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6.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0.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1.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notesSlides/notesSlide14.xml" ContentType="application/vnd.openxmlformats-officedocument.presentationml.notesSlide+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notesSlides/notesSlide15.xml" ContentType="application/vnd.openxmlformats-officedocument.presentationml.notesSlide+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notesSlides/notesSlide16.xml" ContentType="application/vnd.openxmlformats-officedocument.presentationml.notesSlide+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notesSlides/notesSlide17.xml" ContentType="application/vnd.openxmlformats-officedocument.presentationml.notesSlide+xml"/>
  <Override PartName="/ppt/tags/tag548.xml" ContentType="application/vnd.openxmlformats-officedocument.presentationml.tags+xml"/>
  <Override PartName="/ppt/notesSlides/notesSlide18.xml" ContentType="application/vnd.openxmlformats-officedocument.presentationml.notesSlide+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notesSlides/notesSlide19.xml" ContentType="application/vnd.openxmlformats-officedocument.presentationml.notesSlide+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43.xml" ContentType="application/vnd.openxmlformats-officedocument.presentationml.tags+xml"/>
  <Override PartName="/ppt/tags/tag644.xml" ContentType="application/vnd.openxmlformats-officedocument.presentationml.tags+xml"/>
  <Override PartName="/ppt/notesSlides/notesSlide22.xml" ContentType="application/vnd.openxmlformats-officedocument.presentationml.notesSlide+xml"/>
  <Override PartName="/ppt/tags/tag645.xml" ContentType="application/vnd.openxmlformats-officedocument.presentationml.tags+xml"/>
  <Override PartName="/ppt/tags/tag646.xml" ContentType="application/vnd.openxmlformats-officedocument.presentationml.tags+xml"/>
  <Override PartName="/ppt/notesSlides/notesSlide23.xml" ContentType="application/vnd.openxmlformats-officedocument.presentationml.notesSlide+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notesSlides/notesSlide24.xml" ContentType="application/vnd.openxmlformats-officedocument.presentationml.notesSlide+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notesSlides/notesSlide25.xml" ContentType="application/vnd.openxmlformats-officedocument.presentationml.notesSlide+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30"/>
  </p:notesMasterIdLst>
  <p:sldIdLst>
    <p:sldId id="324" r:id="rId3"/>
    <p:sldId id="316" r:id="rId4"/>
    <p:sldId id="275" r:id="rId5"/>
    <p:sldId id="318" r:id="rId6"/>
    <p:sldId id="287" r:id="rId7"/>
    <p:sldId id="264" r:id="rId8"/>
    <p:sldId id="319" r:id="rId9"/>
    <p:sldId id="276" r:id="rId10"/>
    <p:sldId id="349" r:id="rId11"/>
    <p:sldId id="295" r:id="rId12"/>
    <p:sldId id="299" r:id="rId13"/>
    <p:sldId id="310" r:id="rId14"/>
    <p:sldId id="278" r:id="rId15"/>
    <p:sldId id="296" r:id="rId16"/>
    <p:sldId id="320" r:id="rId17"/>
    <p:sldId id="261" r:id="rId18"/>
    <p:sldId id="309" r:id="rId19"/>
    <p:sldId id="321" r:id="rId20"/>
    <p:sldId id="313" r:id="rId21"/>
    <p:sldId id="290" r:id="rId22"/>
    <p:sldId id="279" r:id="rId23"/>
    <p:sldId id="262" r:id="rId24"/>
    <p:sldId id="348" r:id="rId25"/>
    <p:sldId id="347" r:id="rId26"/>
    <p:sldId id="314" r:id="rId27"/>
    <p:sldId id="306" r:id="rId28"/>
    <p:sldId id="350"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0">
          <p15:clr>
            <a:srgbClr val="A4A3A4"/>
          </p15:clr>
        </p15:guide>
        <p15:guide id="2" pos="3840">
          <p15:clr>
            <a:srgbClr val="A4A3A4"/>
          </p15:clr>
        </p15:guide>
      </p15:sldGuideLst>
    </p:ext>
    <p:ext uri="{2D200454-40CA-4A62-9FC3-DE9A4176ACB9}">
      <p15:notesGuideLst xmlns:p15="http://schemas.microsoft.com/office/powerpoint/2012/main">
        <p15:guide id="1" orient="horz" pos="296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CEDA"/>
    <a:srgbClr val="CF0069"/>
    <a:srgbClr val="7BBF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76" autoAdjust="0"/>
    <p:restoredTop sz="80295" autoAdjust="0"/>
  </p:normalViewPr>
  <p:slideViewPr>
    <p:cSldViewPr>
      <p:cViewPr varScale="1">
        <p:scale>
          <a:sx n="113" d="100"/>
          <a:sy n="113" d="100"/>
        </p:scale>
        <p:origin x="708" y="96"/>
      </p:cViewPr>
      <p:guideLst>
        <p:guide orient="horz" pos="222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p:cViewPr varScale="1">
        <p:scale>
          <a:sx n="54" d="100"/>
          <a:sy n="54" d="100"/>
        </p:scale>
        <p:origin x="-2682" y="-84"/>
      </p:cViewPr>
      <p:guideLst>
        <p:guide orient="horz" pos="296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5D21B8-FD5D-4866-B249-9171E4F26867}" type="datetimeFigureOut">
              <a:rPr lang="zh-CN" altLang="en-US" smtClean="0"/>
              <a:pPr/>
              <a:t>2018/7/1</a:t>
            </a:fld>
            <a:endParaRPr lang="zh-CN" altLang="en-US"/>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2C472D-E06A-4DEE-A03D-A77B88F9E2DF}" type="slidenum">
              <a:rPr lang="zh-CN" altLang="en-US" smtClean="0"/>
              <a:pPr/>
              <a:t>‹#›</a:t>
            </a:fld>
            <a:endParaRPr lang="zh-CN" altLang="en-US"/>
          </a:p>
        </p:txBody>
      </p:sp>
    </p:spTree>
    <p:extLst>
      <p:ext uri="{BB962C8B-B14F-4D97-AF65-F5344CB8AC3E}">
        <p14:creationId xmlns:p14="http://schemas.microsoft.com/office/powerpoint/2010/main" val="3441807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a:t>
            </a:fld>
            <a:endParaRPr lang="zh-CN" altLang="en-US"/>
          </a:p>
        </p:txBody>
      </p:sp>
    </p:spTree>
    <p:extLst>
      <p:ext uri="{BB962C8B-B14F-4D97-AF65-F5344CB8AC3E}">
        <p14:creationId xmlns:p14="http://schemas.microsoft.com/office/powerpoint/2010/main" val="511743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940C85-3F93-4D68-8A6F-45DB800B9FED}" type="slidenum">
              <a:rPr lang="zh-CN" altLang="en-US" smtClean="0"/>
              <a:pPr/>
              <a:t>10</a:t>
            </a:fld>
            <a:endParaRPr lang="zh-CN" altLang="en-US"/>
          </a:p>
        </p:txBody>
      </p:sp>
    </p:spTree>
    <p:extLst>
      <p:ext uri="{BB962C8B-B14F-4D97-AF65-F5344CB8AC3E}">
        <p14:creationId xmlns:p14="http://schemas.microsoft.com/office/powerpoint/2010/main" val="1911861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11</a:t>
            </a:fld>
            <a:endParaRPr lang="zh-CN" altLang="en-US"/>
          </a:p>
        </p:txBody>
      </p:sp>
    </p:spTree>
    <p:extLst>
      <p:ext uri="{BB962C8B-B14F-4D97-AF65-F5344CB8AC3E}">
        <p14:creationId xmlns:p14="http://schemas.microsoft.com/office/powerpoint/2010/main" val="647675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12</a:t>
            </a:fld>
            <a:endParaRPr lang="zh-CN" altLang="en-US"/>
          </a:p>
        </p:txBody>
      </p:sp>
    </p:spTree>
    <p:extLst>
      <p:ext uri="{BB962C8B-B14F-4D97-AF65-F5344CB8AC3E}">
        <p14:creationId xmlns:p14="http://schemas.microsoft.com/office/powerpoint/2010/main" val="1015718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13</a:t>
            </a:fld>
            <a:endParaRPr lang="zh-CN" altLang="en-US"/>
          </a:p>
        </p:txBody>
      </p:sp>
    </p:spTree>
    <p:extLst>
      <p:ext uri="{BB962C8B-B14F-4D97-AF65-F5344CB8AC3E}">
        <p14:creationId xmlns:p14="http://schemas.microsoft.com/office/powerpoint/2010/main" val="232558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14</a:t>
            </a:fld>
            <a:endParaRPr lang="zh-CN" altLang="en-US"/>
          </a:p>
        </p:txBody>
      </p:sp>
    </p:spTree>
    <p:extLst>
      <p:ext uri="{BB962C8B-B14F-4D97-AF65-F5344CB8AC3E}">
        <p14:creationId xmlns:p14="http://schemas.microsoft.com/office/powerpoint/2010/main" val="11005021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15</a:t>
            </a:fld>
            <a:endParaRPr lang="zh-CN" altLang="en-US"/>
          </a:p>
        </p:txBody>
      </p:sp>
    </p:spTree>
    <p:extLst>
      <p:ext uri="{BB962C8B-B14F-4D97-AF65-F5344CB8AC3E}">
        <p14:creationId xmlns:p14="http://schemas.microsoft.com/office/powerpoint/2010/main" val="1881903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16</a:t>
            </a:fld>
            <a:endParaRPr lang="zh-CN" altLang="en-US"/>
          </a:p>
        </p:txBody>
      </p:sp>
    </p:spTree>
    <p:extLst>
      <p:ext uri="{BB962C8B-B14F-4D97-AF65-F5344CB8AC3E}">
        <p14:creationId xmlns:p14="http://schemas.microsoft.com/office/powerpoint/2010/main" val="1908083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17</a:t>
            </a:fld>
            <a:endParaRPr lang="zh-CN" altLang="en-US"/>
          </a:p>
        </p:txBody>
      </p:sp>
    </p:spTree>
    <p:extLst>
      <p:ext uri="{BB962C8B-B14F-4D97-AF65-F5344CB8AC3E}">
        <p14:creationId xmlns:p14="http://schemas.microsoft.com/office/powerpoint/2010/main" val="1068050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18</a:t>
            </a:fld>
            <a:endParaRPr lang="zh-CN" altLang="en-US"/>
          </a:p>
        </p:txBody>
      </p:sp>
    </p:spTree>
    <p:extLst>
      <p:ext uri="{BB962C8B-B14F-4D97-AF65-F5344CB8AC3E}">
        <p14:creationId xmlns:p14="http://schemas.microsoft.com/office/powerpoint/2010/main" val="710453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19</a:t>
            </a:fld>
            <a:endParaRPr lang="zh-CN" altLang="en-US"/>
          </a:p>
        </p:txBody>
      </p:sp>
    </p:spTree>
    <p:extLst>
      <p:ext uri="{BB962C8B-B14F-4D97-AF65-F5344CB8AC3E}">
        <p14:creationId xmlns:p14="http://schemas.microsoft.com/office/powerpoint/2010/main" val="3974549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2</a:t>
            </a:fld>
            <a:endParaRPr lang="zh-CN" altLang="en-US"/>
          </a:p>
        </p:txBody>
      </p:sp>
    </p:spTree>
    <p:extLst>
      <p:ext uri="{BB962C8B-B14F-4D97-AF65-F5344CB8AC3E}">
        <p14:creationId xmlns:p14="http://schemas.microsoft.com/office/powerpoint/2010/main" val="1999383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381000" y="685800"/>
            <a:ext cx="6096000" cy="34290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ea typeface="宋体" panose="02010600030101010101" pitchFamily="2" charset="-122"/>
            </a:endParaRPr>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algn="r" eaLnBrk="1" hangingPunct="1">
              <a:buFont typeface="Arial" panose="020B0604020202020204" pitchFamily="34" charset="0"/>
              <a:buNone/>
            </a:pPr>
            <a:fld id="{9F12CEBA-539A-48DB-8485-733839D4D627}"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41474591"/>
      </p:ext>
    </p:extLst>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21</a:t>
            </a:fld>
            <a:endParaRPr lang="zh-CN" altLang="en-US"/>
          </a:p>
        </p:txBody>
      </p:sp>
    </p:spTree>
    <p:extLst>
      <p:ext uri="{BB962C8B-B14F-4D97-AF65-F5344CB8AC3E}">
        <p14:creationId xmlns:p14="http://schemas.microsoft.com/office/powerpoint/2010/main" val="149019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22</a:t>
            </a:fld>
            <a:endParaRPr lang="zh-CN" altLang="en-US"/>
          </a:p>
        </p:txBody>
      </p:sp>
    </p:spTree>
    <p:extLst>
      <p:ext uri="{BB962C8B-B14F-4D97-AF65-F5344CB8AC3E}">
        <p14:creationId xmlns:p14="http://schemas.microsoft.com/office/powerpoint/2010/main" val="2452846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23</a:t>
            </a:fld>
            <a:endParaRPr lang="zh-CN" altLang="en-US"/>
          </a:p>
        </p:txBody>
      </p:sp>
    </p:spTree>
    <p:extLst>
      <p:ext uri="{BB962C8B-B14F-4D97-AF65-F5344CB8AC3E}">
        <p14:creationId xmlns:p14="http://schemas.microsoft.com/office/powerpoint/2010/main" val="18465070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24</a:t>
            </a:fld>
            <a:endParaRPr lang="zh-CN" altLang="en-US"/>
          </a:p>
        </p:txBody>
      </p:sp>
    </p:spTree>
    <p:extLst>
      <p:ext uri="{BB962C8B-B14F-4D97-AF65-F5344CB8AC3E}">
        <p14:creationId xmlns:p14="http://schemas.microsoft.com/office/powerpoint/2010/main" val="39642816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25</a:t>
            </a:fld>
            <a:endParaRPr lang="zh-CN" altLang="en-US"/>
          </a:p>
        </p:txBody>
      </p:sp>
    </p:spTree>
    <p:extLst>
      <p:ext uri="{BB962C8B-B14F-4D97-AF65-F5344CB8AC3E}">
        <p14:creationId xmlns:p14="http://schemas.microsoft.com/office/powerpoint/2010/main" val="37845040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26</a:t>
            </a:fld>
            <a:endParaRPr lang="zh-CN" altLang="en-US"/>
          </a:p>
        </p:txBody>
      </p:sp>
    </p:spTree>
    <p:extLst>
      <p:ext uri="{BB962C8B-B14F-4D97-AF65-F5344CB8AC3E}">
        <p14:creationId xmlns:p14="http://schemas.microsoft.com/office/powerpoint/2010/main" val="21811063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08523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3</a:t>
            </a:fld>
            <a:endParaRPr lang="zh-CN" altLang="en-US"/>
          </a:p>
        </p:txBody>
      </p:sp>
    </p:spTree>
    <p:extLst>
      <p:ext uri="{BB962C8B-B14F-4D97-AF65-F5344CB8AC3E}">
        <p14:creationId xmlns:p14="http://schemas.microsoft.com/office/powerpoint/2010/main" val="1644167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4</a:t>
            </a:fld>
            <a:endParaRPr lang="zh-CN" altLang="en-US"/>
          </a:p>
        </p:txBody>
      </p:sp>
    </p:spTree>
    <p:extLst>
      <p:ext uri="{BB962C8B-B14F-4D97-AF65-F5344CB8AC3E}">
        <p14:creationId xmlns:p14="http://schemas.microsoft.com/office/powerpoint/2010/main" val="3731958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5</a:t>
            </a:fld>
            <a:endParaRPr lang="zh-CN" altLang="en-US"/>
          </a:p>
        </p:txBody>
      </p:sp>
    </p:spTree>
    <p:extLst>
      <p:ext uri="{BB962C8B-B14F-4D97-AF65-F5344CB8AC3E}">
        <p14:creationId xmlns:p14="http://schemas.microsoft.com/office/powerpoint/2010/main" val="4137004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6</a:t>
            </a:fld>
            <a:endParaRPr lang="zh-CN" altLang="en-US"/>
          </a:p>
        </p:txBody>
      </p:sp>
    </p:spTree>
    <p:extLst>
      <p:ext uri="{BB962C8B-B14F-4D97-AF65-F5344CB8AC3E}">
        <p14:creationId xmlns:p14="http://schemas.microsoft.com/office/powerpoint/2010/main" val="2404535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7</a:t>
            </a:fld>
            <a:endParaRPr lang="zh-CN" altLang="en-US"/>
          </a:p>
        </p:txBody>
      </p:sp>
    </p:spTree>
    <p:extLst>
      <p:ext uri="{BB962C8B-B14F-4D97-AF65-F5344CB8AC3E}">
        <p14:creationId xmlns:p14="http://schemas.microsoft.com/office/powerpoint/2010/main" val="1886906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8</a:t>
            </a:fld>
            <a:endParaRPr lang="zh-CN" altLang="en-US"/>
          </a:p>
        </p:txBody>
      </p:sp>
    </p:spTree>
    <p:extLst>
      <p:ext uri="{BB962C8B-B14F-4D97-AF65-F5344CB8AC3E}">
        <p14:creationId xmlns:p14="http://schemas.microsoft.com/office/powerpoint/2010/main" val="1855778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pPr/>
              <a:t>9</a:t>
            </a:fld>
            <a:endParaRPr lang="zh-CN" altLang="en-US"/>
          </a:p>
        </p:txBody>
      </p:sp>
    </p:spTree>
    <p:extLst>
      <p:ext uri="{BB962C8B-B14F-4D97-AF65-F5344CB8AC3E}">
        <p14:creationId xmlns:p14="http://schemas.microsoft.com/office/powerpoint/2010/main" val="3422122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29713" y="170020"/>
            <a:ext cx="9976256" cy="858753"/>
          </a:xfrm>
        </p:spPr>
        <p:txBody>
          <a:bodyPr vert="horz" lIns="68580" tIns="34290" rIns="68580" bIns="34290" rtlCol="0" anchor="ctr">
            <a:normAutofit/>
          </a:bodyPr>
          <a:lstStyle>
            <a:lvl1pPr algn="l">
              <a:defRPr lang="zh-CN" altLang="en-US" sz="3200" b="0" i="0" baseline="0" dirty="0">
                <a:solidFill>
                  <a:schemeClr val="tx1">
                    <a:lumMod val="50000"/>
                    <a:lumOff val="50000"/>
                  </a:schemeClr>
                </a:solidFill>
                <a:effectLst/>
                <a:latin typeface="微软雅黑" panose="020B0503020204020204" pitchFamily="34" charset="-122"/>
                <a:ea typeface="微软雅黑" panose="020B0503020204020204" pitchFamily="34" charset="-122"/>
              </a:defRPr>
            </a:lvl1pPr>
          </a:lstStyle>
          <a:p>
            <a:pPr lvl="0" defTabSz="514350">
              <a:lnSpc>
                <a:spcPct val="90000"/>
              </a:lnSpc>
            </a:pPr>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96F03F55-051D-411D-B076-EEE696BD8CF7}" type="datetimeFigureOut">
              <a:rPr lang="zh-CN" altLang="en-US" smtClean="0"/>
              <a:pPr/>
              <a:t>2018/7/1</a:t>
            </a:fld>
            <a:endParaRPr lang="zh-CN" altLang="en-US"/>
          </a:p>
        </p:txBody>
      </p:sp>
      <p:sp>
        <p:nvSpPr>
          <p:cNvPr id="4" name="页脚占位符 3"/>
          <p:cNvSpPr>
            <a:spLocks noGrp="1"/>
          </p:cNvSpPr>
          <p:nvPr>
            <p:ph type="ftr" sz="quarter" idx="11"/>
          </p:nvPr>
        </p:nvSpPr>
        <p:spPr>
          <a:xfrm>
            <a:off x="4166010" y="6388019"/>
            <a:ext cx="3861180" cy="365125"/>
          </a:xfrm>
        </p:spPr>
        <p:txBody>
          <a:bodyPr/>
          <a:lstStyle>
            <a:lvl1pPr>
              <a:defRPr sz="1400"/>
            </a:lvl1pPr>
          </a:lstStyle>
          <a:p>
            <a:r>
              <a:rPr lang="en-US" altLang="zh-CN" dirty="0" smtClean="0"/>
              <a:t>WWW.YOURBUSINESS.COM</a:t>
            </a:r>
          </a:p>
        </p:txBody>
      </p:sp>
      <p:sp>
        <p:nvSpPr>
          <p:cNvPr id="5" name="灯片编号占位符 4"/>
          <p:cNvSpPr>
            <a:spLocks noGrp="1"/>
          </p:cNvSpPr>
          <p:nvPr>
            <p:ph type="sldNum" sz="quarter" idx="12"/>
          </p:nvPr>
        </p:nvSpPr>
        <p:spPr>
          <a:xfrm>
            <a:off x="9937405" y="6383140"/>
            <a:ext cx="1632342" cy="406233"/>
          </a:xfrm>
        </p:spPr>
        <p:txBody>
          <a:bodyPr/>
          <a:lstStyle>
            <a:lvl1pPr algn="ctr">
              <a:defRPr sz="1865">
                <a:latin typeface="Impact" panose="020B0806030902050204" pitchFamily="34" charset="0"/>
              </a:defRPr>
            </a:lvl1pPr>
          </a:lstStyle>
          <a:p>
            <a:fld id="{D7083653-667E-442B-889B-3B8AF0E0F233}" type="slidenum">
              <a:rPr lang="zh-CN" altLang="en-US" smtClean="0"/>
              <a:pPr/>
              <a:t>‹#›</a:t>
            </a:fld>
            <a:endParaRPr lang="zh-CN" altLang="en-US" dirty="0"/>
          </a:p>
        </p:txBody>
      </p:sp>
      <p:cxnSp>
        <p:nvCxnSpPr>
          <p:cNvPr id="10" name="直接连接符 9"/>
          <p:cNvCxnSpPr/>
          <p:nvPr userDrawn="1"/>
        </p:nvCxnSpPr>
        <p:spPr>
          <a:xfrm>
            <a:off x="0" y="957203"/>
            <a:ext cx="10897606"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userDrawn="1"/>
        </p:nvSpPr>
        <p:spPr>
          <a:xfrm>
            <a:off x="431413" y="504908"/>
            <a:ext cx="192040" cy="192021"/>
          </a:xfrm>
          <a:prstGeom prst="ellipse">
            <a:avLst/>
          </a:prstGeom>
          <a:solidFill>
            <a:schemeClr val="tx1">
              <a:lumMod val="50000"/>
              <a:lumOff val="50000"/>
            </a:scheme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endParaRPr lang="zh-CN" altLang="en-US" sz="2400">
              <a:solidFill>
                <a:schemeClr val="accent1"/>
              </a:solidFill>
            </a:endParaRPr>
          </a:p>
        </p:txBody>
      </p:sp>
      <p:sp>
        <p:nvSpPr>
          <p:cNvPr id="13" name="KSO_Shape"/>
          <p:cNvSpPr/>
          <p:nvPr userDrawn="1"/>
        </p:nvSpPr>
        <p:spPr bwMode="auto">
          <a:xfrm>
            <a:off x="10993626" y="420271"/>
            <a:ext cx="292818" cy="537255"/>
          </a:xfrm>
          <a:custGeom>
            <a:avLst/>
            <a:gdLst>
              <a:gd name="T0" fmla="*/ 982546 w 2361"/>
              <a:gd name="T1" fmla="*/ 83198 h 4328"/>
              <a:gd name="T2" fmla="*/ 914296 w 2361"/>
              <a:gd name="T3" fmla="*/ 41599 h 4328"/>
              <a:gd name="T4" fmla="*/ 684994 w 2361"/>
              <a:gd name="T5" fmla="*/ 256249 h 4328"/>
              <a:gd name="T6" fmla="*/ 620490 w 2361"/>
              <a:gd name="T7" fmla="*/ 383125 h 4328"/>
              <a:gd name="T8" fmla="*/ 579706 w 2361"/>
              <a:gd name="T9" fmla="*/ 479218 h 4328"/>
              <a:gd name="T10" fmla="*/ 56597 w 2361"/>
              <a:gd name="T11" fmla="*/ 1501301 h 4328"/>
              <a:gd name="T12" fmla="*/ 32876 w 2361"/>
              <a:gd name="T13" fmla="*/ 1601555 h 4328"/>
              <a:gd name="T14" fmla="*/ 20392 w 2361"/>
              <a:gd name="T15" fmla="*/ 1676017 h 4328"/>
              <a:gd name="T16" fmla="*/ 0 w 2361"/>
              <a:gd name="T17" fmla="*/ 1792493 h 4328"/>
              <a:gd name="T18" fmla="*/ 7907 w 2361"/>
              <a:gd name="T19" fmla="*/ 1800397 h 4328"/>
              <a:gd name="T20" fmla="*/ 58262 w 2361"/>
              <a:gd name="T21" fmla="*/ 1700976 h 4328"/>
              <a:gd name="T22" fmla="*/ 120685 w 2361"/>
              <a:gd name="T23" fmla="*/ 1654801 h 4328"/>
              <a:gd name="T24" fmla="*/ 191848 w 2361"/>
              <a:gd name="T25" fmla="*/ 1569524 h 4328"/>
              <a:gd name="T26" fmla="*/ 727026 w 2361"/>
              <a:gd name="T27" fmla="*/ 582799 h 4328"/>
              <a:gd name="T28" fmla="*/ 747417 w 2361"/>
              <a:gd name="T29" fmla="*/ 563248 h 4328"/>
              <a:gd name="T30" fmla="*/ 936353 w 2361"/>
              <a:gd name="T31" fmla="*/ 195930 h 4328"/>
              <a:gd name="T32" fmla="*/ 799853 w 2361"/>
              <a:gd name="T33" fmla="*/ 475475 h 4328"/>
              <a:gd name="T34" fmla="*/ 802350 w 2361"/>
              <a:gd name="T35" fmla="*/ 501266 h 4328"/>
              <a:gd name="T36" fmla="*/ 980049 w 2361"/>
              <a:gd name="T37" fmla="*/ 158907 h 4328"/>
              <a:gd name="T38" fmla="*/ 963819 w 2361"/>
              <a:gd name="T39" fmla="*/ 141852 h 4328"/>
              <a:gd name="T40" fmla="*/ 982546 w 2361"/>
              <a:gd name="T41" fmla="*/ 104829 h 4328"/>
              <a:gd name="T42" fmla="*/ 210159 w 2361"/>
              <a:gd name="T43" fmla="*/ 1549140 h 4328"/>
              <a:gd name="T44" fmla="*/ 84896 w 2361"/>
              <a:gd name="T45" fmla="*/ 1493398 h 4328"/>
              <a:gd name="T46" fmla="*/ 412827 w 2361"/>
              <a:gd name="T47" fmla="*/ 849032 h 4328"/>
              <a:gd name="T48" fmla="*/ 598017 w 2361"/>
              <a:gd name="T49" fmla="*/ 488786 h 4328"/>
              <a:gd name="T50" fmla="*/ 627564 w 2361"/>
              <a:gd name="T51" fmla="*/ 503762 h 4328"/>
              <a:gd name="T52" fmla="*/ 720783 w 2361"/>
              <a:gd name="T53" fmla="*/ 552848 h 4328"/>
              <a:gd name="T54" fmla="*/ 741175 w 2361"/>
              <a:gd name="T55" fmla="*/ 530385 h 4328"/>
              <a:gd name="T56" fmla="*/ 733268 w 2361"/>
              <a:gd name="T57" fmla="*/ 532465 h 4328"/>
              <a:gd name="T58" fmla="*/ 601763 w 2361"/>
              <a:gd name="T59" fmla="*/ 465075 h 4328"/>
              <a:gd name="T60" fmla="*/ 829816 w 2361"/>
              <a:gd name="T61" fmla="*/ 25791 h 4328"/>
              <a:gd name="T62" fmla="*/ 962154 w 2361"/>
              <a:gd name="T63" fmla="*/ 99421 h 43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61" h="4328">
                <a:moveTo>
                  <a:pt x="2361" y="252"/>
                </a:moveTo>
                <a:cubicBezTo>
                  <a:pt x="2361" y="200"/>
                  <a:pt x="2361" y="200"/>
                  <a:pt x="2361" y="200"/>
                </a:cubicBezTo>
                <a:cubicBezTo>
                  <a:pt x="2293" y="156"/>
                  <a:pt x="2293" y="156"/>
                  <a:pt x="2293" y="156"/>
                </a:cubicBezTo>
                <a:cubicBezTo>
                  <a:pt x="2197" y="100"/>
                  <a:pt x="2197" y="100"/>
                  <a:pt x="2197" y="100"/>
                </a:cubicBezTo>
                <a:cubicBezTo>
                  <a:pt x="2103" y="55"/>
                  <a:pt x="2024" y="21"/>
                  <a:pt x="1960" y="0"/>
                </a:cubicBezTo>
                <a:cubicBezTo>
                  <a:pt x="1646" y="616"/>
                  <a:pt x="1646" y="616"/>
                  <a:pt x="1646" y="616"/>
                </a:cubicBezTo>
                <a:cubicBezTo>
                  <a:pt x="1621" y="661"/>
                  <a:pt x="1621" y="661"/>
                  <a:pt x="1621" y="661"/>
                </a:cubicBezTo>
                <a:cubicBezTo>
                  <a:pt x="1491" y="921"/>
                  <a:pt x="1491" y="921"/>
                  <a:pt x="1491" y="921"/>
                </a:cubicBezTo>
                <a:cubicBezTo>
                  <a:pt x="1375" y="1143"/>
                  <a:pt x="1375" y="1143"/>
                  <a:pt x="1375" y="1143"/>
                </a:cubicBezTo>
                <a:cubicBezTo>
                  <a:pt x="1393" y="1152"/>
                  <a:pt x="1393" y="1152"/>
                  <a:pt x="1393" y="1152"/>
                </a:cubicBezTo>
                <a:cubicBezTo>
                  <a:pt x="1375" y="1186"/>
                  <a:pt x="1375" y="1186"/>
                  <a:pt x="1375" y="1186"/>
                </a:cubicBezTo>
                <a:cubicBezTo>
                  <a:pt x="136" y="3609"/>
                  <a:pt x="136" y="3609"/>
                  <a:pt x="136" y="3609"/>
                </a:cubicBezTo>
                <a:cubicBezTo>
                  <a:pt x="187" y="3632"/>
                  <a:pt x="187" y="3632"/>
                  <a:pt x="187" y="3632"/>
                </a:cubicBezTo>
                <a:cubicBezTo>
                  <a:pt x="79" y="3850"/>
                  <a:pt x="79" y="3850"/>
                  <a:pt x="79" y="3850"/>
                </a:cubicBezTo>
                <a:cubicBezTo>
                  <a:pt x="121" y="3886"/>
                  <a:pt x="121" y="3886"/>
                  <a:pt x="121" y="3886"/>
                </a:cubicBezTo>
                <a:cubicBezTo>
                  <a:pt x="49" y="4029"/>
                  <a:pt x="49" y="4029"/>
                  <a:pt x="49" y="4029"/>
                </a:cubicBezTo>
                <a:cubicBezTo>
                  <a:pt x="115" y="4078"/>
                  <a:pt x="115" y="4078"/>
                  <a:pt x="115" y="4078"/>
                </a:cubicBezTo>
                <a:cubicBezTo>
                  <a:pt x="0" y="4309"/>
                  <a:pt x="0" y="4309"/>
                  <a:pt x="0" y="4309"/>
                </a:cubicBezTo>
                <a:cubicBezTo>
                  <a:pt x="0" y="4309"/>
                  <a:pt x="0" y="4309"/>
                  <a:pt x="0" y="4309"/>
                </a:cubicBezTo>
                <a:cubicBezTo>
                  <a:pt x="19" y="4328"/>
                  <a:pt x="19" y="4328"/>
                  <a:pt x="19" y="4328"/>
                </a:cubicBezTo>
                <a:cubicBezTo>
                  <a:pt x="25" y="4321"/>
                  <a:pt x="25" y="4321"/>
                  <a:pt x="25" y="4321"/>
                </a:cubicBezTo>
                <a:cubicBezTo>
                  <a:pt x="140" y="4089"/>
                  <a:pt x="140" y="4089"/>
                  <a:pt x="140" y="4089"/>
                </a:cubicBezTo>
                <a:cubicBezTo>
                  <a:pt x="140" y="4095"/>
                  <a:pt x="167" y="4103"/>
                  <a:pt x="221" y="4114"/>
                </a:cubicBezTo>
                <a:cubicBezTo>
                  <a:pt x="234" y="4096"/>
                  <a:pt x="257" y="4050"/>
                  <a:pt x="290" y="3978"/>
                </a:cubicBezTo>
                <a:cubicBezTo>
                  <a:pt x="352" y="3989"/>
                  <a:pt x="352" y="3989"/>
                  <a:pt x="352" y="3989"/>
                </a:cubicBezTo>
                <a:cubicBezTo>
                  <a:pt x="461" y="3773"/>
                  <a:pt x="461" y="3773"/>
                  <a:pt x="461" y="3773"/>
                </a:cubicBezTo>
                <a:cubicBezTo>
                  <a:pt x="520" y="3805"/>
                  <a:pt x="520" y="3805"/>
                  <a:pt x="520" y="3805"/>
                </a:cubicBezTo>
                <a:cubicBezTo>
                  <a:pt x="1747" y="1401"/>
                  <a:pt x="1747" y="1401"/>
                  <a:pt x="1747" y="1401"/>
                </a:cubicBezTo>
                <a:cubicBezTo>
                  <a:pt x="1779" y="1346"/>
                  <a:pt x="1779" y="1346"/>
                  <a:pt x="1779" y="1346"/>
                </a:cubicBezTo>
                <a:cubicBezTo>
                  <a:pt x="1796" y="1354"/>
                  <a:pt x="1796" y="1354"/>
                  <a:pt x="1796" y="1354"/>
                </a:cubicBezTo>
                <a:cubicBezTo>
                  <a:pt x="2169" y="621"/>
                  <a:pt x="2169" y="621"/>
                  <a:pt x="2169" y="621"/>
                </a:cubicBezTo>
                <a:cubicBezTo>
                  <a:pt x="2250" y="471"/>
                  <a:pt x="2250" y="471"/>
                  <a:pt x="2250" y="471"/>
                </a:cubicBezTo>
                <a:cubicBezTo>
                  <a:pt x="2263" y="480"/>
                  <a:pt x="2263" y="480"/>
                  <a:pt x="2263" y="480"/>
                </a:cubicBezTo>
                <a:cubicBezTo>
                  <a:pt x="1922" y="1143"/>
                  <a:pt x="1922" y="1143"/>
                  <a:pt x="1922" y="1143"/>
                </a:cubicBezTo>
                <a:cubicBezTo>
                  <a:pt x="1904" y="1173"/>
                  <a:pt x="1899" y="1192"/>
                  <a:pt x="1904" y="1201"/>
                </a:cubicBezTo>
                <a:cubicBezTo>
                  <a:pt x="1904" y="1207"/>
                  <a:pt x="1912" y="1208"/>
                  <a:pt x="1928" y="1205"/>
                </a:cubicBezTo>
                <a:cubicBezTo>
                  <a:pt x="1939" y="1196"/>
                  <a:pt x="1939" y="1196"/>
                  <a:pt x="1939" y="1196"/>
                </a:cubicBezTo>
                <a:cubicBezTo>
                  <a:pt x="2355" y="382"/>
                  <a:pt x="2355" y="382"/>
                  <a:pt x="2355" y="382"/>
                </a:cubicBezTo>
                <a:cubicBezTo>
                  <a:pt x="2360" y="368"/>
                  <a:pt x="2359" y="357"/>
                  <a:pt x="2350" y="350"/>
                </a:cubicBezTo>
                <a:cubicBezTo>
                  <a:pt x="2335" y="350"/>
                  <a:pt x="2323" y="347"/>
                  <a:pt x="2316" y="341"/>
                </a:cubicBezTo>
                <a:cubicBezTo>
                  <a:pt x="2316" y="333"/>
                  <a:pt x="2316" y="333"/>
                  <a:pt x="2316" y="333"/>
                </a:cubicBezTo>
                <a:cubicBezTo>
                  <a:pt x="2361" y="252"/>
                  <a:pt x="2361" y="252"/>
                  <a:pt x="2361" y="252"/>
                </a:cubicBezTo>
                <a:close/>
                <a:moveTo>
                  <a:pt x="1672" y="1438"/>
                </a:moveTo>
                <a:cubicBezTo>
                  <a:pt x="505" y="3724"/>
                  <a:pt x="505" y="3724"/>
                  <a:pt x="505" y="3724"/>
                </a:cubicBezTo>
                <a:cubicBezTo>
                  <a:pt x="504" y="3736"/>
                  <a:pt x="500" y="3740"/>
                  <a:pt x="492" y="3737"/>
                </a:cubicBezTo>
                <a:cubicBezTo>
                  <a:pt x="488" y="3728"/>
                  <a:pt x="392" y="3679"/>
                  <a:pt x="204" y="3590"/>
                </a:cubicBezTo>
                <a:cubicBezTo>
                  <a:pt x="204" y="3583"/>
                  <a:pt x="204" y="3583"/>
                  <a:pt x="204" y="3583"/>
                </a:cubicBezTo>
                <a:cubicBezTo>
                  <a:pt x="733" y="2560"/>
                  <a:pt x="996" y="2045"/>
                  <a:pt x="992" y="2041"/>
                </a:cubicBezTo>
                <a:cubicBezTo>
                  <a:pt x="1192" y="1661"/>
                  <a:pt x="1192" y="1661"/>
                  <a:pt x="1192" y="1661"/>
                </a:cubicBezTo>
                <a:cubicBezTo>
                  <a:pt x="1437" y="1175"/>
                  <a:pt x="1437" y="1175"/>
                  <a:pt x="1437" y="1175"/>
                </a:cubicBezTo>
                <a:cubicBezTo>
                  <a:pt x="1446" y="1175"/>
                  <a:pt x="1446" y="1175"/>
                  <a:pt x="1446" y="1175"/>
                </a:cubicBezTo>
                <a:cubicBezTo>
                  <a:pt x="1508" y="1211"/>
                  <a:pt x="1508" y="1211"/>
                  <a:pt x="1508" y="1211"/>
                </a:cubicBezTo>
                <a:cubicBezTo>
                  <a:pt x="1719" y="1316"/>
                  <a:pt x="1719" y="1316"/>
                  <a:pt x="1719" y="1316"/>
                </a:cubicBezTo>
                <a:cubicBezTo>
                  <a:pt x="1727" y="1317"/>
                  <a:pt x="1732" y="1322"/>
                  <a:pt x="1732" y="1329"/>
                </a:cubicBezTo>
                <a:cubicBezTo>
                  <a:pt x="1672" y="1438"/>
                  <a:pt x="1672" y="1438"/>
                  <a:pt x="1672" y="1438"/>
                </a:cubicBezTo>
                <a:close/>
                <a:moveTo>
                  <a:pt x="1781" y="1275"/>
                </a:moveTo>
                <a:cubicBezTo>
                  <a:pt x="1770" y="1288"/>
                  <a:pt x="1770" y="1288"/>
                  <a:pt x="1770" y="1288"/>
                </a:cubicBezTo>
                <a:cubicBezTo>
                  <a:pt x="1762" y="1280"/>
                  <a:pt x="1762" y="1280"/>
                  <a:pt x="1762" y="1280"/>
                </a:cubicBezTo>
                <a:cubicBezTo>
                  <a:pt x="1448" y="1122"/>
                  <a:pt x="1448" y="1122"/>
                  <a:pt x="1448" y="1122"/>
                </a:cubicBezTo>
                <a:cubicBezTo>
                  <a:pt x="1446" y="1118"/>
                  <a:pt x="1446" y="1118"/>
                  <a:pt x="1446" y="1118"/>
                </a:cubicBezTo>
                <a:cubicBezTo>
                  <a:pt x="1986" y="62"/>
                  <a:pt x="1986" y="62"/>
                  <a:pt x="1986" y="62"/>
                </a:cubicBezTo>
                <a:cubicBezTo>
                  <a:pt x="1994" y="62"/>
                  <a:pt x="1994" y="62"/>
                  <a:pt x="1994" y="62"/>
                </a:cubicBezTo>
                <a:cubicBezTo>
                  <a:pt x="2115" y="114"/>
                  <a:pt x="2220" y="169"/>
                  <a:pt x="2310" y="226"/>
                </a:cubicBezTo>
                <a:cubicBezTo>
                  <a:pt x="2312" y="239"/>
                  <a:pt x="2312" y="239"/>
                  <a:pt x="2312" y="239"/>
                </a:cubicBezTo>
                <a:cubicBezTo>
                  <a:pt x="1781" y="1275"/>
                  <a:pt x="1781" y="1275"/>
                  <a:pt x="1781" y="1275"/>
                </a:cubicBezTo>
                <a:close/>
              </a:path>
            </a:pathLst>
          </a:custGeom>
          <a:solidFill>
            <a:schemeClr val="tx2"/>
          </a:solidFill>
          <a:ln>
            <a:noFill/>
          </a:ln>
        </p:spPr>
        <p:txBody>
          <a:bodyPr anchor="ctr" anchorCtr="1"/>
          <a:lstStyle/>
          <a:p>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2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1000"/>
                                        <p:tgtEl>
                                          <p:spTgt spid="10"/>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900" fill="hold"/>
                                        <p:tgtEl>
                                          <p:spTgt spid="13"/>
                                        </p:tgtEl>
                                        <p:attrNameLst>
                                          <p:attrName>ppt_x</p:attrName>
                                        </p:attrNameLst>
                                      </p:cBhvr>
                                      <p:tavLst>
                                        <p:tav tm="0">
                                          <p:val>
                                            <p:strVal val="0-#ppt_w/2"/>
                                          </p:val>
                                        </p:tav>
                                        <p:tav tm="100000">
                                          <p:val>
                                            <p:strVal val="#ppt_x"/>
                                          </p:val>
                                        </p:tav>
                                      </p:tavLst>
                                    </p:anim>
                                    <p:anim calcmode="lin" valueType="num">
                                      <p:cBhvr additive="base">
                                        <p:cTn id="24" dur="9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1" grpId="0" bldLvl="0" animBg="1"/>
      <p:bldP spid="13" grpId="0" bldLvl="0" animBg="1"/>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11545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44613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0468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9372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F03F55-051D-411D-B076-EEE696BD8CF7}" type="datetimeFigureOut">
              <a:rPr lang="zh-CN" altLang="en-US" smtClean="0"/>
              <a:pPr/>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83653-667E-442B-889B-3B8AF0E0F23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9550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365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1888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4362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5139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157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32150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4"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60" y="274637"/>
            <a:ext cx="1097388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60" y="1600201"/>
            <a:ext cx="1097388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60" y="6356352"/>
            <a:ext cx="284508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6F03F55-051D-411D-B076-EEE696BD8CF7}" type="datetimeFigureOut">
              <a:rPr lang="zh-CN" altLang="en-US" smtClean="0"/>
              <a:pPr/>
              <a:t>2018/7/1</a:t>
            </a:fld>
            <a:endParaRPr lang="zh-CN" altLang="en-US"/>
          </a:p>
        </p:txBody>
      </p:sp>
      <p:sp>
        <p:nvSpPr>
          <p:cNvPr id="5" name="页脚占位符 4"/>
          <p:cNvSpPr>
            <a:spLocks noGrp="1"/>
          </p:cNvSpPr>
          <p:nvPr>
            <p:ph type="ftr" sz="quarter" idx="3"/>
          </p:nvPr>
        </p:nvSpPr>
        <p:spPr>
          <a:xfrm>
            <a:off x="4166010" y="6356352"/>
            <a:ext cx="386118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8460" y="6356352"/>
            <a:ext cx="284508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D7083653-667E-442B-889B-3B8AF0E0F23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6565"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0365"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165"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165"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165"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165"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165"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165"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165"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5600610"/>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18" Type="http://schemas.openxmlformats.org/officeDocument/2006/relationships/tags" Target="../tags/tag60.xml"/><Relationship Id="rId26" Type="http://schemas.openxmlformats.org/officeDocument/2006/relationships/tags" Target="../tags/tag68.xml"/><Relationship Id="rId3" Type="http://schemas.openxmlformats.org/officeDocument/2006/relationships/tags" Target="../tags/tag45.xml"/><Relationship Id="rId21" Type="http://schemas.openxmlformats.org/officeDocument/2006/relationships/tags" Target="../tags/tag63.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tags" Target="../tags/tag67.xml"/><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tags" Target="../tags/tag62.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tags" Target="../tags/tag66.xml"/><Relationship Id="rId5" Type="http://schemas.openxmlformats.org/officeDocument/2006/relationships/tags" Target="../tags/tag47.xml"/><Relationship Id="rId15" Type="http://schemas.openxmlformats.org/officeDocument/2006/relationships/tags" Target="../tags/tag57.xml"/><Relationship Id="rId23" Type="http://schemas.openxmlformats.org/officeDocument/2006/relationships/tags" Target="../tags/tag65.xml"/><Relationship Id="rId28" Type="http://schemas.openxmlformats.org/officeDocument/2006/relationships/notesSlide" Target="../notesSlides/notesSlide10.xml"/><Relationship Id="rId10" Type="http://schemas.openxmlformats.org/officeDocument/2006/relationships/tags" Target="../tags/tag52.xml"/><Relationship Id="rId19" Type="http://schemas.openxmlformats.org/officeDocument/2006/relationships/tags" Target="../tags/tag61.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tags" Target="../tags/tag64.xml"/><Relationship Id="rId27"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76.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notesSlide" Target="../notesSlides/notesSlide1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slideLayout" Target="../slideLayouts/slideLayout1.xml"/><Relationship Id="rId5" Type="http://schemas.openxmlformats.org/officeDocument/2006/relationships/tags" Target="../tags/tag7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s>
</file>

<file path=ppt/slides/_rels/slide12.xml.rels><?xml version="1.0" encoding="UTF-8" standalone="yes"?>
<Relationships xmlns="http://schemas.openxmlformats.org/package/2006/relationships"><Relationship Id="rId117" Type="http://schemas.openxmlformats.org/officeDocument/2006/relationships/tags" Target="../tags/tag195.xml"/><Relationship Id="rId299" Type="http://schemas.openxmlformats.org/officeDocument/2006/relationships/tags" Target="../tags/tag377.xml"/><Relationship Id="rId21" Type="http://schemas.openxmlformats.org/officeDocument/2006/relationships/tags" Target="../tags/tag99.xml"/><Relationship Id="rId63" Type="http://schemas.openxmlformats.org/officeDocument/2006/relationships/tags" Target="../tags/tag141.xml"/><Relationship Id="rId159" Type="http://schemas.openxmlformats.org/officeDocument/2006/relationships/tags" Target="../tags/tag237.xml"/><Relationship Id="rId324" Type="http://schemas.openxmlformats.org/officeDocument/2006/relationships/tags" Target="../tags/tag402.xml"/><Relationship Id="rId366" Type="http://schemas.openxmlformats.org/officeDocument/2006/relationships/tags" Target="../tags/tag444.xml"/><Relationship Id="rId170" Type="http://schemas.openxmlformats.org/officeDocument/2006/relationships/tags" Target="../tags/tag248.xml"/><Relationship Id="rId226" Type="http://schemas.openxmlformats.org/officeDocument/2006/relationships/tags" Target="../tags/tag304.xml"/><Relationship Id="rId268" Type="http://schemas.openxmlformats.org/officeDocument/2006/relationships/tags" Target="../tags/tag346.xml"/><Relationship Id="rId32" Type="http://schemas.openxmlformats.org/officeDocument/2006/relationships/tags" Target="../tags/tag110.xml"/><Relationship Id="rId74" Type="http://schemas.openxmlformats.org/officeDocument/2006/relationships/tags" Target="../tags/tag152.xml"/><Relationship Id="rId128" Type="http://schemas.openxmlformats.org/officeDocument/2006/relationships/tags" Target="../tags/tag206.xml"/><Relationship Id="rId335" Type="http://schemas.openxmlformats.org/officeDocument/2006/relationships/tags" Target="../tags/tag413.xml"/><Relationship Id="rId377" Type="http://schemas.openxmlformats.org/officeDocument/2006/relationships/tags" Target="../tags/tag455.xml"/><Relationship Id="rId5" Type="http://schemas.openxmlformats.org/officeDocument/2006/relationships/tags" Target="../tags/tag83.xml"/><Relationship Id="rId181" Type="http://schemas.openxmlformats.org/officeDocument/2006/relationships/tags" Target="../tags/tag259.xml"/><Relationship Id="rId237" Type="http://schemas.openxmlformats.org/officeDocument/2006/relationships/tags" Target="../tags/tag315.xml"/><Relationship Id="rId402" Type="http://schemas.openxmlformats.org/officeDocument/2006/relationships/slideLayout" Target="../slideLayouts/slideLayout1.xml"/><Relationship Id="rId279" Type="http://schemas.openxmlformats.org/officeDocument/2006/relationships/tags" Target="../tags/tag357.xml"/><Relationship Id="rId43" Type="http://schemas.openxmlformats.org/officeDocument/2006/relationships/tags" Target="../tags/tag121.xml"/><Relationship Id="rId139" Type="http://schemas.openxmlformats.org/officeDocument/2006/relationships/tags" Target="../tags/tag217.xml"/><Relationship Id="rId290" Type="http://schemas.openxmlformats.org/officeDocument/2006/relationships/tags" Target="../tags/tag368.xml"/><Relationship Id="rId304" Type="http://schemas.openxmlformats.org/officeDocument/2006/relationships/tags" Target="../tags/tag382.xml"/><Relationship Id="rId346" Type="http://schemas.openxmlformats.org/officeDocument/2006/relationships/tags" Target="../tags/tag424.xml"/><Relationship Id="rId388" Type="http://schemas.openxmlformats.org/officeDocument/2006/relationships/tags" Target="../tags/tag466.xml"/><Relationship Id="rId85" Type="http://schemas.openxmlformats.org/officeDocument/2006/relationships/tags" Target="../tags/tag163.xml"/><Relationship Id="rId150" Type="http://schemas.openxmlformats.org/officeDocument/2006/relationships/tags" Target="../tags/tag228.xml"/><Relationship Id="rId192" Type="http://schemas.openxmlformats.org/officeDocument/2006/relationships/tags" Target="../tags/tag270.xml"/><Relationship Id="rId206" Type="http://schemas.openxmlformats.org/officeDocument/2006/relationships/tags" Target="../tags/tag284.xml"/><Relationship Id="rId248" Type="http://schemas.openxmlformats.org/officeDocument/2006/relationships/tags" Target="../tags/tag326.xml"/><Relationship Id="rId12" Type="http://schemas.openxmlformats.org/officeDocument/2006/relationships/tags" Target="../tags/tag90.xml"/><Relationship Id="rId108" Type="http://schemas.openxmlformats.org/officeDocument/2006/relationships/tags" Target="../tags/tag186.xml"/><Relationship Id="rId315" Type="http://schemas.openxmlformats.org/officeDocument/2006/relationships/tags" Target="../tags/tag393.xml"/><Relationship Id="rId357" Type="http://schemas.openxmlformats.org/officeDocument/2006/relationships/tags" Target="../tags/tag435.xml"/><Relationship Id="rId54" Type="http://schemas.openxmlformats.org/officeDocument/2006/relationships/tags" Target="../tags/tag132.xml"/><Relationship Id="rId96" Type="http://schemas.openxmlformats.org/officeDocument/2006/relationships/tags" Target="../tags/tag174.xml"/><Relationship Id="rId161" Type="http://schemas.openxmlformats.org/officeDocument/2006/relationships/tags" Target="../tags/tag239.xml"/><Relationship Id="rId217" Type="http://schemas.openxmlformats.org/officeDocument/2006/relationships/tags" Target="../tags/tag295.xml"/><Relationship Id="rId399" Type="http://schemas.openxmlformats.org/officeDocument/2006/relationships/tags" Target="../tags/tag477.xml"/><Relationship Id="rId259" Type="http://schemas.openxmlformats.org/officeDocument/2006/relationships/tags" Target="../tags/tag337.xml"/><Relationship Id="rId23" Type="http://schemas.openxmlformats.org/officeDocument/2006/relationships/tags" Target="../tags/tag101.xml"/><Relationship Id="rId119" Type="http://schemas.openxmlformats.org/officeDocument/2006/relationships/tags" Target="../tags/tag197.xml"/><Relationship Id="rId270" Type="http://schemas.openxmlformats.org/officeDocument/2006/relationships/tags" Target="../tags/tag348.xml"/><Relationship Id="rId326" Type="http://schemas.openxmlformats.org/officeDocument/2006/relationships/tags" Target="../tags/tag404.xml"/><Relationship Id="rId65" Type="http://schemas.openxmlformats.org/officeDocument/2006/relationships/tags" Target="../tags/tag143.xml"/><Relationship Id="rId130" Type="http://schemas.openxmlformats.org/officeDocument/2006/relationships/tags" Target="../tags/tag208.xml"/><Relationship Id="rId368" Type="http://schemas.openxmlformats.org/officeDocument/2006/relationships/tags" Target="../tags/tag446.xml"/><Relationship Id="rId172" Type="http://schemas.openxmlformats.org/officeDocument/2006/relationships/tags" Target="../tags/tag250.xml"/><Relationship Id="rId228" Type="http://schemas.openxmlformats.org/officeDocument/2006/relationships/tags" Target="../tags/tag306.xml"/><Relationship Id="rId281" Type="http://schemas.openxmlformats.org/officeDocument/2006/relationships/tags" Target="../tags/tag359.xml"/><Relationship Id="rId337" Type="http://schemas.openxmlformats.org/officeDocument/2006/relationships/tags" Target="../tags/tag415.xml"/><Relationship Id="rId34" Type="http://schemas.openxmlformats.org/officeDocument/2006/relationships/tags" Target="../tags/tag112.xml"/><Relationship Id="rId76" Type="http://schemas.openxmlformats.org/officeDocument/2006/relationships/tags" Target="../tags/tag154.xml"/><Relationship Id="rId141" Type="http://schemas.openxmlformats.org/officeDocument/2006/relationships/tags" Target="../tags/tag219.xml"/><Relationship Id="rId379" Type="http://schemas.openxmlformats.org/officeDocument/2006/relationships/tags" Target="../tags/tag457.xml"/><Relationship Id="rId7" Type="http://schemas.openxmlformats.org/officeDocument/2006/relationships/tags" Target="../tags/tag85.xml"/><Relationship Id="rId183" Type="http://schemas.openxmlformats.org/officeDocument/2006/relationships/tags" Target="../tags/tag261.xml"/><Relationship Id="rId239" Type="http://schemas.openxmlformats.org/officeDocument/2006/relationships/tags" Target="../tags/tag317.xml"/><Relationship Id="rId390" Type="http://schemas.openxmlformats.org/officeDocument/2006/relationships/tags" Target="../tags/tag468.xml"/><Relationship Id="rId250" Type="http://schemas.openxmlformats.org/officeDocument/2006/relationships/tags" Target="../tags/tag328.xml"/><Relationship Id="rId292" Type="http://schemas.openxmlformats.org/officeDocument/2006/relationships/tags" Target="../tags/tag370.xml"/><Relationship Id="rId306" Type="http://schemas.openxmlformats.org/officeDocument/2006/relationships/tags" Target="../tags/tag384.xml"/><Relationship Id="rId45" Type="http://schemas.openxmlformats.org/officeDocument/2006/relationships/tags" Target="../tags/tag123.xml"/><Relationship Id="rId87" Type="http://schemas.openxmlformats.org/officeDocument/2006/relationships/tags" Target="../tags/tag165.xml"/><Relationship Id="rId110" Type="http://schemas.openxmlformats.org/officeDocument/2006/relationships/tags" Target="../tags/tag188.xml"/><Relationship Id="rId348" Type="http://schemas.openxmlformats.org/officeDocument/2006/relationships/tags" Target="../tags/tag426.xml"/><Relationship Id="rId152" Type="http://schemas.openxmlformats.org/officeDocument/2006/relationships/tags" Target="../tags/tag230.xml"/><Relationship Id="rId194" Type="http://schemas.openxmlformats.org/officeDocument/2006/relationships/tags" Target="../tags/tag272.xml"/><Relationship Id="rId208" Type="http://schemas.openxmlformats.org/officeDocument/2006/relationships/tags" Target="../tags/tag286.xml"/><Relationship Id="rId261" Type="http://schemas.openxmlformats.org/officeDocument/2006/relationships/tags" Target="../tags/tag339.xml"/><Relationship Id="rId14" Type="http://schemas.openxmlformats.org/officeDocument/2006/relationships/tags" Target="../tags/tag92.xml"/><Relationship Id="rId56" Type="http://schemas.openxmlformats.org/officeDocument/2006/relationships/tags" Target="../tags/tag134.xml"/><Relationship Id="rId317" Type="http://schemas.openxmlformats.org/officeDocument/2006/relationships/tags" Target="../tags/tag395.xml"/><Relationship Id="rId359" Type="http://schemas.openxmlformats.org/officeDocument/2006/relationships/tags" Target="../tags/tag437.xml"/><Relationship Id="rId98" Type="http://schemas.openxmlformats.org/officeDocument/2006/relationships/tags" Target="../tags/tag176.xml"/><Relationship Id="rId121" Type="http://schemas.openxmlformats.org/officeDocument/2006/relationships/tags" Target="../tags/tag199.xml"/><Relationship Id="rId163" Type="http://schemas.openxmlformats.org/officeDocument/2006/relationships/tags" Target="../tags/tag241.xml"/><Relationship Id="rId219" Type="http://schemas.openxmlformats.org/officeDocument/2006/relationships/tags" Target="../tags/tag297.xml"/><Relationship Id="rId370" Type="http://schemas.openxmlformats.org/officeDocument/2006/relationships/tags" Target="../tags/tag448.xml"/><Relationship Id="rId230" Type="http://schemas.openxmlformats.org/officeDocument/2006/relationships/tags" Target="../tags/tag308.xml"/><Relationship Id="rId25" Type="http://schemas.openxmlformats.org/officeDocument/2006/relationships/tags" Target="../tags/tag103.xml"/><Relationship Id="rId67" Type="http://schemas.openxmlformats.org/officeDocument/2006/relationships/tags" Target="../tags/tag145.xml"/><Relationship Id="rId272" Type="http://schemas.openxmlformats.org/officeDocument/2006/relationships/tags" Target="../tags/tag350.xml"/><Relationship Id="rId328" Type="http://schemas.openxmlformats.org/officeDocument/2006/relationships/tags" Target="../tags/tag406.xml"/><Relationship Id="rId132" Type="http://schemas.openxmlformats.org/officeDocument/2006/relationships/tags" Target="../tags/tag210.xml"/><Relationship Id="rId174" Type="http://schemas.openxmlformats.org/officeDocument/2006/relationships/tags" Target="../tags/tag252.xml"/><Relationship Id="rId381" Type="http://schemas.openxmlformats.org/officeDocument/2006/relationships/tags" Target="../tags/tag459.xml"/><Relationship Id="rId241" Type="http://schemas.openxmlformats.org/officeDocument/2006/relationships/tags" Target="../tags/tag319.xml"/><Relationship Id="rId36" Type="http://schemas.openxmlformats.org/officeDocument/2006/relationships/tags" Target="../tags/tag114.xml"/><Relationship Id="rId283" Type="http://schemas.openxmlformats.org/officeDocument/2006/relationships/tags" Target="../tags/tag361.xml"/><Relationship Id="rId339" Type="http://schemas.openxmlformats.org/officeDocument/2006/relationships/tags" Target="../tags/tag417.xml"/><Relationship Id="rId78" Type="http://schemas.openxmlformats.org/officeDocument/2006/relationships/tags" Target="../tags/tag156.xml"/><Relationship Id="rId101" Type="http://schemas.openxmlformats.org/officeDocument/2006/relationships/tags" Target="../tags/tag179.xml"/><Relationship Id="rId143" Type="http://schemas.openxmlformats.org/officeDocument/2006/relationships/tags" Target="../tags/tag221.xml"/><Relationship Id="rId185" Type="http://schemas.openxmlformats.org/officeDocument/2006/relationships/tags" Target="../tags/tag263.xml"/><Relationship Id="rId350" Type="http://schemas.openxmlformats.org/officeDocument/2006/relationships/tags" Target="../tags/tag428.xml"/><Relationship Id="rId9" Type="http://schemas.openxmlformats.org/officeDocument/2006/relationships/tags" Target="../tags/tag87.xml"/><Relationship Id="rId210" Type="http://schemas.openxmlformats.org/officeDocument/2006/relationships/tags" Target="../tags/tag288.xml"/><Relationship Id="rId392" Type="http://schemas.openxmlformats.org/officeDocument/2006/relationships/tags" Target="../tags/tag470.xml"/><Relationship Id="rId252" Type="http://schemas.openxmlformats.org/officeDocument/2006/relationships/tags" Target="../tags/tag330.xml"/><Relationship Id="rId294" Type="http://schemas.openxmlformats.org/officeDocument/2006/relationships/tags" Target="../tags/tag372.xml"/><Relationship Id="rId308" Type="http://schemas.openxmlformats.org/officeDocument/2006/relationships/tags" Target="../tags/tag386.xml"/><Relationship Id="rId47" Type="http://schemas.openxmlformats.org/officeDocument/2006/relationships/tags" Target="../tags/tag125.xml"/><Relationship Id="rId89" Type="http://schemas.openxmlformats.org/officeDocument/2006/relationships/tags" Target="../tags/tag167.xml"/><Relationship Id="rId112" Type="http://schemas.openxmlformats.org/officeDocument/2006/relationships/tags" Target="../tags/tag190.xml"/><Relationship Id="rId154" Type="http://schemas.openxmlformats.org/officeDocument/2006/relationships/tags" Target="../tags/tag232.xml"/><Relationship Id="rId361" Type="http://schemas.openxmlformats.org/officeDocument/2006/relationships/tags" Target="../tags/tag439.xml"/><Relationship Id="rId196" Type="http://schemas.openxmlformats.org/officeDocument/2006/relationships/tags" Target="../tags/tag274.xml"/><Relationship Id="rId16" Type="http://schemas.openxmlformats.org/officeDocument/2006/relationships/tags" Target="../tags/tag94.xml"/><Relationship Id="rId221" Type="http://schemas.openxmlformats.org/officeDocument/2006/relationships/tags" Target="../tags/tag299.xml"/><Relationship Id="rId263" Type="http://schemas.openxmlformats.org/officeDocument/2006/relationships/tags" Target="../tags/tag341.xml"/><Relationship Id="rId319" Type="http://schemas.openxmlformats.org/officeDocument/2006/relationships/tags" Target="../tags/tag397.xml"/><Relationship Id="rId58" Type="http://schemas.openxmlformats.org/officeDocument/2006/relationships/tags" Target="../tags/tag136.xml"/><Relationship Id="rId123" Type="http://schemas.openxmlformats.org/officeDocument/2006/relationships/tags" Target="../tags/tag201.xml"/><Relationship Id="rId330" Type="http://schemas.openxmlformats.org/officeDocument/2006/relationships/tags" Target="../tags/tag408.xml"/><Relationship Id="rId90" Type="http://schemas.openxmlformats.org/officeDocument/2006/relationships/tags" Target="../tags/tag168.xml"/><Relationship Id="rId165" Type="http://schemas.openxmlformats.org/officeDocument/2006/relationships/tags" Target="../tags/tag243.xml"/><Relationship Id="rId186" Type="http://schemas.openxmlformats.org/officeDocument/2006/relationships/tags" Target="../tags/tag264.xml"/><Relationship Id="rId351" Type="http://schemas.openxmlformats.org/officeDocument/2006/relationships/tags" Target="../tags/tag429.xml"/><Relationship Id="rId372" Type="http://schemas.openxmlformats.org/officeDocument/2006/relationships/tags" Target="../tags/tag450.xml"/><Relationship Id="rId393" Type="http://schemas.openxmlformats.org/officeDocument/2006/relationships/tags" Target="../tags/tag471.xml"/><Relationship Id="rId211" Type="http://schemas.openxmlformats.org/officeDocument/2006/relationships/tags" Target="../tags/tag289.xml"/><Relationship Id="rId232" Type="http://schemas.openxmlformats.org/officeDocument/2006/relationships/tags" Target="../tags/tag310.xml"/><Relationship Id="rId253" Type="http://schemas.openxmlformats.org/officeDocument/2006/relationships/tags" Target="../tags/tag331.xml"/><Relationship Id="rId274" Type="http://schemas.openxmlformats.org/officeDocument/2006/relationships/tags" Target="../tags/tag352.xml"/><Relationship Id="rId295" Type="http://schemas.openxmlformats.org/officeDocument/2006/relationships/tags" Target="../tags/tag373.xml"/><Relationship Id="rId309" Type="http://schemas.openxmlformats.org/officeDocument/2006/relationships/tags" Target="../tags/tag387.xml"/><Relationship Id="rId27" Type="http://schemas.openxmlformats.org/officeDocument/2006/relationships/tags" Target="../tags/tag105.xml"/><Relationship Id="rId48" Type="http://schemas.openxmlformats.org/officeDocument/2006/relationships/tags" Target="../tags/tag126.xml"/><Relationship Id="rId69" Type="http://schemas.openxmlformats.org/officeDocument/2006/relationships/tags" Target="../tags/tag147.xml"/><Relationship Id="rId113" Type="http://schemas.openxmlformats.org/officeDocument/2006/relationships/tags" Target="../tags/tag191.xml"/><Relationship Id="rId134" Type="http://schemas.openxmlformats.org/officeDocument/2006/relationships/tags" Target="../tags/tag212.xml"/><Relationship Id="rId320" Type="http://schemas.openxmlformats.org/officeDocument/2006/relationships/tags" Target="../tags/tag398.xml"/><Relationship Id="rId80" Type="http://schemas.openxmlformats.org/officeDocument/2006/relationships/tags" Target="../tags/tag158.xml"/><Relationship Id="rId155" Type="http://schemas.openxmlformats.org/officeDocument/2006/relationships/tags" Target="../tags/tag233.xml"/><Relationship Id="rId176" Type="http://schemas.openxmlformats.org/officeDocument/2006/relationships/tags" Target="../tags/tag254.xml"/><Relationship Id="rId197" Type="http://schemas.openxmlformats.org/officeDocument/2006/relationships/tags" Target="../tags/tag275.xml"/><Relationship Id="rId341" Type="http://schemas.openxmlformats.org/officeDocument/2006/relationships/tags" Target="../tags/tag419.xml"/><Relationship Id="rId362" Type="http://schemas.openxmlformats.org/officeDocument/2006/relationships/tags" Target="../tags/tag440.xml"/><Relationship Id="rId383" Type="http://schemas.openxmlformats.org/officeDocument/2006/relationships/tags" Target="../tags/tag461.xml"/><Relationship Id="rId201" Type="http://schemas.openxmlformats.org/officeDocument/2006/relationships/tags" Target="../tags/tag279.xml"/><Relationship Id="rId222" Type="http://schemas.openxmlformats.org/officeDocument/2006/relationships/tags" Target="../tags/tag300.xml"/><Relationship Id="rId243" Type="http://schemas.openxmlformats.org/officeDocument/2006/relationships/tags" Target="../tags/tag321.xml"/><Relationship Id="rId264" Type="http://schemas.openxmlformats.org/officeDocument/2006/relationships/tags" Target="../tags/tag342.xml"/><Relationship Id="rId285" Type="http://schemas.openxmlformats.org/officeDocument/2006/relationships/tags" Target="../tags/tag363.xml"/><Relationship Id="rId17" Type="http://schemas.openxmlformats.org/officeDocument/2006/relationships/tags" Target="../tags/tag95.xml"/><Relationship Id="rId38" Type="http://schemas.openxmlformats.org/officeDocument/2006/relationships/tags" Target="../tags/tag116.xml"/><Relationship Id="rId59" Type="http://schemas.openxmlformats.org/officeDocument/2006/relationships/tags" Target="../tags/tag137.xml"/><Relationship Id="rId103" Type="http://schemas.openxmlformats.org/officeDocument/2006/relationships/tags" Target="../tags/tag181.xml"/><Relationship Id="rId124" Type="http://schemas.openxmlformats.org/officeDocument/2006/relationships/tags" Target="../tags/tag202.xml"/><Relationship Id="rId310" Type="http://schemas.openxmlformats.org/officeDocument/2006/relationships/tags" Target="../tags/tag388.xml"/><Relationship Id="rId70" Type="http://schemas.openxmlformats.org/officeDocument/2006/relationships/tags" Target="../tags/tag148.xml"/><Relationship Id="rId91" Type="http://schemas.openxmlformats.org/officeDocument/2006/relationships/tags" Target="../tags/tag169.xml"/><Relationship Id="rId145" Type="http://schemas.openxmlformats.org/officeDocument/2006/relationships/tags" Target="../tags/tag223.xml"/><Relationship Id="rId166" Type="http://schemas.openxmlformats.org/officeDocument/2006/relationships/tags" Target="../tags/tag244.xml"/><Relationship Id="rId187" Type="http://schemas.openxmlformats.org/officeDocument/2006/relationships/tags" Target="../tags/tag265.xml"/><Relationship Id="rId331" Type="http://schemas.openxmlformats.org/officeDocument/2006/relationships/tags" Target="../tags/tag409.xml"/><Relationship Id="rId352" Type="http://schemas.openxmlformats.org/officeDocument/2006/relationships/tags" Target="../tags/tag430.xml"/><Relationship Id="rId373" Type="http://schemas.openxmlformats.org/officeDocument/2006/relationships/tags" Target="../tags/tag451.xml"/><Relationship Id="rId394" Type="http://schemas.openxmlformats.org/officeDocument/2006/relationships/tags" Target="../tags/tag472.xml"/><Relationship Id="rId1" Type="http://schemas.openxmlformats.org/officeDocument/2006/relationships/tags" Target="../tags/tag79.xml"/><Relationship Id="rId212" Type="http://schemas.openxmlformats.org/officeDocument/2006/relationships/tags" Target="../tags/tag290.xml"/><Relationship Id="rId233" Type="http://schemas.openxmlformats.org/officeDocument/2006/relationships/tags" Target="../tags/tag311.xml"/><Relationship Id="rId254" Type="http://schemas.openxmlformats.org/officeDocument/2006/relationships/tags" Target="../tags/tag332.xml"/><Relationship Id="rId28" Type="http://schemas.openxmlformats.org/officeDocument/2006/relationships/tags" Target="../tags/tag106.xml"/><Relationship Id="rId49" Type="http://schemas.openxmlformats.org/officeDocument/2006/relationships/tags" Target="../tags/tag127.xml"/><Relationship Id="rId114" Type="http://schemas.openxmlformats.org/officeDocument/2006/relationships/tags" Target="../tags/tag192.xml"/><Relationship Id="rId275" Type="http://schemas.openxmlformats.org/officeDocument/2006/relationships/tags" Target="../tags/tag353.xml"/><Relationship Id="rId296" Type="http://schemas.openxmlformats.org/officeDocument/2006/relationships/tags" Target="../tags/tag374.xml"/><Relationship Id="rId300" Type="http://schemas.openxmlformats.org/officeDocument/2006/relationships/tags" Target="../tags/tag378.xml"/><Relationship Id="rId60" Type="http://schemas.openxmlformats.org/officeDocument/2006/relationships/tags" Target="../tags/tag138.xml"/><Relationship Id="rId81" Type="http://schemas.openxmlformats.org/officeDocument/2006/relationships/tags" Target="../tags/tag159.xml"/><Relationship Id="rId135" Type="http://schemas.openxmlformats.org/officeDocument/2006/relationships/tags" Target="../tags/tag213.xml"/><Relationship Id="rId156" Type="http://schemas.openxmlformats.org/officeDocument/2006/relationships/tags" Target="../tags/tag234.xml"/><Relationship Id="rId177" Type="http://schemas.openxmlformats.org/officeDocument/2006/relationships/tags" Target="../tags/tag255.xml"/><Relationship Id="rId198" Type="http://schemas.openxmlformats.org/officeDocument/2006/relationships/tags" Target="../tags/tag276.xml"/><Relationship Id="rId321" Type="http://schemas.openxmlformats.org/officeDocument/2006/relationships/tags" Target="../tags/tag399.xml"/><Relationship Id="rId342" Type="http://schemas.openxmlformats.org/officeDocument/2006/relationships/tags" Target="../tags/tag420.xml"/><Relationship Id="rId363" Type="http://schemas.openxmlformats.org/officeDocument/2006/relationships/tags" Target="../tags/tag441.xml"/><Relationship Id="rId384" Type="http://schemas.openxmlformats.org/officeDocument/2006/relationships/tags" Target="../tags/tag462.xml"/><Relationship Id="rId202" Type="http://schemas.openxmlformats.org/officeDocument/2006/relationships/tags" Target="../tags/tag280.xml"/><Relationship Id="rId223" Type="http://schemas.openxmlformats.org/officeDocument/2006/relationships/tags" Target="../tags/tag301.xml"/><Relationship Id="rId244" Type="http://schemas.openxmlformats.org/officeDocument/2006/relationships/tags" Target="../tags/tag322.xml"/><Relationship Id="rId18" Type="http://schemas.openxmlformats.org/officeDocument/2006/relationships/tags" Target="../tags/tag96.xml"/><Relationship Id="rId39" Type="http://schemas.openxmlformats.org/officeDocument/2006/relationships/tags" Target="../tags/tag117.xml"/><Relationship Id="rId265" Type="http://schemas.openxmlformats.org/officeDocument/2006/relationships/tags" Target="../tags/tag343.xml"/><Relationship Id="rId286" Type="http://schemas.openxmlformats.org/officeDocument/2006/relationships/tags" Target="../tags/tag364.xml"/><Relationship Id="rId50" Type="http://schemas.openxmlformats.org/officeDocument/2006/relationships/tags" Target="../tags/tag128.xml"/><Relationship Id="rId104" Type="http://schemas.openxmlformats.org/officeDocument/2006/relationships/tags" Target="../tags/tag182.xml"/><Relationship Id="rId125" Type="http://schemas.openxmlformats.org/officeDocument/2006/relationships/tags" Target="../tags/tag203.xml"/><Relationship Id="rId146" Type="http://schemas.openxmlformats.org/officeDocument/2006/relationships/tags" Target="../tags/tag224.xml"/><Relationship Id="rId167" Type="http://schemas.openxmlformats.org/officeDocument/2006/relationships/tags" Target="../tags/tag245.xml"/><Relationship Id="rId188" Type="http://schemas.openxmlformats.org/officeDocument/2006/relationships/tags" Target="../tags/tag266.xml"/><Relationship Id="rId311" Type="http://schemas.openxmlformats.org/officeDocument/2006/relationships/tags" Target="../tags/tag389.xml"/><Relationship Id="rId332" Type="http://schemas.openxmlformats.org/officeDocument/2006/relationships/tags" Target="../tags/tag410.xml"/><Relationship Id="rId353" Type="http://schemas.openxmlformats.org/officeDocument/2006/relationships/tags" Target="../tags/tag431.xml"/><Relationship Id="rId374" Type="http://schemas.openxmlformats.org/officeDocument/2006/relationships/tags" Target="../tags/tag452.xml"/><Relationship Id="rId395" Type="http://schemas.openxmlformats.org/officeDocument/2006/relationships/tags" Target="../tags/tag473.xml"/><Relationship Id="rId71" Type="http://schemas.openxmlformats.org/officeDocument/2006/relationships/tags" Target="../tags/tag149.xml"/><Relationship Id="rId92" Type="http://schemas.openxmlformats.org/officeDocument/2006/relationships/tags" Target="../tags/tag170.xml"/><Relationship Id="rId213" Type="http://schemas.openxmlformats.org/officeDocument/2006/relationships/tags" Target="../tags/tag291.xml"/><Relationship Id="rId234" Type="http://schemas.openxmlformats.org/officeDocument/2006/relationships/tags" Target="../tags/tag312.xml"/><Relationship Id="rId2" Type="http://schemas.openxmlformats.org/officeDocument/2006/relationships/tags" Target="../tags/tag80.xml"/><Relationship Id="rId29" Type="http://schemas.openxmlformats.org/officeDocument/2006/relationships/tags" Target="../tags/tag107.xml"/><Relationship Id="rId255" Type="http://schemas.openxmlformats.org/officeDocument/2006/relationships/tags" Target="../tags/tag333.xml"/><Relationship Id="rId276" Type="http://schemas.openxmlformats.org/officeDocument/2006/relationships/tags" Target="../tags/tag354.xml"/><Relationship Id="rId297" Type="http://schemas.openxmlformats.org/officeDocument/2006/relationships/tags" Target="../tags/tag375.xml"/><Relationship Id="rId40" Type="http://schemas.openxmlformats.org/officeDocument/2006/relationships/tags" Target="../tags/tag118.xml"/><Relationship Id="rId115" Type="http://schemas.openxmlformats.org/officeDocument/2006/relationships/tags" Target="../tags/tag193.xml"/><Relationship Id="rId136" Type="http://schemas.openxmlformats.org/officeDocument/2006/relationships/tags" Target="../tags/tag214.xml"/><Relationship Id="rId157" Type="http://schemas.openxmlformats.org/officeDocument/2006/relationships/tags" Target="../tags/tag235.xml"/><Relationship Id="rId178" Type="http://schemas.openxmlformats.org/officeDocument/2006/relationships/tags" Target="../tags/tag256.xml"/><Relationship Id="rId301" Type="http://schemas.openxmlformats.org/officeDocument/2006/relationships/tags" Target="../tags/tag379.xml"/><Relationship Id="rId322" Type="http://schemas.openxmlformats.org/officeDocument/2006/relationships/tags" Target="../tags/tag400.xml"/><Relationship Id="rId343" Type="http://schemas.openxmlformats.org/officeDocument/2006/relationships/tags" Target="../tags/tag421.xml"/><Relationship Id="rId364" Type="http://schemas.openxmlformats.org/officeDocument/2006/relationships/tags" Target="../tags/tag442.xml"/><Relationship Id="rId61" Type="http://schemas.openxmlformats.org/officeDocument/2006/relationships/tags" Target="../tags/tag139.xml"/><Relationship Id="rId82" Type="http://schemas.openxmlformats.org/officeDocument/2006/relationships/tags" Target="../tags/tag160.xml"/><Relationship Id="rId199" Type="http://schemas.openxmlformats.org/officeDocument/2006/relationships/tags" Target="../tags/tag277.xml"/><Relationship Id="rId203" Type="http://schemas.openxmlformats.org/officeDocument/2006/relationships/tags" Target="../tags/tag281.xml"/><Relationship Id="rId385" Type="http://schemas.openxmlformats.org/officeDocument/2006/relationships/tags" Target="../tags/tag463.xml"/><Relationship Id="rId19" Type="http://schemas.openxmlformats.org/officeDocument/2006/relationships/tags" Target="../tags/tag97.xml"/><Relationship Id="rId224" Type="http://schemas.openxmlformats.org/officeDocument/2006/relationships/tags" Target="../tags/tag302.xml"/><Relationship Id="rId245" Type="http://schemas.openxmlformats.org/officeDocument/2006/relationships/tags" Target="../tags/tag323.xml"/><Relationship Id="rId266" Type="http://schemas.openxmlformats.org/officeDocument/2006/relationships/tags" Target="../tags/tag344.xml"/><Relationship Id="rId287" Type="http://schemas.openxmlformats.org/officeDocument/2006/relationships/tags" Target="../tags/tag365.xml"/><Relationship Id="rId30" Type="http://schemas.openxmlformats.org/officeDocument/2006/relationships/tags" Target="../tags/tag108.xml"/><Relationship Id="rId105" Type="http://schemas.openxmlformats.org/officeDocument/2006/relationships/tags" Target="../tags/tag183.xml"/><Relationship Id="rId126" Type="http://schemas.openxmlformats.org/officeDocument/2006/relationships/tags" Target="../tags/tag204.xml"/><Relationship Id="rId147" Type="http://schemas.openxmlformats.org/officeDocument/2006/relationships/tags" Target="../tags/tag225.xml"/><Relationship Id="rId168" Type="http://schemas.openxmlformats.org/officeDocument/2006/relationships/tags" Target="../tags/tag246.xml"/><Relationship Id="rId312" Type="http://schemas.openxmlformats.org/officeDocument/2006/relationships/tags" Target="../tags/tag390.xml"/><Relationship Id="rId333" Type="http://schemas.openxmlformats.org/officeDocument/2006/relationships/tags" Target="../tags/tag411.xml"/><Relationship Id="rId354" Type="http://schemas.openxmlformats.org/officeDocument/2006/relationships/tags" Target="../tags/tag432.xml"/><Relationship Id="rId51" Type="http://schemas.openxmlformats.org/officeDocument/2006/relationships/tags" Target="../tags/tag129.xml"/><Relationship Id="rId72" Type="http://schemas.openxmlformats.org/officeDocument/2006/relationships/tags" Target="../tags/tag150.xml"/><Relationship Id="rId93" Type="http://schemas.openxmlformats.org/officeDocument/2006/relationships/tags" Target="../tags/tag171.xml"/><Relationship Id="rId189" Type="http://schemas.openxmlformats.org/officeDocument/2006/relationships/tags" Target="../tags/tag267.xml"/><Relationship Id="rId375" Type="http://schemas.openxmlformats.org/officeDocument/2006/relationships/tags" Target="../tags/tag453.xml"/><Relationship Id="rId396" Type="http://schemas.openxmlformats.org/officeDocument/2006/relationships/tags" Target="../tags/tag474.xml"/><Relationship Id="rId3" Type="http://schemas.openxmlformats.org/officeDocument/2006/relationships/tags" Target="../tags/tag81.xml"/><Relationship Id="rId214" Type="http://schemas.openxmlformats.org/officeDocument/2006/relationships/tags" Target="../tags/tag292.xml"/><Relationship Id="rId235" Type="http://schemas.openxmlformats.org/officeDocument/2006/relationships/tags" Target="../tags/tag313.xml"/><Relationship Id="rId256" Type="http://schemas.openxmlformats.org/officeDocument/2006/relationships/tags" Target="../tags/tag334.xml"/><Relationship Id="rId277" Type="http://schemas.openxmlformats.org/officeDocument/2006/relationships/tags" Target="../tags/tag355.xml"/><Relationship Id="rId298" Type="http://schemas.openxmlformats.org/officeDocument/2006/relationships/tags" Target="../tags/tag376.xml"/><Relationship Id="rId400" Type="http://schemas.openxmlformats.org/officeDocument/2006/relationships/tags" Target="../tags/tag478.xml"/><Relationship Id="rId116" Type="http://schemas.openxmlformats.org/officeDocument/2006/relationships/tags" Target="../tags/tag194.xml"/><Relationship Id="rId137" Type="http://schemas.openxmlformats.org/officeDocument/2006/relationships/tags" Target="../tags/tag215.xml"/><Relationship Id="rId158" Type="http://schemas.openxmlformats.org/officeDocument/2006/relationships/tags" Target="../tags/tag236.xml"/><Relationship Id="rId302" Type="http://schemas.openxmlformats.org/officeDocument/2006/relationships/tags" Target="../tags/tag380.xml"/><Relationship Id="rId323" Type="http://schemas.openxmlformats.org/officeDocument/2006/relationships/tags" Target="../tags/tag401.xml"/><Relationship Id="rId344" Type="http://schemas.openxmlformats.org/officeDocument/2006/relationships/tags" Target="../tags/tag422.xml"/><Relationship Id="rId20" Type="http://schemas.openxmlformats.org/officeDocument/2006/relationships/tags" Target="../tags/tag98.xml"/><Relationship Id="rId41" Type="http://schemas.openxmlformats.org/officeDocument/2006/relationships/tags" Target="../tags/tag119.xml"/><Relationship Id="rId62" Type="http://schemas.openxmlformats.org/officeDocument/2006/relationships/tags" Target="../tags/tag140.xml"/><Relationship Id="rId83" Type="http://schemas.openxmlformats.org/officeDocument/2006/relationships/tags" Target="../tags/tag161.xml"/><Relationship Id="rId179" Type="http://schemas.openxmlformats.org/officeDocument/2006/relationships/tags" Target="../tags/tag257.xml"/><Relationship Id="rId365" Type="http://schemas.openxmlformats.org/officeDocument/2006/relationships/tags" Target="../tags/tag443.xml"/><Relationship Id="rId386" Type="http://schemas.openxmlformats.org/officeDocument/2006/relationships/tags" Target="../tags/tag464.xml"/><Relationship Id="rId190" Type="http://schemas.openxmlformats.org/officeDocument/2006/relationships/tags" Target="../tags/tag268.xml"/><Relationship Id="rId204" Type="http://schemas.openxmlformats.org/officeDocument/2006/relationships/tags" Target="../tags/tag282.xml"/><Relationship Id="rId225" Type="http://schemas.openxmlformats.org/officeDocument/2006/relationships/tags" Target="../tags/tag303.xml"/><Relationship Id="rId246" Type="http://schemas.openxmlformats.org/officeDocument/2006/relationships/tags" Target="../tags/tag324.xml"/><Relationship Id="rId267" Type="http://schemas.openxmlformats.org/officeDocument/2006/relationships/tags" Target="../tags/tag345.xml"/><Relationship Id="rId288" Type="http://schemas.openxmlformats.org/officeDocument/2006/relationships/tags" Target="../tags/tag366.xml"/><Relationship Id="rId106" Type="http://schemas.openxmlformats.org/officeDocument/2006/relationships/tags" Target="../tags/tag184.xml"/><Relationship Id="rId127" Type="http://schemas.openxmlformats.org/officeDocument/2006/relationships/tags" Target="../tags/tag205.xml"/><Relationship Id="rId313" Type="http://schemas.openxmlformats.org/officeDocument/2006/relationships/tags" Target="../tags/tag391.xml"/><Relationship Id="rId10" Type="http://schemas.openxmlformats.org/officeDocument/2006/relationships/tags" Target="../tags/tag88.xml"/><Relationship Id="rId31" Type="http://schemas.openxmlformats.org/officeDocument/2006/relationships/tags" Target="../tags/tag109.xml"/><Relationship Id="rId52" Type="http://schemas.openxmlformats.org/officeDocument/2006/relationships/tags" Target="../tags/tag130.xml"/><Relationship Id="rId73" Type="http://schemas.openxmlformats.org/officeDocument/2006/relationships/tags" Target="../tags/tag151.xml"/><Relationship Id="rId94" Type="http://schemas.openxmlformats.org/officeDocument/2006/relationships/tags" Target="../tags/tag172.xml"/><Relationship Id="rId148" Type="http://schemas.openxmlformats.org/officeDocument/2006/relationships/tags" Target="../tags/tag226.xml"/><Relationship Id="rId169" Type="http://schemas.openxmlformats.org/officeDocument/2006/relationships/tags" Target="../tags/tag247.xml"/><Relationship Id="rId334" Type="http://schemas.openxmlformats.org/officeDocument/2006/relationships/tags" Target="../tags/tag412.xml"/><Relationship Id="rId355" Type="http://schemas.openxmlformats.org/officeDocument/2006/relationships/tags" Target="../tags/tag433.xml"/><Relationship Id="rId376" Type="http://schemas.openxmlformats.org/officeDocument/2006/relationships/tags" Target="../tags/tag454.xml"/><Relationship Id="rId397" Type="http://schemas.openxmlformats.org/officeDocument/2006/relationships/tags" Target="../tags/tag475.xml"/><Relationship Id="rId4" Type="http://schemas.openxmlformats.org/officeDocument/2006/relationships/tags" Target="../tags/tag82.xml"/><Relationship Id="rId180" Type="http://schemas.openxmlformats.org/officeDocument/2006/relationships/tags" Target="../tags/tag258.xml"/><Relationship Id="rId215" Type="http://schemas.openxmlformats.org/officeDocument/2006/relationships/tags" Target="../tags/tag293.xml"/><Relationship Id="rId236" Type="http://schemas.openxmlformats.org/officeDocument/2006/relationships/tags" Target="../tags/tag314.xml"/><Relationship Id="rId257" Type="http://schemas.openxmlformats.org/officeDocument/2006/relationships/tags" Target="../tags/tag335.xml"/><Relationship Id="rId278" Type="http://schemas.openxmlformats.org/officeDocument/2006/relationships/tags" Target="../tags/tag356.xml"/><Relationship Id="rId401" Type="http://schemas.openxmlformats.org/officeDocument/2006/relationships/tags" Target="../tags/tag479.xml"/><Relationship Id="rId303" Type="http://schemas.openxmlformats.org/officeDocument/2006/relationships/tags" Target="../tags/tag381.xml"/><Relationship Id="rId42" Type="http://schemas.openxmlformats.org/officeDocument/2006/relationships/tags" Target="../tags/tag120.xml"/><Relationship Id="rId84" Type="http://schemas.openxmlformats.org/officeDocument/2006/relationships/tags" Target="../tags/tag162.xml"/><Relationship Id="rId138" Type="http://schemas.openxmlformats.org/officeDocument/2006/relationships/tags" Target="../tags/tag216.xml"/><Relationship Id="rId345" Type="http://schemas.openxmlformats.org/officeDocument/2006/relationships/tags" Target="../tags/tag423.xml"/><Relationship Id="rId387" Type="http://schemas.openxmlformats.org/officeDocument/2006/relationships/tags" Target="../tags/tag465.xml"/><Relationship Id="rId191" Type="http://schemas.openxmlformats.org/officeDocument/2006/relationships/tags" Target="../tags/tag269.xml"/><Relationship Id="rId205" Type="http://schemas.openxmlformats.org/officeDocument/2006/relationships/tags" Target="../tags/tag283.xml"/><Relationship Id="rId247" Type="http://schemas.openxmlformats.org/officeDocument/2006/relationships/tags" Target="../tags/tag325.xml"/><Relationship Id="rId107" Type="http://schemas.openxmlformats.org/officeDocument/2006/relationships/tags" Target="../tags/tag185.xml"/><Relationship Id="rId289" Type="http://schemas.openxmlformats.org/officeDocument/2006/relationships/tags" Target="../tags/tag367.xml"/><Relationship Id="rId11" Type="http://schemas.openxmlformats.org/officeDocument/2006/relationships/tags" Target="../tags/tag89.xml"/><Relationship Id="rId53" Type="http://schemas.openxmlformats.org/officeDocument/2006/relationships/tags" Target="../tags/tag131.xml"/><Relationship Id="rId149" Type="http://schemas.openxmlformats.org/officeDocument/2006/relationships/tags" Target="../tags/tag227.xml"/><Relationship Id="rId314" Type="http://schemas.openxmlformats.org/officeDocument/2006/relationships/tags" Target="../tags/tag392.xml"/><Relationship Id="rId356" Type="http://schemas.openxmlformats.org/officeDocument/2006/relationships/tags" Target="../tags/tag434.xml"/><Relationship Id="rId398" Type="http://schemas.openxmlformats.org/officeDocument/2006/relationships/tags" Target="../tags/tag476.xml"/><Relationship Id="rId95" Type="http://schemas.openxmlformats.org/officeDocument/2006/relationships/tags" Target="../tags/tag173.xml"/><Relationship Id="rId160" Type="http://schemas.openxmlformats.org/officeDocument/2006/relationships/tags" Target="../tags/tag238.xml"/><Relationship Id="rId216" Type="http://schemas.openxmlformats.org/officeDocument/2006/relationships/tags" Target="../tags/tag294.xml"/><Relationship Id="rId258" Type="http://schemas.openxmlformats.org/officeDocument/2006/relationships/tags" Target="../tags/tag336.xml"/><Relationship Id="rId22" Type="http://schemas.openxmlformats.org/officeDocument/2006/relationships/tags" Target="../tags/tag100.xml"/><Relationship Id="rId64" Type="http://schemas.openxmlformats.org/officeDocument/2006/relationships/tags" Target="../tags/tag142.xml"/><Relationship Id="rId118" Type="http://schemas.openxmlformats.org/officeDocument/2006/relationships/tags" Target="../tags/tag196.xml"/><Relationship Id="rId325" Type="http://schemas.openxmlformats.org/officeDocument/2006/relationships/tags" Target="../tags/tag403.xml"/><Relationship Id="rId367" Type="http://schemas.openxmlformats.org/officeDocument/2006/relationships/tags" Target="../tags/tag445.xml"/><Relationship Id="rId171" Type="http://schemas.openxmlformats.org/officeDocument/2006/relationships/tags" Target="../tags/tag249.xml"/><Relationship Id="rId227" Type="http://schemas.openxmlformats.org/officeDocument/2006/relationships/tags" Target="../tags/tag305.xml"/><Relationship Id="rId269" Type="http://schemas.openxmlformats.org/officeDocument/2006/relationships/tags" Target="../tags/tag347.xml"/><Relationship Id="rId33" Type="http://schemas.openxmlformats.org/officeDocument/2006/relationships/tags" Target="../tags/tag111.xml"/><Relationship Id="rId129" Type="http://schemas.openxmlformats.org/officeDocument/2006/relationships/tags" Target="../tags/tag207.xml"/><Relationship Id="rId280" Type="http://schemas.openxmlformats.org/officeDocument/2006/relationships/tags" Target="../tags/tag358.xml"/><Relationship Id="rId336" Type="http://schemas.openxmlformats.org/officeDocument/2006/relationships/tags" Target="../tags/tag414.xml"/><Relationship Id="rId75" Type="http://schemas.openxmlformats.org/officeDocument/2006/relationships/tags" Target="../tags/tag153.xml"/><Relationship Id="rId140" Type="http://schemas.openxmlformats.org/officeDocument/2006/relationships/tags" Target="../tags/tag218.xml"/><Relationship Id="rId182" Type="http://schemas.openxmlformats.org/officeDocument/2006/relationships/tags" Target="../tags/tag260.xml"/><Relationship Id="rId378" Type="http://schemas.openxmlformats.org/officeDocument/2006/relationships/tags" Target="../tags/tag456.xml"/><Relationship Id="rId403" Type="http://schemas.openxmlformats.org/officeDocument/2006/relationships/notesSlide" Target="../notesSlides/notesSlide12.xml"/><Relationship Id="rId6" Type="http://schemas.openxmlformats.org/officeDocument/2006/relationships/tags" Target="../tags/tag84.xml"/><Relationship Id="rId238" Type="http://schemas.openxmlformats.org/officeDocument/2006/relationships/tags" Target="../tags/tag316.xml"/><Relationship Id="rId291" Type="http://schemas.openxmlformats.org/officeDocument/2006/relationships/tags" Target="../tags/tag369.xml"/><Relationship Id="rId305" Type="http://schemas.openxmlformats.org/officeDocument/2006/relationships/tags" Target="../tags/tag383.xml"/><Relationship Id="rId347" Type="http://schemas.openxmlformats.org/officeDocument/2006/relationships/tags" Target="../tags/tag425.xml"/><Relationship Id="rId44" Type="http://schemas.openxmlformats.org/officeDocument/2006/relationships/tags" Target="../tags/tag122.xml"/><Relationship Id="rId86" Type="http://schemas.openxmlformats.org/officeDocument/2006/relationships/tags" Target="../tags/tag164.xml"/><Relationship Id="rId151" Type="http://schemas.openxmlformats.org/officeDocument/2006/relationships/tags" Target="../tags/tag229.xml"/><Relationship Id="rId389" Type="http://schemas.openxmlformats.org/officeDocument/2006/relationships/tags" Target="../tags/tag467.xml"/><Relationship Id="rId193" Type="http://schemas.openxmlformats.org/officeDocument/2006/relationships/tags" Target="../tags/tag271.xml"/><Relationship Id="rId207" Type="http://schemas.openxmlformats.org/officeDocument/2006/relationships/tags" Target="../tags/tag285.xml"/><Relationship Id="rId249" Type="http://schemas.openxmlformats.org/officeDocument/2006/relationships/tags" Target="../tags/tag327.xml"/><Relationship Id="rId13" Type="http://schemas.openxmlformats.org/officeDocument/2006/relationships/tags" Target="../tags/tag91.xml"/><Relationship Id="rId109" Type="http://schemas.openxmlformats.org/officeDocument/2006/relationships/tags" Target="../tags/tag187.xml"/><Relationship Id="rId260" Type="http://schemas.openxmlformats.org/officeDocument/2006/relationships/tags" Target="../tags/tag338.xml"/><Relationship Id="rId316" Type="http://schemas.openxmlformats.org/officeDocument/2006/relationships/tags" Target="../tags/tag394.xml"/><Relationship Id="rId55" Type="http://schemas.openxmlformats.org/officeDocument/2006/relationships/tags" Target="../tags/tag133.xml"/><Relationship Id="rId97" Type="http://schemas.openxmlformats.org/officeDocument/2006/relationships/tags" Target="../tags/tag175.xml"/><Relationship Id="rId120" Type="http://schemas.openxmlformats.org/officeDocument/2006/relationships/tags" Target="../tags/tag198.xml"/><Relationship Id="rId358" Type="http://schemas.openxmlformats.org/officeDocument/2006/relationships/tags" Target="../tags/tag436.xml"/><Relationship Id="rId162" Type="http://schemas.openxmlformats.org/officeDocument/2006/relationships/tags" Target="../tags/tag240.xml"/><Relationship Id="rId218" Type="http://schemas.openxmlformats.org/officeDocument/2006/relationships/tags" Target="../tags/tag296.xml"/><Relationship Id="rId271" Type="http://schemas.openxmlformats.org/officeDocument/2006/relationships/tags" Target="../tags/tag349.xml"/><Relationship Id="rId24" Type="http://schemas.openxmlformats.org/officeDocument/2006/relationships/tags" Target="../tags/tag102.xml"/><Relationship Id="rId66" Type="http://schemas.openxmlformats.org/officeDocument/2006/relationships/tags" Target="../tags/tag144.xml"/><Relationship Id="rId131" Type="http://schemas.openxmlformats.org/officeDocument/2006/relationships/tags" Target="../tags/tag209.xml"/><Relationship Id="rId327" Type="http://schemas.openxmlformats.org/officeDocument/2006/relationships/tags" Target="../tags/tag405.xml"/><Relationship Id="rId369" Type="http://schemas.openxmlformats.org/officeDocument/2006/relationships/tags" Target="../tags/tag447.xml"/><Relationship Id="rId173" Type="http://schemas.openxmlformats.org/officeDocument/2006/relationships/tags" Target="../tags/tag251.xml"/><Relationship Id="rId229" Type="http://schemas.openxmlformats.org/officeDocument/2006/relationships/tags" Target="../tags/tag307.xml"/><Relationship Id="rId380" Type="http://schemas.openxmlformats.org/officeDocument/2006/relationships/tags" Target="../tags/tag458.xml"/><Relationship Id="rId240" Type="http://schemas.openxmlformats.org/officeDocument/2006/relationships/tags" Target="../tags/tag318.xml"/><Relationship Id="rId35" Type="http://schemas.openxmlformats.org/officeDocument/2006/relationships/tags" Target="../tags/tag113.xml"/><Relationship Id="rId77" Type="http://schemas.openxmlformats.org/officeDocument/2006/relationships/tags" Target="../tags/tag155.xml"/><Relationship Id="rId100" Type="http://schemas.openxmlformats.org/officeDocument/2006/relationships/tags" Target="../tags/tag178.xml"/><Relationship Id="rId282" Type="http://schemas.openxmlformats.org/officeDocument/2006/relationships/tags" Target="../tags/tag360.xml"/><Relationship Id="rId338" Type="http://schemas.openxmlformats.org/officeDocument/2006/relationships/tags" Target="../tags/tag416.xml"/><Relationship Id="rId8" Type="http://schemas.openxmlformats.org/officeDocument/2006/relationships/tags" Target="../tags/tag86.xml"/><Relationship Id="rId142" Type="http://schemas.openxmlformats.org/officeDocument/2006/relationships/tags" Target="../tags/tag220.xml"/><Relationship Id="rId184" Type="http://schemas.openxmlformats.org/officeDocument/2006/relationships/tags" Target="../tags/tag262.xml"/><Relationship Id="rId391" Type="http://schemas.openxmlformats.org/officeDocument/2006/relationships/tags" Target="../tags/tag469.xml"/><Relationship Id="rId251" Type="http://schemas.openxmlformats.org/officeDocument/2006/relationships/tags" Target="../tags/tag329.xml"/><Relationship Id="rId46" Type="http://schemas.openxmlformats.org/officeDocument/2006/relationships/tags" Target="../tags/tag124.xml"/><Relationship Id="rId293" Type="http://schemas.openxmlformats.org/officeDocument/2006/relationships/tags" Target="../tags/tag371.xml"/><Relationship Id="rId307" Type="http://schemas.openxmlformats.org/officeDocument/2006/relationships/tags" Target="../tags/tag385.xml"/><Relationship Id="rId349" Type="http://schemas.openxmlformats.org/officeDocument/2006/relationships/tags" Target="../tags/tag427.xml"/><Relationship Id="rId88" Type="http://schemas.openxmlformats.org/officeDocument/2006/relationships/tags" Target="../tags/tag166.xml"/><Relationship Id="rId111" Type="http://schemas.openxmlformats.org/officeDocument/2006/relationships/tags" Target="../tags/tag189.xml"/><Relationship Id="rId153" Type="http://schemas.openxmlformats.org/officeDocument/2006/relationships/tags" Target="../tags/tag231.xml"/><Relationship Id="rId195" Type="http://schemas.openxmlformats.org/officeDocument/2006/relationships/tags" Target="../tags/tag273.xml"/><Relationship Id="rId209" Type="http://schemas.openxmlformats.org/officeDocument/2006/relationships/tags" Target="../tags/tag287.xml"/><Relationship Id="rId360" Type="http://schemas.openxmlformats.org/officeDocument/2006/relationships/tags" Target="../tags/tag438.xml"/><Relationship Id="rId220" Type="http://schemas.openxmlformats.org/officeDocument/2006/relationships/tags" Target="../tags/tag298.xml"/><Relationship Id="rId15" Type="http://schemas.openxmlformats.org/officeDocument/2006/relationships/tags" Target="../tags/tag93.xml"/><Relationship Id="rId57" Type="http://schemas.openxmlformats.org/officeDocument/2006/relationships/tags" Target="../tags/tag135.xml"/><Relationship Id="rId262" Type="http://schemas.openxmlformats.org/officeDocument/2006/relationships/tags" Target="../tags/tag340.xml"/><Relationship Id="rId318" Type="http://schemas.openxmlformats.org/officeDocument/2006/relationships/tags" Target="../tags/tag396.xml"/><Relationship Id="rId99" Type="http://schemas.openxmlformats.org/officeDocument/2006/relationships/tags" Target="../tags/tag177.xml"/><Relationship Id="rId122" Type="http://schemas.openxmlformats.org/officeDocument/2006/relationships/tags" Target="../tags/tag200.xml"/><Relationship Id="rId164" Type="http://schemas.openxmlformats.org/officeDocument/2006/relationships/tags" Target="../tags/tag242.xml"/><Relationship Id="rId371" Type="http://schemas.openxmlformats.org/officeDocument/2006/relationships/tags" Target="../tags/tag449.xml"/><Relationship Id="rId26" Type="http://schemas.openxmlformats.org/officeDocument/2006/relationships/tags" Target="../tags/tag104.xml"/><Relationship Id="rId231" Type="http://schemas.openxmlformats.org/officeDocument/2006/relationships/tags" Target="../tags/tag309.xml"/><Relationship Id="rId273" Type="http://schemas.openxmlformats.org/officeDocument/2006/relationships/tags" Target="../tags/tag351.xml"/><Relationship Id="rId329" Type="http://schemas.openxmlformats.org/officeDocument/2006/relationships/tags" Target="../tags/tag407.xml"/><Relationship Id="rId68" Type="http://schemas.openxmlformats.org/officeDocument/2006/relationships/tags" Target="../tags/tag146.xml"/><Relationship Id="rId133" Type="http://schemas.openxmlformats.org/officeDocument/2006/relationships/tags" Target="../tags/tag211.xml"/><Relationship Id="rId175" Type="http://schemas.openxmlformats.org/officeDocument/2006/relationships/tags" Target="../tags/tag253.xml"/><Relationship Id="rId340" Type="http://schemas.openxmlformats.org/officeDocument/2006/relationships/tags" Target="../tags/tag418.xml"/><Relationship Id="rId200" Type="http://schemas.openxmlformats.org/officeDocument/2006/relationships/tags" Target="../tags/tag278.xml"/><Relationship Id="rId382" Type="http://schemas.openxmlformats.org/officeDocument/2006/relationships/tags" Target="../tags/tag460.xml"/><Relationship Id="rId242" Type="http://schemas.openxmlformats.org/officeDocument/2006/relationships/tags" Target="../tags/tag320.xml"/><Relationship Id="rId284" Type="http://schemas.openxmlformats.org/officeDocument/2006/relationships/tags" Target="../tags/tag362.xml"/><Relationship Id="rId37" Type="http://schemas.openxmlformats.org/officeDocument/2006/relationships/tags" Target="../tags/tag115.xml"/><Relationship Id="rId79" Type="http://schemas.openxmlformats.org/officeDocument/2006/relationships/tags" Target="../tags/tag157.xml"/><Relationship Id="rId102" Type="http://schemas.openxmlformats.org/officeDocument/2006/relationships/tags" Target="../tags/tag180.xml"/><Relationship Id="rId144" Type="http://schemas.openxmlformats.org/officeDocument/2006/relationships/tags" Target="../tags/tag2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487.xml"/><Relationship Id="rId3" Type="http://schemas.openxmlformats.org/officeDocument/2006/relationships/tags" Target="../tags/tag482.xml"/><Relationship Id="rId7" Type="http://schemas.openxmlformats.org/officeDocument/2006/relationships/tags" Target="../tags/tag486.xml"/><Relationship Id="rId2" Type="http://schemas.openxmlformats.org/officeDocument/2006/relationships/tags" Target="../tags/tag481.xml"/><Relationship Id="rId1" Type="http://schemas.openxmlformats.org/officeDocument/2006/relationships/tags" Target="../tags/tag480.xml"/><Relationship Id="rId6" Type="http://schemas.openxmlformats.org/officeDocument/2006/relationships/tags" Target="../tags/tag485.xml"/><Relationship Id="rId11" Type="http://schemas.openxmlformats.org/officeDocument/2006/relationships/notesSlide" Target="../notesSlides/notesSlide14.xml"/><Relationship Id="rId5" Type="http://schemas.openxmlformats.org/officeDocument/2006/relationships/tags" Target="../tags/tag484.xml"/><Relationship Id="rId10" Type="http://schemas.openxmlformats.org/officeDocument/2006/relationships/slideLayout" Target="../slideLayouts/slideLayout1.xml"/><Relationship Id="rId4" Type="http://schemas.openxmlformats.org/officeDocument/2006/relationships/tags" Target="../tags/tag483.xml"/><Relationship Id="rId9" Type="http://schemas.openxmlformats.org/officeDocument/2006/relationships/tags" Target="../tags/tag488.xml"/></Relationships>
</file>

<file path=ppt/slides/_rels/slide15.xml.rels><?xml version="1.0" encoding="UTF-8" standalone="yes"?>
<Relationships xmlns="http://schemas.openxmlformats.org/package/2006/relationships"><Relationship Id="rId8" Type="http://schemas.openxmlformats.org/officeDocument/2006/relationships/tags" Target="../tags/tag496.xml"/><Relationship Id="rId13" Type="http://schemas.openxmlformats.org/officeDocument/2006/relationships/tags" Target="../tags/tag501.xml"/><Relationship Id="rId3" Type="http://schemas.openxmlformats.org/officeDocument/2006/relationships/tags" Target="../tags/tag491.xml"/><Relationship Id="rId7" Type="http://schemas.openxmlformats.org/officeDocument/2006/relationships/tags" Target="../tags/tag495.xml"/><Relationship Id="rId12" Type="http://schemas.openxmlformats.org/officeDocument/2006/relationships/tags" Target="../tags/tag500.xml"/><Relationship Id="rId2" Type="http://schemas.openxmlformats.org/officeDocument/2006/relationships/tags" Target="../tags/tag490.xml"/><Relationship Id="rId16" Type="http://schemas.openxmlformats.org/officeDocument/2006/relationships/notesSlide" Target="../notesSlides/notesSlide15.xml"/><Relationship Id="rId1" Type="http://schemas.openxmlformats.org/officeDocument/2006/relationships/tags" Target="../tags/tag489.xml"/><Relationship Id="rId6" Type="http://schemas.openxmlformats.org/officeDocument/2006/relationships/tags" Target="../tags/tag494.xml"/><Relationship Id="rId11" Type="http://schemas.openxmlformats.org/officeDocument/2006/relationships/tags" Target="../tags/tag499.xml"/><Relationship Id="rId5" Type="http://schemas.openxmlformats.org/officeDocument/2006/relationships/tags" Target="../tags/tag493.xml"/><Relationship Id="rId15" Type="http://schemas.openxmlformats.org/officeDocument/2006/relationships/slideLayout" Target="../slideLayouts/slideLayout1.xml"/><Relationship Id="rId10" Type="http://schemas.openxmlformats.org/officeDocument/2006/relationships/tags" Target="../tags/tag498.xml"/><Relationship Id="rId4" Type="http://schemas.openxmlformats.org/officeDocument/2006/relationships/tags" Target="../tags/tag492.xml"/><Relationship Id="rId9" Type="http://schemas.openxmlformats.org/officeDocument/2006/relationships/tags" Target="../tags/tag497.xml"/><Relationship Id="rId14" Type="http://schemas.openxmlformats.org/officeDocument/2006/relationships/tags" Target="../tags/tag502.xml"/></Relationships>
</file>

<file path=ppt/slides/_rels/slide16.xml.rels><?xml version="1.0" encoding="UTF-8" standalone="yes"?>
<Relationships xmlns="http://schemas.openxmlformats.org/package/2006/relationships"><Relationship Id="rId8" Type="http://schemas.openxmlformats.org/officeDocument/2006/relationships/tags" Target="../tags/tag510.xml"/><Relationship Id="rId13" Type="http://schemas.openxmlformats.org/officeDocument/2006/relationships/tags" Target="../tags/tag515.xml"/><Relationship Id="rId18" Type="http://schemas.openxmlformats.org/officeDocument/2006/relationships/tags" Target="../tags/tag520.xml"/><Relationship Id="rId3" Type="http://schemas.openxmlformats.org/officeDocument/2006/relationships/tags" Target="../tags/tag505.xml"/><Relationship Id="rId21" Type="http://schemas.openxmlformats.org/officeDocument/2006/relationships/tags" Target="../tags/tag523.xml"/><Relationship Id="rId7" Type="http://schemas.openxmlformats.org/officeDocument/2006/relationships/tags" Target="../tags/tag509.xml"/><Relationship Id="rId12" Type="http://schemas.openxmlformats.org/officeDocument/2006/relationships/tags" Target="../tags/tag514.xml"/><Relationship Id="rId17" Type="http://schemas.openxmlformats.org/officeDocument/2006/relationships/tags" Target="../tags/tag519.xml"/><Relationship Id="rId2" Type="http://schemas.openxmlformats.org/officeDocument/2006/relationships/tags" Target="../tags/tag504.xml"/><Relationship Id="rId16" Type="http://schemas.openxmlformats.org/officeDocument/2006/relationships/tags" Target="../tags/tag518.xml"/><Relationship Id="rId20" Type="http://schemas.openxmlformats.org/officeDocument/2006/relationships/tags" Target="../tags/tag522.xml"/><Relationship Id="rId1" Type="http://schemas.openxmlformats.org/officeDocument/2006/relationships/tags" Target="../tags/tag503.xml"/><Relationship Id="rId6" Type="http://schemas.openxmlformats.org/officeDocument/2006/relationships/tags" Target="../tags/tag508.xml"/><Relationship Id="rId11" Type="http://schemas.openxmlformats.org/officeDocument/2006/relationships/tags" Target="../tags/tag513.xml"/><Relationship Id="rId24" Type="http://schemas.openxmlformats.org/officeDocument/2006/relationships/notesSlide" Target="../notesSlides/notesSlide16.xml"/><Relationship Id="rId5" Type="http://schemas.openxmlformats.org/officeDocument/2006/relationships/tags" Target="../tags/tag507.xml"/><Relationship Id="rId15" Type="http://schemas.openxmlformats.org/officeDocument/2006/relationships/tags" Target="../tags/tag517.xml"/><Relationship Id="rId23" Type="http://schemas.openxmlformats.org/officeDocument/2006/relationships/slideLayout" Target="../slideLayouts/slideLayout1.xml"/><Relationship Id="rId10" Type="http://schemas.openxmlformats.org/officeDocument/2006/relationships/tags" Target="../tags/tag512.xml"/><Relationship Id="rId19" Type="http://schemas.openxmlformats.org/officeDocument/2006/relationships/tags" Target="../tags/tag521.xml"/><Relationship Id="rId4" Type="http://schemas.openxmlformats.org/officeDocument/2006/relationships/tags" Target="../tags/tag506.xml"/><Relationship Id="rId9" Type="http://schemas.openxmlformats.org/officeDocument/2006/relationships/tags" Target="../tags/tag511.xml"/><Relationship Id="rId14" Type="http://schemas.openxmlformats.org/officeDocument/2006/relationships/tags" Target="../tags/tag516.xml"/><Relationship Id="rId22" Type="http://schemas.openxmlformats.org/officeDocument/2006/relationships/tags" Target="../tags/tag524.xml"/></Relationships>
</file>

<file path=ppt/slides/_rels/slide17.xml.rels><?xml version="1.0" encoding="UTF-8" standalone="yes"?>
<Relationships xmlns="http://schemas.openxmlformats.org/package/2006/relationships"><Relationship Id="rId8" Type="http://schemas.openxmlformats.org/officeDocument/2006/relationships/tags" Target="../tags/tag532.xml"/><Relationship Id="rId13" Type="http://schemas.openxmlformats.org/officeDocument/2006/relationships/tags" Target="../tags/tag537.xml"/><Relationship Id="rId18" Type="http://schemas.openxmlformats.org/officeDocument/2006/relationships/tags" Target="../tags/tag542.xml"/><Relationship Id="rId3" Type="http://schemas.openxmlformats.org/officeDocument/2006/relationships/tags" Target="../tags/tag527.xml"/><Relationship Id="rId21" Type="http://schemas.openxmlformats.org/officeDocument/2006/relationships/tags" Target="../tags/tag545.xml"/><Relationship Id="rId7" Type="http://schemas.openxmlformats.org/officeDocument/2006/relationships/tags" Target="../tags/tag531.xml"/><Relationship Id="rId12" Type="http://schemas.openxmlformats.org/officeDocument/2006/relationships/tags" Target="../tags/tag536.xml"/><Relationship Id="rId17" Type="http://schemas.openxmlformats.org/officeDocument/2006/relationships/tags" Target="../tags/tag541.xml"/><Relationship Id="rId25" Type="http://schemas.openxmlformats.org/officeDocument/2006/relationships/notesSlide" Target="../notesSlides/notesSlide17.xml"/><Relationship Id="rId2" Type="http://schemas.openxmlformats.org/officeDocument/2006/relationships/tags" Target="../tags/tag526.xml"/><Relationship Id="rId16" Type="http://schemas.openxmlformats.org/officeDocument/2006/relationships/tags" Target="../tags/tag540.xml"/><Relationship Id="rId20" Type="http://schemas.openxmlformats.org/officeDocument/2006/relationships/tags" Target="../tags/tag544.xml"/><Relationship Id="rId1" Type="http://schemas.openxmlformats.org/officeDocument/2006/relationships/tags" Target="../tags/tag525.xml"/><Relationship Id="rId6" Type="http://schemas.openxmlformats.org/officeDocument/2006/relationships/tags" Target="../tags/tag530.xml"/><Relationship Id="rId11" Type="http://schemas.openxmlformats.org/officeDocument/2006/relationships/tags" Target="../tags/tag535.xml"/><Relationship Id="rId24" Type="http://schemas.openxmlformats.org/officeDocument/2006/relationships/slideLayout" Target="../slideLayouts/slideLayout1.xml"/><Relationship Id="rId5" Type="http://schemas.openxmlformats.org/officeDocument/2006/relationships/tags" Target="../tags/tag529.xml"/><Relationship Id="rId15" Type="http://schemas.openxmlformats.org/officeDocument/2006/relationships/tags" Target="../tags/tag539.xml"/><Relationship Id="rId23" Type="http://schemas.openxmlformats.org/officeDocument/2006/relationships/tags" Target="../tags/tag547.xml"/><Relationship Id="rId10" Type="http://schemas.openxmlformats.org/officeDocument/2006/relationships/tags" Target="../tags/tag534.xml"/><Relationship Id="rId19" Type="http://schemas.openxmlformats.org/officeDocument/2006/relationships/tags" Target="../tags/tag543.xml"/><Relationship Id="rId4" Type="http://schemas.openxmlformats.org/officeDocument/2006/relationships/tags" Target="../tags/tag528.xml"/><Relationship Id="rId9" Type="http://schemas.openxmlformats.org/officeDocument/2006/relationships/tags" Target="../tags/tag533.xml"/><Relationship Id="rId14" Type="http://schemas.openxmlformats.org/officeDocument/2006/relationships/tags" Target="../tags/tag538.xml"/><Relationship Id="rId22" Type="http://schemas.openxmlformats.org/officeDocument/2006/relationships/tags" Target="../tags/tag54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548.xml"/></Relationships>
</file>

<file path=ppt/slides/_rels/slide19.xml.rels><?xml version="1.0" encoding="UTF-8" standalone="yes"?>
<Relationships xmlns="http://schemas.openxmlformats.org/package/2006/relationships"><Relationship Id="rId26" Type="http://schemas.openxmlformats.org/officeDocument/2006/relationships/tags" Target="../tags/tag574.xml"/><Relationship Id="rId21" Type="http://schemas.openxmlformats.org/officeDocument/2006/relationships/tags" Target="../tags/tag569.xml"/><Relationship Id="rId42" Type="http://schemas.openxmlformats.org/officeDocument/2006/relationships/tags" Target="../tags/tag590.xml"/><Relationship Id="rId47" Type="http://schemas.openxmlformats.org/officeDocument/2006/relationships/tags" Target="../tags/tag595.xml"/><Relationship Id="rId63" Type="http://schemas.openxmlformats.org/officeDocument/2006/relationships/tags" Target="../tags/tag611.xml"/><Relationship Id="rId68" Type="http://schemas.openxmlformats.org/officeDocument/2006/relationships/tags" Target="../tags/tag616.xml"/><Relationship Id="rId16" Type="http://schemas.openxmlformats.org/officeDocument/2006/relationships/tags" Target="../tags/tag564.xml"/><Relationship Id="rId11" Type="http://schemas.openxmlformats.org/officeDocument/2006/relationships/tags" Target="../tags/tag559.xml"/><Relationship Id="rId32" Type="http://schemas.openxmlformats.org/officeDocument/2006/relationships/tags" Target="../tags/tag580.xml"/><Relationship Id="rId37" Type="http://schemas.openxmlformats.org/officeDocument/2006/relationships/tags" Target="../tags/tag585.xml"/><Relationship Id="rId53" Type="http://schemas.openxmlformats.org/officeDocument/2006/relationships/tags" Target="../tags/tag601.xml"/><Relationship Id="rId58" Type="http://schemas.openxmlformats.org/officeDocument/2006/relationships/tags" Target="../tags/tag606.xml"/><Relationship Id="rId74" Type="http://schemas.openxmlformats.org/officeDocument/2006/relationships/tags" Target="../tags/tag622.xml"/><Relationship Id="rId79" Type="http://schemas.openxmlformats.org/officeDocument/2006/relationships/tags" Target="../tags/tag627.xml"/><Relationship Id="rId5" Type="http://schemas.openxmlformats.org/officeDocument/2006/relationships/tags" Target="../tags/tag553.xml"/><Relationship Id="rId61" Type="http://schemas.openxmlformats.org/officeDocument/2006/relationships/tags" Target="../tags/tag609.xml"/><Relationship Id="rId82" Type="http://schemas.openxmlformats.org/officeDocument/2006/relationships/slideLayout" Target="../slideLayouts/slideLayout1.xml"/><Relationship Id="rId19" Type="http://schemas.openxmlformats.org/officeDocument/2006/relationships/tags" Target="../tags/tag567.xml"/><Relationship Id="rId14" Type="http://schemas.openxmlformats.org/officeDocument/2006/relationships/tags" Target="../tags/tag562.xml"/><Relationship Id="rId22" Type="http://schemas.openxmlformats.org/officeDocument/2006/relationships/tags" Target="../tags/tag570.xml"/><Relationship Id="rId27" Type="http://schemas.openxmlformats.org/officeDocument/2006/relationships/tags" Target="../tags/tag575.xml"/><Relationship Id="rId30" Type="http://schemas.openxmlformats.org/officeDocument/2006/relationships/tags" Target="../tags/tag578.xml"/><Relationship Id="rId35" Type="http://schemas.openxmlformats.org/officeDocument/2006/relationships/tags" Target="../tags/tag583.xml"/><Relationship Id="rId43" Type="http://schemas.openxmlformats.org/officeDocument/2006/relationships/tags" Target="../tags/tag591.xml"/><Relationship Id="rId48" Type="http://schemas.openxmlformats.org/officeDocument/2006/relationships/tags" Target="../tags/tag596.xml"/><Relationship Id="rId56" Type="http://schemas.openxmlformats.org/officeDocument/2006/relationships/tags" Target="../tags/tag604.xml"/><Relationship Id="rId64" Type="http://schemas.openxmlformats.org/officeDocument/2006/relationships/tags" Target="../tags/tag612.xml"/><Relationship Id="rId69" Type="http://schemas.openxmlformats.org/officeDocument/2006/relationships/tags" Target="../tags/tag617.xml"/><Relationship Id="rId77" Type="http://schemas.openxmlformats.org/officeDocument/2006/relationships/tags" Target="../tags/tag625.xml"/><Relationship Id="rId8" Type="http://schemas.openxmlformats.org/officeDocument/2006/relationships/tags" Target="../tags/tag556.xml"/><Relationship Id="rId51" Type="http://schemas.openxmlformats.org/officeDocument/2006/relationships/tags" Target="../tags/tag599.xml"/><Relationship Id="rId72" Type="http://schemas.openxmlformats.org/officeDocument/2006/relationships/tags" Target="../tags/tag620.xml"/><Relationship Id="rId80" Type="http://schemas.openxmlformats.org/officeDocument/2006/relationships/tags" Target="../tags/tag628.xml"/><Relationship Id="rId3" Type="http://schemas.openxmlformats.org/officeDocument/2006/relationships/tags" Target="../tags/tag551.xml"/><Relationship Id="rId12" Type="http://schemas.openxmlformats.org/officeDocument/2006/relationships/tags" Target="../tags/tag560.xml"/><Relationship Id="rId17" Type="http://schemas.openxmlformats.org/officeDocument/2006/relationships/tags" Target="../tags/tag565.xml"/><Relationship Id="rId25" Type="http://schemas.openxmlformats.org/officeDocument/2006/relationships/tags" Target="../tags/tag573.xml"/><Relationship Id="rId33" Type="http://schemas.openxmlformats.org/officeDocument/2006/relationships/tags" Target="../tags/tag581.xml"/><Relationship Id="rId38" Type="http://schemas.openxmlformats.org/officeDocument/2006/relationships/tags" Target="../tags/tag586.xml"/><Relationship Id="rId46" Type="http://schemas.openxmlformats.org/officeDocument/2006/relationships/tags" Target="../tags/tag594.xml"/><Relationship Id="rId59" Type="http://schemas.openxmlformats.org/officeDocument/2006/relationships/tags" Target="../tags/tag607.xml"/><Relationship Id="rId67" Type="http://schemas.openxmlformats.org/officeDocument/2006/relationships/tags" Target="../tags/tag615.xml"/><Relationship Id="rId20" Type="http://schemas.openxmlformats.org/officeDocument/2006/relationships/tags" Target="../tags/tag568.xml"/><Relationship Id="rId41" Type="http://schemas.openxmlformats.org/officeDocument/2006/relationships/tags" Target="../tags/tag589.xml"/><Relationship Id="rId54" Type="http://schemas.openxmlformats.org/officeDocument/2006/relationships/tags" Target="../tags/tag602.xml"/><Relationship Id="rId62" Type="http://schemas.openxmlformats.org/officeDocument/2006/relationships/tags" Target="../tags/tag610.xml"/><Relationship Id="rId70" Type="http://schemas.openxmlformats.org/officeDocument/2006/relationships/tags" Target="../tags/tag618.xml"/><Relationship Id="rId75" Type="http://schemas.openxmlformats.org/officeDocument/2006/relationships/tags" Target="../tags/tag623.xml"/><Relationship Id="rId83" Type="http://schemas.openxmlformats.org/officeDocument/2006/relationships/notesSlide" Target="../notesSlides/notesSlide19.xml"/><Relationship Id="rId1" Type="http://schemas.openxmlformats.org/officeDocument/2006/relationships/tags" Target="../tags/tag549.xml"/><Relationship Id="rId6" Type="http://schemas.openxmlformats.org/officeDocument/2006/relationships/tags" Target="../tags/tag554.xml"/><Relationship Id="rId15" Type="http://schemas.openxmlformats.org/officeDocument/2006/relationships/tags" Target="../tags/tag563.xml"/><Relationship Id="rId23" Type="http://schemas.openxmlformats.org/officeDocument/2006/relationships/tags" Target="../tags/tag571.xml"/><Relationship Id="rId28" Type="http://schemas.openxmlformats.org/officeDocument/2006/relationships/tags" Target="../tags/tag576.xml"/><Relationship Id="rId36" Type="http://schemas.openxmlformats.org/officeDocument/2006/relationships/tags" Target="../tags/tag584.xml"/><Relationship Id="rId49" Type="http://schemas.openxmlformats.org/officeDocument/2006/relationships/tags" Target="../tags/tag597.xml"/><Relationship Id="rId57" Type="http://schemas.openxmlformats.org/officeDocument/2006/relationships/tags" Target="../tags/tag605.xml"/><Relationship Id="rId10" Type="http://schemas.openxmlformats.org/officeDocument/2006/relationships/tags" Target="../tags/tag558.xml"/><Relationship Id="rId31" Type="http://schemas.openxmlformats.org/officeDocument/2006/relationships/tags" Target="../tags/tag579.xml"/><Relationship Id="rId44" Type="http://schemas.openxmlformats.org/officeDocument/2006/relationships/tags" Target="../tags/tag592.xml"/><Relationship Id="rId52" Type="http://schemas.openxmlformats.org/officeDocument/2006/relationships/tags" Target="../tags/tag600.xml"/><Relationship Id="rId60" Type="http://schemas.openxmlformats.org/officeDocument/2006/relationships/tags" Target="../tags/tag608.xml"/><Relationship Id="rId65" Type="http://schemas.openxmlformats.org/officeDocument/2006/relationships/tags" Target="../tags/tag613.xml"/><Relationship Id="rId73" Type="http://schemas.openxmlformats.org/officeDocument/2006/relationships/tags" Target="../tags/tag621.xml"/><Relationship Id="rId78" Type="http://schemas.openxmlformats.org/officeDocument/2006/relationships/tags" Target="../tags/tag626.xml"/><Relationship Id="rId81" Type="http://schemas.openxmlformats.org/officeDocument/2006/relationships/tags" Target="../tags/tag629.xml"/><Relationship Id="rId4" Type="http://schemas.openxmlformats.org/officeDocument/2006/relationships/tags" Target="../tags/tag552.xml"/><Relationship Id="rId9" Type="http://schemas.openxmlformats.org/officeDocument/2006/relationships/tags" Target="../tags/tag557.xml"/><Relationship Id="rId13" Type="http://schemas.openxmlformats.org/officeDocument/2006/relationships/tags" Target="../tags/tag561.xml"/><Relationship Id="rId18" Type="http://schemas.openxmlformats.org/officeDocument/2006/relationships/tags" Target="../tags/tag566.xml"/><Relationship Id="rId39" Type="http://schemas.openxmlformats.org/officeDocument/2006/relationships/tags" Target="../tags/tag587.xml"/><Relationship Id="rId34" Type="http://schemas.openxmlformats.org/officeDocument/2006/relationships/tags" Target="../tags/tag582.xml"/><Relationship Id="rId50" Type="http://schemas.openxmlformats.org/officeDocument/2006/relationships/tags" Target="../tags/tag598.xml"/><Relationship Id="rId55" Type="http://schemas.openxmlformats.org/officeDocument/2006/relationships/tags" Target="../tags/tag603.xml"/><Relationship Id="rId76" Type="http://schemas.openxmlformats.org/officeDocument/2006/relationships/tags" Target="../tags/tag624.xml"/><Relationship Id="rId7" Type="http://schemas.openxmlformats.org/officeDocument/2006/relationships/tags" Target="../tags/tag555.xml"/><Relationship Id="rId71" Type="http://schemas.openxmlformats.org/officeDocument/2006/relationships/tags" Target="../tags/tag619.xml"/><Relationship Id="rId2" Type="http://schemas.openxmlformats.org/officeDocument/2006/relationships/tags" Target="../tags/tag550.xml"/><Relationship Id="rId29" Type="http://schemas.openxmlformats.org/officeDocument/2006/relationships/tags" Target="../tags/tag577.xml"/><Relationship Id="rId24" Type="http://schemas.openxmlformats.org/officeDocument/2006/relationships/tags" Target="../tags/tag572.xml"/><Relationship Id="rId40" Type="http://schemas.openxmlformats.org/officeDocument/2006/relationships/tags" Target="../tags/tag588.xml"/><Relationship Id="rId45" Type="http://schemas.openxmlformats.org/officeDocument/2006/relationships/tags" Target="../tags/tag593.xml"/><Relationship Id="rId66" Type="http://schemas.openxmlformats.org/officeDocument/2006/relationships/tags" Target="../tags/tag614.xml"/></Relationships>
</file>

<file path=ppt/slides/_rels/slide2.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openxmlformats.org/officeDocument/2006/relationships/notesSlide" Target="../notesSlides/notesSlide2.xml"/><Relationship Id="rId4" Type="http://schemas.openxmlformats.org/officeDocument/2006/relationships/tags" Target="../tags/tag6.xml"/><Relationship Id="rId9"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637.xml"/><Relationship Id="rId13" Type="http://schemas.openxmlformats.org/officeDocument/2006/relationships/tags" Target="../tags/tag642.xml"/><Relationship Id="rId18" Type="http://schemas.openxmlformats.org/officeDocument/2006/relationships/image" Target="../media/image6.png"/><Relationship Id="rId3" Type="http://schemas.openxmlformats.org/officeDocument/2006/relationships/tags" Target="../tags/tag632.xml"/><Relationship Id="rId7" Type="http://schemas.openxmlformats.org/officeDocument/2006/relationships/tags" Target="../tags/tag636.xml"/><Relationship Id="rId12" Type="http://schemas.openxmlformats.org/officeDocument/2006/relationships/tags" Target="../tags/tag641.xml"/><Relationship Id="rId17" Type="http://schemas.openxmlformats.org/officeDocument/2006/relationships/image" Target="../media/image4.jpeg"/><Relationship Id="rId2" Type="http://schemas.openxmlformats.org/officeDocument/2006/relationships/tags" Target="../tags/tag631.xml"/><Relationship Id="rId16" Type="http://schemas.openxmlformats.org/officeDocument/2006/relationships/image" Target="../media/image5.png"/><Relationship Id="rId1" Type="http://schemas.openxmlformats.org/officeDocument/2006/relationships/tags" Target="../tags/tag630.xml"/><Relationship Id="rId6" Type="http://schemas.openxmlformats.org/officeDocument/2006/relationships/tags" Target="../tags/tag635.xml"/><Relationship Id="rId11" Type="http://schemas.openxmlformats.org/officeDocument/2006/relationships/tags" Target="../tags/tag640.xml"/><Relationship Id="rId5" Type="http://schemas.openxmlformats.org/officeDocument/2006/relationships/tags" Target="../tags/tag634.xml"/><Relationship Id="rId15" Type="http://schemas.openxmlformats.org/officeDocument/2006/relationships/notesSlide" Target="../notesSlides/notesSlide20.xml"/><Relationship Id="rId10" Type="http://schemas.openxmlformats.org/officeDocument/2006/relationships/tags" Target="../tags/tag639.xml"/><Relationship Id="rId19" Type="http://schemas.openxmlformats.org/officeDocument/2006/relationships/image" Target="../media/image7.png"/><Relationship Id="rId4" Type="http://schemas.openxmlformats.org/officeDocument/2006/relationships/tags" Target="../tags/tag633.xml"/><Relationship Id="rId9" Type="http://schemas.openxmlformats.org/officeDocument/2006/relationships/tags" Target="../tags/tag638.xml"/><Relationship Id="rId1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4.xml"/><Relationship Id="rId1" Type="http://schemas.openxmlformats.org/officeDocument/2006/relationships/tags" Target="../tags/tag643.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6.xml"/><Relationship Id="rId1" Type="http://schemas.openxmlformats.org/officeDocument/2006/relationships/tags" Target="../tags/tag645.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tags" Target="../tags/tag654.xml"/><Relationship Id="rId13" Type="http://schemas.openxmlformats.org/officeDocument/2006/relationships/tags" Target="../tags/tag659.xml"/><Relationship Id="rId18" Type="http://schemas.openxmlformats.org/officeDocument/2006/relationships/tags" Target="../tags/tag664.xml"/><Relationship Id="rId3" Type="http://schemas.openxmlformats.org/officeDocument/2006/relationships/tags" Target="../tags/tag649.xml"/><Relationship Id="rId21" Type="http://schemas.openxmlformats.org/officeDocument/2006/relationships/tags" Target="../tags/tag667.xml"/><Relationship Id="rId7" Type="http://schemas.openxmlformats.org/officeDocument/2006/relationships/tags" Target="../tags/tag653.xml"/><Relationship Id="rId12" Type="http://schemas.openxmlformats.org/officeDocument/2006/relationships/tags" Target="../tags/tag658.xml"/><Relationship Id="rId17" Type="http://schemas.openxmlformats.org/officeDocument/2006/relationships/tags" Target="../tags/tag663.xml"/><Relationship Id="rId2" Type="http://schemas.openxmlformats.org/officeDocument/2006/relationships/tags" Target="../tags/tag648.xml"/><Relationship Id="rId16" Type="http://schemas.openxmlformats.org/officeDocument/2006/relationships/tags" Target="../tags/tag662.xml"/><Relationship Id="rId20" Type="http://schemas.openxmlformats.org/officeDocument/2006/relationships/tags" Target="../tags/tag666.xml"/><Relationship Id="rId1" Type="http://schemas.openxmlformats.org/officeDocument/2006/relationships/tags" Target="../tags/tag647.xml"/><Relationship Id="rId6" Type="http://schemas.openxmlformats.org/officeDocument/2006/relationships/tags" Target="../tags/tag652.xml"/><Relationship Id="rId11" Type="http://schemas.openxmlformats.org/officeDocument/2006/relationships/tags" Target="../tags/tag657.xml"/><Relationship Id="rId5" Type="http://schemas.openxmlformats.org/officeDocument/2006/relationships/tags" Target="../tags/tag651.xml"/><Relationship Id="rId15" Type="http://schemas.openxmlformats.org/officeDocument/2006/relationships/tags" Target="../tags/tag661.xml"/><Relationship Id="rId23" Type="http://schemas.openxmlformats.org/officeDocument/2006/relationships/notesSlide" Target="../notesSlides/notesSlide24.xml"/><Relationship Id="rId10" Type="http://schemas.openxmlformats.org/officeDocument/2006/relationships/tags" Target="../tags/tag656.xml"/><Relationship Id="rId19" Type="http://schemas.openxmlformats.org/officeDocument/2006/relationships/tags" Target="../tags/tag665.xml"/><Relationship Id="rId4" Type="http://schemas.openxmlformats.org/officeDocument/2006/relationships/tags" Target="../tags/tag650.xml"/><Relationship Id="rId9" Type="http://schemas.openxmlformats.org/officeDocument/2006/relationships/tags" Target="../tags/tag655.xml"/><Relationship Id="rId14" Type="http://schemas.openxmlformats.org/officeDocument/2006/relationships/tags" Target="../tags/tag660.xml"/><Relationship Id="rId22"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tags" Target="../tags/tag675.xml"/><Relationship Id="rId13" Type="http://schemas.openxmlformats.org/officeDocument/2006/relationships/tags" Target="../tags/tag680.xml"/><Relationship Id="rId3" Type="http://schemas.openxmlformats.org/officeDocument/2006/relationships/tags" Target="../tags/tag670.xml"/><Relationship Id="rId7" Type="http://schemas.openxmlformats.org/officeDocument/2006/relationships/tags" Target="../tags/tag674.xml"/><Relationship Id="rId12" Type="http://schemas.openxmlformats.org/officeDocument/2006/relationships/tags" Target="../tags/tag679.xml"/><Relationship Id="rId17" Type="http://schemas.openxmlformats.org/officeDocument/2006/relationships/image" Target="../media/image4.jpeg"/><Relationship Id="rId2" Type="http://schemas.openxmlformats.org/officeDocument/2006/relationships/tags" Target="../tags/tag669.xml"/><Relationship Id="rId16" Type="http://schemas.openxmlformats.org/officeDocument/2006/relationships/notesSlide" Target="../notesSlides/notesSlide25.xml"/><Relationship Id="rId1" Type="http://schemas.openxmlformats.org/officeDocument/2006/relationships/tags" Target="../tags/tag668.xml"/><Relationship Id="rId6" Type="http://schemas.openxmlformats.org/officeDocument/2006/relationships/tags" Target="../tags/tag673.xml"/><Relationship Id="rId11" Type="http://schemas.openxmlformats.org/officeDocument/2006/relationships/tags" Target="../tags/tag678.xml"/><Relationship Id="rId5" Type="http://schemas.openxmlformats.org/officeDocument/2006/relationships/tags" Target="../tags/tag672.xml"/><Relationship Id="rId15" Type="http://schemas.openxmlformats.org/officeDocument/2006/relationships/slideLayout" Target="../slideLayouts/slideLayout2.xml"/><Relationship Id="rId10" Type="http://schemas.openxmlformats.org/officeDocument/2006/relationships/tags" Target="../tags/tag677.xml"/><Relationship Id="rId4" Type="http://schemas.openxmlformats.org/officeDocument/2006/relationships/tags" Target="../tags/tag671.xml"/><Relationship Id="rId9" Type="http://schemas.openxmlformats.org/officeDocument/2006/relationships/tags" Target="../tags/tag676.xml"/><Relationship Id="rId14" Type="http://schemas.openxmlformats.org/officeDocument/2006/relationships/tags" Target="../tags/tag681.xml"/></Relationships>
</file>

<file path=ppt/slides/_rels/slide26.xml.rels><?xml version="1.0" encoding="UTF-8" standalone="yes"?>
<Relationships xmlns="http://schemas.openxmlformats.org/package/2006/relationships"><Relationship Id="rId8" Type="http://schemas.openxmlformats.org/officeDocument/2006/relationships/tags" Target="../tags/tag689.xml"/><Relationship Id="rId13" Type="http://schemas.openxmlformats.org/officeDocument/2006/relationships/tags" Target="../tags/tag694.xml"/><Relationship Id="rId18" Type="http://schemas.openxmlformats.org/officeDocument/2006/relationships/slideLayout" Target="../slideLayouts/slideLayout2.xml"/><Relationship Id="rId3" Type="http://schemas.openxmlformats.org/officeDocument/2006/relationships/tags" Target="../tags/tag684.xml"/><Relationship Id="rId7" Type="http://schemas.openxmlformats.org/officeDocument/2006/relationships/tags" Target="../tags/tag688.xml"/><Relationship Id="rId12" Type="http://schemas.openxmlformats.org/officeDocument/2006/relationships/tags" Target="../tags/tag693.xml"/><Relationship Id="rId17" Type="http://schemas.openxmlformats.org/officeDocument/2006/relationships/tags" Target="../tags/tag698.xml"/><Relationship Id="rId2" Type="http://schemas.openxmlformats.org/officeDocument/2006/relationships/tags" Target="../tags/tag683.xml"/><Relationship Id="rId16" Type="http://schemas.openxmlformats.org/officeDocument/2006/relationships/tags" Target="../tags/tag697.xml"/><Relationship Id="rId20" Type="http://schemas.openxmlformats.org/officeDocument/2006/relationships/image" Target="../media/image2.jpeg"/><Relationship Id="rId1" Type="http://schemas.openxmlformats.org/officeDocument/2006/relationships/tags" Target="../tags/tag682.xml"/><Relationship Id="rId6" Type="http://schemas.openxmlformats.org/officeDocument/2006/relationships/tags" Target="../tags/tag687.xml"/><Relationship Id="rId11" Type="http://schemas.openxmlformats.org/officeDocument/2006/relationships/tags" Target="../tags/tag692.xml"/><Relationship Id="rId5" Type="http://schemas.openxmlformats.org/officeDocument/2006/relationships/tags" Target="../tags/tag686.xml"/><Relationship Id="rId15" Type="http://schemas.openxmlformats.org/officeDocument/2006/relationships/tags" Target="../tags/tag696.xml"/><Relationship Id="rId10" Type="http://schemas.openxmlformats.org/officeDocument/2006/relationships/tags" Target="../tags/tag691.xml"/><Relationship Id="rId19" Type="http://schemas.openxmlformats.org/officeDocument/2006/relationships/notesSlide" Target="../notesSlides/notesSlide26.xml"/><Relationship Id="rId4" Type="http://schemas.openxmlformats.org/officeDocument/2006/relationships/tags" Target="../tags/tag685.xml"/><Relationship Id="rId9" Type="http://schemas.openxmlformats.org/officeDocument/2006/relationships/tags" Target="../tags/tag690.xml"/><Relationship Id="rId14" Type="http://schemas.openxmlformats.org/officeDocument/2006/relationships/tags" Target="../tags/tag695.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10" Type="http://schemas.openxmlformats.org/officeDocument/2006/relationships/notesSlide" Target="../notesSlides/notesSlide5.xml"/><Relationship Id="rId4" Type="http://schemas.openxmlformats.org/officeDocument/2006/relationships/tags" Target="../tags/tag14.xml"/><Relationship Id="rId9"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slideLayout" Target="../slideLayouts/slideLayout1.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image" Target="../media/image4.jpeg"/><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5" Type="http://schemas.openxmlformats.org/officeDocument/2006/relationships/tags" Target="../tags/tag33.xml"/><Relationship Id="rId10" Type="http://schemas.openxmlformats.org/officeDocument/2006/relationships/tags" Target="../tags/tag28.xml"/><Relationship Id="rId19" Type="http://schemas.openxmlformats.org/officeDocument/2006/relationships/notesSlide" Target="../notesSlides/notesSlide6.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s>
</file>

<file path=ppt/slides/_rels/slide7.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notesSlide" Target="../notesSlides/notesSlide7.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1.xml"/><Relationship Id="rId5" Type="http://schemas.openxmlformats.org/officeDocument/2006/relationships/tags" Target="../tags/tag40.xml"/><Relationship Id="rId4" Type="http://schemas.openxmlformats.org/officeDocument/2006/relationships/tags" Target="../tags/tag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5" cstate="print"/>
          <a:stretch>
            <a:fillRect/>
          </a:stretch>
        </a:blipFill>
        <a:effectLst/>
      </p:bgPr>
    </p:bg>
    <p:spTree>
      <p:nvGrpSpPr>
        <p:cNvPr id="1" name=""/>
        <p:cNvGrpSpPr/>
        <p:nvPr/>
      </p:nvGrpSpPr>
      <p:grpSpPr>
        <a:xfrm>
          <a:off x="0" y="0"/>
          <a:ext cx="0" cy="0"/>
          <a:chOff x="0" y="0"/>
          <a:chExt cx="0" cy="0"/>
        </a:xfrm>
      </p:grpSpPr>
      <p:sp>
        <p:nvSpPr>
          <p:cNvPr id="8" name="PA_文本框 3"/>
          <p:cNvSpPr txBox="1"/>
          <p:nvPr>
            <p:custDataLst>
              <p:tags r:id="rId2"/>
            </p:custDataLst>
          </p:nvPr>
        </p:nvSpPr>
        <p:spPr>
          <a:xfrm>
            <a:off x="2862580" y="3816985"/>
            <a:ext cx="7141210" cy="701040"/>
          </a:xfrm>
          <a:prstGeom prst="rect">
            <a:avLst/>
          </a:prstGeom>
          <a:noFill/>
          <a:effectLst/>
        </p:spPr>
        <p:txBody>
          <a:bodyPr wrap="square" rtlCol="0">
            <a:spAutoFit/>
          </a:bodyPr>
          <a:lstStyle/>
          <a:p>
            <a:r>
              <a:rPr lang="zh-CN" altLang="en-US" sz="4000" b="1" kern="2200" spc="600" dirty="0" smtClean="0">
                <a:solidFill>
                  <a:srgbClr val="E92B86"/>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魅力女人妇女节专题</a:t>
            </a:r>
            <a:r>
              <a:rPr lang="en-US" altLang="zh-CN" sz="4000" b="1" kern="2200" spc="600" dirty="0" smtClean="0">
                <a:solidFill>
                  <a:srgbClr val="E92B86"/>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PPT</a:t>
            </a:r>
          </a:p>
        </p:txBody>
      </p:sp>
      <p:sp>
        <p:nvSpPr>
          <p:cNvPr id="4439" name="Rectangle 394"/>
          <p:cNvSpPr>
            <a:spLocks noChangeArrowheads="1"/>
          </p:cNvSpPr>
          <p:nvPr/>
        </p:nvSpPr>
        <p:spPr bwMode="auto">
          <a:xfrm>
            <a:off x="3133846" y="4517878"/>
            <a:ext cx="6151639" cy="32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065" dirty="0">
                <a:solidFill>
                  <a:srgbClr val="E92B86"/>
                </a:solidFill>
              </a:rPr>
              <a:t>We have many PowerPoint </a:t>
            </a:r>
            <a:r>
              <a:rPr lang="zh-CN" altLang="en-US" sz="1065" dirty="0">
                <a:solidFill>
                  <a:srgbClr val="E92B86"/>
                </a:solidFill>
              </a:rPr>
              <a:t>templates</a:t>
            </a:r>
            <a:r>
              <a:rPr lang="en-US" altLang="zh-CN" sz="1065" dirty="0">
                <a:solidFill>
                  <a:srgbClr val="E92B86"/>
                </a:solidFill>
              </a:rPr>
              <a:t> that has been specifically designed to help anyone that is stepping into the world of PowerPoint for the very first time.</a:t>
            </a:r>
          </a:p>
        </p:txBody>
      </p:sp>
      <p:sp>
        <p:nvSpPr>
          <p:cNvPr id="10" name="Rectangle 395"/>
          <p:cNvSpPr>
            <a:spLocks noChangeArrowheads="1"/>
          </p:cNvSpPr>
          <p:nvPr/>
        </p:nvSpPr>
        <p:spPr bwMode="auto">
          <a:xfrm>
            <a:off x="4712799" y="4977039"/>
            <a:ext cx="1236255" cy="270960"/>
          </a:xfrm>
          <a:prstGeom prst="rect">
            <a:avLst/>
          </a:prstGeom>
          <a:solidFill>
            <a:srgbClr val="E92B8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zh-CN" sz="1335">
                <a:solidFill>
                  <a:schemeClr val="bg1"/>
                </a:solidFill>
              </a:rPr>
              <a:t>Damon</a:t>
            </a:r>
          </a:p>
        </p:txBody>
      </p:sp>
      <p:sp>
        <p:nvSpPr>
          <p:cNvPr id="11" name="Rectangle 396"/>
          <p:cNvSpPr>
            <a:spLocks noChangeArrowheads="1"/>
          </p:cNvSpPr>
          <p:nvPr/>
        </p:nvSpPr>
        <p:spPr bwMode="auto">
          <a:xfrm>
            <a:off x="6258118" y="4977039"/>
            <a:ext cx="1236255" cy="270960"/>
          </a:xfrm>
          <a:prstGeom prst="rect">
            <a:avLst/>
          </a:prstGeom>
          <a:solidFill>
            <a:srgbClr val="E92B8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zh-CN" sz="1335" dirty="0" smtClean="0">
                <a:solidFill>
                  <a:schemeClr val="bg1"/>
                </a:solidFill>
              </a:rPr>
              <a:t>201</a:t>
            </a:r>
            <a:r>
              <a:rPr lang="en-US" altLang="zh-CN" sz="1335" dirty="0" smtClean="0">
                <a:solidFill>
                  <a:schemeClr val="bg1"/>
                </a:solidFill>
              </a:rPr>
              <a:t>X</a:t>
            </a:r>
            <a:r>
              <a:rPr lang="zh-CN" altLang="zh-CN" sz="1335" dirty="0" smtClean="0">
                <a:solidFill>
                  <a:schemeClr val="bg1"/>
                </a:solidFill>
              </a:rPr>
              <a:t>.</a:t>
            </a:r>
            <a:r>
              <a:rPr lang="en-US" altLang="zh-CN" sz="1335" dirty="0" smtClean="0">
                <a:solidFill>
                  <a:schemeClr val="bg1"/>
                </a:solidFill>
              </a:rPr>
              <a:t>XX</a:t>
            </a:r>
            <a:r>
              <a:rPr lang="zh-CN" altLang="zh-CN" sz="1335" dirty="0" smtClean="0">
                <a:solidFill>
                  <a:schemeClr val="bg1"/>
                </a:solidFill>
              </a:rPr>
              <a:t>.</a:t>
            </a:r>
            <a:r>
              <a:rPr lang="en-US" altLang="zh-CN" sz="1335" dirty="0" smtClean="0">
                <a:solidFill>
                  <a:schemeClr val="bg1"/>
                </a:solidFill>
              </a:rPr>
              <a:t>XX</a:t>
            </a:r>
          </a:p>
        </p:txBody>
      </p:sp>
      <p:pic>
        <p:nvPicPr>
          <p:cNvPr id="3" name="图片 2" descr="5c1a82324da810f6ae0838b7e681e503"/>
          <p:cNvPicPr>
            <a:picLocks noChangeAspect="1"/>
          </p:cNvPicPr>
          <p:nvPr/>
        </p:nvPicPr>
        <p:blipFill>
          <a:blip r:embed="rId6" cstate="print"/>
          <a:stretch>
            <a:fillRect/>
          </a:stretch>
        </p:blipFill>
        <p:spPr>
          <a:xfrm>
            <a:off x="3824605" y="403225"/>
            <a:ext cx="4913630" cy="3611245"/>
          </a:xfrm>
          <a:prstGeom prst="rect">
            <a:avLst/>
          </a:prstGeom>
        </p:spPr>
      </p:pic>
    </p:spTree>
    <p:custDataLst>
      <p:tags r:id="rId1"/>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1" nodeType="afterEffect">
                                  <p:stCondLst>
                                    <p:cond delay="0"/>
                                  </p:stCondLst>
                                  <p:childTnLst>
                                    <p:set>
                                      <p:cBhvr>
                                        <p:cTn id="17" dur="1" fill="hold">
                                          <p:stCondLst>
                                            <p:cond delay="0"/>
                                          </p:stCondLst>
                                        </p:cTn>
                                        <p:tgtEl>
                                          <p:spTgt spid="4439"/>
                                        </p:tgtEl>
                                        <p:attrNameLst>
                                          <p:attrName>style.visibility</p:attrName>
                                        </p:attrNameLst>
                                      </p:cBhvr>
                                      <p:to>
                                        <p:strVal val="visible"/>
                                      </p:to>
                                    </p:set>
                                    <p:animEffect transition="in" filter="fade">
                                      <p:cBhvr>
                                        <p:cTn id="18" dur="1000"/>
                                        <p:tgtEl>
                                          <p:spTgt spid="4439"/>
                                        </p:tgtEl>
                                      </p:cBhvr>
                                    </p:animEffect>
                                    <p:anim calcmode="lin" valueType="num">
                                      <p:cBhvr>
                                        <p:cTn id="19" dur="1000" fill="hold"/>
                                        <p:tgtEl>
                                          <p:spTgt spid="4439"/>
                                        </p:tgtEl>
                                        <p:attrNameLst>
                                          <p:attrName>ppt_x</p:attrName>
                                        </p:attrNameLst>
                                      </p:cBhvr>
                                      <p:tavLst>
                                        <p:tav tm="0">
                                          <p:val>
                                            <p:strVal val="#ppt_x"/>
                                          </p:val>
                                        </p:tav>
                                        <p:tav tm="100000">
                                          <p:val>
                                            <p:strVal val="#ppt_x"/>
                                          </p:val>
                                        </p:tav>
                                      </p:tavLst>
                                    </p:anim>
                                    <p:anim calcmode="lin" valueType="num">
                                      <p:cBhvr>
                                        <p:cTn id="20" dur="1000" fill="hold"/>
                                        <p:tgtEl>
                                          <p:spTgt spid="443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ox(in)">
                                      <p:cBhvr>
                                        <p:cTn id="25" dur="500"/>
                                        <p:tgtEl>
                                          <p:spTgt spid="10"/>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ox(in)">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4439" grpId="1"/>
      <p:bldP spid="10" grpId="0" bldLvl="0" animBg="1"/>
      <p:bldP spid="1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a:solidFill>
                <a:schemeClr val="tx1">
                  <a:lumMod val="90000"/>
                  <a:lumOff val="10000"/>
                </a:schemeClr>
              </a:solidFill>
              <a:sym typeface="+mn-ea"/>
            </a:endParaRPr>
          </a:p>
        </p:txBody>
      </p:sp>
      <p:cxnSp>
        <p:nvCxnSpPr>
          <p:cNvPr id="10" name="MH_Other_6"/>
          <p:cNvCxnSpPr>
            <a:cxnSpLocks noChangeShapeType="1"/>
          </p:cNvCxnSpPr>
          <p:nvPr>
            <p:custDataLst>
              <p:tags r:id="rId1"/>
            </p:custDataLst>
          </p:nvPr>
        </p:nvCxnSpPr>
        <p:spPr bwMode="auto">
          <a:xfrm>
            <a:off x="4090322" y="2051388"/>
            <a:ext cx="965132" cy="404981"/>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12" name="MH_Other_8"/>
          <p:cNvCxnSpPr>
            <a:cxnSpLocks noChangeShapeType="1"/>
          </p:cNvCxnSpPr>
          <p:nvPr>
            <p:custDataLst>
              <p:tags r:id="rId2"/>
            </p:custDataLst>
          </p:nvPr>
        </p:nvCxnSpPr>
        <p:spPr bwMode="auto">
          <a:xfrm flipH="1">
            <a:off x="7056708" y="2055068"/>
            <a:ext cx="1111524" cy="401301"/>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14" name="MH_Other_10"/>
          <p:cNvCxnSpPr>
            <a:cxnSpLocks noChangeShapeType="1"/>
          </p:cNvCxnSpPr>
          <p:nvPr>
            <p:custDataLst>
              <p:tags r:id="rId3"/>
            </p:custDataLst>
          </p:nvPr>
        </p:nvCxnSpPr>
        <p:spPr bwMode="auto">
          <a:xfrm flipV="1">
            <a:off x="4735182" y="4101075"/>
            <a:ext cx="900404" cy="714528"/>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cxnSp>
        <p:nvCxnSpPr>
          <p:cNvPr id="16" name="MH_Other_12"/>
          <p:cNvCxnSpPr>
            <a:cxnSpLocks noChangeShapeType="1"/>
          </p:cNvCxnSpPr>
          <p:nvPr>
            <p:custDataLst>
              <p:tags r:id="rId4"/>
            </p:custDataLst>
          </p:nvPr>
        </p:nvCxnSpPr>
        <p:spPr bwMode="auto">
          <a:xfrm flipH="1" flipV="1">
            <a:off x="6675695" y="4101075"/>
            <a:ext cx="871407" cy="694635"/>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7" name="MH_Text_1"/>
          <p:cNvSpPr/>
          <p:nvPr>
            <p:custDataLst>
              <p:tags r:id="rId5"/>
            </p:custDataLst>
          </p:nvPr>
        </p:nvSpPr>
        <p:spPr>
          <a:xfrm>
            <a:off x="1391628" y="2456369"/>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pPr marL="285750" indent="-285750">
              <a:lnSpc>
                <a:spcPct val="120000"/>
              </a:lnSpc>
              <a:buClr>
                <a:schemeClr val="accent1"/>
              </a:buClr>
              <a:buFont typeface="Wingdings" panose="05000000000000000000" pitchFamily="2" charset="2"/>
              <a:buChar char="n"/>
            </a:pPr>
            <a:r>
              <a:rPr lang="zh-CN" altLang="en-US" sz="1865" b="1" dirty="0">
                <a:solidFill>
                  <a:schemeClr val="tx1">
                    <a:lumMod val="90000"/>
                    <a:lumOff val="10000"/>
                  </a:schemeClr>
                </a:solidFill>
                <a:cs typeface="+mn-ea"/>
                <a:sym typeface="+mn-lt"/>
              </a:rPr>
              <a:t>添加标题</a:t>
            </a:r>
          </a:p>
        </p:txBody>
      </p:sp>
      <p:sp>
        <p:nvSpPr>
          <p:cNvPr id="18" name="MH_Text_1"/>
          <p:cNvSpPr/>
          <p:nvPr>
            <p:custDataLst>
              <p:tags r:id="rId6"/>
            </p:custDataLst>
          </p:nvPr>
        </p:nvSpPr>
        <p:spPr>
          <a:xfrm>
            <a:off x="929804" y="2794899"/>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r>
              <a:rPr lang="zh-CN" altLang="en-US" sz="1400" dirty="0" smtClean="0">
                <a:solidFill>
                  <a:schemeClr val="tx1">
                    <a:lumMod val="90000"/>
                    <a:lumOff val="10000"/>
                  </a:schemeClr>
                </a:solidFill>
                <a:cs typeface="+mn-ea"/>
                <a:sym typeface="+mn-lt"/>
              </a:rPr>
              <a:t>您的内容打在这里，或者通过复制您的文本后，在此框中选择粘贴，并选择只保留文字。</a:t>
            </a:r>
          </a:p>
          <a:p>
            <a:endParaRPr lang="zh-CN" altLang="en-US" sz="1400" dirty="0" smtClean="0">
              <a:solidFill>
                <a:schemeClr val="tx1">
                  <a:lumMod val="90000"/>
                  <a:lumOff val="10000"/>
                </a:schemeClr>
              </a:solidFill>
              <a:cs typeface="+mn-ea"/>
              <a:sym typeface="+mn-lt"/>
            </a:endParaRPr>
          </a:p>
        </p:txBody>
      </p:sp>
      <p:sp>
        <p:nvSpPr>
          <p:cNvPr id="19" name="MH_Text_1"/>
          <p:cNvSpPr/>
          <p:nvPr>
            <p:custDataLst>
              <p:tags r:id="rId7"/>
            </p:custDataLst>
          </p:nvPr>
        </p:nvSpPr>
        <p:spPr>
          <a:xfrm>
            <a:off x="1462590" y="4321105"/>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pPr marL="285750" indent="-285750">
              <a:lnSpc>
                <a:spcPct val="120000"/>
              </a:lnSpc>
              <a:buClr>
                <a:schemeClr val="accent2"/>
              </a:buClr>
              <a:buFont typeface="Wingdings" panose="05000000000000000000" pitchFamily="2" charset="2"/>
              <a:buChar char="n"/>
            </a:pPr>
            <a:r>
              <a:rPr lang="zh-CN" altLang="en-US" sz="1865" b="1" dirty="0">
                <a:solidFill>
                  <a:schemeClr val="tx1">
                    <a:lumMod val="90000"/>
                    <a:lumOff val="10000"/>
                  </a:schemeClr>
                </a:solidFill>
                <a:cs typeface="+mn-ea"/>
                <a:sym typeface="+mn-lt"/>
              </a:rPr>
              <a:t>添加标题</a:t>
            </a:r>
          </a:p>
        </p:txBody>
      </p:sp>
      <p:sp>
        <p:nvSpPr>
          <p:cNvPr id="20" name="MH_Text_1"/>
          <p:cNvSpPr/>
          <p:nvPr>
            <p:custDataLst>
              <p:tags r:id="rId8"/>
            </p:custDataLst>
          </p:nvPr>
        </p:nvSpPr>
        <p:spPr>
          <a:xfrm>
            <a:off x="816014" y="4742548"/>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r>
              <a:rPr lang="zh-CN" altLang="en-US" sz="1400" dirty="0" smtClean="0">
                <a:solidFill>
                  <a:schemeClr val="tx1">
                    <a:lumMod val="90000"/>
                    <a:lumOff val="10000"/>
                  </a:schemeClr>
                </a:solidFill>
                <a:cs typeface="+mn-ea"/>
                <a:sym typeface="+mn-lt"/>
              </a:rPr>
              <a:t>您</a:t>
            </a:r>
            <a:r>
              <a:rPr lang="zh-CN" altLang="en-US" sz="1400" dirty="0">
                <a:solidFill>
                  <a:schemeClr val="tx1">
                    <a:lumMod val="90000"/>
                    <a:lumOff val="10000"/>
                  </a:schemeClr>
                </a:solidFill>
                <a:cs typeface="+mn-ea"/>
                <a:sym typeface="+mn-lt"/>
              </a:rPr>
              <a:t>的内容打在这里，或者通过复制您的文本后，在此框中选择粘贴，并选择只保留文字</a:t>
            </a:r>
            <a:r>
              <a:rPr lang="zh-CN" altLang="en-US" sz="1400" dirty="0" smtClean="0">
                <a:solidFill>
                  <a:schemeClr val="tx1">
                    <a:lumMod val="90000"/>
                    <a:lumOff val="10000"/>
                  </a:schemeClr>
                </a:solidFill>
                <a:cs typeface="+mn-ea"/>
                <a:sym typeface="+mn-lt"/>
              </a:rPr>
              <a:t>。</a:t>
            </a:r>
          </a:p>
          <a:p>
            <a:endParaRPr lang="zh-CN" altLang="en-US" sz="1400" dirty="0" smtClean="0">
              <a:solidFill>
                <a:schemeClr val="tx1">
                  <a:lumMod val="90000"/>
                  <a:lumOff val="10000"/>
                </a:schemeClr>
              </a:solidFill>
              <a:cs typeface="+mn-ea"/>
              <a:sym typeface="+mn-lt"/>
            </a:endParaRPr>
          </a:p>
        </p:txBody>
      </p:sp>
      <p:sp>
        <p:nvSpPr>
          <p:cNvPr id="21" name="MH_Text_1"/>
          <p:cNvSpPr/>
          <p:nvPr>
            <p:custDataLst>
              <p:tags r:id="rId9"/>
            </p:custDataLst>
          </p:nvPr>
        </p:nvSpPr>
        <p:spPr>
          <a:xfrm>
            <a:off x="8633436" y="4321105"/>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pPr marL="285750" indent="-285750">
              <a:lnSpc>
                <a:spcPct val="120000"/>
              </a:lnSpc>
              <a:buClr>
                <a:schemeClr val="accent1"/>
              </a:buClr>
              <a:buFont typeface="Wingdings" panose="05000000000000000000" pitchFamily="2" charset="2"/>
              <a:buChar char="n"/>
            </a:pPr>
            <a:r>
              <a:rPr lang="zh-CN" altLang="en-US" sz="1865" b="1" dirty="0" smtClean="0">
                <a:solidFill>
                  <a:schemeClr val="tx1">
                    <a:lumMod val="90000"/>
                    <a:lumOff val="10000"/>
                  </a:schemeClr>
                </a:solidFill>
                <a:cs typeface="+mn-ea"/>
                <a:sym typeface="+mn-lt"/>
              </a:rPr>
              <a:t>添加标题</a:t>
            </a:r>
          </a:p>
        </p:txBody>
      </p:sp>
      <p:sp>
        <p:nvSpPr>
          <p:cNvPr id="22" name="MH_Text_1"/>
          <p:cNvSpPr/>
          <p:nvPr>
            <p:custDataLst>
              <p:tags r:id="rId10"/>
            </p:custDataLst>
          </p:nvPr>
        </p:nvSpPr>
        <p:spPr>
          <a:xfrm>
            <a:off x="8633436" y="4742548"/>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r>
              <a:rPr lang="zh-CN" altLang="en-US" sz="1400" dirty="0" smtClean="0">
                <a:solidFill>
                  <a:schemeClr val="tx1">
                    <a:lumMod val="90000"/>
                    <a:lumOff val="10000"/>
                  </a:schemeClr>
                </a:solidFill>
                <a:cs typeface="+mn-ea"/>
                <a:sym typeface="+mn-lt"/>
              </a:rPr>
              <a:t>您</a:t>
            </a:r>
            <a:r>
              <a:rPr lang="zh-CN" altLang="en-US" sz="1400" dirty="0">
                <a:solidFill>
                  <a:schemeClr val="tx1">
                    <a:lumMod val="90000"/>
                    <a:lumOff val="10000"/>
                  </a:schemeClr>
                </a:solidFill>
                <a:cs typeface="+mn-ea"/>
                <a:sym typeface="+mn-lt"/>
              </a:rPr>
              <a:t>的内容打在这里，或者通过复制您的文本后，在此框中选择粘贴，并选择只保留文字</a:t>
            </a:r>
            <a:r>
              <a:rPr lang="zh-CN" altLang="en-US" sz="1400" dirty="0" smtClean="0">
                <a:solidFill>
                  <a:schemeClr val="tx1">
                    <a:lumMod val="90000"/>
                    <a:lumOff val="10000"/>
                  </a:schemeClr>
                </a:solidFill>
                <a:cs typeface="+mn-ea"/>
                <a:sym typeface="+mn-lt"/>
              </a:rPr>
              <a:t>。</a:t>
            </a:r>
          </a:p>
          <a:p>
            <a:endParaRPr lang="zh-CN" altLang="en-US" sz="1400" dirty="0" smtClean="0">
              <a:solidFill>
                <a:schemeClr val="tx1">
                  <a:lumMod val="90000"/>
                  <a:lumOff val="10000"/>
                </a:schemeClr>
              </a:solidFill>
              <a:cs typeface="+mn-ea"/>
              <a:sym typeface="+mn-lt"/>
            </a:endParaRPr>
          </a:p>
        </p:txBody>
      </p:sp>
      <p:sp>
        <p:nvSpPr>
          <p:cNvPr id="23" name="MH_Text_1"/>
          <p:cNvSpPr/>
          <p:nvPr>
            <p:custDataLst>
              <p:tags r:id="rId11"/>
            </p:custDataLst>
          </p:nvPr>
        </p:nvSpPr>
        <p:spPr>
          <a:xfrm>
            <a:off x="8707019" y="2456369"/>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pPr marL="285750" indent="-285750">
              <a:lnSpc>
                <a:spcPct val="120000"/>
              </a:lnSpc>
              <a:buClr>
                <a:schemeClr val="accent2"/>
              </a:buClr>
              <a:buFont typeface="Wingdings" panose="05000000000000000000" pitchFamily="2" charset="2"/>
              <a:buChar char="n"/>
            </a:pPr>
            <a:r>
              <a:rPr lang="zh-CN" altLang="en-US" sz="1865" b="1" dirty="0">
                <a:solidFill>
                  <a:schemeClr val="tx1">
                    <a:lumMod val="90000"/>
                    <a:lumOff val="10000"/>
                  </a:schemeClr>
                </a:solidFill>
                <a:cs typeface="+mn-ea"/>
                <a:sym typeface="+mn-lt"/>
              </a:rPr>
              <a:t>添加标题</a:t>
            </a:r>
          </a:p>
        </p:txBody>
      </p:sp>
      <p:sp>
        <p:nvSpPr>
          <p:cNvPr id="24" name="MH_Text_1"/>
          <p:cNvSpPr/>
          <p:nvPr>
            <p:custDataLst>
              <p:tags r:id="rId12"/>
            </p:custDataLst>
          </p:nvPr>
        </p:nvSpPr>
        <p:spPr>
          <a:xfrm>
            <a:off x="8707019" y="2794899"/>
            <a:ext cx="295820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r>
              <a:rPr lang="zh-CN" altLang="en-US" sz="1400" dirty="0" smtClean="0">
                <a:solidFill>
                  <a:schemeClr val="tx1">
                    <a:lumMod val="90000"/>
                    <a:lumOff val="10000"/>
                  </a:schemeClr>
                </a:solidFill>
                <a:cs typeface="+mn-ea"/>
                <a:sym typeface="+mn-lt"/>
              </a:rPr>
              <a:t>您</a:t>
            </a:r>
            <a:r>
              <a:rPr lang="zh-CN" altLang="en-US" sz="1400" dirty="0">
                <a:solidFill>
                  <a:schemeClr val="tx1">
                    <a:lumMod val="90000"/>
                    <a:lumOff val="10000"/>
                  </a:schemeClr>
                </a:solidFill>
                <a:cs typeface="+mn-ea"/>
                <a:sym typeface="+mn-lt"/>
              </a:rPr>
              <a:t>的内容打在这里，或者通过复制您的文本后，在此框中选择粘贴，并选择只保留文字</a:t>
            </a:r>
            <a:r>
              <a:rPr lang="zh-CN" altLang="en-US" sz="1400" dirty="0" smtClean="0">
                <a:solidFill>
                  <a:schemeClr val="tx1">
                    <a:lumMod val="90000"/>
                    <a:lumOff val="10000"/>
                  </a:schemeClr>
                </a:solidFill>
                <a:cs typeface="+mn-ea"/>
                <a:sym typeface="+mn-lt"/>
              </a:rPr>
              <a:t>。</a:t>
            </a:r>
          </a:p>
          <a:p>
            <a:endParaRPr lang="zh-CN" altLang="en-US" sz="1400" dirty="0" smtClean="0">
              <a:solidFill>
                <a:schemeClr val="tx1">
                  <a:lumMod val="90000"/>
                  <a:lumOff val="10000"/>
                </a:schemeClr>
              </a:solidFill>
              <a:cs typeface="+mn-ea"/>
              <a:sym typeface="+mn-lt"/>
            </a:endParaRPr>
          </a:p>
        </p:txBody>
      </p:sp>
      <p:grpSp>
        <p:nvGrpSpPr>
          <p:cNvPr id="25" name="组合 24"/>
          <p:cNvGrpSpPr/>
          <p:nvPr/>
        </p:nvGrpSpPr>
        <p:grpSpPr>
          <a:xfrm>
            <a:off x="8099211" y="1481739"/>
            <a:ext cx="864000" cy="864000"/>
            <a:chOff x="4229236" y="3968984"/>
            <a:chExt cx="792000" cy="792000"/>
          </a:xfrm>
        </p:grpSpPr>
        <p:sp>
          <p:nvSpPr>
            <p:cNvPr id="26" name="MH_Other_2"/>
            <p:cNvSpPr/>
            <p:nvPr>
              <p:custDataLst>
                <p:tags r:id="rId2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7" name="MH_Title_1"/>
            <p:cNvSpPr/>
            <p:nvPr>
              <p:custDataLst>
                <p:tags r:id="rId26"/>
              </p:custDataLst>
            </p:nvPr>
          </p:nvSpPr>
          <p:spPr>
            <a:xfrm>
              <a:off x="4355236" y="4094984"/>
              <a:ext cx="540000" cy="540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02</a:t>
              </a:r>
              <a:endParaRPr lang="en-US" altLang="zh-CN" sz="2135" dirty="0">
                <a:latin typeface="Impact" panose="020B0806030902050204" pitchFamily="34" charset="0"/>
              </a:endParaRPr>
            </a:p>
          </p:txBody>
        </p:sp>
      </p:grpSp>
      <p:grpSp>
        <p:nvGrpSpPr>
          <p:cNvPr id="28" name="组合 27"/>
          <p:cNvGrpSpPr/>
          <p:nvPr/>
        </p:nvGrpSpPr>
        <p:grpSpPr>
          <a:xfrm>
            <a:off x="7444342" y="4598557"/>
            <a:ext cx="864000" cy="864000"/>
            <a:chOff x="4229236" y="3968984"/>
            <a:chExt cx="792000" cy="792000"/>
          </a:xfrm>
        </p:grpSpPr>
        <p:sp>
          <p:nvSpPr>
            <p:cNvPr id="29" name="MH_Other_2"/>
            <p:cNvSpPr/>
            <p:nvPr>
              <p:custDataLst>
                <p:tags r:id="rId2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0" name="MH_Title_1"/>
            <p:cNvSpPr/>
            <p:nvPr>
              <p:custDataLst>
                <p:tags r:id="rId24"/>
              </p:custDataLst>
            </p:nvPr>
          </p:nvSpPr>
          <p:spPr>
            <a:xfrm>
              <a:off x="4355236" y="4094984"/>
              <a:ext cx="540000" cy="54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04</a:t>
              </a:r>
              <a:endParaRPr lang="en-US" altLang="zh-CN" sz="2135" dirty="0">
                <a:latin typeface="Impact" panose="020B0806030902050204" pitchFamily="34" charset="0"/>
              </a:endParaRPr>
            </a:p>
          </p:txBody>
        </p:sp>
      </p:grpSp>
      <p:grpSp>
        <p:nvGrpSpPr>
          <p:cNvPr id="31" name="组合 30"/>
          <p:cNvGrpSpPr/>
          <p:nvPr/>
        </p:nvGrpSpPr>
        <p:grpSpPr>
          <a:xfrm>
            <a:off x="3316674" y="1481739"/>
            <a:ext cx="864000" cy="864000"/>
            <a:chOff x="4229236" y="3968984"/>
            <a:chExt cx="792000" cy="792000"/>
          </a:xfrm>
        </p:grpSpPr>
        <p:sp>
          <p:nvSpPr>
            <p:cNvPr id="32" name="MH_Other_2"/>
            <p:cNvSpPr/>
            <p:nvPr>
              <p:custDataLst>
                <p:tags r:id="rId2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3" name="MH_Title_1"/>
            <p:cNvSpPr/>
            <p:nvPr>
              <p:custDataLst>
                <p:tags r:id="rId22"/>
              </p:custDataLst>
            </p:nvPr>
          </p:nvSpPr>
          <p:spPr>
            <a:xfrm>
              <a:off x="4355238" y="4094984"/>
              <a:ext cx="540000" cy="54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01</a:t>
              </a:r>
              <a:endParaRPr lang="en-US" altLang="zh-CN" sz="2135" dirty="0">
                <a:latin typeface="Impact" panose="020B0806030902050204" pitchFamily="34" charset="0"/>
              </a:endParaRPr>
            </a:p>
          </p:txBody>
        </p:sp>
      </p:grpSp>
      <p:grpSp>
        <p:nvGrpSpPr>
          <p:cNvPr id="34" name="组合 33"/>
          <p:cNvGrpSpPr/>
          <p:nvPr/>
        </p:nvGrpSpPr>
        <p:grpSpPr>
          <a:xfrm>
            <a:off x="4004782" y="4598557"/>
            <a:ext cx="864000" cy="864000"/>
            <a:chOff x="4229236" y="3968984"/>
            <a:chExt cx="792000" cy="792000"/>
          </a:xfrm>
        </p:grpSpPr>
        <p:sp>
          <p:nvSpPr>
            <p:cNvPr id="35" name="MH_Other_2"/>
            <p:cNvSpPr/>
            <p:nvPr>
              <p:custDataLst>
                <p:tags r:id="rId19"/>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6" name="MH_Title_1"/>
            <p:cNvSpPr/>
            <p:nvPr>
              <p:custDataLst>
                <p:tags r:id="rId20"/>
              </p:custDataLst>
            </p:nvPr>
          </p:nvSpPr>
          <p:spPr>
            <a:xfrm>
              <a:off x="4355236" y="4094984"/>
              <a:ext cx="540000" cy="540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03</a:t>
              </a:r>
              <a:endParaRPr lang="en-US" altLang="zh-CN" sz="2135" dirty="0">
                <a:latin typeface="Impact" panose="020B0806030902050204" pitchFamily="34" charset="0"/>
              </a:endParaRPr>
            </a:p>
          </p:txBody>
        </p:sp>
      </p:grpSp>
      <p:grpSp>
        <p:nvGrpSpPr>
          <p:cNvPr id="37" name="组合 36"/>
          <p:cNvGrpSpPr/>
          <p:nvPr/>
        </p:nvGrpSpPr>
        <p:grpSpPr>
          <a:xfrm>
            <a:off x="5033819" y="1753177"/>
            <a:ext cx="2224413" cy="3819725"/>
            <a:chOff x="3753648" y="1314883"/>
            <a:chExt cx="1668310" cy="2864794"/>
          </a:xfrm>
          <a:effectLst>
            <a:outerShdw blurRad="279400" dist="228600" dir="8100000" algn="tr" rotWithShape="0">
              <a:prstClr val="black">
                <a:alpha val="30000"/>
              </a:prstClr>
            </a:outerShdw>
          </a:effectLst>
        </p:grpSpPr>
        <p:sp>
          <p:nvSpPr>
            <p:cNvPr id="5" name="MH_Other_1"/>
            <p:cNvSpPr/>
            <p:nvPr>
              <p:custDataLst>
                <p:tags r:id="rId14"/>
              </p:custDataLst>
            </p:nvPr>
          </p:nvSpPr>
          <p:spPr>
            <a:xfrm>
              <a:off x="4204973" y="3372803"/>
              <a:ext cx="780082" cy="158544"/>
            </a:xfrm>
            <a:prstGeom prst="roundRect">
              <a:avLst>
                <a:gd name="adj" fmla="val 50000"/>
              </a:avLst>
            </a:prstGeom>
            <a:solidFill>
              <a:srgbClr val="CF0069"/>
            </a:soli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6" name="MH_Other_2"/>
            <p:cNvSpPr/>
            <p:nvPr>
              <p:custDataLst>
                <p:tags r:id="rId15"/>
              </p:custDataLst>
            </p:nvPr>
          </p:nvSpPr>
          <p:spPr>
            <a:xfrm>
              <a:off x="4272743" y="3608661"/>
              <a:ext cx="644542" cy="144000"/>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7" name="MH_Other_3"/>
            <p:cNvSpPr/>
            <p:nvPr>
              <p:custDataLst>
                <p:tags r:id="rId16"/>
              </p:custDataLst>
            </p:nvPr>
          </p:nvSpPr>
          <p:spPr>
            <a:xfrm>
              <a:off x="4204973" y="3830032"/>
              <a:ext cx="780082" cy="158544"/>
            </a:xfrm>
            <a:prstGeom prst="roundRect">
              <a:avLst>
                <a:gd name="adj" fmla="val 50000"/>
              </a:avLst>
            </a:prstGeom>
            <a:solidFill>
              <a:srgbClr val="7BBF7C"/>
            </a:soli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8" name="MH_Other_4"/>
            <p:cNvSpPr/>
            <p:nvPr>
              <p:custDataLst>
                <p:tags r:id="rId17"/>
              </p:custDataLst>
            </p:nvPr>
          </p:nvSpPr>
          <p:spPr>
            <a:xfrm>
              <a:off x="4349167" y="4059354"/>
              <a:ext cx="491697" cy="120323"/>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4" name="MH_Title_1"/>
            <p:cNvSpPr/>
            <p:nvPr>
              <p:custDataLst>
                <p:tags r:id="rId18"/>
              </p:custDataLst>
            </p:nvPr>
          </p:nvSpPr>
          <p:spPr>
            <a:xfrm>
              <a:off x="3753648" y="1314883"/>
              <a:ext cx="1668310" cy="189969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b="1" dirty="0">
                <a:solidFill>
                  <a:schemeClr val="accent1"/>
                </a:solidFill>
              </a:endParaRPr>
            </a:p>
          </p:txBody>
        </p:sp>
      </p:grpSp>
      <p:sp>
        <p:nvSpPr>
          <p:cNvPr id="44" name="MH_Other_9"/>
          <p:cNvSpPr/>
          <p:nvPr>
            <p:custDataLst>
              <p:tags r:id="rId13"/>
            </p:custDataLst>
          </p:nvPr>
        </p:nvSpPr>
        <p:spPr>
          <a:xfrm>
            <a:off x="5541226" y="2256123"/>
            <a:ext cx="1209600" cy="1211677"/>
          </a:xfrm>
          <a:prstGeom prst="ellipse">
            <a:avLst/>
          </a:prstGeom>
          <a:solidFill>
            <a:srgbClr val="CF0069"/>
          </a:solidFill>
          <a:ln>
            <a:noFill/>
          </a:ln>
          <a:effectLst>
            <a:innerShdw blurRad="101600" dist="1016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7200" b="1" dirty="0" smtClean="0">
                <a:ea typeface="微软雅黑" panose="020B0503020204020204" pitchFamily="34" charset="-122"/>
              </a:rPr>
              <a:t>?</a:t>
            </a:r>
            <a:endParaRPr lang="zh-CN" altLang="en-US" sz="7200" b="1" dirty="0">
              <a:ea typeface="微软雅黑" panose="020B0503020204020204" pitchFamily="34" charset="-122"/>
            </a:endParaRPr>
          </a:p>
        </p:txBody>
      </p:sp>
    </p:spTree>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50000">
                                          <p:cBhvr additive="base">
                                            <p:cTn id="7"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5"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ppt_w</p:attrName>
                                            </p:attrNameLst>
                                          </p:cBhvr>
                                          <p:tavLst>
                                            <p:tav tm="0" fmla="#ppt_w*sin(2.5*pi*$)">
                                              <p:val>
                                                <p:fltVal val="0"/>
                                              </p:val>
                                            </p:tav>
                                            <p:tav tm="100000">
                                              <p:val>
                                                <p:fltVal val="1"/>
                                              </p:val>
                                            </p:tav>
                                          </p:tavLst>
                                        </p:anim>
                                        <p:anim calcmode="lin" valueType="num">
                                          <p:cBhvr>
                                            <p:cTn id="14" dur="1000" fill="hold"/>
                                            <p:tgtEl>
                                              <p:spTgt spid="44"/>
                                            </p:tgtEl>
                                            <p:attrNameLst>
                                              <p:attrName>ppt_h</p:attrName>
                                            </p:attrNameLst>
                                          </p:cBhvr>
                                          <p:tavLst>
                                            <p:tav tm="0">
                                              <p:val>
                                                <p:strVal val="#ppt_h"/>
                                              </p:val>
                                            </p:tav>
                                            <p:tav tm="100000">
                                              <p:val>
                                                <p:strVal val="#ppt_h"/>
                                              </p:val>
                                            </p:tav>
                                          </p:tavLst>
                                        </p:anim>
                                      </p:childTnLst>
                                    </p:cTn>
                                  </p:par>
                                  <p:par>
                                    <p:cTn id="15" presetID="22" presetClass="entr" presetSubtype="2"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53" presetClass="entr" presetSubtype="16" fill="hold" nodeType="withEffect">
                                      <p:stCondLst>
                                        <p:cond delay="5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par>
                                    <p:cTn id="32" presetID="53" presetClass="entr" presetSubtype="16" fill="hold" nodeType="withEffect">
                                      <p:stCondLst>
                                        <p:cond delay="50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4000"/>
                                </p:stCondLst>
                                <p:childTnLst>
                                  <p:par>
                                    <p:cTn id="70" presetID="47"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47"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44"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ppt_x"/>
                                              </p:val>
                                            </p:tav>
                                            <p:tav tm="100000">
                                              <p:val>
                                                <p:strVal val="#ppt_x"/>
                                              </p:val>
                                            </p:tav>
                                          </p:tavLst>
                                        </p:anim>
                                        <p:anim calcmode="lin" valueType="num">
                                          <p:cBhvr additive="base">
                                            <p:cTn id="8" dur="10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5"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ppt_w</p:attrName>
                                            </p:attrNameLst>
                                          </p:cBhvr>
                                          <p:tavLst>
                                            <p:tav tm="0" fmla="#ppt_w*sin(2.5*pi*$)">
                                              <p:val>
                                                <p:fltVal val="0"/>
                                              </p:val>
                                            </p:tav>
                                            <p:tav tm="100000">
                                              <p:val>
                                                <p:fltVal val="1"/>
                                              </p:val>
                                            </p:tav>
                                          </p:tavLst>
                                        </p:anim>
                                        <p:anim calcmode="lin" valueType="num">
                                          <p:cBhvr>
                                            <p:cTn id="14" dur="1000" fill="hold"/>
                                            <p:tgtEl>
                                              <p:spTgt spid="44"/>
                                            </p:tgtEl>
                                            <p:attrNameLst>
                                              <p:attrName>ppt_h</p:attrName>
                                            </p:attrNameLst>
                                          </p:cBhvr>
                                          <p:tavLst>
                                            <p:tav tm="0">
                                              <p:val>
                                                <p:strVal val="#ppt_h"/>
                                              </p:val>
                                            </p:tav>
                                            <p:tav tm="100000">
                                              <p:val>
                                                <p:strVal val="#ppt_h"/>
                                              </p:val>
                                            </p:tav>
                                          </p:tavLst>
                                        </p:anim>
                                      </p:childTnLst>
                                    </p:cTn>
                                  </p:par>
                                  <p:par>
                                    <p:cTn id="15" presetID="22" presetClass="entr" presetSubtype="2"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53" presetClass="entr" presetSubtype="16" fill="hold" nodeType="withEffect">
                                      <p:stCondLst>
                                        <p:cond delay="5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par>
                                    <p:cTn id="32" presetID="53" presetClass="entr" presetSubtype="16" fill="hold" nodeType="withEffect">
                                      <p:stCondLst>
                                        <p:cond delay="50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4000"/>
                                </p:stCondLst>
                                <p:childTnLst>
                                  <p:par>
                                    <p:cTn id="70" presetID="47"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47"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44" grpId="0" bldLvl="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MH_Other_1"/>
          <p:cNvSpPr/>
          <p:nvPr>
            <p:custDataLst>
              <p:tags r:id="rId1"/>
            </p:custDataLst>
          </p:nvPr>
        </p:nvSpPr>
        <p:spPr bwMode="auto">
          <a:xfrm rot="3843633">
            <a:off x="8862042" y="3761405"/>
            <a:ext cx="1212851" cy="89772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3" name="MH_Other_2"/>
          <p:cNvSpPr>
            <a:spLocks noChangeShapeType="1"/>
          </p:cNvSpPr>
          <p:nvPr>
            <p:custDataLst>
              <p:tags r:id="rId2"/>
            </p:custDataLst>
          </p:nvPr>
        </p:nvSpPr>
        <p:spPr bwMode="auto">
          <a:xfrm flipV="1">
            <a:off x="6745687" y="3648293"/>
            <a:ext cx="3014817" cy="0"/>
          </a:xfrm>
          <a:prstGeom prst="line">
            <a:avLst/>
          </a:prstGeom>
          <a:noFill/>
          <a:ln w="38100">
            <a:solidFill>
              <a:schemeClr val="bg1">
                <a:lumMod val="65000"/>
              </a:schemeClr>
            </a:solidFill>
            <a:roun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4" name="MH_Other_3"/>
          <p:cNvSpPr>
            <a:spLocks noChangeShapeType="1"/>
          </p:cNvSpPr>
          <p:nvPr>
            <p:custDataLst>
              <p:tags r:id="rId3"/>
            </p:custDataLst>
          </p:nvPr>
        </p:nvSpPr>
        <p:spPr bwMode="auto">
          <a:xfrm flipH="1">
            <a:off x="7236963" y="2478305"/>
            <a:ext cx="1081751" cy="3022600"/>
          </a:xfrm>
          <a:prstGeom prst="line">
            <a:avLst/>
          </a:prstGeom>
          <a:noFill/>
          <a:ln w="38100">
            <a:solidFill>
              <a:schemeClr val="bg1">
                <a:lumMod val="65000"/>
              </a:schemeClr>
            </a:solidFill>
            <a:roun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5" name="MH_Other_4"/>
          <p:cNvSpPr>
            <a:spLocks noChangeShapeType="1"/>
          </p:cNvSpPr>
          <p:nvPr>
            <p:custDataLst>
              <p:tags r:id="rId4"/>
            </p:custDataLst>
          </p:nvPr>
        </p:nvSpPr>
        <p:spPr bwMode="auto">
          <a:xfrm>
            <a:off x="8318708" y="2478305"/>
            <a:ext cx="984137" cy="3022600"/>
          </a:xfrm>
          <a:prstGeom prst="line">
            <a:avLst/>
          </a:prstGeom>
          <a:noFill/>
          <a:ln w="38100">
            <a:solidFill>
              <a:schemeClr val="bg1">
                <a:lumMod val="65000"/>
              </a:schemeClr>
            </a:solidFill>
            <a:roun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6" name="MH_Other_5"/>
          <p:cNvSpPr>
            <a:spLocks noChangeShapeType="1"/>
          </p:cNvSpPr>
          <p:nvPr>
            <p:custDataLst>
              <p:tags r:id="rId5"/>
            </p:custDataLst>
          </p:nvPr>
        </p:nvSpPr>
        <p:spPr bwMode="auto">
          <a:xfrm flipH="1">
            <a:off x="7236932" y="3648297"/>
            <a:ext cx="2555555" cy="1852612"/>
          </a:xfrm>
          <a:prstGeom prst="line">
            <a:avLst/>
          </a:prstGeom>
          <a:noFill/>
          <a:ln w="38100">
            <a:solidFill>
              <a:schemeClr val="bg1">
                <a:lumMod val="65000"/>
              </a:schemeClr>
            </a:solidFill>
            <a:roun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7" name="MH_Other_6"/>
          <p:cNvSpPr>
            <a:spLocks noChangeShapeType="1"/>
          </p:cNvSpPr>
          <p:nvPr>
            <p:custDataLst>
              <p:tags r:id="rId6"/>
            </p:custDataLst>
          </p:nvPr>
        </p:nvSpPr>
        <p:spPr bwMode="auto">
          <a:xfrm>
            <a:off x="6745664" y="3648297"/>
            <a:ext cx="2557155" cy="1852612"/>
          </a:xfrm>
          <a:prstGeom prst="line">
            <a:avLst/>
          </a:prstGeom>
          <a:noFill/>
          <a:ln w="38100">
            <a:solidFill>
              <a:schemeClr val="bg1">
                <a:lumMod val="65000"/>
              </a:schemeClr>
            </a:solidFill>
            <a:roun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8" name="MH_Other_7"/>
          <p:cNvSpPr/>
          <p:nvPr>
            <p:custDataLst>
              <p:tags r:id="rId7"/>
            </p:custDataLst>
          </p:nvPr>
        </p:nvSpPr>
        <p:spPr bwMode="auto">
          <a:xfrm rot="8181971">
            <a:off x="7651390" y="4654807"/>
            <a:ext cx="1220968"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9" name="MH_Other_9"/>
          <p:cNvSpPr/>
          <p:nvPr>
            <p:custDataLst>
              <p:tags r:id="rId8"/>
            </p:custDataLst>
          </p:nvPr>
        </p:nvSpPr>
        <p:spPr bwMode="auto">
          <a:xfrm rot="12426840">
            <a:off x="6526482" y="3799105"/>
            <a:ext cx="1220969"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10" name="MH_Other_10"/>
          <p:cNvSpPr/>
          <p:nvPr>
            <p:custDataLst>
              <p:tags r:id="rId9"/>
            </p:custDataLst>
          </p:nvPr>
        </p:nvSpPr>
        <p:spPr bwMode="auto">
          <a:xfrm rot="16765840">
            <a:off x="6955372" y="2478264"/>
            <a:ext cx="1211263" cy="1217769"/>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11" name="MH_Other_11"/>
          <p:cNvSpPr/>
          <p:nvPr>
            <p:custDataLst>
              <p:tags r:id="rId10"/>
            </p:custDataLst>
          </p:nvPr>
        </p:nvSpPr>
        <p:spPr bwMode="auto">
          <a:xfrm rot="21229832">
            <a:off x="8331528" y="2510061"/>
            <a:ext cx="1220969" cy="11191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bg1">
                <a:lumMod val="65000"/>
              </a:schemeClr>
            </a:solidFill>
            <a:prstDash val="sysDot"/>
            <a:round/>
            <a:tailEnd type="triangle" w="med" len="med"/>
          </a:ln>
          <a:effectLst/>
        </p:spPr>
        <p:txBody>
          <a:bodyPr wrap="none" lIns="91424" tIns="45718" rIns="91424" bIns="45718" anchor="ctr"/>
          <a:lstStyle/>
          <a:p>
            <a:pPr>
              <a:defRPr/>
            </a:pPr>
            <a:endParaRPr lang="zh-CN" altLang="en-US" sz="2400" b="1" kern="0" dirty="0">
              <a:solidFill>
                <a:sysClr val="windowText" lastClr="000000"/>
              </a:solidFill>
              <a:cs typeface="+mn-ea"/>
              <a:sym typeface="+mn-lt"/>
            </a:endParaRPr>
          </a:p>
        </p:txBody>
      </p:sp>
      <p:sp>
        <p:nvSpPr>
          <p:cNvPr id="12" name="椭圆 11"/>
          <p:cNvSpPr/>
          <p:nvPr/>
        </p:nvSpPr>
        <p:spPr bwMode="auto">
          <a:xfrm>
            <a:off x="7506030" y="3320972"/>
            <a:ext cx="1589129" cy="158846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zh-CN" altLang="en-US" sz="2665" b="1" dirty="0">
                <a:solidFill>
                  <a:schemeClr val="tx1">
                    <a:lumMod val="90000"/>
                    <a:lumOff val="10000"/>
                  </a:schemeClr>
                </a:solidFill>
                <a:sym typeface="+mn-lt"/>
              </a:rPr>
              <a:t>单击此处</a:t>
            </a:r>
          </a:p>
          <a:p>
            <a:pPr algn="ctr"/>
            <a:r>
              <a:rPr lang="zh-CN" altLang="en-US" sz="2665" b="1" dirty="0">
                <a:solidFill>
                  <a:schemeClr val="tx1">
                    <a:lumMod val="90000"/>
                    <a:lumOff val="10000"/>
                  </a:schemeClr>
                </a:solidFill>
                <a:sym typeface="+mn-lt"/>
              </a:rPr>
              <a:t>添加标题</a:t>
            </a:r>
          </a:p>
        </p:txBody>
      </p:sp>
      <p:sp>
        <p:nvSpPr>
          <p:cNvPr id="13" name="椭圆 12"/>
          <p:cNvSpPr/>
          <p:nvPr/>
        </p:nvSpPr>
        <p:spPr bwMode="auto">
          <a:xfrm>
            <a:off x="7881608" y="1924545"/>
            <a:ext cx="864000" cy="864000"/>
          </a:xfrm>
          <a:prstGeom prst="ellipse">
            <a:avLst/>
          </a:prstGeom>
          <a:solidFill>
            <a:srgbClr val="CF0069"/>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defRPr/>
            </a:pPr>
            <a:r>
              <a:rPr lang="zh-CN" altLang="en-US" sz="1865" b="1" dirty="0">
                <a:solidFill>
                  <a:schemeClr val="bg1"/>
                </a:solidFill>
                <a:cs typeface="+mn-ea"/>
                <a:sym typeface="+mn-lt"/>
              </a:rPr>
              <a:t>向心力</a:t>
            </a:r>
          </a:p>
        </p:txBody>
      </p:sp>
      <p:sp>
        <p:nvSpPr>
          <p:cNvPr id="14" name="椭圆 13"/>
          <p:cNvSpPr/>
          <p:nvPr/>
        </p:nvSpPr>
        <p:spPr bwMode="auto">
          <a:xfrm>
            <a:off x="6162315" y="3243581"/>
            <a:ext cx="864000" cy="864000"/>
          </a:xfrm>
          <a:prstGeom prst="ellipse">
            <a:avLst/>
          </a:prstGeom>
          <a:solidFill>
            <a:srgbClr val="7BBF7C"/>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zh-CN" altLang="en-US" sz="1865" b="1" dirty="0">
                <a:solidFill>
                  <a:schemeClr val="bg1"/>
                </a:solidFill>
                <a:cs typeface="+mn-ea"/>
                <a:sym typeface="+mn-lt"/>
              </a:rPr>
              <a:t>决策力</a:t>
            </a:r>
          </a:p>
        </p:txBody>
      </p:sp>
      <p:sp>
        <p:nvSpPr>
          <p:cNvPr id="15" name="椭圆 14"/>
          <p:cNvSpPr/>
          <p:nvPr/>
        </p:nvSpPr>
        <p:spPr bwMode="auto">
          <a:xfrm>
            <a:off x="6825491" y="5011075"/>
            <a:ext cx="864000" cy="864000"/>
          </a:xfrm>
          <a:prstGeom prst="ellipse">
            <a:avLst/>
          </a:prstGeom>
          <a:solidFill>
            <a:srgbClr val="CF0069"/>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zh-CN" altLang="en-US" sz="1865" b="1" dirty="0">
                <a:solidFill>
                  <a:schemeClr val="bg1"/>
                </a:solidFill>
                <a:cs typeface="+mn-ea"/>
                <a:sym typeface="+mn-lt"/>
              </a:rPr>
              <a:t>执行力</a:t>
            </a:r>
          </a:p>
        </p:txBody>
      </p:sp>
      <p:sp>
        <p:nvSpPr>
          <p:cNvPr id="16" name="椭圆 15"/>
          <p:cNvSpPr/>
          <p:nvPr/>
        </p:nvSpPr>
        <p:spPr bwMode="auto">
          <a:xfrm>
            <a:off x="8785006" y="5011075"/>
            <a:ext cx="864000" cy="864000"/>
          </a:xfrm>
          <a:prstGeom prst="ellipse">
            <a:avLst/>
          </a:prstGeom>
          <a:solidFill>
            <a:srgbClr val="CF0069"/>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zh-CN" altLang="en-US" sz="1865" b="1" dirty="0">
                <a:solidFill>
                  <a:schemeClr val="bg1"/>
                </a:solidFill>
                <a:cs typeface="+mn-ea"/>
                <a:sym typeface="+mn-lt"/>
              </a:rPr>
              <a:t>领导力</a:t>
            </a:r>
          </a:p>
        </p:txBody>
      </p:sp>
      <p:sp>
        <p:nvSpPr>
          <p:cNvPr id="17" name="椭圆 16"/>
          <p:cNvSpPr/>
          <p:nvPr/>
        </p:nvSpPr>
        <p:spPr bwMode="auto">
          <a:xfrm>
            <a:off x="9356203" y="3243581"/>
            <a:ext cx="864000" cy="864000"/>
          </a:xfrm>
          <a:prstGeom prst="ellipse">
            <a:avLst/>
          </a:prstGeom>
          <a:solidFill>
            <a:srgbClr val="7BBF7C"/>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zh-CN" altLang="en-US" sz="1865" b="1" dirty="0">
                <a:solidFill>
                  <a:schemeClr val="bg1"/>
                </a:solidFill>
                <a:cs typeface="+mn-ea"/>
                <a:sym typeface="+mn-lt"/>
              </a:rPr>
              <a:t>协调力</a:t>
            </a:r>
          </a:p>
        </p:txBody>
      </p:sp>
      <p:sp>
        <p:nvSpPr>
          <p:cNvPr id="18" name="TextBox 17"/>
          <p:cNvSpPr txBox="1"/>
          <p:nvPr/>
        </p:nvSpPr>
        <p:spPr>
          <a:xfrm>
            <a:off x="7547103" y="1349933"/>
            <a:ext cx="1536000" cy="554355"/>
          </a:xfrm>
          <a:prstGeom prst="rect">
            <a:avLst/>
          </a:prstGeom>
          <a:noFill/>
        </p:spPr>
        <p:txBody>
          <a:bodyPr wrap="square" rtlCol="0">
            <a:spAutoFit/>
          </a:bodyPr>
          <a:lstStyle/>
          <a:p>
            <a:pPr algn="ctr"/>
            <a:r>
              <a:rPr lang="zh-CN" altLang="en-US" sz="1465" b="1" dirty="0" smtClean="0">
                <a:solidFill>
                  <a:schemeClr val="tx1">
                    <a:lumMod val="90000"/>
                    <a:lumOff val="10000"/>
                  </a:schemeClr>
                </a:solidFill>
                <a:cs typeface="+mn-ea"/>
                <a:sym typeface="+mn-lt"/>
              </a:rPr>
              <a:t>单击此处</a:t>
            </a:r>
          </a:p>
          <a:p>
            <a:pPr algn="ctr"/>
            <a:r>
              <a:rPr lang="zh-CN" altLang="en-US" sz="1465" b="1" dirty="0" smtClean="0">
                <a:solidFill>
                  <a:schemeClr val="tx1">
                    <a:lumMod val="90000"/>
                    <a:lumOff val="10000"/>
                  </a:schemeClr>
                </a:solidFill>
                <a:cs typeface="+mn-ea"/>
                <a:sym typeface="+mn-lt"/>
              </a:rPr>
              <a:t>添加标题</a:t>
            </a:r>
          </a:p>
        </p:txBody>
      </p:sp>
      <p:sp>
        <p:nvSpPr>
          <p:cNvPr id="19" name="TextBox 18"/>
          <p:cNvSpPr txBox="1"/>
          <p:nvPr/>
        </p:nvSpPr>
        <p:spPr>
          <a:xfrm>
            <a:off x="10361219" y="3463652"/>
            <a:ext cx="1536000" cy="554355"/>
          </a:xfrm>
          <a:prstGeom prst="rect">
            <a:avLst/>
          </a:prstGeom>
          <a:noFill/>
        </p:spPr>
        <p:txBody>
          <a:bodyPr wrap="square" rtlCol="0">
            <a:spAutoFit/>
          </a:bodyPr>
          <a:lstStyle/>
          <a:p>
            <a:r>
              <a:rPr lang="zh-CN" altLang="en-US" sz="1465" b="1" dirty="0" smtClean="0">
                <a:solidFill>
                  <a:schemeClr val="tx1">
                    <a:lumMod val="90000"/>
                    <a:lumOff val="10000"/>
                  </a:schemeClr>
                </a:solidFill>
                <a:cs typeface="+mn-ea"/>
                <a:sym typeface="+mn-lt"/>
              </a:rPr>
              <a:t>单击此处</a:t>
            </a:r>
          </a:p>
          <a:p>
            <a:r>
              <a:rPr lang="zh-CN" altLang="en-US" sz="1465" b="1" dirty="0" smtClean="0">
                <a:solidFill>
                  <a:schemeClr val="tx1">
                    <a:lumMod val="90000"/>
                    <a:lumOff val="10000"/>
                  </a:schemeClr>
                </a:solidFill>
                <a:cs typeface="+mn-ea"/>
                <a:sym typeface="+mn-lt"/>
              </a:rPr>
              <a:t>添加标题</a:t>
            </a:r>
          </a:p>
        </p:txBody>
      </p:sp>
      <p:sp>
        <p:nvSpPr>
          <p:cNvPr id="20" name="TextBox 19"/>
          <p:cNvSpPr txBox="1"/>
          <p:nvPr/>
        </p:nvSpPr>
        <p:spPr>
          <a:xfrm>
            <a:off x="9841016" y="5198433"/>
            <a:ext cx="1536000" cy="554355"/>
          </a:xfrm>
          <a:prstGeom prst="rect">
            <a:avLst/>
          </a:prstGeom>
          <a:noFill/>
        </p:spPr>
        <p:txBody>
          <a:bodyPr wrap="square" rtlCol="0">
            <a:spAutoFit/>
          </a:bodyPr>
          <a:lstStyle/>
          <a:p>
            <a:r>
              <a:rPr lang="zh-CN" altLang="en-US" sz="1465" b="1" dirty="0" smtClean="0">
                <a:solidFill>
                  <a:schemeClr val="tx1">
                    <a:lumMod val="90000"/>
                    <a:lumOff val="10000"/>
                  </a:schemeClr>
                </a:solidFill>
                <a:cs typeface="+mn-ea"/>
                <a:sym typeface="+mn-lt"/>
              </a:rPr>
              <a:t>单击此处</a:t>
            </a:r>
          </a:p>
          <a:p>
            <a:r>
              <a:rPr lang="zh-CN" altLang="en-US" sz="1465" b="1" dirty="0" smtClean="0">
                <a:solidFill>
                  <a:schemeClr val="tx1">
                    <a:lumMod val="90000"/>
                    <a:lumOff val="10000"/>
                  </a:schemeClr>
                </a:solidFill>
                <a:cs typeface="+mn-ea"/>
                <a:sym typeface="+mn-lt"/>
              </a:rPr>
              <a:t>添加标题</a:t>
            </a:r>
          </a:p>
        </p:txBody>
      </p:sp>
      <p:sp>
        <p:nvSpPr>
          <p:cNvPr id="21" name="TextBox 20"/>
          <p:cNvSpPr txBox="1"/>
          <p:nvPr/>
        </p:nvSpPr>
        <p:spPr>
          <a:xfrm>
            <a:off x="4825389" y="5212411"/>
            <a:ext cx="1536000" cy="554355"/>
          </a:xfrm>
          <a:prstGeom prst="rect">
            <a:avLst/>
          </a:prstGeom>
          <a:noFill/>
        </p:spPr>
        <p:txBody>
          <a:bodyPr wrap="square" rtlCol="0">
            <a:spAutoFit/>
          </a:bodyPr>
          <a:lstStyle/>
          <a:p>
            <a:pPr algn="r"/>
            <a:r>
              <a:rPr lang="zh-CN" altLang="en-US" sz="1465" b="1" dirty="0" smtClean="0">
                <a:solidFill>
                  <a:schemeClr val="tx1">
                    <a:lumMod val="90000"/>
                    <a:lumOff val="10000"/>
                  </a:schemeClr>
                </a:solidFill>
                <a:cs typeface="+mn-ea"/>
                <a:sym typeface="+mn-lt"/>
              </a:rPr>
              <a:t>单击此处</a:t>
            </a:r>
          </a:p>
          <a:p>
            <a:pPr algn="r"/>
            <a:r>
              <a:rPr lang="zh-CN" altLang="en-US" sz="1465" b="1" dirty="0" smtClean="0">
                <a:solidFill>
                  <a:schemeClr val="tx1">
                    <a:lumMod val="90000"/>
                    <a:lumOff val="10000"/>
                  </a:schemeClr>
                </a:solidFill>
                <a:cs typeface="+mn-ea"/>
                <a:sym typeface="+mn-lt"/>
              </a:rPr>
              <a:t>添加标题</a:t>
            </a:r>
          </a:p>
        </p:txBody>
      </p:sp>
      <p:sp>
        <p:nvSpPr>
          <p:cNvPr id="22" name="TextBox 21"/>
          <p:cNvSpPr txBox="1"/>
          <p:nvPr/>
        </p:nvSpPr>
        <p:spPr>
          <a:xfrm>
            <a:off x="4441175" y="3402611"/>
            <a:ext cx="1536000" cy="554355"/>
          </a:xfrm>
          <a:prstGeom prst="rect">
            <a:avLst/>
          </a:prstGeom>
          <a:noFill/>
        </p:spPr>
        <p:txBody>
          <a:bodyPr wrap="square" rtlCol="0">
            <a:spAutoFit/>
          </a:bodyPr>
          <a:lstStyle/>
          <a:p>
            <a:pPr algn="r"/>
            <a:r>
              <a:rPr lang="zh-CN" altLang="en-US" sz="1465" b="1" dirty="0" smtClean="0">
                <a:solidFill>
                  <a:schemeClr val="tx1">
                    <a:lumMod val="90000"/>
                    <a:lumOff val="10000"/>
                  </a:schemeClr>
                </a:solidFill>
                <a:cs typeface="+mn-ea"/>
                <a:sym typeface="+mn-lt"/>
              </a:rPr>
              <a:t>单击此处</a:t>
            </a:r>
          </a:p>
          <a:p>
            <a:pPr algn="r"/>
            <a:r>
              <a:rPr lang="zh-CN" altLang="en-US" sz="1465" b="1" dirty="0" smtClean="0">
                <a:solidFill>
                  <a:schemeClr val="tx1">
                    <a:lumMod val="90000"/>
                    <a:lumOff val="10000"/>
                  </a:schemeClr>
                </a:solidFill>
                <a:cs typeface="+mn-ea"/>
                <a:sym typeface="+mn-lt"/>
              </a:rPr>
              <a:t>添加标题</a:t>
            </a:r>
          </a:p>
        </p:txBody>
      </p:sp>
      <p:sp>
        <p:nvSpPr>
          <p:cNvPr id="23" name="圆角矩形 22"/>
          <p:cNvSpPr/>
          <p:nvPr/>
        </p:nvSpPr>
        <p:spPr>
          <a:xfrm>
            <a:off x="939616" y="2388660"/>
            <a:ext cx="3264363" cy="2792383"/>
          </a:xfrm>
          <a:prstGeom prst="roundRect">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7" name="椭圆 26"/>
          <p:cNvSpPr/>
          <p:nvPr/>
        </p:nvSpPr>
        <p:spPr bwMode="auto">
          <a:xfrm>
            <a:off x="716483" y="2536560"/>
            <a:ext cx="355621" cy="355699"/>
          </a:xfrm>
          <a:prstGeom prst="ellipse">
            <a:avLst/>
          </a:prstGeom>
          <a:solidFill>
            <a:schemeClr val="accent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8" name="椭圆 27"/>
          <p:cNvSpPr/>
          <p:nvPr/>
        </p:nvSpPr>
        <p:spPr bwMode="auto">
          <a:xfrm>
            <a:off x="1550194" y="2180861"/>
            <a:ext cx="355621" cy="3556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9" name="椭圆 28"/>
          <p:cNvSpPr/>
          <p:nvPr/>
        </p:nvSpPr>
        <p:spPr bwMode="auto">
          <a:xfrm>
            <a:off x="4026168" y="4545145"/>
            <a:ext cx="355621" cy="3556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30" name="椭圆 29"/>
          <p:cNvSpPr/>
          <p:nvPr/>
        </p:nvSpPr>
        <p:spPr bwMode="auto">
          <a:xfrm>
            <a:off x="1267442" y="2379211"/>
            <a:ext cx="188501" cy="188543"/>
          </a:xfrm>
          <a:prstGeom prst="ellipse">
            <a:avLst/>
          </a:prstGeom>
          <a:solidFill>
            <a:srgbClr val="CF0069"/>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cs typeface="+mn-ea"/>
              <a:sym typeface="+mn-lt"/>
            </a:endParaRPr>
          </a:p>
        </p:txBody>
      </p:sp>
      <p:sp>
        <p:nvSpPr>
          <p:cNvPr id="31" name="椭圆 30"/>
          <p:cNvSpPr/>
          <p:nvPr/>
        </p:nvSpPr>
        <p:spPr bwMode="auto">
          <a:xfrm>
            <a:off x="2146024" y="2275353"/>
            <a:ext cx="188501" cy="188543"/>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32" name="椭圆 31"/>
          <p:cNvSpPr/>
          <p:nvPr/>
        </p:nvSpPr>
        <p:spPr bwMode="auto">
          <a:xfrm>
            <a:off x="3189272" y="5060275"/>
            <a:ext cx="188501" cy="18854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33" name="椭圆 32"/>
          <p:cNvSpPr/>
          <p:nvPr/>
        </p:nvSpPr>
        <p:spPr bwMode="auto">
          <a:xfrm>
            <a:off x="3848358" y="5033672"/>
            <a:ext cx="355621" cy="355699"/>
          </a:xfrm>
          <a:prstGeom prst="ellipse">
            <a:avLst/>
          </a:prstGeom>
          <a:solidFill>
            <a:schemeClr val="accent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34" name="椭圆 33"/>
          <p:cNvSpPr/>
          <p:nvPr/>
        </p:nvSpPr>
        <p:spPr bwMode="auto">
          <a:xfrm>
            <a:off x="527982" y="2264439"/>
            <a:ext cx="188501" cy="188543"/>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35" name="TextBox 34"/>
          <p:cNvSpPr txBox="1"/>
          <p:nvPr/>
        </p:nvSpPr>
        <p:spPr>
          <a:xfrm>
            <a:off x="1125879" y="2720843"/>
            <a:ext cx="3043445" cy="1840865"/>
          </a:xfrm>
          <a:prstGeom prst="rect">
            <a:avLst/>
          </a:prstGeom>
          <a:noFill/>
        </p:spPr>
        <p:txBody>
          <a:bodyPr wrap="square" lIns="162549" tIns="81274" rIns="162549" bIns="81274" rtlCol="0">
            <a:spAutoFit/>
          </a:bodyPr>
          <a:lstStyle/>
          <a:p>
            <a:pPr>
              <a:lnSpc>
                <a:spcPct val="150000"/>
              </a:lnSpc>
            </a:pPr>
            <a:r>
              <a:rPr lang="zh-CN" altLang="en-US" sz="1465" dirty="0">
                <a:solidFill>
                  <a:schemeClr val="tx1">
                    <a:lumMod val="90000"/>
                    <a:lumOff val="10000"/>
                  </a:schemeClr>
                </a:solidFill>
                <a:latin typeface="+mn-ea"/>
                <a:cs typeface="+mn-ea"/>
                <a:sym typeface="+mn-lt"/>
              </a:rPr>
              <a:t>您的内容打在这里，或者通过复制您的文本后，在此框中选择粘贴，并选择只保留文字。您的内容打在这里，或者通过复制您的文本后，在此框中</a:t>
            </a:r>
          </a:p>
        </p:txBody>
      </p:sp>
      <p:sp>
        <p:nvSpPr>
          <p:cNvPr id="38" name="椭圆 37"/>
          <p:cNvSpPr/>
          <p:nvPr/>
        </p:nvSpPr>
        <p:spPr bwMode="auto">
          <a:xfrm>
            <a:off x="3380502" y="4871732"/>
            <a:ext cx="188501" cy="188543"/>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39" name="标题 38"/>
          <p:cNvSpPr>
            <a:spLocks noGrp="1"/>
          </p:cNvSpPr>
          <p:nvPr>
            <p:ph type="title"/>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a:solidFill>
                <a:schemeClr val="tx1">
                  <a:lumMod val="90000"/>
                  <a:lumOff val="10000"/>
                </a:schemeClr>
              </a:solidFill>
              <a:sym typeface="+mn-ea"/>
            </a:endParaRPr>
          </a:p>
        </p:txBody>
      </p:sp>
      <p:sp>
        <p:nvSpPr>
          <p:cNvPr id="40" name="椭圆 39"/>
          <p:cNvSpPr/>
          <p:nvPr/>
        </p:nvSpPr>
        <p:spPr bwMode="auto">
          <a:xfrm>
            <a:off x="4381790" y="4992500"/>
            <a:ext cx="188501" cy="188543"/>
          </a:xfrm>
          <a:prstGeom prst="ellipse">
            <a:avLst/>
          </a:prstGeom>
          <a:solidFill>
            <a:srgbClr val="CF0069"/>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cs typeface="+mn-ea"/>
              <a:sym typeface="+mn-lt"/>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431" fill="hold"/>
                                        <p:tgtEl>
                                          <p:spTgt spid="27"/>
                                        </p:tgtEl>
                                        <p:attrNameLst>
                                          <p:attrName>ppt_w</p:attrName>
                                        </p:attrNameLst>
                                      </p:cBhvr>
                                      <p:tavLst>
                                        <p:tav tm="0">
                                          <p:val>
                                            <p:fltVal val="0"/>
                                          </p:val>
                                        </p:tav>
                                        <p:tav tm="100000">
                                          <p:val>
                                            <p:strVal val="#ppt_w"/>
                                          </p:val>
                                        </p:tav>
                                      </p:tavLst>
                                    </p:anim>
                                    <p:anim calcmode="lin" valueType="num">
                                      <p:cBhvr>
                                        <p:cTn id="8" dur="431" fill="hold"/>
                                        <p:tgtEl>
                                          <p:spTgt spid="27"/>
                                        </p:tgtEl>
                                        <p:attrNameLst>
                                          <p:attrName>ppt_h</p:attrName>
                                        </p:attrNameLst>
                                      </p:cBhvr>
                                      <p:tavLst>
                                        <p:tav tm="0">
                                          <p:val>
                                            <p:fltVal val="0"/>
                                          </p:val>
                                        </p:tav>
                                        <p:tav tm="100000">
                                          <p:val>
                                            <p:strVal val="#ppt_h"/>
                                          </p:val>
                                        </p:tav>
                                      </p:tavLst>
                                    </p:anim>
                                    <p:animEffect transition="in" filter="fade">
                                      <p:cBhvr>
                                        <p:cTn id="9" dur="431"/>
                                        <p:tgtEl>
                                          <p:spTgt spid="27"/>
                                        </p:tgtEl>
                                      </p:cBhvr>
                                    </p:animEffect>
                                  </p:childTnLst>
                                </p:cTn>
                              </p:par>
                              <p:par>
                                <p:cTn id="10" presetID="53" presetClass="entr" presetSubtype="16" fill="hold" grpId="0" nodeType="withEffect">
                                  <p:stCondLst>
                                    <p:cond delay="23"/>
                                  </p:stCondLst>
                                  <p:childTnLst>
                                    <p:set>
                                      <p:cBhvr>
                                        <p:cTn id="11" dur="1" fill="hold">
                                          <p:stCondLst>
                                            <p:cond delay="0"/>
                                          </p:stCondLst>
                                        </p:cTn>
                                        <p:tgtEl>
                                          <p:spTgt spid="28"/>
                                        </p:tgtEl>
                                        <p:attrNameLst>
                                          <p:attrName>style.visibility</p:attrName>
                                        </p:attrNameLst>
                                      </p:cBhvr>
                                      <p:to>
                                        <p:strVal val="visible"/>
                                      </p:to>
                                    </p:set>
                                    <p:anim calcmode="lin" valueType="num">
                                      <p:cBhvr>
                                        <p:cTn id="12" dur="395" fill="hold"/>
                                        <p:tgtEl>
                                          <p:spTgt spid="28"/>
                                        </p:tgtEl>
                                        <p:attrNameLst>
                                          <p:attrName>ppt_w</p:attrName>
                                        </p:attrNameLst>
                                      </p:cBhvr>
                                      <p:tavLst>
                                        <p:tav tm="0">
                                          <p:val>
                                            <p:fltVal val="0"/>
                                          </p:val>
                                        </p:tav>
                                        <p:tav tm="100000">
                                          <p:val>
                                            <p:strVal val="#ppt_w"/>
                                          </p:val>
                                        </p:tav>
                                      </p:tavLst>
                                    </p:anim>
                                    <p:anim calcmode="lin" valueType="num">
                                      <p:cBhvr>
                                        <p:cTn id="13" dur="395" fill="hold"/>
                                        <p:tgtEl>
                                          <p:spTgt spid="28"/>
                                        </p:tgtEl>
                                        <p:attrNameLst>
                                          <p:attrName>ppt_h</p:attrName>
                                        </p:attrNameLst>
                                      </p:cBhvr>
                                      <p:tavLst>
                                        <p:tav tm="0">
                                          <p:val>
                                            <p:fltVal val="0"/>
                                          </p:val>
                                        </p:tav>
                                        <p:tav tm="100000">
                                          <p:val>
                                            <p:strVal val="#ppt_h"/>
                                          </p:val>
                                        </p:tav>
                                      </p:tavLst>
                                    </p:anim>
                                    <p:animEffect transition="in" filter="fade">
                                      <p:cBhvr>
                                        <p:cTn id="14" dur="395"/>
                                        <p:tgtEl>
                                          <p:spTgt spid="2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187" fill="hold"/>
                                        <p:tgtEl>
                                          <p:spTgt spid="29"/>
                                        </p:tgtEl>
                                        <p:attrNameLst>
                                          <p:attrName>ppt_w</p:attrName>
                                        </p:attrNameLst>
                                      </p:cBhvr>
                                      <p:tavLst>
                                        <p:tav tm="0">
                                          <p:val>
                                            <p:fltVal val="0"/>
                                          </p:val>
                                        </p:tav>
                                        <p:tav tm="100000">
                                          <p:val>
                                            <p:strVal val="#ppt_w"/>
                                          </p:val>
                                        </p:tav>
                                      </p:tavLst>
                                    </p:anim>
                                    <p:anim calcmode="lin" valueType="num">
                                      <p:cBhvr>
                                        <p:cTn id="18" dur="187" fill="hold"/>
                                        <p:tgtEl>
                                          <p:spTgt spid="29"/>
                                        </p:tgtEl>
                                        <p:attrNameLst>
                                          <p:attrName>ppt_h</p:attrName>
                                        </p:attrNameLst>
                                      </p:cBhvr>
                                      <p:tavLst>
                                        <p:tav tm="0">
                                          <p:val>
                                            <p:fltVal val="0"/>
                                          </p:val>
                                        </p:tav>
                                        <p:tav tm="100000">
                                          <p:val>
                                            <p:strVal val="#ppt_h"/>
                                          </p:val>
                                        </p:tav>
                                      </p:tavLst>
                                    </p:anim>
                                    <p:animEffect transition="in" filter="fade">
                                      <p:cBhvr>
                                        <p:cTn id="19" dur="187"/>
                                        <p:tgtEl>
                                          <p:spTgt spid="29"/>
                                        </p:tgtEl>
                                      </p:cBhvr>
                                    </p:animEffect>
                                  </p:childTnLst>
                                </p:cTn>
                              </p:par>
                              <p:par>
                                <p:cTn id="20" presetID="53" presetClass="entr" presetSubtype="16" fill="hold" grpId="0" nodeType="withEffect">
                                  <p:stCondLst>
                                    <p:cond delay="233"/>
                                  </p:stCondLst>
                                  <p:childTnLst>
                                    <p:set>
                                      <p:cBhvr>
                                        <p:cTn id="21" dur="1" fill="hold">
                                          <p:stCondLst>
                                            <p:cond delay="0"/>
                                          </p:stCondLst>
                                        </p:cTn>
                                        <p:tgtEl>
                                          <p:spTgt spid="30"/>
                                        </p:tgtEl>
                                        <p:attrNameLst>
                                          <p:attrName>style.visibility</p:attrName>
                                        </p:attrNameLst>
                                      </p:cBhvr>
                                      <p:to>
                                        <p:strVal val="visible"/>
                                      </p:to>
                                    </p:set>
                                    <p:anim calcmode="lin" valueType="num">
                                      <p:cBhvr>
                                        <p:cTn id="22" dur="481" fill="hold"/>
                                        <p:tgtEl>
                                          <p:spTgt spid="30"/>
                                        </p:tgtEl>
                                        <p:attrNameLst>
                                          <p:attrName>ppt_w</p:attrName>
                                        </p:attrNameLst>
                                      </p:cBhvr>
                                      <p:tavLst>
                                        <p:tav tm="0">
                                          <p:val>
                                            <p:fltVal val="0"/>
                                          </p:val>
                                        </p:tav>
                                        <p:tav tm="100000">
                                          <p:val>
                                            <p:strVal val="#ppt_w"/>
                                          </p:val>
                                        </p:tav>
                                      </p:tavLst>
                                    </p:anim>
                                    <p:anim calcmode="lin" valueType="num">
                                      <p:cBhvr>
                                        <p:cTn id="23" dur="481" fill="hold"/>
                                        <p:tgtEl>
                                          <p:spTgt spid="30"/>
                                        </p:tgtEl>
                                        <p:attrNameLst>
                                          <p:attrName>ppt_h</p:attrName>
                                        </p:attrNameLst>
                                      </p:cBhvr>
                                      <p:tavLst>
                                        <p:tav tm="0">
                                          <p:val>
                                            <p:fltVal val="0"/>
                                          </p:val>
                                        </p:tav>
                                        <p:tav tm="100000">
                                          <p:val>
                                            <p:strVal val="#ppt_h"/>
                                          </p:val>
                                        </p:tav>
                                      </p:tavLst>
                                    </p:anim>
                                    <p:animEffect transition="in" filter="fade">
                                      <p:cBhvr>
                                        <p:cTn id="24" dur="481"/>
                                        <p:tgtEl>
                                          <p:spTgt spid="30"/>
                                        </p:tgtEl>
                                      </p:cBhvr>
                                    </p:animEffect>
                                  </p:childTnLst>
                                </p:cTn>
                              </p:par>
                              <p:par>
                                <p:cTn id="25" presetID="53" presetClass="entr" presetSubtype="16" fill="hold" grpId="0" nodeType="withEffect">
                                  <p:stCondLst>
                                    <p:cond delay="120"/>
                                  </p:stCondLst>
                                  <p:childTnLst>
                                    <p:set>
                                      <p:cBhvr>
                                        <p:cTn id="26" dur="1" fill="hold">
                                          <p:stCondLst>
                                            <p:cond delay="0"/>
                                          </p:stCondLst>
                                        </p:cTn>
                                        <p:tgtEl>
                                          <p:spTgt spid="31"/>
                                        </p:tgtEl>
                                        <p:attrNameLst>
                                          <p:attrName>style.visibility</p:attrName>
                                        </p:attrNameLst>
                                      </p:cBhvr>
                                      <p:to>
                                        <p:strVal val="visible"/>
                                      </p:to>
                                    </p:set>
                                    <p:anim calcmode="lin" valueType="num">
                                      <p:cBhvr>
                                        <p:cTn id="27" dur="436" fill="hold"/>
                                        <p:tgtEl>
                                          <p:spTgt spid="31"/>
                                        </p:tgtEl>
                                        <p:attrNameLst>
                                          <p:attrName>ppt_w</p:attrName>
                                        </p:attrNameLst>
                                      </p:cBhvr>
                                      <p:tavLst>
                                        <p:tav tm="0">
                                          <p:val>
                                            <p:fltVal val="0"/>
                                          </p:val>
                                        </p:tav>
                                        <p:tav tm="100000">
                                          <p:val>
                                            <p:strVal val="#ppt_w"/>
                                          </p:val>
                                        </p:tav>
                                      </p:tavLst>
                                    </p:anim>
                                    <p:anim calcmode="lin" valueType="num">
                                      <p:cBhvr>
                                        <p:cTn id="28" dur="436" fill="hold"/>
                                        <p:tgtEl>
                                          <p:spTgt spid="31"/>
                                        </p:tgtEl>
                                        <p:attrNameLst>
                                          <p:attrName>ppt_h</p:attrName>
                                        </p:attrNameLst>
                                      </p:cBhvr>
                                      <p:tavLst>
                                        <p:tav tm="0">
                                          <p:val>
                                            <p:fltVal val="0"/>
                                          </p:val>
                                        </p:tav>
                                        <p:tav tm="100000">
                                          <p:val>
                                            <p:strVal val="#ppt_h"/>
                                          </p:val>
                                        </p:tav>
                                      </p:tavLst>
                                    </p:anim>
                                    <p:animEffect transition="in" filter="fade">
                                      <p:cBhvr>
                                        <p:cTn id="29" dur="436"/>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200" fill="hold"/>
                                        <p:tgtEl>
                                          <p:spTgt spid="32"/>
                                        </p:tgtEl>
                                        <p:attrNameLst>
                                          <p:attrName>ppt_w</p:attrName>
                                        </p:attrNameLst>
                                      </p:cBhvr>
                                      <p:tavLst>
                                        <p:tav tm="0">
                                          <p:val>
                                            <p:fltVal val="0"/>
                                          </p:val>
                                        </p:tav>
                                        <p:tav tm="100000">
                                          <p:val>
                                            <p:strVal val="#ppt_w"/>
                                          </p:val>
                                        </p:tav>
                                      </p:tavLst>
                                    </p:anim>
                                    <p:anim calcmode="lin" valueType="num">
                                      <p:cBhvr>
                                        <p:cTn id="33" dur="200" fill="hold"/>
                                        <p:tgtEl>
                                          <p:spTgt spid="32"/>
                                        </p:tgtEl>
                                        <p:attrNameLst>
                                          <p:attrName>ppt_h</p:attrName>
                                        </p:attrNameLst>
                                      </p:cBhvr>
                                      <p:tavLst>
                                        <p:tav tm="0">
                                          <p:val>
                                            <p:fltVal val="0"/>
                                          </p:val>
                                        </p:tav>
                                        <p:tav tm="100000">
                                          <p:val>
                                            <p:strVal val="#ppt_h"/>
                                          </p:val>
                                        </p:tav>
                                      </p:tavLst>
                                    </p:anim>
                                    <p:animEffect transition="in" filter="fade">
                                      <p:cBhvr>
                                        <p:cTn id="34" dur="200"/>
                                        <p:tgtEl>
                                          <p:spTgt spid="32"/>
                                        </p:tgtEl>
                                      </p:cBhvr>
                                    </p:animEffect>
                                  </p:childTnLst>
                                </p:cTn>
                              </p:par>
                              <p:par>
                                <p:cTn id="35" presetID="53" presetClass="entr" presetSubtype="16" fill="hold" grpId="0" nodeType="withEffect">
                                  <p:stCondLst>
                                    <p:cond delay="113"/>
                                  </p:stCondLst>
                                  <p:childTnLst>
                                    <p:set>
                                      <p:cBhvr>
                                        <p:cTn id="36" dur="1" fill="hold">
                                          <p:stCondLst>
                                            <p:cond delay="0"/>
                                          </p:stCondLst>
                                        </p:cTn>
                                        <p:tgtEl>
                                          <p:spTgt spid="33"/>
                                        </p:tgtEl>
                                        <p:attrNameLst>
                                          <p:attrName>style.visibility</p:attrName>
                                        </p:attrNameLst>
                                      </p:cBhvr>
                                      <p:to>
                                        <p:strVal val="visible"/>
                                      </p:to>
                                    </p:set>
                                    <p:anim calcmode="lin" valueType="num">
                                      <p:cBhvr>
                                        <p:cTn id="37" dur="475" fill="hold"/>
                                        <p:tgtEl>
                                          <p:spTgt spid="33"/>
                                        </p:tgtEl>
                                        <p:attrNameLst>
                                          <p:attrName>ppt_w</p:attrName>
                                        </p:attrNameLst>
                                      </p:cBhvr>
                                      <p:tavLst>
                                        <p:tav tm="0">
                                          <p:val>
                                            <p:fltVal val="0"/>
                                          </p:val>
                                        </p:tav>
                                        <p:tav tm="100000">
                                          <p:val>
                                            <p:strVal val="#ppt_w"/>
                                          </p:val>
                                        </p:tav>
                                      </p:tavLst>
                                    </p:anim>
                                    <p:anim calcmode="lin" valueType="num">
                                      <p:cBhvr>
                                        <p:cTn id="38" dur="475" fill="hold"/>
                                        <p:tgtEl>
                                          <p:spTgt spid="33"/>
                                        </p:tgtEl>
                                        <p:attrNameLst>
                                          <p:attrName>ppt_h</p:attrName>
                                        </p:attrNameLst>
                                      </p:cBhvr>
                                      <p:tavLst>
                                        <p:tav tm="0">
                                          <p:val>
                                            <p:fltVal val="0"/>
                                          </p:val>
                                        </p:tav>
                                        <p:tav tm="100000">
                                          <p:val>
                                            <p:strVal val="#ppt_h"/>
                                          </p:val>
                                        </p:tav>
                                      </p:tavLst>
                                    </p:anim>
                                    <p:animEffect transition="in" filter="fade">
                                      <p:cBhvr>
                                        <p:cTn id="39" dur="475"/>
                                        <p:tgtEl>
                                          <p:spTgt spid="33"/>
                                        </p:tgtEl>
                                      </p:cBhvr>
                                    </p:animEffect>
                                  </p:childTnLst>
                                </p:cTn>
                              </p:par>
                              <p:par>
                                <p:cTn id="40" presetID="53" presetClass="entr" presetSubtype="16" fill="hold" grpId="0" nodeType="withEffect">
                                  <p:stCondLst>
                                    <p:cond delay="140"/>
                                  </p:stCondLst>
                                  <p:childTnLst>
                                    <p:set>
                                      <p:cBhvr>
                                        <p:cTn id="41" dur="1" fill="hold">
                                          <p:stCondLst>
                                            <p:cond delay="0"/>
                                          </p:stCondLst>
                                        </p:cTn>
                                        <p:tgtEl>
                                          <p:spTgt spid="34"/>
                                        </p:tgtEl>
                                        <p:attrNameLst>
                                          <p:attrName>style.visibility</p:attrName>
                                        </p:attrNameLst>
                                      </p:cBhvr>
                                      <p:to>
                                        <p:strVal val="visible"/>
                                      </p:to>
                                    </p:set>
                                    <p:anim calcmode="lin" valueType="num">
                                      <p:cBhvr>
                                        <p:cTn id="42" dur="182" fill="hold"/>
                                        <p:tgtEl>
                                          <p:spTgt spid="34"/>
                                        </p:tgtEl>
                                        <p:attrNameLst>
                                          <p:attrName>ppt_w</p:attrName>
                                        </p:attrNameLst>
                                      </p:cBhvr>
                                      <p:tavLst>
                                        <p:tav tm="0">
                                          <p:val>
                                            <p:fltVal val="0"/>
                                          </p:val>
                                        </p:tav>
                                        <p:tav tm="100000">
                                          <p:val>
                                            <p:strVal val="#ppt_w"/>
                                          </p:val>
                                        </p:tav>
                                      </p:tavLst>
                                    </p:anim>
                                    <p:anim calcmode="lin" valueType="num">
                                      <p:cBhvr>
                                        <p:cTn id="43" dur="182" fill="hold"/>
                                        <p:tgtEl>
                                          <p:spTgt spid="34"/>
                                        </p:tgtEl>
                                        <p:attrNameLst>
                                          <p:attrName>ppt_h</p:attrName>
                                        </p:attrNameLst>
                                      </p:cBhvr>
                                      <p:tavLst>
                                        <p:tav tm="0">
                                          <p:val>
                                            <p:fltVal val="0"/>
                                          </p:val>
                                        </p:tav>
                                        <p:tav tm="100000">
                                          <p:val>
                                            <p:strVal val="#ppt_h"/>
                                          </p:val>
                                        </p:tav>
                                      </p:tavLst>
                                    </p:anim>
                                    <p:animEffect transition="in" filter="fade">
                                      <p:cBhvr>
                                        <p:cTn id="44" dur="182"/>
                                        <p:tgtEl>
                                          <p:spTgt spid="34"/>
                                        </p:tgtEl>
                                      </p:cBhvr>
                                    </p:animEffect>
                                  </p:childTnLst>
                                </p:cTn>
                              </p:par>
                              <p:par>
                                <p:cTn id="45" presetID="53" presetClass="entr" presetSubtype="16" fill="hold" grpId="0" nodeType="withEffect">
                                  <p:stCondLst>
                                    <p:cond delay="88"/>
                                  </p:stCondLst>
                                  <p:childTnLst>
                                    <p:set>
                                      <p:cBhvr>
                                        <p:cTn id="46" dur="1" fill="hold">
                                          <p:stCondLst>
                                            <p:cond delay="0"/>
                                          </p:stCondLst>
                                        </p:cTn>
                                        <p:tgtEl>
                                          <p:spTgt spid="38"/>
                                        </p:tgtEl>
                                        <p:attrNameLst>
                                          <p:attrName>style.visibility</p:attrName>
                                        </p:attrNameLst>
                                      </p:cBhvr>
                                      <p:to>
                                        <p:strVal val="visible"/>
                                      </p:to>
                                    </p:set>
                                    <p:anim calcmode="lin" valueType="num">
                                      <p:cBhvr>
                                        <p:cTn id="47" dur="262" fill="hold"/>
                                        <p:tgtEl>
                                          <p:spTgt spid="38"/>
                                        </p:tgtEl>
                                        <p:attrNameLst>
                                          <p:attrName>ppt_w</p:attrName>
                                        </p:attrNameLst>
                                      </p:cBhvr>
                                      <p:tavLst>
                                        <p:tav tm="0">
                                          <p:val>
                                            <p:fltVal val="0"/>
                                          </p:val>
                                        </p:tav>
                                        <p:tav tm="100000">
                                          <p:val>
                                            <p:strVal val="#ppt_w"/>
                                          </p:val>
                                        </p:tav>
                                      </p:tavLst>
                                    </p:anim>
                                    <p:anim calcmode="lin" valueType="num">
                                      <p:cBhvr>
                                        <p:cTn id="48" dur="262" fill="hold"/>
                                        <p:tgtEl>
                                          <p:spTgt spid="38"/>
                                        </p:tgtEl>
                                        <p:attrNameLst>
                                          <p:attrName>ppt_h</p:attrName>
                                        </p:attrNameLst>
                                      </p:cBhvr>
                                      <p:tavLst>
                                        <p:tav tm="0">
                                          <p:val>
                                            <p:fltVal val="0"/>
                                          </p:val>
                                        </p:tav>
                                        <p:tav tm="100000">
                                          <p:val>
                                            <p:strVal val="#ppt_h"/>
                                          </p:val>
                                        </p:tav>
                                      </p:tavLst>
                                    </p:anim>
                                    <p:animEffect transition="in" filter="fade">
                                      <p:cBhvr>
                                        <p:cTn id="49" dur="262"/>
                                        <p:tgtEl>
                                          <p:spTgt spid="38"/>
                                        </p:tgtEl>
                                      </p:cBhvr>
                                    </p:animEffect>
                                  </p:childTnLst>
                                </p:cTn>
                              </p:par>
                            </p:childTnLst>
                          </p:cTn>
                        </p:par>
                        <p:par>
                          <p:cTn id="50" fill="hold">
                            <p:stCondLst>
                              <p:cond delay="500"/>
                            </p:stCondLst>
                            <p:childTnLst>
                              <p:par>
                                <p:cTn id="51" presetID="21"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heel(1)">
                                      <p:cBhvr>
                                        <p:cTn id="53" dur="1000"/>
                                        <p:tgtEl>
                                          <p:spTgt spid="23"/>
                                        </p:tgtEl>
                                      </p:cBhvr>
                                    </p:animEffect>
                                  </p:childTnLst>
                                </p:cTn>
                              </p:par>
                            </p:childTnLst>
                          </p:cTn>
                        </p:par>
                        <p:par>
                          <p:cTn id="54" fill="hold">
                            <p:stCondLst>
                              <p:cond delay="1500"/>
                            </p:stCondLst>
                            <p:childTnLst>
                              <p:par>
                                <p:cTn id="55" presetID="22" presetClass="entr" presetSubtype="8" fill="hold" grpId="0" nodeType="afterEffect">
                                  <p:stCondLst>
                                    <p:cond delay="0"/>
                                  </p:stCondLst>
                                  <p:iterate type="lt">
                                    <p:tmPct val="10000"/>
                                  </p:iterate>
                                  <p:childTnLst>
                                    <p:set>
                                      <p:cBhvr>
                                        <p:cTn id="56" dur="1" fill="hold">
                                          <p:stCondLst>
                                            <p:cond delay="0"/>
                                          </p:stCondLst>
                                        </p:cTn>
                                        <p:tgtEl>
                                          <p:spTgt spid="35"/>
                                        </p:tgtEl>
                                        <p:attrNameLst>
                                          <p:attrName>style.visibility</p:attrName>
                                        </p:attrNameLst>
                                      </p:cBhvr>
                                      <p:to>
                                        <p:strVal val="visible"/>
                                      </p:to>
                                    </p:set>
                                    <p:animEffect transition="in" filter="wipe(left)">
                                      <p:cBhvr>
                                        <p:cTn id="57" dur="250"/>
                                        <p:tgtEl>
                                          <p:spTgt spid="35"/>
                                        </p:tgtEl>
                                      </p:cBhvr>
                                    </p:animEffect>
                                  </p:childTnLst>
                                </p:cTn>
                              </p:par>
                              <p:par>
                                <p:cTn id="58" presetID="53" presetClass="entr" presetSubtype="16" fill="hold" grpId="0" nodeType="withEffect">
                                  <p:stCondLst>
                                    <p:cond delay="233"/>
                                  </p:stCondLst>
                                  <p:childTnLst>
                                    <p:set>
                                      <p:cBhvr>
                                        <p:cTn id="59" dur="1" fill="hold">
                                          <p:stCondLst>
                                            <p:cond delay="0"/>
                                          </p:stCondLst>
                                        </p:cTn>
                                        <p:tgtEl>
                                          <p:spTgt spid="40"/>
                                        </p:tgtEl>
                                        <p:attrNameLst>
                                          <p:attrName>style.visibility</p:attrName>
                                        </p:attrNameLst>
                                      </p:cBhvr>
                                      <p:to>
                                        <p:strVal val="visible"/>
                                      </p:to>
                                    </p:set>
                                    <p:anim calcmode="lin" valueType="num">
                                      <p:cBhvr>
                                        <p:cTn id="60" dur="481" fill="hold"/>
                                        <p:tgtEl>
                                          <p:spTgt spid="40"/>
                                        </p:tgtEl>
                                        <p:attrNameLst>
                                          <p:attrName>ppt_w</p:attrName>
                                        </p:attrNameLst>
                                      </p:cBhvr>
                                      <p:tavLst>
                                        <p:tav tm="0">
                                          <p:val>
                                            <p:fltVal val="0"/>
                                          </p:val>
                                        </p:tav>
                                        <p:tav tm="100000">
                                          <p:val>
                                            <p:strVal val="#ppt_w"/>
                                          </p:val>
                                        </p:tav>
                                      </p:tavLst>
                                    </p:anim>
                                    <p:anim calcmode="lin" valueType="num">
                                      <p:cBhvr>
                                        <p:cTn id="61" dur="481" fill="hold"/>
                                        <p:tgtEl>
                                          <p:spTgt spid="40"/>
                                        </p:tgtEl>
                                        <p:attrNameLst>
                                          <p:attrName>ppt_h</p:attrName>
                                        </p:attrNameLst>
                                      </p:cBhvr>
                                      <p:tavLst>
                                        <p:tav tm="0">
                                          <p:val>
                                            <p:fltVal val="0"/>
                                          </p:val>
                                        </p:tav>
                                        <p:tav tm="100000">
                                          <p:val>
                                            <p:strVal val="#ppt_h"/>
                                          </p:val>
                                        </p:tav>
                                      </p:tavLst>
                                    </p:anim>
                                    <p:animEffect transition="in" filter="fade">
                                      <p:cBhvr>
                                        <p:cTn id="62" dur="481"/>
                                        <p:tgtEl>
                                          <p:spTgt spid="40"/>
                                        </p:tgtEl>
                                      </p:cBhvr>
                                    </p:animEffect>
                                  </p:childTnLst>
                                </p:cTn>
                              </p:par>
                            </p:childTnLst>
                          </p:cTn>
                        </p:par>
                        <p:par>
                          <p:cTn id="63" fill="hold">
                            <p:stCondLst>
                              <p:cond delay="3539"/>
                            </p:stCondLst>
                            <p:childTnLst>
                              <p:par>
                                <p:cTn id="64" presetID="22" presetClass="entr" presetSubtype="8"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250"/>
                                        <p:tgtEl>
                                          <p:spTgt spid="3"/>
                                        </p:tgtEl>
                                      </p:cBhvr>
                                    </p:animEffect>
                                  </p:childTnLst>
                                </p:cTn>
                              </p:par>
                            </p:childTnLst>
                          </p:cTn>
                        </p:par>
                        <p:par>
                          <p:cTn id="67" fill="hold">
                            <p:stCondLst>
                              <p:cond delay="4039"/>
                            </p:stCondLst>
                            <p:childTnLst>
                              <p:par>
                                <p:cTn id="68" presetID="22" presetClass="entr" presetSubtype="2"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wipe(right)">
                                      <p:cBhvr>
                                        <p:cTn id="70" dur="250"/>
                                        <p:tgtEl>
                                          <p:spTgt spid="6"/>
                                        </p:tgtEl>
                                      </p:cBhvr>
                                    </p:animEffect>
                                  </p:childTnLst>
                                </p:cTn>
                              </p:par>
                            </p:childTnLst>
                          </p:cTn>
                        </p:par>
                        <p:par>
                          <p:cTn id="71" fill="hold">
                            <p:stCondLst>
                              <p:cond delay="4539"/>
                            </p:stCondLst>
                            <p:childTnLst>
                              <p:par>
                                <p:cTn id="72" presetID="22" presetClass="entr" presetSubtype="4" fill="hold" grpId="0" nodeType="after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down)">
                                      <p:cBhvr>
                                        <p:cTn id="74" dur="250"/>
                                        <p:tgtEl>
                                          <p:spTgt spid="7"/>
                                        </p:tgtEl>
                                      </p:cBhvr>
                                    </p:animEffect>
                                  </p:childTnLst>
                                </p:cTn>
                              </p:par>
                            </p:childTnLst>
                          </p:cTn>
                        </p:par>
                        <p:par>
                          <p:cTn id="75" fill="hold">
                            <p:stCondLst>
                              <p:cond delay="5039"/>
                            </p:stCondLst>
                            <p:childTnLst>
                              <p:par>
                                <p:cTn id="76" presetID="22" presetClass="entr" presetSubtype="4"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down)">
                                      <p:cBhvr>
                                        <p:cTn id="78" dur="250"/>
                                        <p:tgtEl>
                                          <p:spTgt spid="4"/>
                                        </p:tgtEl>
                                      </p:cBhvr>
                                    </p:animEffect>
                                  </p:childTnLst>
                                </p:cTn>
                              </p:par>
                            </p:childTnLst>
                          </p:cTn>
                        </p:par>
                        <p:par>
                          <p:cTn id="79" fill="hold">
                            <p:stCondLst>
                              <p:cond delay="5539"/>
                            </p:stCondLst>
                            <p:childTnLst>
                              <p:par>
                                <p:cTn id="80" presetID="22" presetClass="entr" presetSubtype="1"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up)">
                                      <p:cBhvr>
                                        <p:cTn id="82" dur="250"/>
                                        <p:tgtEl>
                                          <p:spTgt spid="5"/>
                                        </p:tgtEl>
                                      </p:cBhvr>
                                    </p:animEffect>
                                  </p:childTnLst>
                                </p:cTn>
                              </p:par>
                            </p:childTnLst>
                          </p:cTn>
                        </p:par>
                        <p:par>
                          <p:cTn id="83" fill="hold">
                            <p:stCondLst>
                              <p:cond delay="6039"/>
                            </p:stCondLst>
                            <p:childTnLst>
                              <p:par>
                                <p:cTn id="84" presetID="22" presetClass="entr" presetSubtype="8" fill="hold" grpId="0"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left)">
                                      <p:cBhvr>
                                        <p:cTn id="86" dur="500"/>
                                        <p:tgtEl>
                                          <p:spTgt spid="1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2"/>
                                        </p:tgtEl>
                                        <p:attrNameLst>
                                          <p:attrName>style.visibility</p:attrName>
                                        </p:attrNameLst>
                                      </p:cBhvr>
                                      <p:to>
                                        <p:strVal val="visible"/>
                                      </p:to>
                                    </p:set>
                                    <p:animEffect transition="in" filter="wipe(up)">
                                      <p:cBhvr>
                                        <p:cTn id="89" dur="500"/>
                                        <p:tgtEl>
                                          <p:spTgt spid="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right)">
                                      <p:cBhvr>
                                        <p:cTn id="92" dur="500"/>
                                        <p:tgtEl>
                                          <p:spTgt spid="8"/>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wipe(down)">
                                      <p:cBhvr>
                                        <p:cTn id="95" dur="500"/>
                                        <p:tgtEl>
                                          <p:spTgt spid="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wipe(left)">
                                      <p:cBhvr>
                                        <p:cTn id="98" dur="500"/>
                                        <p:tgtEl>
                                          <p:spTgt spid="10"/>
                                        </p:tgtEl>
                                      </p:cBhvr>
                                    </p:animEffect>
                                  </p:childTnLst>
                                </p:cTn>
                              </p:par>
                            </p:childTnLst>
                          </p:cTn>
                        </p:par>
                        <p:par>
                          <p:cTn id="99" fill="hold">
                            <p:stCondLst>
                              <p:cond delay="6539"/>
                            </p:stCondLst>
                            <p:childTnLst>
                              <p:par>
                                <p:cTn id="100" presetID="23" presetClass="entr" presetSubtype="288" fill="hold" grpId="0" nodeType="afterEffect">
                                  <p:stCondLst>
                                    <p:cond delay="0"/>
                                  </p:stCondLst>
                                  <p:childTnLst>
                                    <p:set>
                                      <p:cBhvr>
                                        <p:cTn id="101" dur="1" fill="hold">
                                          <p:stCondLst>
                                            <p:cond delay="0"/>
                                          </p:stCondLst>
                                        </p:cTn>
                                        <p:tgtEl>
                                          <p:spTgt spid="12"/>
                                        </p:tgtEl>
                                        <p:attrNameLst>
                                          <p:attrName>style.visibility</p:attrName>
                                        </p:attrNameLst>
                                      </p:cBhvr>
                                      <p:to>
                                        <p:strVal val="visible"/>
                                      </p:to>
                                    </p:set>
                                    <p:anim calcmode="lin" valueType="num">
                                      <p:cBhvr>
                                        <p:cTn id="102" dur="500" fill="hold"/>
                                        <p:tgtEl>
                                          <p:spTgt spid="12"/>
                                        </p:tgtEl>
                                        <p:attrNameLst>
                                          <p:attrName>ppt_w</p:attrName>
                                        </p:attrNameLst>
                                      </p:cBhvr>
                                      <p:tavLst>
                                        <p:tav tm="0">
                                          <p:val>
                                            <p:strVal val="4/3*#ppt_w"/>
                                          </p:val>
                                        </p:tav>
                                        <p:tav tm="100000">
                                          <p:val>
                                            <p:strVal val="#ppt_w"/>
                                          </p:val>
                                        </p:tav>
                                      </p:tavLst>
                                    </p:anim>
                                    <p:anim calcmode="lin" valueType="num">
                                      <p:cBhvr>
                                        <p:cTn id="103" dur="500" fill="hold"/>
                                        <p:tgtEl>
                                          <p:spTgt spid="12"/>
                                        </p:tgtEl>
                                        <p:attrNameLst>
                                          <p:attrName>ppt_h</p:attrName>
                                        </p:attrNameLst>
                                      </p:cBhvr>
                                      <p:tavLst>
                                        <p:tav tm="0">
                                          <p:val>
                                            <p:strVal val="4/3*#ppt_h"/>
                                          </p:val>
                                        </p:tav>
                                        <p:tav tm="100000">
                                          <p:val>
                                            <p:strVal val="#ppt_h"/>
                                          </p:val>
                                        </p:tav>
                                      </p:tavLst>
                                    </p:anim>
                                  </p:childTnLst>
                                </p:cTn>
                              </p:par>
                            </p:childTnLst>
                          </p:cTn>
                        </p:par>
                        <p:par>
                          <p:cTn id="104" fill="hold">
                            <p:stCondLst>
                              <p:cond delay="7039"/>
                            </p:stCondLst>
                            <p:childTnLst>
                              <p:par>
                                <p:cTn id="105" presetID="23" presetClass="entr" presetSubtype="288"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 calcmode="lin" valueType="num">
                                      <p:cBhvr>
                                        <p:cTn id="107" dur="500" fill="hold"/>
                                        <p:tgtEl>
                                          <p:spTgt spid="13"/>
                                        </p:tgtEl>
                                        <p:attrNameLst>
                                          <p:attrName>ppt_w</p:attrName>
                                        </p:attrNameLst>
                                      </p:cBhvr>
                                      <p:tavLst>
                                        <p:tav tm="0">
                                          <p:val>
                                            <p:strVal val="4/3*#ppt_w"/>
                                          </p:val>
                                        </p:tav>
                                        <p:tav tm="100000">
                                          <p:val>
                                            <p:strVal val="#ppt_w"/>
                                          </p:val>
                                        </p:tav>
                                      </p:tavLst>
                                    </p:anim>
                                    <p:anim calcmode="lin" valueType="num">
                                      <p:cBhvr>
                                        <p:cTn id="108" dur="500" fill="hold"/>
                                        <p:tgtEl>
                                          <p:spTgt spid="13"/>
                                        </p:tgtEl>
                                        <p:attrNameLst>
                                          <p:attrName>ppt_h</p:attrName>
                                        </p:attrNameLst>
                                      </p:cBhvr>
                                      <p:tavLst>
                                        <p:tav tm="0">
                                          <p:val>
                                            <p:strVal val="4/3*#ppt_h"/>
                                          </p:val>
                                        </p:tav>
                                        <p:tav tm="100000">
                                          <p:val>
                                            <p:strVal val="#ppt_h"/>
                                          </p:val>
                                        </p:tav>
                                      </p:tavLst>
                                    </p:anim>
                                  </p:childTnLst>
                                </p:cTn>
                              </p:par>
                              <p:par>
                                <p:cTn id="109" presetID="23" presetClass="entr" presetSubtype="288" fill="hold" grpId="0" nodeType="withEffect">
                                  <p:stCondLst>
                                    <p:cond delay="250"/>
                                  </p:stCondLst>
                                  <p:childTnLst>
                                    <p:set>
                                      <p:cBhvr>
                                        <p:cTn id="110" dur="1" fill="hold">
                                          <p:stCondLst>
                                            <p:cond delay="0"/>
                                          </p:stCondLst>
                                        </p:cTn>
                                        <p:tgtEl>
                                          <p:spTgt spid="17"/>
                                        </p:tgtEl>
                                        <p:attrNameLst>
                                          <p:attrName>style.visibility</p:attrName>
                                        </p:attrNameLst>
                                      </p:cBhvr>
                                      <p:to>
                                        <p:strVal val="visible"/>
                                      </p:to>
                                    </p:set>
                                    <p:anim calcmode="lin" valueType="num">
                                      <p:cBhvr>
                                        <p:cTn id="111" dur="500" fill="hold"/>
                                        <p:tgtEl>
                                          <p:spTgt spid="17"/>
                                        </p:tgtEl>
                                        <p:attrNameLst>
                                          <p:attrName>ppt_w</p:attrName>
                                        </p:attrNameLst>
                                      </p:cBhvr>
                                      <p:tavLst>
                                        <p:tav tm="0">
                                          <p:val>
                                            <p:strVal val="4/3*#ppt_w"/>
                                          </p:val>
                                        </p:tav>
                                        <p:tav tm="100000">
                                          <p:val>
                                            <p:strVal val="#ppt_w"/>
                                          </p:val>
                                        </p:tav>
                                      </p:tavLst>
                                    </p:anim>
                                    <p:anim calcmode="lin" valueType="num">
                                      <p:cBhvr>
                                        <p:cTn id="112" dur="500" fill="hold"/>
                                        <p:tgtEl>
                                          <p:spTgt spid="17"/>
                                        </p:tgtEl>
                                        <p:attrNameLst>
                                          <p:attrName>ppt_h</p:attrName>
                                        </p:attrNameLst>
                                      </p:cBhvr>
                                      <p:tavLst>
                                        <p:tav tm="0">
                                          <p:val>
                                            <p:strVal val="4/3*#ppt_h"/>
                                          </p:val>
                                        </p:tav>
                                        <p:tav tm="100000">
                                          <p:val>
                                            <p:strVal val="#ppt_h"/>
                                          </p:val>
                                        </p:tav>
                                      </p:tavLst>
                                    </p:anim>
                                  </p:childTnLst>
                                </p:cTn>
                              </p:par>
                              <p:par>
                                <p:cTn id="113" presetID="23" presetClass="entr" presetSubtype="288" fill="hold" grpId="0" nodeType="withEffect">
                                  <p:stCondLst>
                                    <p:cond delay="500"/>
                                  </p:stCondLst>
                                  <p:childTnLst>
                                    <p:set>
                                      <p:cBhvr>
                                        <p:cTn id="114" dur="1" fill="hold">
                                          <p:stCondLst>
                                            <p:cond delay="0"/>
                                          </p:stCondLst>
                                        </p:cTn>
                                        <p:tgtEl>
                                          <p:spTgt spid="16"/>
                                        </p:tgtEl>
                                        <p:attrNameLst>
                                          <p:attrName>style.visibility</p:attrName>
                                        </p:attrNameLst>
                                      </p:cBhvr>
                                      <p:to>
                                        <p:strVal val="visible"/>
                                      </p:to>
                                    </p:set>
                                    <p:anim calcmode="lin" valueType="num">
                                      <p:cBhvr>
                                        <p:cTn id="115" dur="500" fill="hold"/>
                                        <p:tgtEl>
                                          <p:spTgt spid="16"/>
                                        </p:tgtEl>
                                        <p:attrNameLst>
                                          <p:attrName>ppt_w</p:attrName>
                                        </p:attrNameLst>
                                      </p:cBhvr>
                                      <p:tavLst>
                                        <p:tav tm="0">
                                          <p:val>
                                            <p:strVal val="4/3*#ppt_w"/>
                                          </p:val>
                                        </p:tav>
                                        <p:tav tm="100000">
                                          <p:val>
                                            <p:strVal val="#ppt_w"/>
                                          </p:val>
                                        </p:tav>
                                      </p:tavLst>
                                    </p:anim>
                                    <p:anim calcmode="lin" valueType="num">
                                      <p:cBhvr>
                                        <p:cTn id="116" dur="500" fill="hold"/>
                                        <p:tgtEl>
                                          <p:spTgt spid="16"/>
                                        </p:tgtEl>
                                        <p:attrNameLst>
                                          <p:attrName>ppt_h</p:attrName>
                                        </p:attrNameLst>
                                      </p:cBhvr>
                                      <p:tavLst>
                                        <p:tav tm="0">
                                          <p:val>
                                            <p:strVal val="4/3*#ppt_h"/>
                                          </p:val>
                                        </p:tav>
                                        <p:tav tm="100000">
                                          <p:val>
                                            <p:strVal val="#ppt_h"/>
                                          </p:val>
                                        </p:tav>
                                      </p:tavLst>
                                    </p:anim>
                                  </p:childTnLst>
                                </p:cTn>
                              </p:par>
                              <p:par>
                                <p:cTn id="117" presetID="23" presetClass="entr" presetSubtype="288" fill="hold" grpId="0" nodeType="withEffect">
                                  <p:stCondLst>
                                    <p:cond delay="750"/>
                                  </p:stCondLst>
                                  <p:childTnLst>
                                    <p:set>
                                      <p:cBhvr>
                                        <p:cTn id="118" dur="1" fill="hold">
                                          <p:stCondLst>
                                            <p:cond delay="0"/>
                                          </p:stCondLst>
                                        </p:cTn>
                                        <p:tgtEl>
                                          <p:spTgt spid="15"/>
                                        </p:tgtEl>
                                        <p:attrNameLst>
                                          <p:attrName>style.visibility</p:attrName>
                                        </p:attrNameLst>
                                      </p:cBhvr>
                                      <p:to>
                                        <p:strVal val="visible"/>
                                      </p:to>
                                    </p:set>
                                    <p:anim calcmode="lin" valueType="num">
                                      <p:cBhvr>
                                        <p:cTn id="119" dur="500" fill="hold"/>
                                        <p:tgtEl>
                                          <p:spTgt spid="15"/>
                                        </p:tgtEl>
                                        <p:attrNameLst>
                                          <p:attrName>ppt_w</p:attrName>
                                        </p:attrNameLst>
                                      </p:cBhvr>
                                      <p:tavLst>
                                        <p:tav tm="0">
                                          <p:val>
                                            <p:strVal val="4/3*#ppt_w"/>
                                          </p:val>
                                        </p:tav>
                                        <p:tav tm="100000">
                                          <p:val>
                                            <p:strVal val="#ppt_w"/>
                                          </p:val>
                                        </p:tav>
                                      </p:tavLst>
                                    </p:anim>
                                    <p:anim calcmode="lin" valueType="num">
                                      <p:cBhvr>
                                        <p:cTn id="120" dur="500" fill="hold"/>
                                        <p:tgtEl>
                                          <p:spTgt spid="15"/>
                                        </p:tgtEl>
                                        <p:attrNameLst>
                                          <p:attrName>ppt_h</p:attrName>
                                        </p:attrNameLst>
                                      </p:cBhvr>
                                      <p:tavLst>
                                        <p:tav tm="0">
                                          <p:val>
                                            <p:strVal val="4/3*#ppt_h"/>
                                          </p:val>
                                        </p:tav>
                                        <p:tav tm="100000">
                                          <p:val>
                                            <p:strVal val="#ppt_h"/>
                                          </p:val>
                                        </p:tav>
                                      </p:tavLst>
                                    </p:anim>
                                  </p:childTnLst>
                                </p:cTn>
                              </p:par>
                              <p:par>
                                <p:cTn id="121" presetID="23" presetClass="entr" presetSubtype="288" fill="hold" grpId="0" nodeType="withEffect">
                                  <p:stCondLst>
                                    <p:cond delay="1000"/>
                                  </p:stCondLst>
                                  <p:childTnLst>
                                    <p:set>
                                      <p:cBhvr>
                                        <p:cTn id="122" dur="1" fill="hold">
                                          <p:stCondLst>
                                            <p:cond delay="0"/>
                                          </p:stCondLst>
                                        </p:cTn>
                                        <p:tgtEl>
                                          <p:spTgt spid="14"/>
                                        </p:tgtEl>
                                        <p:attrNameLst>
                                          <p:attrName>style.visibility</p:attrName>
                                        </p:attrNameLst>
                                      </p:cBhvr>
                                      <p:to>
                                        <p:strVal val="visible"/>
                                      </p:to>
                                    </p:set>
                                    <p:anim calcmode="lin" valueType="num">
                                      <p:cBhvr>
                                        <p:cTn id="123" dur="500" fill="hold"/>
                                        <p:tgtEl>
                                          <p:spTgt spid="14"/>
                                        </p:tgtEl>
                                        <p:attrNameLst>
                                          <p:attrName>ppt_w</p:attrName>
                                        </p:attrNameLst>
                                      </p:cBhvr>
                                      <p:tavLst>
                                        <p:tav tm="0">
                                          <p:val>
                                            <p:strVal val="4/3*#ppt_w"/>
                                          </p:val>
                                        </p:tav>
                                        <p:tav tm="100000">
                                          <p:val>
                                            <p:strVal val="#ppt_w"/>
                                          </p:val>
                                        </p:tav>
                                      </p:tavLst>
                                    </p:anim>
                                    <p:anim calcmode="lin" valueType="num">
                                      <p:cBhvr>
                                        <p:cTn id="124" dur="500" fill="hold"/>
                                        <p:tgtEl>
                                          <p:spTgt spid="14"/>
                                        </p:tgtEl>
                                        <p:attrNameLst>
                                          <p:attrName>ppt_h</p:attrName>
                                        </p:attrNameLst>
                                      </p:cBhvr>
                                      <p:tavLst>
                                        <p:tav tm="0">
                                          <p:val>
                                            <p:strVal val="4/3*#ppt_h"/>
                                          </p:val>
                                        </p:tav>
                                        <p:tav tm="100000">
                                          <p:val>
                                            <p:strVal val="#ppt_h"/>
                                          </p:val>
                                        </p:tav>
                                      </p:tavLst>
                                    </p:anim>
                                  </p:childTnLst>
                                </p:cTn>
                              </p:par>
                              <p:par>
                                <p:cTn id="125" presetID="12" presetClass="entr" presetSubtype="8" fill="hold" grpId="0" nodeType="withEffect">
                                  <p:stCondLst>
                                    <p:cond delay="0"/>
                                  </p:stCondLst>
                                  <p:childTnLst>
                                    <p:set>
                                      <p:cBhvr>
                                        <p:cTn id="126" dur="1" fill="hold">
                                          <p:stCondLst>
                                            <p:cond delay="0"/>
                                          </p:stCondLst>
                                        </p:cTn>
                                        <p:tgtEl>
                                          <p:spTgt spid="18"/>
                                        </p:tgtEl>
                                        <p:attrNameLst>
                                          <p:attrName>style.visibility</p:attrName>
                                        </p:attrNameLst>
                                      </p:cBhvr>
                                      <p:to>
                                        <p:strVal val="visible"/>
                                      </p:to>
                                    </p:set>
                                    <p:anim calcmode="lin" valueType="num">
                                      <p:cBhvr additive="base">
                                        <p:cTn id="127" dur="500"/>
                                        <p:tgtEl>
                                          <p:spTgt spid="18"/>
                                        </p:tgtEl>
                                        <p:attrNameLst>
                                          <p:attrName>ppt_x</p:attrName>
                                        </p:attrNameLst>
                                      </p:cBhvr>
                                      <p:tavLst>
                                        <p:tav tm="0">
                                          <p:val>
                                            <p:strVal val="#ppt_x-#ppt_w*1.125000"/>
                                          </p:val>
                                        </p:tav>
                                        <p:tav tm="100000">
                                          <p:val>
                                            <p:strVal val="#ppt_x"/>
                                          </p:val>
                                        </p:tav>
                                      </p:tavLst>
                                    </p:anim>
                                    <p:animEffect transition="in" filter="wipe(right)">
                                      <p:cBhvr>
                                        <p:cTn id="128" dur="500"/>
                                        <p:tgtEl>
                                          <p:spTgt spid="18"/>
                                        </p:tgtEl>
                                      </p:cBhvr>
                                    </p:animEffect>
                                  </p:childTnLst>
                                </p:cTn>
                              </p:par>
                              <p:par>
                                <p:cTn id="129" presetID="12" presetClass="entr" presetSubtype="8" fill="hold" grpId="0" nodeType="withEffect">
                                  <p:stCondLst>
                                    <p:cond delay="250"/>
                                  </p:stCondLst>
                                  <p:childTnLst>
                                    <p:set>
                                      <p:cBhvr>
                                        <p:cTn id="130" dur="1" fill="hold">
                                          <p:stCondLst>
                                            <p:cond delay="0"/>
                                          </p:stCondLst>
                                        </p:cTn>
                                        <p:tgtEl>
                                          <p:spTgt spid="19"/>
                                        </p:tgtEl>
                                        <p:attrNameLst>
                                          <p:attrName>style.visibility</p:attrName>
                                        </p:attrNameLst>
                                      </p:cBhvr>
                                      <p:to>
                                        <p:strVal val="visible"/>
                                      </p:to>
                                    </p:set>
                                    <p:anim calcmode="lin" valueType="num">
                                      <p:cBhvr additive="base">
                                        <p:cTn id="131" dur="500"/>
                                        <p:tgtEl>
                                          <p:spTgt spid="19"/>
                                        </p:tgtEl>
                                        <p:attrNameLst>
                                          <p:attrName>ppt_x</p:attrName>
                                        </p:attrNameLst>
                                      </p:cBhvr>
                                      <p:tavLst>
                                        <p:tav tm="0">
                                          <p:val>
                                            <p:strVal val="#ppt_x-#ppt_w*1.125000"/>
                                          </p:val>
                                        </p:tav>
                                        <p:tav tm="100000">
                                          <p:val>
                                            <p:strVal val="#ppt_x"/>
                                          </p:val>
                                        </p:tav>
                                      </p:tavLst>
                                    </p:anim>
                                    <p:animEffect transition="in" filter="wipe(right)">
                                      <p:cBhvr>
                                        <p:cTn id="132" dur="500"/>
                                        <p:tgtEl>
                                          <p:spTgt spid="19"/>
                                        </p:tgtEl>
                                      </p:cBhvr>
                                    </p:animEffect>
                                  </p:childTnLst>
                                </p:cTn>
                              </p:par>
                              <p:par>
                                <p:cTn id="133" presetID="12" presetClass="entr" presetSubtype="8" fill="hold" grpId="0" nodeType="withEffect">
                                  <p:stCondLst>
                                    <p:cond delay="500"/>
                                  </p:stCondLst>
                                  <p:childTnLst>
                                    <p:set>
                                      <p:cBhvr>
                                        <p:cTn id="134" dur="1" fill="hold">
                                          <p:stCondLst>
                                            <p:cond delay="0"/>
                                          </p:stCondLst>
                                        </p:cTn>
                                        <p:tgtEl>
                                          <p:spTgt spid="20"/>
                                        </p:tgtEl>
                                        <p:attrNameLst>
                                          <p:attrName>style.visibility</p:attrName>
                                        </p:attrNameLst>
                                      </p:cBhvr>
                                      <p:to>
                                        <p:strVal val="visible"/>
                                      </p:to>
                                    </p:set>
                                    <p:anim calcmode="lin" valueType="num">
                                      <p:cBhvr additive="base">
                                        <p:cTn id="135" dur="500"/>
                                        <p:tgtEl>
                                          <p:spTgt spid="20"/>
                                        </p:tgtEl>
                                        <p:attrNameLst>
                                          <p:attrName>ppt_x</p:attrName>
                                        </p:attrNameLst>
                                      </p:cBhvr>
                                      <p:tavLst>
                                        <p:tav tm="0">
                                          <p:val>
                                            <p:strVal val="#ppt_x-#ppt_w*1.125000"/>
                                          </p:val>
                                        </p:tav>
                                        <p:tav tm="100000">
                                          <p:val>
                                            <p:strVal val="#ppt_x"/>
                                          </p:val>
                                        </p:tav>
                                      </p:tavLst>
                                    </p:anim>
                                    <p:animEffect transition="in" filter="wipe(right)">
                                      <p:cBhvr>
                                        <p:cTn id="136" dur="500"/>
                                        <p:tgtEl>
                                          <p:spTgt spid="20"/>
                                        </p:tgtEl>
                                      </p:cBhvr>
                                    </p:animEffect>
                                  </p:childTnLst>
                                </p:cTn>
                              </p:par>
                              <p:par>
                                <p:cTn id="137" presetID="12" presetClass="entr" presetSubtype="2" fill="hold" grpId="0" nodeType="withEffect">
                                  <p:stCondLst>
                                    <p:cond delay="750"/>
                                  </p:stCondLst>
                                  <p:childTnLst>
                                    <p:set>
                                      <p:cBhvr>
                                        <p:cTn id="138" dur="1" fill="hold">
                                          <p:stCondLst>
                                            <p:cond delay="0"/>
                                          </p:stCondLst>
                                        </p:cTn>
                                        <p:tgtEl>
                                          <p:spTgt spid="21"/>
                                        </p:tgtEl>
                                        <p:attrNameLst>
                                          <p:attrName>style.visibility</p:attrName>
                                        </p:attrNameLst>
                                      </p:cBhvr>
                                      <p:to>
                                        <p:strVal val="visible"/>
                                      </p:to>
                                    </p:set>
                                    <p:anim calcmode="lin" valueType="num">
                                      <p:cBhvr additive="base">
                                        <p:cTn id="139" dur="500"/>
                                        <p:tgtEl>
                                          <p:spTgt spid="21"/>
                                        </p:tgtEl>
                                        <p:attrNameLst>
                                          <p:attrName>ppt_x</p:attrName>
                                        </p:attrNameLst>
                                      </p:cBhvr>
                                      <p:tavLst>
                                        <p:tav tm="0">
                                          <p:val>
                                            <p:strVal val="#ppt_x+#ppt_w*1.125000"/>
                                          </p:val>
                                        </p:tav>
                                        <p:tav tm="100000">
                                          <p:val>
                                            <p:strVal val="#ppt_x"/>
                                          </p:val>
                                        </p:tav>
                                      </p:tavLst>
                                    </p:anim>
                                    <p:animEffect transition="in" filter="wipe(left)">
                                      <p:cBhvr>
                                        <p:cTn id="140" dur="500"/>
                                        <p:tgtEl>
                                          <p:spTgt spid="21"/>
                                        </p:tgtEl>
                                      </p:cBhvr>
                                    </p:animEffect>
                                  </p:childTnLst>
                                </p:cTn>
                              </p:par>
                              <p:par>
                                <p:cTn id="141" presetID="12" presetClass="entr" presetSubtype="2" fill="hold" grpId="0" nodeType="withEffect">
                                  <p:stCondLst>
                                    <p:cond delay="1000"/>
                                  </p:stCondLst>
                                  <p:childTnLst>
                                    <p:set>
                                      <p:cBhvr>
                                        <p:cTn id="142" dur="1" fill="hold">
                                          <p:stCondLst>
                                            <p:cond delay="0"/>
                                          </p:stCondLst>
                                        </p:cTn>
                                        <p:tgtEl>
                                          <p:spTgt spid="22"/>
                                        </p:tgtEl>
                                        <p:attrNameLst>
                                          <p:attrName>style.visibility</p:attrName>
                                        </p:attrNameLst>
                                      </p:cBhvr>
                                      <p:to>
                                        <p:strVal val="visible"/>
                                      </p:to>
                                    </p:set>
                                    <p:anim calcmode="lin" valueType="num">
                                      <p:cBhvr additive="base">
                                        <p:cTn id="143" dur="500"/>
                                        <p:tgtEl>
                                          <p:spTgt spid="22"/>
                                        </p:tgtEl>
                                        <p:attrNameLst>
                                          <p:attrName>ppt_x</p:attrName>
                                        </p:attrNameLst>
                                      </p:cBhvr>
                                      <p:tavLst>
                                        <p:tav tm="0">
                                          <p:val>
                                            <p:strVal val="#ppt_x+#ppt_w*1.125000"/>
                                          </p:val>
                                        </p:tav>
                                        <p:tav tm="100000">
                                          <p:val>
                                            <p:strVal val="#ppt_x"/>
                                          </p:val>
                                        </p:tav>
                                      </p:tavLst>
                                    </p:anim>
                                    <p:animEffect transition="in" filter="wipe(left)">
                                      <p:cBhvr>
                                        <p:cTn id="1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p:bldP spid="19" grpId="0"/>
      <p:bldP spid="20" grpId="0"/>
      <p:bldP spid="21" grpId="0"/>
      <p:bldP spid="22" grpId="0"/>
      <p:bldP spid="23"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p:bldP spid="38" grpId="0" bldLvl="0" animBg="1"/>
      <p:bldP spid="4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4890278" y="4405697"/>
            <a:ext cx="1029507" cy="1419277"/>
            <a:chOff x="3439461" y="3304273"/>
            <a:chExt cx="772130" cy="1064458"/>
          </a:xfrm>
        </p:grpSpPr>
        <p:sp>
          <p:nvSpPr>
            <p:cNvPr id="876" name="MH_Other_383"/>
            <p:cNvSpPr/>
            <p:nvPr>
              <p:custDataLst>
                <p:tags r:id="rId399"/>
              </p:custDataLst>
            </p:nvPr>
          </p:nvSpPr>
          <p:spPr>
            <a:xfrm rot="1800000">
              <a:off x="3439461" y="3304273"/>
              <a:ext cx="545211"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877" name="MH_Other_384"/>
            <p:cNvSpPr/>
            <p:nvPr>
              <p:custDataLst>
                <p:tags r:id="rId400"/>
              </p:custDataLst>
            </p:nvPr>
          </p:nvSpPr>
          <p:spPr>
            <a:xfrm rot="1800000">
              <a:off x="3667901" y="3364668"/>
              <a:ext cx="543690" cy="158537"/>
            </a:xfrm>
            <a:prstGeom prst="rect">
              <a:avLst/>
            </a:prstGeom>
            <a:solidFill>
              <a:srgbClr val="7BBF7C"/>
            </a:solidFill>
            <a:ln w="12700" cap="flat" cmpd="sng" algn="ctr">
              <a:noFill/>
              <a:prstDash val="solid"/>
              <a:miter lim="800000"/>
            </a:ln>
            <a:effectLst/>
          </p:spPr>
          <p:txBody>
            <a:bodyPr lIns="91440" tIns="45720" rIns="91440" bIns="45720" anchor="ctr"/>
            <a:lstStyle/>
            <a:p>
              <a:pPr algn="ctr"/>
              <a:endParaRPr lang="zh-CN" altLang="en-US" sz="2400" kern="0">
                <a:solidFill>
                  <a:schemeClr val="tx1">
                    <a:lumMod val="90000"/>
                    <a:lumOff val="10000"/>
                  </a:schemeClr>
                </a:solidFill>
              </a:endParaRPr>
            </a:p>
          </p:txBody>
        </p:sp>
        <p:sp>
          <p:nvSpPr>
            <p:cNvPr id="31109" name="MH_Other_387"/>
            <p:cNvSpPr txBox="1">
              <a:spLocks noChangeArrowheads="1"/>
            </p:cNvSpPr>
            <p:nvPr>
              <p:custDataLst>
                <p:tags r:id="rId401"/>
              </p:custDataLst>
            </p:nvPr>
          </p:nvSpPr>
          <p:spPr bwMode="auto">
            <a:xfrm rot="12600000" flipV="1">
              <a:off x="3447630" y="3550383"/>
              <a:ext cx="52887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2"/>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3200" dirty="0">
                  <a:solidFill>
                    <a:schemeClr val="tx1">
                      <a:lumMod val="90000"/>
                      <a:lumOff val="10000"/>
                    </a:schemeClr>
                  </a:solidFill>
                </a:rPr>
                <a:t>04</a:t>
              </a:r>
            </a:p>
          </p:txBody>
        </p:sp>
      </p:grpSp>
      <p:sp>
        <p:nvSpPr>
          <p:cNvPr id="30722" name="MH_PageTitle"/>
          <p:cNvSpPr>
            <a:spLocks noGrp="1"/>
          </p:cNvSpPr>
          <p:nvPr>
            <p:ph type="title"/>
            <p:custDataLst>
              <p:tags r:id="rId2"/>
            </p:custDataLst>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smtClean="0">
              <a:solidFill>
                <a:schemeClr val="tx1">
                  <a:lumMod val="90000"/>
                  <a:lumOff val="10000"/>
                </a:schemeClr>
              </a:solidFill>
              <a:sym typeface="+mn-ea"/>
            </a:endParaRPr>
          </a:p>
        </p:txBody>
      </p:sp>
      <p:grpSp>
        <p:nvGrpSpPr>
          <p:cNvPr id="10" name="组合 9"/>
          <p:cNvGrpSpPr/>
          <p:nvPr/>
        </p:nvGrpSpPr>
        <p:grpSpPr>
          <a:xfrm>
            <a:off x="6986084" y="3332169"/>
            <a:ext cx="1445533" cy="767528"/>
            <a:chOff x="5011316" y="2499127"/>
            <a:chExt cx="1084150" cy="575646"/>
          </a:xfrm>
        </p:grpSpPr>
        <p:sp>
          <p:nvSpPr>
            <p:cNvPr id="864" name="MH_Other_373"/>
            <p:cNvSpPr/>
            <p:nvPr>
              <p:custDataLst>
                <p:tags r:id="rId396"/>
              </p:custDataLst>
            </p:nvPr>
          </p:nvSpPr>
          <p:spPr>
            <a:xfrm rot="16200000">
              <a:off x="5289118" y="2242757"/>
              <a:ext cx="539024" cy="1073671"/>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865" name="MH_Other_374"/>
            <p:cNvSpPr/>
            <p:nvPr>
              <p:custDataLst>
                <p:tags r:id="rId397"/>
              </p:custDataLst>
            </p:nvPr>
          </p:nvSpPr>
          <p:spPr>
            <a:xfrm rot="16200000">
              <a:off x="4822520" y="2687923"/>
              <a:ext cx="539024" cy="161432"/>
            </a:xfrm>
            <a:prstGeom prst="rect">
              <a:avLst/>
            </a:prstGeom>
            <a:solidFill>
              <a:srgbClr val="7BBF7C"/>
            </a:solidFill>
            <a:ln w="12700" cap="flat" cmpd="sng" algn="ctr">
              <a:noFill/>
              <a:prstDash val="solid"/>
              <a:miter lim="800000"/>
            </a:ln>
            <a:effectLst/>
          </p:spPr>
          <p:txBody>
            <a:bodyPr lIns="91440" tIns="45720" rIns="91440" bIns="45720" anchor="ctr"/>
            <a:lstStyle/>
            <a:p>
              <a:pPr algn="ctr" eaLnBrk="1" fontAlgn="auto" hangingPunct="1">
                <a:spcBef>
                  <a:spcPts val="0"/>
                </a:spcBef>
                <a:spcAft>
                  <a:spcPts val="0"/>
                </a:spcAft>
                <a:defRPr/>
              </a:pPr>
              <a:endParaRPr lang="zh-CN" altLang="en-US" sz="2400" kern="0">
                <a:solidFill>
                  <a:schemeClr val="tx1">
                    <a:lumMod val="90000"/>
                    <a:lumOff val="10000"/>
                  </a:schemeClr>
                </a:solidFill>
                <a:latin typeface="+mn-lt"/>
                <a:ea typeface="+mn-ea"/>
              </a:endParaRPr>
            </a:p>
          </p:txBody>
        </p:sp>
        <p:sp>
          <p:nvSpPr>
            <p:cNvPr id="31099" name="MH_Other_377"/>
            <p:cNvSpPr txBox="1">
              <a:spLocks noChangeArrowheads="1"/>
            </p:cNvSpPr>
            <p:nvPr>
              <p:custDataLst>
                <p:tags r:id="rId398"/>
              </p:custDataLst>
            </p:nvPr>
          </p:nvSpPr>
          <p:spPr bwMode="auto">
            <a:xfrm>
              <a:off x="5289832" y="2504043"/>
              <a:ext cx="581763"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200" dirty="0">
                  <a:solidFill>
                    <a:schemeClr val="tx1">
                      <a:lumMod val="90000"/>
                      <a:lumOff val="10000"/>
                    </a:schemeClr>
                  </a:solidFill>
                  <a:latin typeface="Impact" panose="020B0806030902050204" pitchFamily="34" charset="0"/>
                  <a:ea typeface="+mn-ea"/>
                </a:rPr>
                <a:t>02</a:t>
              </a:r>
            </a:p>
          </p:txBody>
        </p:sp>
      </p:grpSp>
      <p:grpSp>
        <p:nvGrpSpPr>
          <p:cNvPr id="11" name="组合 10"/>
          <p:cNvGrpSpPr/>
          <p:nvPr/>
        </p:nvGrpSpPr>
        <p:grpSpPr>
          <a:xfrm>
            <a:off x="6228434" y="4405697"/>
            <a:ext cx="1029503" cy="1419277"/>
            <a:chOff x="4443078" y="3304273"/>
            <a:chExt cx="772127" cy="1064458"/>
          </a:xfrm>
        </p:grpSpPr>
        <p:sp>
          <p:nvSpPr>
            <p:cNvPr id="870" name="MH_Other_378"/>
            <p:cNvSpPr/>
            <p:nvPr>
              <p:custDataLst>
                <p:tags r:id="rId393"/>
              </p:custDataLst>
            </p:nvPr>
          </p:nvSpPr>
          <p:spPr>
            <a:xfrm rot="19800000">
              <a:off x="4671517" y="3304273"/>
              <a:ext cx="543688"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871" name="MH_Other_379"/>
            <p:cNvSpPr/>
            <p:nvPr>
              <p:custDataLst>
                <p:tags r:id="rId394"/>
              </p:custDataLst>
            </p:nvPr>
          </p:nvSpPr>
          <p:spPr>
            <a:xfrm rot="19800000">
              <a:off x="4443078" y="3364668"/>
              <a:ext cx="543688" cy="158537"/>
            </a:xfrm>
            <a:prstGeom prst="rect">
              <a:avLst/>
            </a:prstGeom>
            <a:solidFill>
              <a:srgbClr val="CF0069"/>
            </a:solidFill>
            <a:ln w="12700" cap="flat" cmpd="sng" algn="ctr">
              <a:noFill/>
              <a:prstDash val="solid"/>
              <a:miter lim="800000"/>
            </a:ln>
            <a:effectLst/>
          </p:spPr>
          <p:txBody>
            <a:bodyPr lIns="91440" tIns="45720" rIns="91440" bIns="45720" anchor="ctr"/>
            <a:lstStyle/>
            <a:p>
              <a:pPr algn="ctr"/>
              <a:endParaRPr lang="zh-CN" altLang="en-US" sz="2400" kern="0">
                <a:solidFill>
                  <a:schemeClr val="tx1">
                    <a:lumMod val="90000"/>
                    <a:lumOff val="10000"/>
                  </a:schemeClr>
                </a:solidFill>
              </a:endParaRPr>
            </a:p>
          </p:txBody>
        </p:sp>
        <p:sp>
          <p:nvSpPr>
            <p:cNvPr id="31104" name="MH_Other_382"/>
            <p:cNvSpPr txBox="1">
              <a:spLocks noChangeArrowheads="1"/>
            </p:cNvSpPr>
            <p:nvPr>
              <p:custDataLst>
                <p:tags r:id="rId395"/>
              </p:custDataLst>
            </p:nvPr>
          </p:nvSpPr>
          <p:spPr bwMode="auto">
            <a:xfrm rot="9000000" flipV="1">
              <a:off x="4678232" y="3550383"/>
              <a:ext cx="530261"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1"/>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3200" dirty="0">
                  <a:solidFill>
                    <a:schemeClr val="tx1">
                      <a:lumMod val="90000"/>
                      <a:lumOff val="10000"/>
                    </a:schemeClr>
                  </a:solidFill>
                </a:rPr>
                <a:t>03</a:t>
              </a:r>
            </a:p>
          </p:txBody>
        </p:sp>
      </p:grpSp>
      <p:grpSp>
        <p:nvGrpSpPr>
          <p:cNvPr id="13" name="组合 12"/>
          <p:cNvGrpSpPr/>
          <p:nvPr/>
        </p:nvGrpSpPr>
        <p:grpSpPr>
          <a:xfrm>
            <a:off x="3716599" y="3346776"/>
            <a:ext cx="1431563" cy="718700"/>
            <a:chOff x="2559202" y="2510082"/>
            <a:chExt cx="1073672" cy="539025"/>
          </a:xfrm>
        </p:grpSpPr>
        <p:sp>
          <p:nvSpPr>
            <p:cNvPr id="846" name="MH_Other_358"/>
            <p:cNvSpPr/>
            <p:nvPr>
              <p:custDataLst>
                <p:tags r:id="rId390"/>
              </p:custDataLst>
            </p:nvPr>
          </p:nvSpPr>
          <p:spPr>
            <a:xfrm rot="5400000">
              <a:off x="2826526" y="2242759"/>
              <a:ext cx="539024" cy="1073672"/>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31084" name="MH_Other_362"/>
            <p:cNvSpPr txBox="1">
              <a:spLocks noChangeArrowheads="1"/>
            </p:cNvSpPr>
            <p:nvPr>
              <p:custDataLst>
                <p:tags r:id="rId391"/>
              </p:custDataLst>
            </p:nvPr>
          </p:nvSpPr>
          <p:spPr bwMode="auto">
            <a:xfrm rot="10800000" flipV="1">
              <a:off x="2804396" y="2543001"/>
              <a:ext cx="583285" cy="4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defRPr sz="2400">
                  <a:solidFill>
                    <a:schemeClr val="accent1"/>
                  </a:solidFill>
                  <a:latin typeface="Impact" panose="020B0806030902050204" pitchFamily="34" charset="0"/>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en-US" altLang="zh-CN" sz="3200" dirty="0">
                  <a:solidFill>
                    <a:schemeClr val="tx1">
                      <a:lumMod val="90000"/>
                      <a:lumOff val="10000"/>
                    </a:schemeClr>
                  </a:solidFill>
                </a:rPr>
                <a:t>05</a:t>
              </a:r>
            </a:p>
          </p:txBody>
        </p:sp>
        <p:sp>
          <p:nvSpPr>
            <p:cNvPr id="847" name="MH_Other_359"/>
            <p:cNvSpPr/>
            <p:nvPr>
              <p:custDataLst>
                <p:tags r:id="rId392"/>
              </p:custDataLst>
            </p:nvPr>
          </p:nvSpPr>
          <p:spPr>
            <a:xfrm rot="5400000">
              <a:off x="3283407" y="2699639"/>
              <a:ext cx="539024" cy="159909"/>
            </a:xfrm>
            <a:prstGeom prst="rect">
              <a:avLst/>
            </a:prstGeom>
            <a:solidFill>
              <a:srgbClr val="CF0069"/>
            </a:solidFill>
            <a:ln w="12700" cap="flat" cmpd="sng" algn="ctr">
              <a:noFill/>
              <a:prstDash val="solid"/>
              <a:miter lim="800000"/>
            </a:ln>
            <a:effectLst/>
          </p:spPr>
          <p:txBody>
            <a:bodyPr lIns="91440" tIns="45720" rIns="91440" bIns="45720" anchor="ctr"/>
            <a:lstStyle/>
            <a:p>
              <a:pPr algn="ctr"/>
              <a:endParaRPr lang="zh-CN" altLang="en-US" sz="2400" kern="0">
                <a:solidFill>
                  <a:schemeClr val="tx1">
                    <a:lumMod val="90000"/>
                    <a:lumOff val="10000"/>
                  </a:schemeClr>
                </a:solidFill>
              </a:endParaRPr>
            </a:p>
          </p:txBody>
        </p:sp>
      </p:grpSp>
      <p:grpSp>
        <p:nvGrpSpPr>
          <p:cNvPr id="12" name="组合 11"/>
          <p:cNvGrpSpPr/>
          <p:nvPr/>
        </p:nvGrpSpPr>
        <p:grpSpPr>
          <a:xfrm>
            <a:off x="4890278" y="1587276"/>
            <a:ext cx="1029507" cy="1419277"/>
            <a:chOff x="3439461" y="1190457"/>
            <a:chExt cx="772130" cy="1064458"/>
          </a:xfrm>
        </p:grpSpPr>
        <p:sp>
          <p:nvSpPr>
            <p:cNvPr id="852" name="MH_Other_363"/>
            <p:cNvSpPr/>
            <p:nvPr>
              <p:custDataLst>
                <p:tags r:id="rId387"/>
              </p:custDataLst>
            </p:nvPr>
          </p:nvSpPr>
          <p:spPr>
            <a:xfrm rot="9000000">
              <a:off x="3439461" y="1190457"/>
              <a:ext cx="545211"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31089" name="MH_Other_367"/>
            <p:cNvSpPr txBox="1">
              <a:spLocks noChangeArrowheads="1"/>
            </p:cNvSpPr>
            <p:nvPr>
              <p:custDataLst>
                <p:tags r:id="rId388"/>
              </p:custDataLst>
            </p:nvPr>
          </p:nvSpPr>
          <p:spPr bwMode="auto">
            <a:xfrm rot="9000000" flipV="1">
              <a:off x="3447630" y="1436567"/>
              <a:ext cx="52887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200" dirty="0">
                  <a:solidFill>
                    <a:schemeClr val="tx1">
                      <a:lumMod val="90000"/>
                      <a:lumOff val="10000"/>
                    </a:schemeClr>
                  </a:solidFill>
                  <a:latin typeface="Impact" panose="020B0806030902050204" pitchFamily="34" charset="0"/>
                  <a:ea typeface="+mn-ea"/>
                </a:rPr>
                <a:t>06</a:t>
              </a:r>
            </a:p>
          </p:txBody>
        </p:sp>
        <p:sp>
          <p:nvSpPr>
            <p:cNvPr id="853" name="MH_Other_364"/>
            <p:cNvSpPr/>
            <p:nvPr>
              <p:custDataLst>
                <p:tags r:id="rId389"/>
              </p:custDataLst>
            </p:nvPr>
          </p:nvSpPr>
          <p:spPr>
            <a:xfrm rot="9000000">
              <a:off x="3667901" y="2034474"/>
              <a:ext cx="543690" cy="158535"/>
            </a:xfrm>
            <a:prstGeom prst="rect">
              <a:avLst/>
            </a:prstGeom>
            <a:solidFill>
              <a:srgbClr val="7BBF7C"/>
            </a:solidFill>
            <a:ln w="12700" cap="flat" cmpd="sng" algn="ctr">
              <a:noFill/>
              <a:prstDash val="solid"/>
              <a:miter lim="800000"/>
            </a:ln>
            <a:effectLst/>
          </p:spPr>
          <p:txBody>
            <a:bodyPr lIns="91440" tIns="45720" rIns="91440" bIns="45720" anchor="ctr"/>
            <a:lstStyle/>
            <a:p>
              <a:pPr algn="ctr"/>
              <a:endParaRPr lang="zh-CN" altLang="en-US" sz="2400" kern="0">
                <a:solidFill>
                  <a:schemeClr val="tx1">
                    <a:lumMod val="90000"/>
                    <a:lumOff val="10000"/>
                  </a:schemeClr>
                </a:solidFill>
              </a:endParaRPr>
            </a:p>
          </p:txBody>
        </p:sp>
      </p:grpSp>
      <p:grpSp>
        <p:nvGrpSpPr>
          <p:cNvPr id="14" name="组合 13"/>
          <p:cNvGrpSpPr/>
          <p:nvPr/>
        </p:nvGrpSpPr>
        <p:grpSpPr>
          <a:xfrm>
            <a:off x="6228434" y="1587276"/>
            <a:ext cx="1029503" cy="1419277"/>
            <a:chOff x="4443078" y="1190457"/>
            <a:chExt cx="772127" cy="1064458"/>
          </a:xfrm>
        </p:grpSpPr>
        <p:sp>
          <p:nvSpPr>
            <p:cNvPr id="858" name="MH_Other_368"/>
            <p:cNvSpPr/>
            <p:nvPr>
              <p:custDataLst>
                <p:tags r:id="rId384"/>
              </p:custDataLst>
            </p:nvPr>
          </p:nvSpPr>
          <p:spPr>
            <a:xfrm rot="12600000">
              <a:off x="4671517" y="1190457"/>
              <a:ext cx="543688" cy="1064458"/>
            </a:xfrm>
            <a:prstGeom prst="rect">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31094" name="MH_Other_372"/>
            <p:cNvSpPr txBox="1">
              <a:spLocks noChangeArrowheads="1"/>
            </p:cNvSpPr>
            <p:nvPr>
              <p:custDataLst>
                <p:tags r:id="rId385"/>
              </p:custDataLst>
            </p:nvPr>
          </p:nvSpPr>
          <p:spPr bwMode="auto">
            <a:xfrm rot="12600000" flipV="1">
              <a:off x="4702335" y="1436567"/>
              <a:ext cx="482055" cy="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200" dirty="0">
                  <a:solidFill>
                    <a:schemeClr val="tx1">
                      <a:lumMod val="90000"/>
                      <a:lumOff val="10000"/>
                    </a:schemeClr>
                  </a:solidFill>
                  <a:latin typeface="Impact" panose="020B0806030902050204" pitchFamily="34" charset="0"/>
                  <a:ea typeface="+mn-ea"/>
                </a:rPr>
                <a:t>01</a:t>
              </a:r>
            </a:p>
          </p:txBody>
        </p:sp>
        <p:sp>
          <p:nvSpPr>
            <p:cNvPr id="859" name="MH_Other_369"/>
            <p:cNvSpPr/>
            <p:nvPr>
              <p:custDataLst>
                <p:tags r:id="rId386"/>
              </p:custDataLst>
            </p:nvPr>
          </p:nvSpPr>
          <p:spPr>
            <a:xfrm rot="12600000">
              <a:off x="4443078" y="2034474"/>
              <a:ext cx="543688" cy="158535"/>
            </a:xfrm>
            <a:prstGeom prst="rect">
              <a:avLst/>
            </a:prstGeom>
            <a:solidFill>
              <a:srgbClr val="CF0069"/>
            </a:solidFill>
            <a:ln w="12700" cap="flat" cmpd="sng" algn="ctr">
              <a:noFill/>
              <a:prstDash val="solid"/>
              <a:miter lim="800000"/>
            </a:ln>
            <a:effectLst/>
          </p:spPr>
          <p:txBody>
            <a:bodyPr lIns="91440" tIns="45720" rIns="91440" bIns="45720" anchor="ctr"/>
            <a:lstStyle/>
            <a:p>
              <a:pPr algn="ctr" eaLnBrk="1" fontAlgn="auto" hangingPunct="1">
                <a:spcBef>
                  <a:spcPts val="0"/>
                </a:spcBef>
                <a:spcAft>
                  <a:spcPts val="0"/>
                </a:spcAft>
                <a:defRPr/>
              </a:pPr>
              <a:endParaRPr lang="zh-CN" altLang="en-US" sz="2400" kern="0">
                <a:solidFill>
                  <a:schemeClr val="tx1">
                    <a:lumMod val="90000"/>
                    <a:lumOff val="10000"/>
                  </a:schemeClr>
                </a:solidFill>
                <a:latin typeface="+mn-lt"/>
                <a:ea typeface="+mn-ea"/>
              </a:endParaRPr>
            </a:p>
          </p:txBody>
        </p:sp>
      </p:grpSp>
      <p:grpSp>
        <p:nvGrpSpPr>
          <p:cNvPr id="15" name="组合 14"/>
          <p:cNvGrpSpPr/>
          <p:nvPr/>
        </p:nvGrpSpPr>
        <p:grpSpPr>
          <a:xfrm>
            <a:off x="5038511" y="2762960"/>
            <a:ext cx="2073227" cy="1884316"/>
            <a:chOff x="3550636" y="2072220"/>
            <a:chExt cx="1554920" cy="1413237"/>
          </a:xfrm>
        </p:grpSpPr>
        <p:sp>
          <p:nvSpPr>
            <p:cNvPr id="30723" name="MH_Other_1"/>
            <p:cNvSpPr/>
            <p:nvPr>
              <p:custDataLst>
                <p:tags r:id="rId15"/>
              </p:custDataLst>
            </p:nvPr>
          </p:nvSpPr>
          <p:spPr bwMode="auto">
            <a:xfrm>
              <a:off x="4927373" y="2778838"/>
              <a:ext cx="111175" cy="253658"/>
            </a:xfrm>
            <a:custGeom>
              <a:avLst/>
              <a:gdLst>
                <a:gd name="T0" fmla="*/ 2147483646 w 138"/>
                <a:gd name="T1" fmla="*/ 2147483646 h 317"/>
                <a:gd name="T2" fmla="*/ 2147483646 w 138"/>
                <a:gd name="T3" fmla="*/ 2147483646 h 317"/>
                <a:gd name="T4" fmla="*/ 2147483646 w 138"/>
                <a:gd name="T5" fmla="*/ 2147483646 h 317"/>
                <a:gd name="T6" fmla="*/ 2147483646 w 138"/>
                <a:gd name="T7" fmla="*/ 2147483646 h 317"/>
                <a:gd name="T8" fmla="*/ 2147483646 w 138"/>
                <a:gd name="T9" fmla="*/ 2147483646 h 317"/>
                <a:gd name="T10" fmla="*/ 2147483646 w 138"/>
                <a:gd name="T11" fmla="*/ 2147483646 h 317"/>
                <a:gd name="T12" fmla="*/ 2147483646 w 138"/>
                <a:gd name="T13" fmla="*/ 2147483646 h 317"/>
                <a:gd name="T14" fmla="*/ 2147483646 w 138"/>
                <a:gd name="T15" fmla="*/ 2147483646 h 317"/>
                <a:gd name="T16" fmla="*/ 2147483646 w 138"/>
                <a:gd name="T17" fmla="*/ 0 h 317"/>
                <a:gd name="T18" fmla="*/ 2147483646 w 138"/>
                <a:gd name="T19" fmla="*/ 0 h 317"/>
                <a:gd name="T20" fmla="*/ 2147483646 w 138"/>
                <a:gd name="T21" fmla="*/ 0 h 317"/>
                <a:gd name="T22" fmla="*/ 2147483646 w 138"/>
                <a:gd name="T23" fmla="*/ 0 h 317"/>
                <a:gd name="T24" fmla="*/ 2147483646 w 138"/>
                <a:gd name="T25" fmla="*/ 0 h 317"/>
                <a:gd name="T26" fmla="*/ 2147483646 w 138"/>
                <a:gd name="T27" fmla="*/ 0 h 317"/>
                <a:gd name="T28" fmla="*/ 2147483646 w 138"/>
                <a:gd name="T29" fmla="*/ 0 h 317"/>
                <a:gd name="T30" fmla="*/ 2147483646 w 138"/>
                <a:gd name="T31" fmla="*/ 0 h 317"/>
                <a:gd name="T32" fmla="*/ 2147483646 w 138"/>
                <a:gd name="T33" fmla="*/ 0 h 317"/>
                <a:gd name="T34" fmla="*/ 2147483646 w 138"/>
                <a:gd name="T35" fmla="*/ 0 h 317"/>
                <a:gd name="T36" fmla="*/ 2147483646 w 138"/>
                <a:gd name="T37" fmla="*/ 0 h 317"/>
                <a:gd name="T38" fmla="*/ 2147483646 w 138"/>
                <a:gd name="T39" fmla="*/ 2147483646 h 317"/>
                <a:gd name="T40" fmla="*/ 2147483646 w 138"/>
                <a:gd name="T41" fmla="*/ 2147483646 h 317"/>
                <a:gd name="T42" fmla="*/ 2147483646 w 138"/>
                <a:gd name="T43" fmla="*/ 2147483646 h 317"/>
                <a:gd name="T44" fmla="*/ 2147483646 w 138"/>
                <a:gd name="T45" fmla="*/ 2147483646 h 317"/>
                <a:gd name="T46" fmla="*/ 2147483646 w 138"/>
                <a:gd name="T47" fmla="*/ 2147483646 h 317"/>
                <a:gd name="T48" fmla="*/ 2147483646 w 138"/>
                <a:gd name="T49" fmla="*/ 2147483646 h 317"/>
                <a:gd name="T50" fmla="*/ 2147483646 w 138"/>
                <a:gd name="T51" fmla="*/ 2147483646 h 317"/>
                <a:gd name="T52" fmla="*/ 2147483646 w 138"/>
                <a:gd name="T53" fmla="*/ 2147483646 h 317"/>
                <a:gd name="T54" fmla="*/ 2147483646 w 138"/>
                <a:gd name="T55" fmla="*/ 2147483646 h 317"/>
                <a:gd name="T56" fmla="*/ 2147483646 w 138"/>
                <a:gd name="T57" fmla="*/ 2147483646 h 317"/>
                <a:gd name="T58" fmla="*/ 2147483646 w 138"/>
                <a:gd name="T59" fmla="*/ 2147483646 h 317"/>
                <a:gd name="T60" fmla="*/ 2147483646 w 138"/>
                <a:gd name="T61" fmla="*/ 2147483646 h 317"/>
                <a:gd name="T62" fmla="*/ 0 w 138"/>
                <a:gd name="T63" fmla="*/ 2147483646 h 317"/>
                <a:gd name="T64" fmla="*/ 592366478 w 138"/>
                <a:gd name="T65" fmla="*/ 2147483646 h 317"/>
                <a:gd name="T66" fmla="*/ 2147483646 w 138"/>
                <a:gd name="T67" fmla="*/ 2147483646 h 317"/>
                <a:gd name="T68" fmla="*/ 2147483646 w 138"/>
                <a:gd name="T69" fmla="*/ 2147483646 h 317"/>
                <a:gd name="T70" fmla="*/ 2147483646 w 138"/>
                <a:gd name="T71" fmla="*/ 2147483646 h 317"/>
                <a:gd name="T72" fmla="*/ 2147483646 w 138"/>
                <a:gd name="T73" fmla="*/ 2147483646 h 317"/>
                <a:gd name="T74" fmla="*/ 2147483646 w 138"/>
                <a:gd name="T75" fmla="*/ 2147483646 h 317"/>
                <a:gd name="T76" fmla="*/ 2147483646 w 138"/>
                <a:gd name="T77" fmla="*/ 2147483646 h 317"/>
                <a:gd name="T78" fmla="*/ 2147483646 w 138"/>
                <a:gd name="T79" fmla="*/ 2147483646 h 317"/>
                <a:gd name="T80" fmla="*/ 2147483646 w 138"/>
                <a:gd name="T81" fmla="*/ 2147483646 h 3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8" h="317">
                  <a:moveTo>
                    <a:pt x="89" y="276"/>
                  </a:moveTo>
                  <a:cubicBezTo>
                    <a:pt x="99" y="261"/>
                    <a:pt x="104" y="244"/>
                    <a:pt x="104" y="226"/>
                  </a:cubicBezTo>
                  <a:cubicBezTo>
                    <a:pt x="103" y="226"/>
                    <a:pt x="103" y="226"/>
                    <a:pt x="103" y="226"/>
                  </a:cubicBezTo>
                  <a:cubicBezTo>
                    <a:pt x="113" y="210"/>
                    <a:pt x="117" y="191"/>
                    <a:pt x="116" y="172"/>
                  </a:cubicBezTo>
                  <a:cubicBezTo>
                    <a:pt x="124" y="156"/>
                    <a:pt x="128" y="138"/>
                    <a:pt x="125" y="119"/>
                  </a:cubicBezTo>
                  <a:cubicBezTo>
                    <a:pt x="132" y="102"/>
                    <a:pt x="134" y="84"/>
                    <a:pt x="130" y="66"/>
                  </a:cubicBezTo>
                  <a:cubicBezTo>
                    <a:pt x="137" y="49"/>
                    <a:pt x="138" y="30"/>
                    <a:pt x="133" y="12"/>
                  </a:cubicBezTo>
                  <a:cubicBezTo>
                    <a:pt x="132" y="12"/>
                    <a:pt x="132" y="12"/>
                    <a:pt x="132" y="12"/>
                  </a:cubicBezTo>
                  <a:cubicBezTo>
                    <a:pt x="134" y="8"/>
                    <a:pt x="134" y="4"/>
                    <a:pt x="135" y="0"/>
                  </a:cubicBezTo>
                  <a:cubicBezTo>
                    <a:pt x="135" y="0"/>
                    <a:pt x="135" y="0"/>
                    <a:pt x="135" y="0"/>
                  </a:cubicBezTo>
                  <a:cubicBezTo>
                    <a:pt x="134" y="0"/>
                    <a:pt x="134" y="0"/>
                    <a:pt x="134" y="0"/>
                  </a:cubicBezTo>
                  <a:cubicBezTo>
                    <a:pt x="111" y="0"/>
                    <a:pt x="111" y="0"/>
                    <a:pt x="111" y="0"/>
                  </a:cubicBezTo>
                  <a:cubicBezTo>
                    <a:pt x="109" y="0"/>
                    <a:pt x="109" y="0"/>
                    <a:pt x="109" y="0"/>
                  </a:cubicBezTo>
                  <a:cubicBezTo>
                    <a:pt x="75" y="0"/>
                    <a:pt x="75" y="0"/>
                    <a:pt x="75" y="0"/>
                  </a:cubicBezTo>
                  <a:cubicBezTo>
                    <a:pt x="74" y="0"/>
                    <a:pt x="74" y="0"/>
                    <a:pt x="74" y="0"/>
                  </a:cubicBezTo>
                  <a:cubicBezTo>
                    <a:pt x="54" y="0"/>
                    <a:pt x="54" y="0"/>
                    <a:pt x="54" y="0"/>
                  </a:cubicBezTo>
                  <a:cubicBezTo>
                    <a:pt x="54" y="0"/>
                    <a:pt x="54" y="0"/>
                    <a:pt x="54" y="0"/>
                  </a:cubicBezTo>
                  <a:cubicBezTo>
                    <a:pt x="53" y="0"/>
                    <a:pt x="53" y="0"/>
                    <a:pt x="53" y="0"/>
                  </a:cubicBezTo>
                  <a:cubicBezTo>
                    <a:pt x="53" y="0"/>
                    <a:pt x="53" y="0"/>
                    <a:pt x="53" y="0"/>
                  </a:cubicBezTo>
                  <a:cubicBezTo>
                    <a:pt x="53" y="2"/>
                    <a:pt x="53" y="4"/>
                    <a:pt x="53" y="7"/>
                  </a:cubicBezTo>
                  <a:cubicBezTo>
                    <a:pt x="53" y="14"/>
                    <a:pt x="54" y="24"/>
                    <a:pt x="56" y="32"/>
                  </a:cubicBezTo>
                  <a:cubicBezTo>
                    <a:pt x="53" y="40"/>
                    <a:pt x="51" y="48"/>
                    <a:pt x="51" y="56"/>
                  </a:cubicBezTo>
                  <a:cubicBezTo>
                    <a:pt x="50" y="64"/>
                    <a:pt x="51" y="73"/>
                    <a:pt x="53" y="82"/>
                  </a:cubicBezTo>
                  <a:cubicBezTo>
                    <a:pt x="49" y="89"/>
                    <a:pt x="47" y="97"/>
                    <a:pt x="46" y="106"/>
                  </a:cubicBezTo>
                  <a:cubicBezTo>
                    <a:pt x="45" y="113"/>
                    <a:pt x="45" y="122"/>
                    <a:pt x="46" y="130"/>
                  </a:cubicBezTo>
                  <a:cubicBezTo>
                    <a:pt x="42" y="137"/>
                    <a:pt x="40" y="145"/>
                    <a:pt x="38" y="153"/>
                  </a:cubicBezTo>
                  <a:cubicBezTo>
                    <a:pt x="37" y="160"/>
                    <a:pt x="36" y="170"/>
                    <a:pt x="37" y="178"/>
                  </a:cubicBezTo>
                  <a:cubicBezTo>
                    <a:pt x="32" y="186"/>
                    <a:pt x="29" y="193"/>
                    <a:pt x="27" y="201"/>
                  </a:cubicBezTo>
                  <a:cubicBezTo>
                    <a:pt x="25" y="209"/>
                    <a:pt x="24" y="218"/>
                    <a:pt x="24" y="226"/>
                  </a:cubicBezTo>
                  <a:cubicBezTo>
                    <a:pt x="19" y="233"/>
                    <a:pt x="16" y="241"/>
                    <a:pt x="13" y="249"/>
                  </a:cubicBezTo>
                  <a:cubicBezTo>
                    <a:pt x="11" y="256"/>
                    <a:pt x="9" y="264"/>
                    <a:pt x="9" y="273"/>
                  </a:cubicBezTo>
                  <a:cubicBezTo>
                    <a:pt x="5" y="278"/>
                    <a:pt x="2" y="282"/>
                    <a:pt x="0" y="288"/>
                  </a:cubicBezTo>
                  <a:cubicBezTo>
                    <a:pt x="1" y="288"/>
                    <a:pt x="1" y="288"/>
                    <a:pt x="1" y="288"/>
                  </a:cubicBezTo>
                  <a:cubicBezTo>
                    <a:pt x="19" y="295"/>
                    <a:pt x="19" y="295"/>
                    <a:pt x="19" y="295"/>
                  </a:cubicBezTo>
                  <a:cubicBezTo>
                    <a:pt x="20" y="296"/>
                    <a:pt x="20" y="296"/>
                    <a:pt x="20" y="296"/>
                  </a:cubicBezTo>
                  <a:cubicBezTo>
                    <a:pt x="52" y="308"/>
                    <a:pt x="52" y="308"/>
                    <a:pt x="52" y="308"/>
                  </a:cubicBezTo>
                  <a:cubicBezTo>
                    <a:pt x="54" y="309"/>
                    <a:pt x="54" y="309"/>
                    <a:pt x="54" y="309"/>
                  </a:cubicBezTo>
                  <a:cubicBezTo>
                    <a:pt x="75" y="317"/>
                    <a:pt x="75" y="317"/>
                    <a:pt x="75" y="317"/>
                  </a:cubicBezTo>
                  <a:cubicBezTo>
                    <a:pt x="76" y="317"/>
                    <a:pt x="76" y="317"/>
                    <a:pt x="76" y="317"/>
                  </a:cubicBezTo>
                  <a:cubicBezTo>
                    <a:pt x="76" y="317"/>
                    <a:pt x="76" y="317"/>
                    <a:pt x="76" y="317"/>
                  </a:cubicBezTo>
                  <a:cubicBezTo>
                    <a:pt x="84" y="305"/>
                    <a:pt x="88" y="291"/>
                    <a:pt x="89" y="276"/>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24" name="MH_Other_2"/>
            <p:cNvSpPr/>
            <p:nvPr>
              <p:custDataLst>
                <p:tags r:id="rId16"/>
              </p:custDataLst>
            </p:nvPr>
          </p:nvSpPr>
          <p:spPr bwMode="auto">
            <a:xfrm>
              <a:off x="4933464" y="2830174"/>
              <a:ext cx="102036" cy="166086"/>
            </a:xfrm>
            <a:custGeom>
              <a:avLst/>
              <a:gdLst>
                <a:gd name="T0" fmla="*/ 2147483646 w 126"/>
                <a:gd name="T1" fmla="*/ 2147483646 h 208"/>
                <a:gd name="T2" fmla="*/ 2147483646 w 126"/>
                <a:gd name="T3" fmla="*/ 2147483646 h 208"/>
                <a:gd name="T4" fmla="*/ 2147483646 w 126"/>
                <a:gd name="T5" fmla="*/ 2147483646 h 208"/>
                <a:gd name="T6" fmla="*/ 2147483646 w 126"/>
                <a:gd name="T7" fmla="*/ 2147483646 h 208"/>
                <a:gd name="T8" fmla="*/ 0 w 126"/>
                <a:gd name="T9" fmla="*/ 2147483646 h 208"/>
                <a:gd name="T10" fmla="*/ 599277274 w 126"/>
                <a:gd name="T11" fmla="*/ 2147483646 h 208"/>
                <a:gd name="T12" fmla="*/ 2147483646 w 126"/>
                <a:gd name="T13" fmla="*/ 2147483646 h 208"/>
                <a:gd name="T14" fmla="*/ 2147483646 w 126"/>
                <a:gd name="T15" fmla="*/ 2147483646 h 208"/>
                <a:gd name="T16" fmla="*/ 2147483646 w 126"/>
                <a:gd name="T17" fmla="*/ 2147483646 h 208"/>
                <a:gd name="T18" fmla="*/ 2147483646 w 126"/>
                <a:gd name="T19" fmla="*/ 2147483646 h 208"/>
                <a:gd name="T20" fmla="*/ 2147483646 w 126"/>
                <a:gd name="T21" fmla="*/ 2147483646 h 208"/>
                <a:gd name="T22" fmla="*/ 2147483646 w 126"/>
                <a:gd name="T23" fmla="*/ 2147483646 h 208"/>
                <a:gd name="T24" fmla="*/ 2147483646 w 126"/>
                <a:gd name="T25" fmla="*/ 2147483646 h 208"/>
                <a:gd name="T26" fmla="*/ 2147483646 w 126"/>
                <a:gd name="T27" fmla="*/ 0 h 208"/>
                <a:gd name="T28" fmla="*/ 2147483646 w 126"/>
                <a:gd name="T29" fmla="*/ 1185529125 h 208"/>
                <a:gd name="T30" fmla="*/ 2147483646 w 126"/>
                <a:gd name="T31" fmla="*/ 2147483646 h 2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6" h="208">
                  <a:moveTo>
                    <a:pt x="98" y="78"/>
                  </a:moveTo>
                  <a:cubicBezTo>
                    <a:pt x="77" y="102"/>
                    <a:pt x="67" y="111"/>
                    <a:pt x="67" y="111"/>
                  </a:cubicBezTo>
                  <a:cubicBezTo>
                    <a:pt x="67" y="111"/>
                    <a:pt x="57" y="120"/>
                    <a:pt x="34" y="141"/>
                  </a:cubicBezTo>
                  <a:cubicBezTo>
                    <a:pt x="19" y="154"/>
                    <a:pt x="9" y="168"/>
                    <a:pt x="4" y="184"/>
                  </a:cubicBezTo>
                  <a:cubicBezTo>
                    <a:pt x="2" y="191"/>
                    <a:pt x="0" y="199"/>
                    <a:pt x="0" y="208"/>
                  </a:cubicBezTo>
                  <a:cubicBezTo>
                    <a:pt x="1" y="206"/>
                    <a:pt x="1" y="206"/>
                    <a:pt x="1" y="206"/>
                  </a:cubicBezTo>
                  <a:cubicBezTo>
                    <a:pt x="3" y="180"/>
                    <a:pt x="13" y="161"/>
                    <a:pt x="35" y="142"/>
                  </a:cubicBezTo>
                  <a:cubicBezTo>
                    <a:pt x="58" y="121"/>
                    <a:pt x="67" y="112"/>
                    <a:pt x="68" y="112"/>
                  </a:cubicBezTo>
                  <a:cubicBezTo>
                    <a:pt x="68" y="112"/>
                    <a:pt x="78" y="103"/>
                    <a:pt x="99" y="79"/>
                  </a:cubicBezTo>
                  <a:cubicBezTo>
                    <a:pt x="106" y="72"/>
                    <a:pt x="111" y="64"/>
                    <a:pt x="115" y="56"/>
                  </a:cubicBezTo>
                  <a:cubicBezTo>
                    <a:pt x="115" y="54"/>
                    <a:pt x="115" y="54"/>
                    <a:pt x="115" y="54"/>
                  </a:cubicBezTo>
                  <a:cubicBezTo>
                    <a:pt x="116" y="54"/>
                    <a:pt x="116" y="54"/>
                    <a:pt x="116" y="54"/>
                  </a:cubicBezTo>
                  <a:cubicBezTo>
                    <a:pt x="116" y="54"/>
                    <a:pt x="116" y="54"/>
                    <a:pt x="116" y="54"/>
                  </a:cubicBezTo>
                  <a:cubicBezTo>
                    <a:pt x="123" y="37"/>
                    <a:pt x="125" y="19"/>
                    <a:pt x="121" y="0"/>
                  </a:cubicBezTo>
                  <a:cubicBezTo>
                    <a:pt x="120" y="2"/>
                    <a:pt x="120" y="2"/>
                    <a:pt x="120" y="2"/>
                  </a:cubicBezTo>
                  <a:cubicBezTo>
                    <a:pt x="126" y="30"/>
                    <a:pt x="119" y="56"/>
                    <a:pt x="98"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25" name="MH_Other_3"/>
            <p:cNvSpPr/>
            <p:nvPr>
              <p:custDataLst>
                <p:tags r:id="rId17"/>
              </p:custDataLst>
            </p:nvPr>
          </p:nvSpPr>
          <p:spPr bwMode="auto">
            <a:xfrm>
              <a:off x="4927372" y="2873962"/>
              <a:ext cx="103559" cy="134378"/>
            </a:xfrm>
            <a:custGeom>
              <a:avLst/>
              <a:gdLst>
                <a:gd name="T0" fmla="*/ 0 w 128"/>
                <a:gd name="T1" fmla="*/ 2147483646 h 169"/>
                <a:gd name="T2" fmla="*/ 598877082 w 128"/>
                <a:gd name="T3" fmla="*/ 2147483646 h 169"/>
                <a:gd name="T4" fmla="*/ 2147483646 w 128"/>
                <a:gd name="T5" fmla="*/ 2147483646 h 169"/>
                <a:gd name="T6" fmla="*/ 2147483646 w 128"/>
                <a:gd name="T7" fmla="*/ 2147483646 h 169"/>
                <a:gd name="T8" fmla="*/ 2147483646 w 128"/>
                <a:gd name="T9" fmla="*/ 2147483646 h 169"/>
                <a:gd name="T10" fmla="*/ 2147483646 w 128"/>
                <a:gd name="T11" fmla="*/ 2147483646 h 169"/>
                <a:gd name="T12" fmla="*/ 2147483646 w 128"/>
                <a:gd name="T13" fmla="*/ 2147483646 h 169"/>
                <a:gd name="T14" fmla="*/ 2147483646 w 128"/>
                <a:gd name="T15" fmla="*/ 2147483646 h 169"/>
                <a:gd name="T16" fmla="*/ 2147483646 w 128"/>
                <a:gd name="T17" fmla="*/ 0 h 169"/>
                <a:gd name="T18" fmla="*/ 2147483646 w 128"/>
                <a:gd name="T19" fmla="*/ 1176292025 h 169"/>
                <a:gd name="T20" fmla="*/ 2147483646 w 128"/>
                <a:gd name="T21" fmla="*/ 2147483646 h 169"/>
                <a:gd name="T22" fmla="*/ 2147483646 w 128"/>
                <a:gd name="T23" fmla="*/ 2147483646 h 169"/>
                <a:gd name="T24" fmla="*/ 2147483646 w 128"/>
                <a:gd name="T25" fmla="*/ 2147483646 h 169"/>
                <a:gd name="T26" fmla="*/ 2147483646 w 128"/>
                <a:gd name="T27" fmla="*/ 2147483646 h 169"/>
                <a:gd name="T28" fmla="*/ 2147483646 w 128"/>
                <a:gd name="T29" fmla="*/ 2147483646 h 169"/>
                <a:gd name="T30" fmla="*/ 2147483646 w 128"/>
                <a:gd name="T31" fmla="*/ 2147483646 h 169"/>
                <a:gd name="T32" fmla="*/ 2147483646 w 128"/>
                <a:gd name="T33" fmla="*/ 2147483646 h 169"/>
                <a:gd name="T34" fmla="*/ 0 w 128"/>
                <a:gd name="T35" fmla="*/ 2147483646 h 1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8" h="169">
                  <a:moveTo>
                    <a:pt x="0" y="169"/>
                  </a:moveTo>
                  <a:cubicBezTo>
                    <a:pt x="1" y="169"/>
                    <a:pt x="1" y="169"/>
                    <a:pt x="1" y="169"/>
                  </a:cubicBezTo>
                  <a:cubicBezTo>
                    <a:pt x="7" y="156"/>
                    <a:pt x="16" y="145"/>
                    <a:pt x="30" y="134"/>
                  </a:cubicBezTo>
                  <a:cubicBezTo>
                    <a:pt x="54" y="115"/>
                    <a:pt x="64" y="107"/>
                    <a:pt x="65" y="107"/>
                  </a:cubicBezTo>
                  <a:cubicBezTo>
                    <a:pt x="65" y="106"/>
                    <a:pt x="75" y="99"/>
                    <a:pt x="98" y="76"/>
                  </a:cubicBezTo>
                  <a:cubicBezTo>
                    <a:pt x="105" y="69"/>
                    <a:pt x="110" y="62"/>
                    <a:pt x="115" y="55"/>
                  </a:cubicBezTo>
                  <a:cubicBezTo>
                    <a:pt x="115" y="54"/>
                    <a:pt x="115" y="54"/>
                    <a:pt x="115" y="54"/>
                  </a:cubicBezTo>
                  <a:cubicBezTo>
                    <a:pt x="115" y="54"/>
                    <a:pt x="115" y="54"/>
                    <a:pt x="115" y="54"/>
                  </a:cubicBezTo>
                  <a:cubicBezTo>
                    <a:pt x="124" y="37"/>
                    <a:pt x="128" y="19"/>
                    <a:pt x="125" y="0"/>
                  </a:cubicBezTo>
                  <a:cubicBezTo>
                    <a:pt x="124" y="2"/>
                    <a:pt x="124" y="2"/>
                    <a:pt x="124" y="2"/>
                  </a:cubicBezTo>
                  <a:cubicBezTo>
                    <a:pt x="127" y="30"/>
                    <a:pt x="118" y="54"/>
                    <a:pt x="97" y="75"/>
                  </a:cubicBezTo>
                  <a:cubicBezTo>
                    <a:pt x="74" y="98"/>
                    <a:pt x="64" y="105"/>
                    <a:pt x="64" y="106"/>
                  </a:cubicBezTo>
                  <a:cubicBezTo>
                    <a:pt x="64" y="106"/>
                    <a:pt x="53" y="114"/>
                    <a:pt x="29" y="133"/>
                  </a:cubicBezTo>
                  <a:cubicBezTo>
                    <a:pt x="22" y="139"/>
                    <a:pt x="15" y="145"/>
                    <a:pt x="10" y="152"/>
                  </a:cubicBezTo>
                  <a:cubicBezTo>
                    <a:pt x="10" y="154"/>
                    <a:pt x="10" y="154"/>
                    <a:pt x="10" y="154"/>
                  </a:cubicBezTo>
                  <a:cubicBezTo>
                    <a:pt x="9" y="154"/>
                    <a:pt x="9" y="154"/>
                    <a:pt x="9" y="154"/>
                  </a:cubicBezTo>
                  <a:cubicBezTo>
                    <a:pt x="9" y="154"/>
                    <a:pt x="9" y="154"/>
                    <a:pt x="9" y="154"/>
                  </a:cubicBezTo>
                  <a:cubicBezTo>
                    <a:pt x="5" y="159"/>
                    <a:pt x="2" y="163"/>
                    <a:pt x="0" y="16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26" name="MH_Other_4"/>
            <p:cNvSpPr/>
            <p:nvPr>
              <p:custDataLst>
                <p:tags r:id="rId18"/>
              </p:custDataLst>
            </p:nvPr>
          </p:nvSpPr>
          <p:spPr bwMode="auto">
            <a:xfrm>
              <a:off x="4933464" y="2994750"/>
              <a:ext cx="1523" cy="1509"/>
            </a:xfrm>
            <a:custGeom>
              <a:avLst/>
              <a:gdLst>
                <a:gd name="T0" fmla="*/ 447676037 w 2"/>
                <a:gd name="T1" fmla="*/ 223838018 h 4"/>
                <a:gd name="T2" fmla="*/ 447676037 w 2"/>
                <a:gd name="T3" fmla="*/ 0 h 4"/>
                <a:gd name="T4" fmla="*/ 0 w 2"/>
                <a:gd name="T5" fmla="*/ 223838018 h 4"/>
                <a:gd name="T6" fmla="*/ 0 w 2"/>
                <a:gd name="T7" fmla="*/ 223838018 h 4"/>
                <a:gd name="T8" fmla="*/ 447676037 w 2"/>
                <a:gd name="T9" fmla="*/ 22383801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4">
                  <a:moveTo>
                    <a:pt x="2" y="4"/>
                  </a:moveTo>
                  <a:lnTo>
                    <a:pt x="2" y="0"/>
                  </a:lnTo>
                  <a:lnTo>
                    <a:pt x="0" y="4"/>
                  </a:lnTo>
                  <a:lnTo>
                    <a:pt x="2"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27" name="MH_Other_5"/>
            <p:cNvSpPr/>
            <p:nvPr>
              <p:custDataLst>
                <p:tags r:id="rId19"/>
              </p:custDataLst>
            </p:nvPr>
          </p:nvSpPr>
          <p:spPr bwMode="auto">
            <a:xfrm>
              <a:off x="5026362" y="2873962"/>
              <a:ext cx="1523" cy="1509"/>
            </a:xfrm>
            <a:custGeom>
              <a:avLst/>
              <a:gdLst>
                <a:gd name="T0" fmla="*/ 0 w 3"/>
                <a:gd name="T1" fmla="*/ 0 h 5"/>
                <a:gd name="T2" fmla="*/ 0 w 3"/>
                <a:gd name="T3" fmla="*/ 179120564 h 5"/>
                <a:gd name="T4" fmla="*/ 298966937 w 3"/>
                <a:gd name="T5" fmla="*/ 0 h 5"/>
                <a:gd name="T6" fmla="*/ 298966937 w 3"/>
                <a:gd name="T7" fmla="*/ 0 h 5"/>
                <a:gd name="T8" fmla="*/ 0 w 3"/>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5">
                  <a:moveTo>
                    <a:pt x="0" y="0"/>
                  </a:moveTo>
                  <a:lnTo>
                    <a:pt x="0" y="5"/>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28" name="MH_Other_6"/>
            <p:cNvSpPr/>
            <p:nvPr>
              <p:custDataLst>
                <p:tags r:id="rId20"/>
              </p:custDataLst>
            </p:nvPr>
          </p:nvSpPr>
          <p:spPr bwMode="auto">
            <a:xfrm>
              <a:off x="4942601" y="2914727"/>
              <a:ext cx="79192" cy="101161"/>
            </a:xfrm>
            <a:custGeom>
              <a:avLst/>
              <a:gdLst>
                <a:gd name="T0" fmla="*/ 2147483646 w 98"/>
                <a:gd name="T1" fmla="*/ 2147483646 h 125"/>
                <a:gd name="T2" fmla="*/ 2147483646 w 98"/>
                <a:gd name="T3" fmla="*/ 2147483646 h 125"/>
                <a:gd name="T4" fmla="*/ 0 w 98"/>
                <a:gd name="T5" fmla="*/ 2147483646 h 125"/>
                <a:gd name="T6" fmla="*/ 597439620 w 98"/>
                <a:gd name="T7" fmla="*/ 2147483646 h 125"/>
                <a:gd name="T8" fmla="*/ 2147483646 w 98"/>
                <a:gd name="T9" fmla="*/ 2147483646 h 125"/>
                <a:gd name="T10" fmla="*/ 2147483646 w 98"/>
                <a:gd name="T11" fmla="*/ 2147483646 h 125"/>
                <a:gd name="T12" fmla="*/ 2147483646 w 98"/>
                <a:gd name="T13" fmla="*/ 2147483646 h 125"/>
                <a:gd name="T14" fmla="*/ 2147483646 w 98"/>
                <a:gd name="T15" fmla="*/ 2147483646 h 125"/>
                <a:gd name="T16" fmla="*/ 2147483646 w 98"/>
                <a:gd name="T17" fmla="*/ 2147483646 h 125"/>
                <a:gd name="T18" fmla="*/ 2147483646 w 98"/>
                <a:gd name="T19" fmla="*/ 0 h 125"/>
                <a:gd name="T20" fmla="*/ 2147483646 w 98"/>
                <a:gd name="T21" fmla="*/ 1219279061 h 125"/>
                <a:gd name="T22" fmla="*/ 2147483646 w 98"/>
                <a:gd name="T23" fmla="*/ 1828919443 h 125"/>
                <a:gd name="T24" fmla="*/ 2147483646 w 98"/>
                <a:gd name="T25" fmla="*/ 2147483646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8" h="125">
                  <a:moveTo>
                    <a:pt x="65" y="75"/>
                  </a:moveTo>
                  <a:cubicBezTo>
                    <a:pt x="40" y="96"/>
                    <a:pt x="29" y="103"/>
                    <a:pt x="29" y="103"/>
                  </a:cubicBezTo>
                  <a:cubicBezTo>
                    <a:pt x="0" y="124"/>
                    <a:pt x="0" y="124"/>
                    <a:pt x="0" y="124"/>
                  </a:cubicBezTo>
                  <a:cubicBezTo>
                    <a:pt x="1" y="125"/>
                    <a:pt x="1" y="125"/>
                    <a:pt x="1" y="125"/>
                  </a:cubicBezTo>
                  <a:cubicBezTo>
                    <a:pt x="30" y="104"/>
                    <a:pt x="30" y="104"/>
                    <a:pt x="30" y="104"/>
                  </a:cubicBezTo>
                  <a:cubicBezTo>
                    <a:pt x="30" y="104"/>
                    <a:pt x="41" y="97"/>
                    <a:pt x="65" y="76"/>
                  </a:cubicBezTo>
                  <a:cubicBezTo>
                    <a:pt x="73" y="70"/>
                    <a:pt x="79" y="63"/>
                    <a:pt x="83" y="56"/>
                  </a:cubicBezTo>
                  <a:cubicBezTo>
                    <a:pt x="83" y="55"/>
                    <a:pt x="83" y="55"/>
                    <a:pt x="83" y="55"/>
                  </a:cubicBezTo>
                  <a:cubicBezTo>
                    <a:pt x="84" y="55"/>
                    <a:pt x="84" y="55"/>
                    <a:pt x="84" y="55"/>
                  </a:cubicBezTo>
                  <a:cubicBezTo>
                    <a:pt x="94" y="39"/>
                    <a:pt x="98" y="20"/>
                    <a:pt x="97" y="0"/>
                  </a:cubicBezTo>
                  <a:cubicBezTo>
                    <a:pt x="96" y="2"/>
                    <a:pt x="96" y="2"/>
                    <a:pt x="96" y="2"/>
                  </a:cubicBezTo>
                  <a:cubicBezTo>
                    <a:pt x="96" y="3"/>
                    <a:pt x="96" y="3"/>
                    <a:pt x="96" y="3"/>
                  </a:cubicBezTo>
                  <a:cubicBezTo>
                    <a:pt x="97" y="31"/>
                    <a:pt x="87" y="55"/>
                    <a:pt x="65"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29" name="MH_Other_7"/>
            <p:cNvSpPr/>
            <p:nvPr>
              <p:custDataLst>
                <p:tags r:id="rId21"/>
              </p:custDataLst>
            </p:nvPr>
          </p:nvSpPr>
          <p:spPr bwMode="auto">
            <a:xfrm>
              <a:off x="5020270" y="2917746"/>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0" name="MH_Other_8"/>
            <p:cNvSpPr/>
            <p:nvPr>
              <p:custDataLst>
                <p:tags r:id="rId22"/>
              </p:custDataLst>
            </p:nvPr>
          </p:nvSpPr>
          <p:spPr bwMode="auto">
            <a:xfrm>
              <a:off x="4968491" y="2960022"/>
              <a:ext cx="42642" cy="66435"/>
            </a:xfrm>
            <a:custGeom>
              <a:avLst/>
              <a:gdLst>
                <a:gd name="T0" fmla="*/ 2147483646 w 52"/>
                <a:gd name="T1" fmla="*/ 2147483646 h 83"/>
                <a:gd name="T2" fmla="*/ 0 w 52"/>
                <a:gd name="T3" fmla="*/ 2147483646 h 83"/>
                <a:gd name="T4" fmla="*/ 1229031388 w 52"/>
                <a:gd name="T5" fmla="*/ 2147483646 h 83"/>
                <a:gd name="T6" fmla="*/ 2147483646 w 52"/>
                <a:gd name="T7" fmla="*/ 2147483646 h 83"/>
                <a:gd name="T8" fmla="*/ 2147483646 w 52"/>
                <a:gd name="T9" fmla="*/ 2147483646 h 83"/>
                <a:gd name="T10" fmla="*/ 2147483646 w 52"/>
                <a:gd name="T11" fmla="*/ 2147483646 h 83"/>
                <a:gd name="T12" fmla="*/ 2147483646 w 52"/>
                <a:gd name="T13" fmla="*/ 2147483646 h 83"/>
                <a:gd name="T14" fmla="*/ 2147483646 w 52"/>
                <a:gd name="T15" fmla="*/ 0 h 83"/>
                <a:gd name="T16" fmla="*/ 2147483646 w 52"/>
                <a:gd name="T17" fmla="*/ 0 h 83"/>
                <a:gd name="T18" fmla="*/ 2147483646 w 52"/>
                <a:gd name="T19" fmla="*/ 597749370 h 83"/>
                <a:gd name="T20" fmla="*/ 2147483646 w 52"/>
                <a:gd name="T21" fmla="*/ 2147483646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83">
                  <a:moveTo>
                    <a:pt x="15" y="71"/>
                  </a:moveTo>
                  <a:cubicBezTo>
                    <a:pt x="9" y="75"/>
                    <a:pt x="4" y="79"/>
                    <a:pt x="0" y="82"/>
                  </a:cubicBezTo>
                  <a:cubicBezTo>
                    <a:pt x="2" y="83"/>
                    <a:pt x="2" y="83"/>
                    <a:pt x="2" y="83"/>
                  </a:cubicBezTo>
                  <a:cubicBezTo>
                    <a:pt x="6" y="80"/>
                    <a:pt x="10" y="76"/>
                    <a:pt x="15" y="72"/>
                  </a:cubicBezTo>
                  <a:cubicBezTo>
                    <a:pt x="23" y="66"/>
                    <a:pt x="30" y="59"/>
                    <a:pt x="35" y="52"/>
                  </a:cubicBezTo>
                  <a:cubicBezTo>
                    <a:pt x="35" y="50"/>
                    <a:pt x="35" y="50"/>
                    <a:pt x="35" y="50"/>
                  </a:cubicBezTo>
                  <a:cubicBezTo>
                    <a:pt x="37" y="50"/>
                    <a:pt x="37" y="50"/>
                    <a:pt x="37" y="50"/>
                  </a:cubicBezTo>
                  <a:cubicBezTo>
                    <a:pt x="47" y="35"/>
                    <a:pt x="52" y="18"/>
                    <a:pt x="52" y="0"/>
                  </a:cubicBezTo>
                  <a:cubicBezTo>
                    <a:pt x="51" y="0"/>
                    <a:pt x="51" y="0"/>
                    <a:pt x="51" y="0"/>
                  </a:cubicBezTo>
                  <a:cubicBezTo>
                    <a:pt x="50" y="1"/>
                    <a:pt x="50" y="1"/>
                    <a:pt x="50" y="1"/>
                  </a:cubicBezTo>
                  <a:cubicBezTo>
                    <a:pt x="50" y="29"/>
                    <a:pt x="38" y="53"/>
                    <a:pt x="15" y="7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1" name="MH_Other_9"/>
            <p:cNvSpPr/>
            <p:nvPr>
              <p:custDataLst>
                <p:tags r:id="rId23"/>
              </p:custDataLst>
            </p:nvPr>
          </p:nvSpPr>
          <p:spPr bwMode="auto">
            <a:xfrm>
              <a:off x="5009610" y="2960022"/>
              <a:ext cx="0" cy="0"/>
            </a:xfrm>
            <a:custGeom>
              <a:avLst/>
              <a:gdLst>
                <a:gd name="T0" fmla="*/ 0 w 1"/>
                <a:gd name="T1" fmla="*/ 1067 h 1"/>
                <a:gd name="T2" fmla="*/ 1067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0" y="0"/>
                    <a:pt x="0" y="0"/>
                    <a:pt x="0"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2" name="MH_Other_10"/>
            <p:cNvSpPr/>
            <p:nvPr>
              <p:custDataLst>
                <p:tags r:id="rId24"/>
              </p:custDataLst>
            </p:nvPr>
          </p:nvSpPr>
          <p:spPr bwMode="auto">
            <a:xfrm>
              <a:off x="4986766" y="2999280"/>
              <a:ext cx="12183" cy="33217"/>
            </a:xfrm>
            <a:custGeom>
              <a:avLst/>
              <a:gdLst>
                <a:gd name="T0" fmla="*/ 0 w 14"/>
                <a:gd name="T1" fmla="*/ 2147483646 h 41"/>
                <a:gd name="T2" fmla="*/ 689597300 w 14"/>
                <a:gd name="T3" fmla="*/ 2147483646 h 41"/>
                <a:gd name="T4" fmla="*/ 689597300 w 14"/>
                <a:gd name="T5" fmla="*/ 2147483646 h 41"/>
                <a:gd name="T6" fmla="*/ 2147483646 w 14"/>
                <a:gd name="T7" fmla="*/ 0 h 41"/>
                <a:gd name="T8" fmla="*/ 2147483646 w 14"/>
                <a:gd name="T9" fmla="*/ 1220481384 h 41"/>
                <a:gd name="T10" fmla="*/ 0 w 14"/>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41">
                  <a:moveTo>
                    <a:pt x="0" y="41"/>
                  </a:moveTo>
                  <a:cubicBezTo>
                    <a:pt x="1" y="41"/>
                    <a:pt x="1" y="41"/>
                    <a:pt x="1" y="41"/>
                  </a:cubicBezTo>
                  <a:cubicBezTo>
                    <a:pt x="1" y="41"/>
                    <a:pt x="1" y="41"/>
                    <a:pt x="1" y="41"/>
                  </a:cubicBezTo>
                  <a:cubicBezTo>
                    <a:pt x="9" y="29"/>
                    <a:pt x="13" y="15"/>
                    <a:pt x="14" y="0"/>
                  </a:cubicBezTo>
                  <a:cubicBezTo>
                    <a:pt x="12" y="2"/>
                    <a:pt x="12" y="2"/>
                    <a:pt x="12" y="2"/>
                  </a:cubicBezTo>
                  <a:cubicBezTo>
                    <a:pt x="11" y="17"/>
                    <a:pt x="7" y="30"/>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3" name="MH_Other_11"/>
            <p:cNvSpPr/>
            <p:nvPr>
              <p:custDataLst>
                <p:tags r:id="rId25"/>
              </p:custDataLst>
            </p:nvPr>
          </p:nvSpPr>
          <p:spPr bwMode="auto">
            <a:xfrm>
              <a:off x="4997427" y="2999278"/>
              <a:ext cx="1523" cy="1510"/>
            </a:xfrm>
            <a:custGeom>
              <a:avLst/>
              <a:gdLst>
                <a:gd name="T0" fmla="*/ 0 w 4"/>
                <a:gd name="T1" fmla="*/ 0 h 4"/>
                <a:gd name="T2" fmla="*/ 0 w 4"/>
                <a:gd name="T3" fmla="*/ 224119998 h 4"/>
                <a:gd name="T4" fmla="*/ 223838018 w 4"/>
                <a:gd name="T5" fmla="*/ 0 h 4"/>
                <a:gd name="T6" fmla="*/ 0 w 4"/>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0"/>
                  </a:moveTo>
                  <a:lnTo>
                    <a:pt x="0" y="4"/>
                  </a:lnTo>
                  <a:lnTo>
                    <a:pt x="4"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4" name="MH_Other_12"/>
            <p:cNvSpPr/>
            <p:nvPr>
              <p:custDataLst>
                <p:tags r:id="rId26"/>
              </p:custDataLst>
            </p:nvPr>
          </p:nvSpPr>
          <p:spPr bwMode="auto">
            <a:xfrm>
              <a:off x="4970015" y="2778838"/>
              <a:ext cx="3046" cy="25668"/>
            </a:xfrm>
            <a:custGeom>
              <a:avLst/>
              <a:gdLst>
                <a:gd name="T0" fmla="*/ 560104925 w 4"/>
                <a:gd name="T1" fmla="*/ 0 h 32"/>
                <a:gd name="T2" fmla="*/ 560104925 w 4"/>
                <a:gd name="T3" fmla="*/ 0 h 32"/>
                <a:gd name="T4" fmla="*/ 0 w 4"/>
                <a:gd name="T5" fmla="*/ 0 h 32"/>
                <a:gd name="T6" fmla="*/ 0 w 4"/>
                <a:gd name="T7" fmla="*/ 0 h 32"/>
                <a:gd name="T8" fmla="*/ 0 w 4"/>
                <a:gd name="T9" fmla="*/ 2147483646 h 32"/>
                <a:gd name="T10" fmla="*/ 1679684538 w 4"/>
                <a:gd name="T11" fmla="*/ 2147483646 h 32"/>
                <a:gd name="T12" fmla="*/ 1679684538 w 4"/>
                <a:gd name="T13" fmla="*/ 2147483646 h 32"/>
                <a:gd name="T14" fmla="*/ 2147483646 w 4"/>
                <a:gd name="T15" fmla="*/ 2147483646 h 32"/>
                <a:gd name="T16" fmla="*/ 560104925 w 4"/>
                <a:gd name="T17" fmla="*/ 0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32">
                  <a:moveTo>
                    <a:pt x="1" y="0"/>
                  </a:moveTo>
                  <a:cubicBezTo>
                    <a:pt x="1" y="0"/>
                    <a:pt x="1" y="0"/>
                    <a:pt x="1" y="0"/>
                  </a:cubicBezTo>
                  <a:cubicBezTo>
                    <a:pt x="0" y="0"/>
                    <a:pt x="0" y="0"/>
                    <a:pt x="0" y="0"/>
                  </a:cubicBezTo>
                  <a:cubicBezTo>
                    <a:pt x="0" y="0"/>
                    <a:pt x="0" y="0"/>
                    <a:pt x="0" y="0"/>
                  </a:cubicBezTo>
                  <a:cubicBezTo>
                    <a:pt x="0" y="2"/>
                    <a:pt x="0" y="4"/>
                    <a:pt x="0" y="7"/>
                  </a:cubicBezTo>
                  <a:cubicBezTo>
                    <a:pt x="0" y="15"/>
                    <a:pt x="1" y="24"/>
                    <a:pt x="3" y="32"/>
                  </a:cubicBezTo>
                  <a:cubicBezTo>
                    <a:pt x="3" y="31"/>
                    <a:pt x="3" y="31"/>
                    <a:pt x="3" y="31"/>
                  </a:cubicBezTo>
                  <a:cubicBezTo>
                    <a:pt x="4" y="31"/>
                    <a:pt x="4" y="30"/>
                    <a:pt x="4" y="30"/>
                  </a:cubicBezTo>
                  <a:cubicBezTo>
                    <a:pt x="1" y="20"/>
                    <a:pt x="0" y="1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5" name="MH_Other_13"/>
            <p:cNvSpPr/>
            <p:nvPr>
              <p:custDataLst>
                <p:tags r:id="rId27"/>
              </p:custDataLst>
            </p:nvPr>
          </p:nvSpPr>
          <p:spPr bwMode="auto">
            <a:xfrm>
              <a:off x="4966969" y="2778839"/>
              <a:ext cx="19798" cy="64925"/>
            </a:xfrm>
            <a:custGeom>
              <a:avLst/>
              <a:gdLst>
                <a:gd name="T0" fmla="*/ 2147483646 w 26"/>
                <a:gd name="T1" fmla="*/ 2147483646 h 82"/>
                <a:gd name="T2" fmla="*/ 2147483646 w 26"/>
                <a:gd name="T3" fmla="*/ 0 h 82"/>
                <a:gd name="T4" fmla="*/ 2147483646 w 26"/>
                <a:gd name="T5" fmla="*/ 0 h 82"/>
                <a:gd name="T6" fmla="*/ 2147483646 w 26"/>
                <a:gd name="T7" fmla="*/ 2147483646 h 82"/>
                <a:gd name="T8" fmla="*/ 2147483646 w 26"/>
                <a:gd name="T9" fmla="*/ 2147483646 h 82"/>
                <a:gd name="T10" fmla="*/ 2147483646 w 26"/>
                <a:gd name="T11" fmla="*/ 2147483646 h 82"/>
                <a:gd name="T12" fmla="*/ 2147483646 w 26"/>
                <a:gd name="T13" fmla="*/ 2147483646 h 82"/>
                <a:gd name="T14" fmla="*/ 1050854296 w 26"/>
                <a:gd name="T15" fmla="*/ 2147483646 h 82"/>
                <a:gd name="T16" fmla="*/ 2101708592 w 26"/>
                <a:gd name="T17" fmla="*/ 2147483646 h 82"/>
                <a:gd name="T18" fmla="*/ 2101708592 w 26"/>
                <a:gd name="T19" fmla="*/ 2147483646 h 82"/>
                <a:gd name="T20" fmla="*/ 2101708592 w 26"/>
                <a:gd name="T21" fmla="*/ 2147483646 h 82"/>
                <a:gd name="T22" fmla="*/ 2147483646 w 26"/>
                <a:gd name="T23" fmla="*/ 2147483646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 h="82">
                  <a:moveTo>
                    <a:pt x="21" y="8"/>
                  </a:moveTo>
                  <a:cubicBezTo>
                    <a:pt x="26" y="0"/>
                    <a:pt x="26" y="0"/>
                    <a:pt x="26" y="0"/>
                  </a:cubicBezTo>
                  <a:cubicBezTo>
                    <a:pt x="25" y="0"/>
                    <a:pt x="25" y="0"/>
                    <a:pt x="25" y="0"/>
                  </a:cubicBezTo>
                  <a:cubicBezTo>
                    <a:pt x="20" y="7"/>
                    <a:pt x="20" y="7"/>
                    <a:pt x="20" y="7"/>
                  </a:cubicBezTo>
                  <a:cubicBezTo>
                    <a:pt x="15" y="15"/>
                    <a:pt x="11" y="22"/>
                    <a:pt x="8" y="30"/>
                  </a:cubicBezTo>
                  <a:cubicBezTo>
                    <a:pt x="8" y="31"/>
                    <a:pt x="8" y="31"/>
                    <a:pt x="8" y="31"/>
                  </a:cubicBezTo>
                  <a:cubicBezTo>
                    <a:pt x="7" y="31"/>
                    <a:pt x="7" y="31"/>
                    <a:pt x="7" y="31"/>
                  </a:cubicBezTo>
                  <a:cubicBezTo>
                    <a:pt x="4" y="39"/>
                    <a:pt x="2" y="48"/>
                    <a:pt x="2" y="56"/>
                  </a:cubicBezTo>
                  <a:cubicBezTo>
                    <a:pt x="1" y="64"/>
                    <a:pt x="2" y="73"/>
                    <a:pt x="4" y="82"/>
                  </a:cubicBezTo>
                  <a:cubicBezTo>
                    <a:pt x="4" y="81"/>
                    <a:pt x="4" y="81"/>
                    <a:pt x="4" y="81"/>
                  </a:cubicBezTo>
                  <a:cubicBezTo>
                    <a:pt x="4" y="80"/>
                    <a:pt x="4" y="80"/>
                    <a:pt x="4" y="80"/>
                  </a:cubicBezTo>
                  <a:cubicBezTo>
                    <a:pt x="0" y="54"/>
                    <a:pt x="5" y="32"/>
                    <a:pt x="21"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6" name="MH_Other_14"/>
            <p:cNvSpPr/>
            <p:nvPr>
              <p:custDataLst>
                <p:tags r:id="rId28"/>
              </p:custDataLst>
            </p:nvPr>
          </p:nvSpPr>
          <p:spPr bwMode="auto">
            <a:xfrm>
              <a:off x="4971537" y="2802996"/>
              <a:ext cx="1523" cy="0"/>
            </a:xfrm>
            <a:custGeom>
              <a:avLst/>
              <a:gdLst>
                <a:gd name="T0" fmla="*/ 2147483646 w 1"/>
                <a:gd name="T1" fmla="*/ 0 h 1"/>
                <a:gd name="T2" fmla="*/ 0 w 1"/>
                <a:gd name="T3" fmla="*/ 1067 h 1"/>
                <a:gd name="T4" fmla="*/ 2147483646 w 1"/>
                <a:gd name="T5" fmla="*/ 1067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7" name="MH_Other_15"/>
            <p:cNvSpPr/>
            <p:nvPr>
              <p:custDataLst>
                <p:tags r:id="rId29"/>
              </p:custDataLst>
            </p:nvPr>
          </p:nvSpPr>
          <p:spPr bwMode="auto">
            <a:xfrm>
              <a:off x="4962400" y="2778838"/>
              <a:ext cx="53303" cy="104182"/>
            </a:xfrm>
            <a:custGeom>
              <a:avLst/>
              <a:gdLst>
                <a:gd name="T0" fmla="*/ 2147483646 w 67"/>
                <a:gd name="T1" fmla="*/ 2147483646 h 130"/>
                <a:gd name="T2" fmla="*/ 2147483646 w 67"/>
                <a:gd name="T3" fmla="*/ 2147483646 h 130"/>
                <a:gd name="T4" fmla="*/ 2147483646 w 67"/>
                <a:gd name="T5" fmla="*/ 0 h 130"/>
                <a:gd name="T6" fmla="*/ 2147483646 w 67"/>
                <a:gd name="T7" fmla="*/ 0 h 130"/>
                <a:gd name="T8" fmla="*/ 2147483646 w 67"/>
                <a:gd name="T9" fmla="*/ 2147483646 h 130"/>
                <a:gd name="T10" fmla="*/ 2147483646 w 67"/>
                <a:gd name="T11" fmla="*/ 2147483646 h 130"/>
                <a:gd name="T12" fmla="*/ 2147483646 w 67"/>
                <a:gd name="T13" fmla="*/ 2147483646 h 130"/>
                <a:gd name="T14" fmla="*/ 2147483646 w 67"/>
                <a:gd name="T15" fmla="*/ 2147483646 h 130"/>
                <a:gd name="T16" fmla="*/ 2147483646 w 67"/>
                <a:gd name="T17" fmla="*/ 2147483646 h 130"/>
                <a:gd name="T18" fmla="*/ 1153333630 w 67"/>
                <a:gd name="T19" fmla="*/ 2147483646 h 130"/>
                <a:gd name="T20" fmla="*/ 1153333630 w 67"/>
                <a:gd name="T21" fmla="*/ 2147483646 h 130"/>
                <a:gd name="T22" fmla="*/ 1729656287 w 67"/>
                <a:gd name="T23" fmla="*/ 2147483646 h 130"/>
                <a:gd name="T24" fmla="*/ 2147483646 w 67"/>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130">
                  <a:moveTo>
                    <a:pt x="24" y="59"/>
                  </a:moveTo>
                  <a:cubicBezTo>
                    <a:pt x="43" y="34"/>
                    <a:pt x="51" y="23"/>
                    <a:pt x="51" y="23"/>
                  </a:cubicBezTo>
                  <a:cubicBezTo>
                    <a:pt x="51" y="23"/>
                    <a:pt x="56" y="17"/>
                    <a:pt x="67" y="0"/>
                  </a:cubicBezTo>
                  <a:cubicBezTo>
                    <a:pt x="65" y="0"/>
                    <a:pt x="65" y="0"/>
                    <a:pt x="65" y="0"/>
                  </a:cubicBezTo>
                  <a:cubicBezTo>
                    <a:pt x="55" y="16"/>
                    <a:pt x="50" y="22"/>
                    <a:pt x="50" y="22"/>
                  </a:cubicBezTo>
                  <a:cubicBezTo>
                    <a:pt x="50" y="22"/>
                    <a:pt x="42" y="34"/>
                    <a:pt x="23" y="58"/>
                  </a:cubicBezTo>
                  <a:cubicBezTo>
                    <a:pt x="17" y="65"/>
                    <a:pt x="13" y="72"/>
                    <a:pt x="9" y="80"/>
                  </a:cubicBezTo>
                  <a:cubicBezTo>
                    <a:pt x="10" y="81"/>
                    <a:pt x="10" y="81"/>
                    <a:pt x="10" y="81"/>
                  </a:cubicBezTo>
                  <a:cubicBezTo>
                    <a:pt x="9" y="81"/>
                    <a:pt x="9" y="81"/>
                    <a:pt x="9" y="81"/>
                  </a:cubicBezTo>
                  <a:cubicBezTo>
                    <a:pt x="5" y="89"/>
                    <a:pt x="3" y="97"/>
                    <a:pt x="2" y="106"/>
                  </a:cubicBezTo>
                  <a:cubicBezTo>
                    <a:pt x="1" y="113"/>
                    <a:pt x="1" y="122"/>
                    <a:pt x="2" y="130"/>
                  </a:cubicBezTo>
                  <a:cubicBezTo>
                    <a:pt x="3" y="128"/>
                    <a:pt x="3" y="128"/>
                    <a:pt x="3" y="128"/>
                  </a:cubicBezTo>
                  <a:cubicBezTo>
                    <a:pt x="0" y="102"/>
                    <a:pt x="7" y="81"/>
                    <a:pt x="24" y="5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8" name="MH_Other_16"/>
            <p:cNvSpPr/>
            <p:nvPr>
              <p:custDataLst>
                <p:tags r:id="rId30"/>
              </p:custDataLst>
            </p:nvPr>
          </p:nvSpPr>
          <p:spPr bwMode="auto">
            <a:xfrm>
              <a:off x="4970014" y="2842253"/>
              <a:ext cx="0" cy="1510"/>
            </a:xfrm>
            <a:custGeom>
              <a:avLst/>
              <a:gdLst>
                <a:gd name="T0" fmla="*/ 0 w 1"/>
                <a:gd name="T1" fmla="*/ 0 h 1"/>
                <a:gd name="T2" fmla="*/ 0 w 1"/>
                <a:gd name="T3" fmla="*/ 1792959984 h 1"/>
                <a:gd name="T4" fmla="*/ 1067 w 1"/>
                <a:gd name="T5" fmla="*/ 1792959984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39" name="MH_Other_17"/>
            <p:cNvSpPr/>
            <p:nvPr>
              <p:custDataLst>
                <p:tags r:id="rId31"/>
              </p:custDataLst>
            </p:nvPr>
          </p:nvSpPr>
          <p:spPr bwMode="auto">
            <a:xfrm>
              <a:off x="4956307" y="2778839"/>
              <a:ext cx="79192" cy="143438"/>
            </a:xfrm>
            <a:custGeom>
              <a:avLst/>
              <a:gdLst>
                <a:gd name="T0" fmla="*/ 2147483646 w 99"/>
                <a:gd name="T1" fmla="*/ 2147483646 h 179"/>
                <a:gd name="T2" fmla="*/ 2147483646 w 99"/>
                <a:gd name="T3" fmla="*/ 2147483646 h 179"/>
                <a:gd name="T4" fmla="*/ 2147483646 w 99"/>
                <a:gd name="T5" fmla="*/ 2147483646 h 179"/>
                <a:gd name="T6" fmla="*/ 2147483646 w 99"/>
                <a:gd name="T7" fmla="*/ 2147483646 h 179"/>
                <a:gd name="T8" fmla="*/ 2147483646 w 99"/>
                <a:gd name="T9" fmla="*/ 2147483646 h 179"/>
                <a:gd name="T10" fmla="*/ 2147483646 w 99"/>
                <a:gd name="T11" fmla="*/ 2147483646 h 179"/>
                <a:gd name="T12" fmla="*/ 2147483646 w 99"/>
                <a:gd name="T13" fmla="*/ 0 h 179"/>
                <a:gd name="T14" fmla="*/ 2147483646 w 99"/>
                <a:gd name="T15" fmla="*/ 0 h 179"/>
                <a:gd name="T16" fmla="*/ 2147483646 w 99"/>
                <a:gd name="T17" fmla="*/ 0 h 179"/>
                <a:gd name="T18" fmla="*/ 2147483646 w 99"/>
                <a:gd name="T19" fmla="*/ 2147483646 h 179"/>
                <a:gd name="T20" fmla="*/ 2147483646 w 99"/>
                <a:gd name="T21" fmla="*/ 2147483646 h 179"/>
                <a:gd name="T22" fmla="*/ 2147483646 w 99"/>
                <a:gd name="T23" fmla="*/ 2147483646 h 179"/>
                <a:gd name="T24" fmla="*/ 2147483646 w 99"/>
                <a:gd name="T25" fmla="*/ 2147483646 h 179"/>
                <a:gd name="T26" fmla="*/ 2147483646 w 99"/>
                <a:gd name="T27" fmla="*/ 2147483646 h 179"/>
                <a:gd name="T28" fmla="*/ 2147483646 w 99"/>
                <a:gd name="T29" fmla="*/ 2147483646 h 179"/>
                <a:gd name="T30" fmla="*/ 2147483646 w 99"/>
                <a:gd name="T31" fmla="*/ 2147483646 h 179"/>
                <a:gd name="T32" fmla="*/ 1168776254 w 99"/>
                <a:gd name="T33" fmla="*/ 2147483646 h 179"/>
                <a:gd name="T34" fmla="*/ 584040416 w 99"/>
                <a:gd name="T35" fmla="*/ 2147483646 h 179"/>
                <a:gd name="T36" fmla="*/ 584040416 w 99"/>
                <a:gd name="T37" fmla="*/ 2147483646 h 179"/>
                <a:gd name="T38" fmla="*/ 1168776254 w 99"/>
                <a:gd name="T39" fmla="*/ 2147483646 h 179"/>
                <a:gd name="T40" fmla="*/ 2147483646 w 99"/>
                <a:gd name="T41" fmla="*/ 2147483646 h 1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9" h="179">
                  <a:moveTo>
                    <a:pt x="27" y="107"/>
                  </a:moveTo>
                  <a:cubicBezTo>
                    <a:pt x="47" y="84"/>
                    <a:pt x="56" y="73"/>
                    <a:pt x="56" y="73"/>
                  </a:cubicBezTo>
                  <a:cubicBezTo>
                    <a:pt x="56" y="73"/>
                    <a:pt x="65" y="64"/>
                    <a:pt x="83" y="37"/>
                  </a:cubicBezTo>
                  <a:cubicBezTo>
                    <a:pt x="89" y="30"/>
                    <a:pt x="93" y="21"/>
                    <a:pt x="96" y="13"/>
                  </a:cubicBezTo>
                  <a:cubicBezTo>
                    <a:pt x="96" y="13"/>
                    <a:pt x="96" y="12"/>
                    <a:pt x="96" y="12"/>
                  </a:cubicBezTo>
                  <a:cubicBezTo>
                    <a:pt x="96" y="12"/>
                    <a:pt x="96" y="12"/>
                    <a:pt x="96" y="12"/>
                  </a:cubicBezTo>
                  <a:cubicBezTo>
                    <a:pt x="98" y="8"/>
                    <a:pt x="98" y="4"/>
                    <a:pt x="99" y="0"/>
                  </a:cubicBezTo>
                  <a:cubicBezTo>
                    <a:pt x="99" y="0"/>
                    <a:pt x="99" y="0"/>
                    <a:pt x="99" y="0"/>
                  </a:cubicBezTo>
                  <a:cubicBezTo>
                    <a:pt x="98" y="0"/>
                    <a:pt x="98" y="0"/>
                    <a:pt x="98" y="0"/>
                  </a:cubicBezTo>
                  <a:cubicBezTo>
                    <a:pt x="96" y="13"/>
                    <a:pt x="91" y="25"/>
                    <a:pt x="82" y="37"/>
                  </a:cubicBezTo>
                  <a:cubicBezTo>
                    <a:pt x="64" y="63"/>
                    <a:pt x="55" y="72"/>
                    <a:pt x="55" y="73"/>
                  </a:cubicBezTo>
                  <a:cubicBezTo>
                    <a:pt x="55" y="73"/>
                    <a:pt x="46" y="83"/>
                    <a:pt x="26" y="106"/>
                  </a:cubicBezTo>
                  <a:cubicBezTo>
                    <a:pt x="20" y="114"/>
                    <a:pt x="15" y="121"/>
                    <a:pt x="11" y="128"/>
                  </a:cubicBezTo>
                  <a:cubicBezTo>
                    <a:pt x="11" y="129"/>
                    <a:pt x="11" y="129"/>
                    <a:pt x="11" y="130"/>
                  </a:cubicBezTo>
                  <a:cubicBezTo>
                    <a:pt x="10" y="130"/>
                    <a:pt x="10" y="130"/>
                    <a:pt x="10" y="130"/>
                  </a:cubicBezTo>
                  <a:cubicBezTo>
                    <a:pt x="10" y="130"/>
                    <a:pt x="10" y="130"/>
                    <a:pt x="10" y="130"/>
                  </a:cubicBezTo>
                  <a:cubicBezTo>
                    <a:pt x="6" y="137"/>
                    <a:pt x="4" y="145"/>
                    <a:pt x="2" y="153"/>
                  </a:cubicBezTo>
                  <a:cubicBezTo>
                    <a:pt x="1" y="160"/>
                    <a:pt x="0" y="170"/>
                    <a:pt x="1" y="179"/>
                  </a:cubicBezTo>
                  <a:cubicBezTo>
                    <a:pt x="1" y="177"/>
                    <a:pt x="1" y="177"/>
                    <a:pt x="1" y="177"/>
                  </a:cubicBezTo>
                  <a:cubicBezTo>
                    <a:pt x="2" y="177"/>
                    <a:pt x="2" y="177"/>
                    <a:pt x="2" y="176"/>
                  </a:cubicBezTo>
                  <a:cubicBezTo>
                    <a:pt x="0" y="150"/>
                    <a:pt x="8" y="129"/>
                    <a:pt x="27" y="10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0" name="MH_Other_18"/>
            <p:cNvSpPr/>
            <p:nvPr>
              <p:custDataLst>
                <p:tags r:id="rId32"/>
              </p:custDataLst>
            </p:nvPr>
          </p:nvSpPr>
          <p:spPr bwMode="auto">
            <a:xfrm>
              <a:off x="4963923" y="2881510"/>
              <a:ext cx="1523" cy="1510"/>
            </a:xfrm>
            <a:custGeom>
              <a:avLst/>
              <a:gdLst>
                <a:gd name="T0" fmla="*/ 1790702559 w 1"/>
                <a:gd name="T1" fmla="*/ 1120915208 h 2"/>
                <a:gd name="T2" fmla="*/ 1790702559 w 1"/>
                <a:gd name="T3" fmla="*/ 0 h 2"/>
                <a:gd name="T4" fmla="*/ 0 w 1"/>
                <a:gd name="T5" fmla="*/ 1120915208 h 2"/>
                <a:gd name="T6" fmla="*/ 0 w 1"/>
                <a:gd name="T7" fmla="*/ 1120915208 h 2"/>
                <a:gd name="T8" fmla="*/ 1790702559 w 1"/>
                <a:gd name="T9" fmla="*/ 112091520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2"/>
                  </a:moveTo>
                  <a:cubicBezTo>
                    <a:pt x="1" y="1"/>
                    <a:pt x="1" y="1"/>
                    <a:pt x="1"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1" name="MH_Other_19"/>
            <p:cNvSpPr/>
            <p:nvPr>
              <p:custDataLst>
                <p:tags r:id="rId33"/>
              </p:custDataLst>
            </p:nvPr>
          </p:nvSpPr>
          <p:spPr bwMode="auto">
            <a:xfrm>
              <a:off x="4947170" y="2787899"/>
              <a:ext cx="92899" cy="172125"/>
            </a:xfrm>
            <a:custGeom>
              <a:avLst/>
              <a:gdLst>
                <a:gd name="T0" fmla="*/ 0 w 116"/>
                <a:gd name="T1" fmla="*/ 2147483646 h 214"/>
                <a:gd name="T2" fmla="*/ 585403241 w 116"/>
                <a:gd name="T3" fmla="*/ 2147483646 h 214"/>
                <a:gd name="T4" fmla="*/ 2147483646 w 116"/>
                <a:gd name="T5" fmla="*/ 2147483646 h 214"/>
                <a:gd name="T6" fmla="*/ 2147483646 w 116"/>
                <a:gd name="T7" fmla="*/ 2147483646 h 214"/>
                <a:gd name="T8" fmla="*/ 2147483646 w 116"/>
                <a:gd name="T9" fmla="*/ 2147483646 h 214"/>
                <a:gd name="T10" fmla="*/ 2147483646 w 116"/>
                <a:gd name="T11" fmla="*/ 0 h 214"/>
                <a:gd name="T12" fmla="*/ 2147483646 w 116"/>
                <a:gd name="T13" fmla="*/ 0 h 214"/>
                <a:gd name="T14" fmla="*/ 2147483646 w 116"/>
                <a:gd name="T15" fmla="*/ 601458573 h 214"/>
                <a:gd name="T16" fmla="*/ 2147483646 w 116"/>
                <a:gd name="T17" fmla="*/ 2147483646 h 214"/>
                <a:gd name="T18" fmla="*/ 2147483646 w 116"/>
                <a:gd name="T19" fmla="*/ 2147483646 h 214"/>
                <a:gd name="T20" fmla="*/ 2147483646 w 116"/>
                <a:gd name="T21" fmla="*/ 2147483646 h 214"/>
                <a:gd name="T22" fmla="*/ 2147483646 w 116"/>
                <a:gd name="T23" fmla="*/ 2147483646 h 214"/>
                <a:gd name="T24" fmla="*/ 2147483646 w 116"/>
                <a:gd name="T25" fmla="*/ 2147483646 h 214"/>
                <a:gd name="T26" fmla="*/ 2147483646 w 116"/>
                <a:gd name="T27" fmla="*/ 2147483646 h 214"/>
                <a:gd name="T28" fmla="*/ 1755511822 w 116"/>
                <a:gd name="T29" fmla="*/ 2147483646 h 214"/>
                <a:gd name="T30" fmla="*/ 0 w 116"/>
                <a:gd name="T31" fmla="*/ 2147483646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6" h="214">
                  <a:moveTo>
                    <a:pt x="0" y="214"/>
                  </a:moveTo>
                  <a:cubicBezTo>
                    <a:pt x="1" y="213"/>
                    <a:pt x="1" y="213"/>
                    <a:pt x="1" y="213"/>
                  </a:cubicBezTo>
                  <a:cubicBezTo>
                    <a:pt x="1" y="187"/>
                    <a:pt x="10" y="166"/>
                    <a:pt x="31" y="145"/>
                  </a:cubicBezTo>
                  <a:cubicBezTo>
                    <a:pt x="53" y="123"/>
                    <a:pt x="62" y="113"/>
                    <a:pt x="62" y="113"/>
                  </a:cubicBezTo>
                  <a:cubicBezTo>
                    <a:pt x="62" y="113"/>
                    <a:pt x="72" y="104"/>
                    <a:pt x="91" y="79"/>
                  </a:cubicBezTo>
                  <a:cubicBezTo>
                    <a:pt x="110" y="55"/>
                    <a:pt x="116" y="28"/>
                    <a:pt x="109" y="0"/>
                  </a:cubicBezTo>
                  <a:cubicBezTo>
                    <a:pt x="108" y="0"/>
                    <a:pt x="108" y="0"/>
                    <a:pt x="108" y="0"/>
                  </a:cubicBezTo>
                  <a:cubicBezTo>
                    <a:pt x="108" y="0"/>
                    <a:pt x="108" y="1"/>
                    <a:pt x="108" y="1"/>
                  </a:cubicBezTo>
                  <a:cubicBezTo>
                    <a:pt x="115" y="29"/>
                    <a:pt x="109" y="55"/>
                    <a:pt x="91" y="78"/>
                  </a:cubicBezTo>
                  <a:cubicBezTo>
                    <a:pt x="71" y="103"/>
                    <a:pt x="61" y="112"/>
                    <a:pt x="61" y="112"/>
                  </a:cubicBezTo>
                  <a:cubicBezTo>
                    <a:pt x="61" y="112"/>
                    <a:pt x="52" y="122"/>
                    <a:pt x="30" y="144"/>
                  </a:cubicBezTo>
                  <a:cubicBezTo>
                    <a:pt x="24" y="151"/>
                    <a:pt x="18" y="157"/>
                    <a:pt x="14" y="164"/>
                  </a:cubicBezTo>
                  <a:cubicBezTo>
                    <a:pt x="14" y="165"/>
                    <a:pt x="14" y="165"/>
                    <a:pt x="14" y="165"/>
                  </a:cubicBezTo>
                  <a:cubicBezTo>
                    <a:pt x="13" y="165"/>
                    <a:pt x="13" y="165"/>
                    <a:pt x="13" y="165"/>
                  </a:cubicBezTo>
                  <a:cubicBezTo>
                    <a:pt x="9" y="173"/>
                    <a:pt x="5" y="181"/>
                    <a:pt x="3" y="189"/>
                  </a:cubicBezTo>
                  <a:cubicBezTo>
                    <a:pt x="1" y="197"/>
                    <a:pt x="0" y="206"/>
                    <a:pt x="0" y="2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2" name="MH_Other_20"/>
            <p:cNvSpPr/>
            <p:nvPr>
              <p:custDataLst>
                <p:tags r:id="rId34"/>
              </p:custDataLst>
            </p:nvPr>
          </p:nvSpPr>
          <p:spPr bwMode="auto">
            <a:xfrm>
              <a:off x="5033977" y="2787897"/>
              <a:ext cx="0" cy="1510"/>
            </a:xfrm>
            <a:custGeom>
              <a:avLst/>
              <a:gdLst>
                <a:gd name="T0" fmla="*/ 1792959984 h 1"/>
                <a:gd name="T1" fmla="*/ 0 h 1"/>
                <a:gd name="T2" fmla="*/ 0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3" name="MH_Other_21"/>
            <p:cNvSpPr/>
            <p:nvPr>
              <p:custDataLst>
                <p:tags r:id="rId35"/>
              </p:custDataLst>
            </p:nvPr>
          </p:nvSpPr>
          <p:spPr bwMode="auto">
            <a:xfrm>
              <a:off x="4956307" y="2919257"/>
              <a:ext cx="1523" cy="1509"/>
            </a:xfrm>
            <a:custGeom>
              <a:avLst/>
              <a:gdLst>
                <a:gd name="T0" fmla="*/ 2147483646 w 1"/>
                <a:gd name="T1" fmla="*/ 0 h 1"/>
                <a:gd name="T2" fmla="*/ 0 w 1"/>
                <a:gd name="T3" fmla="*/ 1790702559 h 1"/>
                <a:gd name="T4" fmla="*/ 2147483646 w 1"/>
                <a:gd name="T5" fmla="*/ 1790702559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1"/>
                    <a:pt x="1" y="1"/>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4" name="MH_Other_22"/>
            <p:cNvSpPr/>
            <p:nvPr>
              <p:custDataLst>
                <p:tags r:id="rId36"/>
              </p:custDataLst>
            </p:nvPr>
          </p:nvSpPr>
          <p:spPr bwMode="auto">
            <a:xfrm>
              <a:off x="4802491" y="3008338"/>
              <a:ext cx="185799" cy="243089"/>
            </a:xfrm>
            <a:custGeom>
              <a:avLst/>
              <a:gdLst>
                <a:gd name="T0" fmla="*/ 2147483646 w 231"/>
                <a:gd name="T1" fmla="*/ 2147483646 h 303"/>
                <a:gd name="T2" fmla="*/ 2147483646 w 231"/>
                <a:gd name="T3" fmla="*/ 2147483646 h 303"/>
                <a:gd name="T4" fmla="*/ 2147483646 w 231"/>
                <a:gd name="T5" fmla="*/ 2147483646 h 303"/>
                <a:gd name="T6" fmla="*/ 2147483646 w 231"/>
                <a:gd name="T7" fmla="*/ 2147483646 h 303"/>
                <a:gd name="T8" fmla="*/ 2147483646 w 231"/>
                <a:gd name="T9" fmla="*/ 2147483646 h 303"/>
                <a:gd name="T10" fmla="*/ 2147483646 w 231"/>
                <a:gd name="T11" fmla="*/ 2147483646 h 303"/>
                <a:gd name="T12" fmla="*/ 2147483646 w 231"/>
                <a:gd name="T13" fmla="*/ 2147483646 h 303"/>
                <a:gd name="T14" fmla="*/ 2147483646 w 231"/>
                <a:gd name="T15" fmla="*/ 2147483646 h 303"/>
                <a:gd name="T16" fmla="*/ 2147483646 w 231"/>
                <a:gd name="T17" fmla="*/ 2147483646 h 303"/>
                <a:gd name="T18" fmla="*/ 2147483646 w 231"/>
                <a:gd name="T19" fmla="*/ 2147483646 h 303"/>
                <a:gd name="T20" fmla="*/ 2147483646 w 231"/>
                <a:gd name="T21" fmla="*/ 2147483646 h 303"/>
                <a:gd name="T22" fmla="*/ 2147483646 w 231"/>
                <a:gd name="T23" fmla="*/ 2147483646 h 303"/>
                <a:gd name="T24" fmla="*/ 2147483646 w 231"/>
                <a:gd name="T25" fmla="*/ 2147483646 h 303"/>
                <a:gd name="T26" fmla="*/ 2147483646 w 231"/>
                <a:gd name="T27" fmla="*/ 2147483646 h 303"/>
                <a:gd name="T28" fmla="*/ 2147483646 w 231"/>
                <a:gd name="T29" fmla="*/ 2147483646 h 303"/>
                <a:gd name="T30" fmla="*/ 2147483646 w 231"/>
                <a:gd name="T31" fmla="*/ 0 h 303"/>
                <a:gd name="T32" fmla="*/ 2147483646 w 231"/>
                <a:gd name="T33" fmla="*/ 0 h 303"/>
                <a:gd name="T34" fmla="*/ 2147483646 w 231"/>
                <a:gd name="T35" fmla="*/ 0 h 303"/>
                <a:gd name="T36" fmla="*/ 2147483646 w 231"/>
                <a:gd name="T37" fmla="*/ 0 h 303"/>
                <a:gd name="T38" fmla="*/ 2147483646 w 231"/>
                <a:gd name="T39" fmla="*/ 2147483646 h 303"/>
                <a:gd name="T40" fmla="*/ 2147483646 w 231"/>
                <a:gd name="T41" fmla="*/ 2147483646 h 303"/>
                <a:gd name="T42" fmla="*/ 2147483646 w 231"/>
                <a:gd name="T43" fmla="*/ 2147483646 h 303"/>
                <a:gd name="T44" fmla="*/ 2147483646 w 231"/>
                <a:gd name="T45" fmla="*/ 2147483646 h 303"/>
                <a:gd name="T46" fmla="*/ 2147483646 w 231"/>
                <a:gd name="T47" fmla="*/ 2147483646 h 303"/>
                <a:gd name="T48" fmla="*/ 2147483646 w 231"/>
                <a:gd name="T49" fmla="*/ 2147483646 h 303"/>
                <a:gd name="T50" fmla="*/ 2147483646 w 231"/>
                <a:gd name="T51" fmla="*/ 2147483646 h 303"/>
                <a:gd name="T52" fmla="*/ 2147483646 w 231"/>
                <a:gd name="T53" fmla="*/ 2147483646 h 303"/>
                <a:gd name="T54" fmla="*/ 2147483646 w 231"/>
                <a:gd name="T55" fmla="*/ 2147483646 h 303"/>
                <a:gd name="T56" fmla="*/ 2147483646 w 231"/>
                <a:gd name="T57" fmla="*/ 2147483646 h 303"/>
                <a:gd name="T58" fmla="*/ 2147483646 w 231"/>
                <a:gd name="T59" fmla="*/ 2147483646 h 303"/>
                <a:gd name="T60" fmla="*/ 2147483646 w 231"/>
                <a:gd name="T61" fmla="*/ 2147483646 h 303"/>
                <a:gd name="T62" fmla="*/ 0 w 231"/>
                <a:gd name="T63" fmla="*/ 2147483646 h 303"/>
                <a:gd name="T64" fmla="*/ 591882538 w 231"/>
                <a:gd name="T65" fmla="*/ 2147483646 h 303"/>
                <a:gd name="T66" fmla="*/ 2147483646 w 231"/>
                <a:gd name="T67" fmla="*/ 2147483646 h 303"/>
                <a:gd name="T68" fmla="*/ 2147483646 w 231"/>
                <a:gd name="T69" fmla="*/ 2147483646 h 303"/>
                <a:gd name="T70" fmla="*/ 2147483646 w 231"/>
                <a:gd name="T71" fmla="*/ 2147483646 h 303"/>
                <a:gd name="T72" fmla="*/ 2147483646 w 231"/>
                <a:gd name="T73" fmla="*/ 2147483646 h 303"/>
                <a:gd name="T74" fmla="*/ 2147483646 w 231"/>
                <a:gd name="T75" fmla="*/ 2147483646 h 303"/>
                <a:gd name="T76" fmla="*/ 2147483646 w 231"/>
                <a:gd name="T77" fmla="*/ 2147483646 h 303"/>
                <a:gd name="T78" fmla="*/ 2147483646 w 231"/>
                <a:gd name="T79" fmla="*/ 2147483646 h 303"/>
                <a:gd name="T80" fmla="*/ 2147483646 w 231"/>
                <a:gd name="T81" fmla="*/ 2147483646 h 3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1" h="303">
                  <a:moveTo>
                    <a:pt x="88" y="270"/>
                  </a:moveTo>
                  <a:cubicBezTo>
                    <a:pt x="102" y="260"/>
                    <a:pt x="113" y="246"/>
                    <a:pt x="120" y="228"/>
                  </a:cubicBezTo>
                  <a:cubicBezTo>
                    <a:pt x="119" y="228"/>
                    <a:pt x="119" y="228"/>
                    <a:pt x="119" y="228"/>
                  </a:cubicBezTo>
                  <a:cubicBezTo>
                    <a:pt x="134" y="217"/>
                    <a:pt x="145" y="201"/>
                    <a:pt x="151" y="182"/>
                  </a:cubicBezTo>
                  <a:cubicBezTo>
                    <a:pt x="165" y="170"/>
                    <a:pt x="174" y="155"/>
                    <a:pt x="179" y="136"/>
                  </a:cubicBezTo>
                  <a:cubicBezTo>
                    <a:pt x="191" y="124"/>
                    <a:pt x="199" y="107"/>
                    <a:pt x="203" y="89"/>
                  </a:cubicBezTo>
                  <a:cubicBezTo>
                    <a:pt x="215" y="75"/>
                    <a:pt x="223" y="59"/>
                    <a:pt x="225" y="39"/>
                  </a:cubicBezTo>
                  <a:cubicBezTo>
                    <a:pt x="224" y="39"/>
                    <a:pt x="224" y="39"/>
                    <a:pt x="224" y="39"/>
                  </a:cubicBezTo>
                  <a:cubicBezTo>
                    <a:pt x="227" y="36"/>
                    <a:pt x="229" y="33"/>
                    <a:pt x="231" y="29"/>
                  </a:cubicBezTo>
                  <a:cubicBezTo>
                    <a:pt x="231" y="29"/>
                    <a:pt x="231" y="29"/>
                    <a:pt x="231" y="29"/>
                  </a:cubicBezTo>
                  <a:cubicBezTo>
                    <a:pt x="230" y="29"/>
                    <a:pt x="230" y="29"/>
                    <a:pt x="230" y="29"/>
                  </a:cubicBezTo>
                  <a:cubicBezTo>
                    <a:pt x="209" y="21"/>
                    <a:pt x="209" y="21"/>
                    <a:pt x="209" y="21"/>
                  </a:cubicBezTo>
                  <a:cubicBezTo>
                    <a:pt x="207" y="20"/>
                    <a:pt x="207" y="20"/>
                    <a:pt x="207" y="20"/>
                  </a:cubicBezTo>
                  <a:cubicBezTo>
                    <a:pt x="175" y="8"/>
                    <a:pt x="175" y="8"/>
                    <a:pt x="175" y="8"/>
                  </a:cubicBezTo>
                  <a:cubicBezTo>
                    <a:pt x="174" y="7"/>
                    <a:pt x="174" y="7"/>
                    <a:pt x="174" y="7"/>
                  </a:cubicBezTo>
                  <a:cubicBezTo>
                    <a:pt x="156" y="0"/>
                    <a:pt x="156" y="0"/>
                    <a:pt x="156" y="0"/>
                  </a:cubicBezTo>
                  <a:cubicBezTo>
                    <a:pt x="155" y="0"/>
                    <a:pt x="155" y="0"/>
                    <a:pt x="155" y="0"/>
                  </a:cubicBezTo>
                  <a:cubicBezTo>
                    <a:pt x="155" y="0"/>
                    <a:pt x="155" y="0"/>
                    <a:pt x="155" y="0"/>
                  </a:cubicBezTo>
                  <a:cubicBezTo>
                    <a:pt x="154" y="0"/>
                    <a:pt x="154" y="0"/>
                    <a:pt x="154" y="0"/>
                  </a:cubicBezTo>
                  <a:cubicBezTo>
                    <a:pt x="154" y="1"/>
                    <a:pt x="153" y="3"/>
                    <a:pt x="152" y="5"/>
                  </a:cubicBezTo>
                  <a:cubicBezTo>
                    <a:pt x="149" y="13"/>
                    <a:pt x="147" y="22"/>
                    <a:pt x="146" y="30"/>
                  </a:cubicBezTo>
                  <a:cubicBezTo>
                    <a:pt x="140" y="37"/>
                    <a:pt x="136" y="43"/>
                    <a:pt x="132" y="51"/>
                  </a:cubicBezTo>
                  <a:cubicBezTo>
                    <a:pt x="129" y="58"/>
                    <a:pt x="126" y="67"/>
                    <a:pt x="125" y="75"/>
                  </a:cubicBezTo>
                  <a:cubicBezTo>
                    <a:pt x="119" y="81"/>
                    <a:pt x="114" y="88"/>
                    <a:pt x="110" y="95"/>
                  </a:cubicBezTo>
                  <a:cubicBezTo>
                    <a:pt x="106" y="102"/>
                    <a:pt x="103" y="110"/>
                    <a:pt x="101" y="118"/>
                  </a:cubicBezTo>
                  <a:cubicBezTo>
                    <a:pt x="95" y="123"/>
                    <a:pt x="90" y="129"/>
                    <a:pt x="85" y="136"/>
                  </a:cubicBezTo>
                  <a:cubicBezTo>
                    <a:pt x="81" y="143"/>
                    <a:pt x="77" y="151"/>
                    <a:pt x="75" y="160"/>
                  </a:cubicBezTo>
                  <a:cubicBezTo>
                    <a:pt x="68" y="165"/>
                    <a:pt x="62" y="171"/>
                    <a:pt x="58" y="177"/>
                  </a:cubicBezTo>
                  <a:cubicBezTo>
                    <a:pt x="53" y="184"/>
                    <a:pt x="49" y="192"/>
                    <a:pt x="46" y="200"/>
                  </a:cubicBezTo>
                  <a:cubicBezTo>
                    <a:pt x="39" y="205"/>
                    <a:pt x="32" y="210"/>
                    <a:pt x="27" y="217"/>
                  </a:cubicBezTo>
                  <a:cubicBezTo>
                    <a:pt x="22" y="223"/>
                    <a:pt x="18" y="230"/>
                    <a:pt x="14" y="238"/>
                  </a:cubicBezTo>
                  <a:cubicBezTo>
                    <a:pt x="9" y="241"/>
                    <a:pt x="5" y="244"/>
                    <a:pt x="0" y="248"/>
                  </a:cubicBezTo>
                  <a:cubicBezTo>
                    <a:pt x="1" y="249"/>
                    <a:pt x="1" y="249"/>
                    <a:pt x="1" y="249"/>
                  </a:cubicBezTo>
                  <a:cubicBezTo>
                    <a:pt x="16" y="262"/>
                    <a:pt x="16" y="262"/>
                    <a:pt x="16" y="262"/>
                  </a:cubicBezTo>
                  <a:cubicBezTo>
                    <a:pt x="17" y="263"/>
                    <a:pt x="17" y="263"/>
                    <a:pt x="17" y="263"/>
                  </a:cubicBezTo>
                  <a:cubicBezTo>
                    <a:pt x="42" y="286"/>
                    <a:pt x="42" y="286"/>
                    <a:pt x="42" y="286"/>
                  </a:cubicBezTo>
                  <a:cubicBezTo>
                    <a:pt x="43" y="287"/>
                    <a:pt x="43" y="287"/>
                    <a:pt x="43" y="287"/>
                  </a:cubicBezTo>
                  <a:cubicBezTo>
                    <a:pt x="60" y="303"/>
                    <a:pt x="60" y="303"/>
                    <a:pt x="60" y="303"/>
                  </a:cubicBezTo>
                  <a:cubicBezTo>
                    <a:pt x="61" y="303"/>
                    <a:pt x="61" y="303"/>
                    <a:pt x="61" y="303"/>
                  </a:cubicBezTo>
                  <a:cubicBezTo>
                    <a:pt x="61" y="303"/>
                    <a:pt x="61" y="303"/>
                    <a:pt x="61" y="303"/>
                  </a:cubicBezTo>
                  <a:cubicBezTo>
                    <a:pt x="72" y="295"/>
                    <a:pt x="81" y="283"/>
                    <a:pt x="88" y="270"/>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5" name="MH_Other_23"/>
            <p:cNvSpPr/>
            <p:nvPr>
              <p:custDataLst>
                <p:tags r:id="rId37"/>
              </p:custDataLst>
            </p:nvPr>
          </p:nvSpPr>
          <p:spPr bwMode="auto">
            <a:xfrm>
              <a:off x="4813151" y="3079302"/>
              <a:ext cx="152294" cy="120789"/>
            </a:xfrm>
            <a:custGeom>
              <a:avLst/>
              <a:gdLst>
                <a:gd name="T0" fmla="*/ 2147483646 w 189"/>
                <a:gd name="T1" fmla="*/ 2147483646 h 150"/>
                <a:gd name="T2" fmla="*/ 2147483646 w 189"/>
                <a:gd name="T3" fmla="*/ 2147483646 h 150"/>
                <a:gd name="T4" fmla="*/ 2147483646 w 189"/>
                <a:gd name="T5" fmla="*/ 2147483646 h 150"/>
                <a:gd name="T6" fmla="*/ 2147483646 w 189"/>
                <a:gd name="T7" fmla="*/ 2147483646 h 150"/>
                <a:gd name="T8" fmla="*/ 0 w 189"/>
                <a:gd name="T9" fmla="*/ 2147483646 h 150"/>
                <a:gd name="T10" fmla="*/ 1186669689 w 189"/>
                <a:gd name="T11" fmla="*/ 2147483646 h 150"/>
                <a:gd name="T12" fmla="*/ 2147483646 w 189"/>
                <a:gd name="T13" fmla="*/ 2147483646 h 150"/>
                <a:gd name="T14" fmla="*/ 2147483646 w 189"/>
                <a:gd name="T15" fmla="*/ 2147483646 h 150"/>
                <a:gd name="T16" fmla="*/ 2147483646 w 189"/>
                <a:gd name="T17" fmla="*/ 2147483646 h 150"/>
                <a:gd name="T18" fmla="*/ 2147483646 w 189"/>
                <a:gd name="T19" fmla="*/ 2147483646 h 150"/>
                <a:gd name="T20" fmla="*/ 2147483646 w 189"/>
                <a:gd name="T21" fmla="*/ 2147483646 h 150"/>
                <a:gd name="T22" fmla="*/ 2147483646 w 189"/>
                <a:gd name="T23" fmla="*/ 2147483646 h 150"/>
                <a:gd name="T24" fmla="*/ 2147483646 w 189"/>
                <a:gd name="T25" fmla="*/ 2147483646 h 150"/>
                <a:gd name="T26" fmla="*/ 2147483646 w 189"/>
                <a:gd name="T27" fmla="*/ 0 h 150"/>
                <a:gd name="T28" fmla="*/ 2147483646 w 189"/>
                <a:gd name="T29" fmla="*/ 602866460 h 150"/>
                <a:gd name="T30" fmla="*/ 2147483646 w 189"/>
                <a:gd name="T31" fmla="*/ 2147483646 h 1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9" h="150">
                  <a:moveTo>
                    <a:pt x="139" y="65"/>
                  </a:moveTo>
                  <a:cubicBezTo>
                    <a:pt x="111" y="79"/>
                    <a:pt x="98" y="83"/>
                    <a:pt x="98" y="83"/>
                  </a:cubicBezTo>
                  <a:cubicBezTo>
                    <a:pt x="98" y="83"/>
                    <a:pt x="85" y="89"/>
                    <a:pt x="57" y="99"/>
                  </a:cubicBezTo>
                  <a:cubicBezTo>
                    <a:pt x="38" y="106"/>
                    <a:pt x="24" y="116"/>
                    <a:pt x="13" y="129"/>
                  </a:cubicBezTo>
                  <a:cubicBezTo>
                    <a:pt x="8" y="135"/>
                    <a:pt x="4" y="142"/>
                    <a:pt x="0" y="150"/>
                  </a:cubicBezTo>
                  <a:cubicBezTo>
                    <a:pt x="2" y="148"/>
                    <a:pt x="2" y="148"/>
                    <a:pt x="2" y="148"/>
                  </a:cubicBezTo>
                  <a:cubicBezTo>
                    <a:pt x="14" y="125"/>
                    <a:pt x="30" y="110"/>
                    <a:pt x="57" y="101"/>
                  </a:cubicBezTo>
                  <a:cubicBezTo>
                    <a:pt x="86" y="90"/>
                    <a:pt x="98" y="85"/>
                    <a:pt x="98" y="85"/>
                  </a:cubicBezTo>
                  <a:cubicBezTo>
                    <a:pt x="98" y="84"/>
                    <a:pt x="111" y="80"/>
                    <a:pt x="140" y="66"/>
                  </a:cubicBezTo>
                  <a:cubicBezTo>
                    <a:pt x="149" y="61"/>
                    <a:pt x="156" y="56"/>
                    <a:pt x="163" y="50"/>
                  </a:cubicBezTo>
                  <a:cubicBezTo>
                    <a:pt x="163" y="48"/>
                    <a:pt x="163" y="48"/>
                    <a:pt x="163" y="48"/>
                  </a:cubicBezTo>
                  <a:cubicBezTo>
                    <a:pt x="165" y="48"/>
                    <a:pt x="165" y="48"/>
                    <a:pt x="165" y="48"/>
                  </a:cubicBezTo>
                  <a:cubicBezTo>
                    <a:pt x="165" y="48"/>
                    <a:pt x="165" y="48"/>
                    <a:pt x="165" y="48"/>
                  </a:cubicBezTo>
                  <a:cubicBezTo>
                    <a:pt x="177" y="36"/>
                    <a:pt x="185" y="19"/>
                    <a:pt x="189" y="0"/>
                  </a:cubicBezTo>
                  <a:cubicBezTo>
                    <a:pt x="188" y="1"/>
                    <a:pt x="188" y="1"/>
                    <a:pt x="188" y="1"/>
                  </a:cubicBezTo>
                  <a:cubicBezTo>
                    <a:pt x="182" y="30"/>
                    <a:pt x="166" y="51"/>
                    <a:pt x="139"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6" name="MH_Other_24"/>
            <p:cNvSpPr/>
            <p:nvPr>
              <p:custDataLst>
                <p:tags r:id="rId38"/>
              </p:custDataLst>
            </p:nvPr>
          </p:nvSpPr>
          <p:spPr bwMode="auto">
            <a:xfrm>
              <a:off x="4802491" y="3118559"/>
              <a:ext cx="144679" cy="89082"/>
            </a:xfrm>
            <a:custGeom>
              <a:avLst/>
              <a:gdLst>
                <a:gd name="T0" fmla="*/ 0 w 179"/>
                <a:gd name="T1" fmla="*/ 2147483646 h 113"/>
                <a:gd name="T2" fmla="*/ 597692389 w 179"/>
                <a:gd name="T3" fmla="*/ 2147483646 h 113"/>
                <a:gd name="T4" fmla="*/ 2147483646 w 179"/>
                <a:gd name="T5" fmla="*/ 2147483646 h 113"/>
                <a:gd name="T6" fmla="*/ 2147483646 w 179"/>
                <a:gd name="T7" fmla="*/ 2147483646 h 113"/>
                <a:gd name="T8" fmla="*/ 2147483646 w 179"/>
                <a:gd name="T9" fmla="*/ 2147483646 h 113"/>
                <a:gd name="T10" fmla="*/ 2147483646 w 179"/>
                <a:gd name="T11" fmla="*/ 2147483646 h 113"/>
                <a:gd name="T12" fmla="*/ 2147483646 w 179"/>
                <a:gd name="T13" fmla="*/ 2147483646 h 113"/>
                <a:gd name="T14" fmla="*/ 2147483646 w 179"/>
                <a:gd name="T15" fmla="*/ 2147483646 h 113"/>
                <a:gd name="T16" fmla="*/ 2147483646 w 179"/>
                <a:gd name="T17" fmla="*/ 0 h 113"/>
                <a:gd name="T18" fmla="*/ 2147483646 w 179"/>
                <a:gd name="T19" fmla="*/ 1154195168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0 w 179"/>
                <a:gd name="T35" fmla="*/ 2147483646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9" h="113">
                  <a:moveTo>
                    <a:pt x="0" y="112"/>
                  </a:moveTo>
                  <a:cubicBezTo>
                    <a:pt x="1" y="113"/>
                    <a:pt x="1" y="113"/>
                    <a:pt x="1" y="113"/>
                  </a:cubicBezTo>
                  <a:cubicBezTo>
                    <a:pt x="12" y="103"/>
                    <a:pt x="25" y="96"/>
                    <a:pt x="41" y="91"/>
                  </a:cubicBezTo>
                  <a:cubicBezTo>
                    <a:pt x="71" y="82"/>
                    <a:pt x="83" y="78"/>
                    <a:pt x="83" y="78"/>
                  </a:cubicBezTo>
                  <a:cubicBezTo>
                    <a:pt x="84" y="78"/>
                    <a:pt x="96" y="74"/>
                    <a:pt x="126" y="62"/>
                  </a:cubicBezTo>
                  <a:cubicBezTo>
                    <a:pt x="135" y="58"/>
                    <a:pt x="142" y="53"/>
                    <a:pt x="149" y="48"/>
                  </a:cubicBezTo>
                  <a:cubicBezTo>
                    <a:pt x="149" y="47"/>
                    <a:pt x="149" y="47"/>
                    <a:pt x="150" y="47"/>
                  </a:cubicBezTo>
                  <a:cubicBezTo>
                    <a:pt x="150" y="47"/>
                    <a:pt x="150" y="47"/>
                    <a:pt x="150" y="47"/>
                  </a:cubicBezTo>
                  <a:cubicBezTo>
                    <a:pt x="164" y="35"/>
                    <a:pt x="174" y="19"/>
                    <a:pt x="179" y="0"/>
                  </a:cubicBezTo>
                  <a:cubicBezTo>
                    <a:pt x="177" y="2"/>
                    <a:pt x="177" y="2"/>
                    <a:pt x="177" y="2"/>
                  </a:cubicBezTo>
                  <a:cubicBezTo>
                    <a:pt x="170" y="29"/>
                    <a:pt x="153" y="48"/>
                    <a:pt x="125" y="60"/>
                  </a:cubicBezTo>
                  <a:cubicBezTo>
                    <a:pt x="96" y="73"/>
                    <a:pt x="83" y="76"/>
                    <a:pt x="83" y="77"/>
                  </a:cubicBezTo>
                  <a:cubicBezTo>
                    <a:pt x="83" y="76"/>
                    <a:pt x="70" y="81"/>
                    <a:pt x="41" y="90"/>
                  </a:cubicBezTo>
                  <a:cubicBezTo>
                    <a:pt x="32" y="93"/>
                    <a:pt x="24" y="96"/>
                    <a:pt x="16" y="100"/>
                  </a:cubicBezTo>
                  <a:cubicBezTo>
                    <a:pt x="15" y="102"/>
                    <a:pt x="15" y="102"/>
                    <a:pt x="15" y="102"/>
                  </a:cubicBezTo>
                  <a:cubicBezTo>
                    <a:pt x="14" y="102"/>
                    <a:pt x="14" y="102"/>
                    <a:pt x="14" y="102"/>
                  </a:cubicBezTo>
                  <a:cubicBezTo>
                    <a:pt x="14" y="102"/>
                    <a:pt x="14" y="102"/>
                    <a:pt x="14" y="102"/>
                  </a:cubicBezTo>
                  <a:cubicBezTo>
                    <a:pt x="9" y="105"/>
                    <a:pt x="5" y="108"/>
                    <a:pt x="0" y="11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7" name="MH_Other_25"/>
            <p:cNvSpPr/>
            <p:nvPr>
              <p:custDataLst>
                <p:tags r:id="rId39"/>
              </p:custDataLst>
            </p:nvPr>
          </p:nvSpPr>
          <p:spPr bwMode="auto">
            <a:xfrm>
              <a:off x="4813151" y="3197073"/>
              <a:ext cx="1523" cy="3019"/>
            </a:xfrm>
            <a:custGeom>
              <a:avLst/>
              <a:gdLst>
                <a:gd name="T0" fmla="*/ 107627970 w 5"/>
                <a:gd name="T1" fmla="*/ 716934050 h 5"/>
                <a:gd name="T2" fmla="*/ 179346497 w 5"/>
                <a:gd name="T3" fmla="*/ 0 h 5"/>
                <a:gd name="T4" fmla="*/ 0 w 5"/>
                <a:gd name="T5" fmla="*/ 716934050 h 5"/>
                <a:gd name="T6" fmla="*/ 0 w 5"/>
                <a:gd name="T7" fmla="*/ 716934050 h 5"/>
                <a:gd name="T8" fmla="*/ 107627970 w 5"/>
                <a:gd name="T9" fmla="*/ 71693405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3" y="5"/>
                  </a:moveTo>
                  <a:lnTo>
                    <a:pt x="5" y="0"/>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8" name="MH_Other_26"/>
            <p:cNvSpPr/>
            <p:nvPr>
              <p:custDataLst>
                <p:tags r:id="rId40"/>
              </p:custDataLst>
            </p:nvPr>
          </p:nvSpPr>
          <p:spPr bwMode="auto">
            <a:xfrm>
              <a:off x="4944124" y="3118559"/>
              <a:ext cx="3046" cy="0"/>
            </a:xfrm>
            <a:custGeom>
              <a:avLst/>
              <a:gdLst>
                <a:gd name="T0" fmla="*/ 0 w 5"/>
                <a:gd name="T1" fmla="*/ 0 h 4"/>
                <a:gd name="T2" fmla="*/ 0 w 5"/>
                <a:gd name="T3" fmla="*/ 89 h 4"/>
                <a:gd name="T4" fmla="*/ 716934050 w 5"/>
                <a:gd name="T5" fmla="*/ 0 h 4"/>
                <a:gd name="T6" fmla="*/ 716934050 w 5"/>
                <a:gd name="T7" fmla="*/ 0 h 4"/>
                <a:gd name="T8" fmla="*/ 0 w 5"/>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0"/>
                  </a:moveTo>
                  <a:lnTo>
                    <a:pt x="0" y="4"/>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49" name="MH_Other_27"/>
            <p:cNvSpPr/>
            <p:nvPr>
              <p:custDataLst>
                <p:tags r:id="rId41"/>
              </p:custDataLst>
            </p:nvPr>
          </p:nvSpPr>
          <p:spPr bwMode="auto">
            <a:xfrm>
              <a:off x="4814674" y="3154796"/>
              <a:ext cx="109651" cy="64925"/>
            </a:xfrm>
            <a:custGeom>
              <a:avLst/>
              <a:gdLst>
                <a:gd name="T0" fmla="*/ 2147483646 w 135"/>
                <a:gd name="T1" fmla="*/ 2147483646 h 81"/>
                <a:gd name="T2" fmla="*/ 2147483646 w 135"/>
                <a:gd name="T3" fmla="*/ 2147483646 h 81"/>
                <a:gd name="T4" fmla="*/ 0 w 135"/>
                <a:gd name="T5" fmla="*/ 2147483646 h 81"/>
                <a:gd name="T6" fmla="*/ 602149333 w 135"/>
                <a:gd name="T7" fmla="*/ 2147483646 h 81"/>
                <a:gd name="T8" fmla="*/ 2147483646 w 135"/>
                <a:gd name="T9" fmla="*/ 2147483646 h 81"/>
                <a:gd name="T10" fmla="*/ 2147483646 w 135"/>
                <a:gd name="T11" fmla="*/ 2147483646 h 81"/>
                <a:gd name="T12" fmla="*/ 2147483646 w 135"/>
                <a:gd name="T13" fmla="*/ 2147483646 h 81"/>
                <a:gd name="T14" fmla="*/ 2147483646 w 135"/>
                <a:gd name="T15" fmla="*/ 2147483646 h 81"/>
                <a:gd name="T16" fmla="*/ 2147483646 w 135"/>
                <a:gd name="T17" fmla="*/ 2147483646 h 81"/>
                <a:gd name="T18" fmla="*/ 2147483646 w 135"/>
                <a:gd name="T19" fmla="*/ 0 h 81"/>
                <a:gd name="T20" fmla="*/ 2147483646 w 135"/>
                <a:gd name="T21" fmla="*/ 595157838 h 81"/>
                <a:gd name="T22" fmla="*/ 2147483646 w 135"/>
                <a:gd name="T23" fmla="*/ 1191025263 h 81"/>
                <a:gd name="T24" fmla="*/ 2147483646 w 135"/>
                <a:gd name="T25" fmla="*/ 2147483646 h 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81">
                  <a:moveTo>
                    <a:pt x="78" y="58"/>
                  </a:moveTo>
                  <a:cubicBezTo>
                    <a:pt x="48" y="69"/>
                    <a:pt x="35" y="71"/>
                    <a:pt x="35" y="71"/>
                  </a:cubicBezTo>
                  <a:cubicBezTo>
                    <a:pt x="0" y="80"/>
                    <a:pt x="0" y="80"/>
                    <a:pt x="0" y="80"/>
                  </a:cubicBezTo>
                  <a:cubicBezTo>
                    <a:pt x="1" y="81"/>
                    <a:pt x="1" y="81"/>
                    <a:pt x="1" y="81"/>
                  </a:cubicBezTo>
                  <a:cubicBezTo>
                    <a:pt x="35" y="73"/>
                    <a:pt x="35" y="73"/>
                    <a:pt x="35" y="73"/>
                  </a:cubicBezTo>
                  <a:cubicBezTo>
                    <a:pt x="35" y="72"/>
                    <a:pt x="48" y="70"/>
                    <a:pt x="78" y="59"/>
                  </a:cubicBezTo>
                  <a:cubicBezTo>
                    <a:pt x="87" y="56"/>
                    <a:pt x="95" y="52"/>
                    <a:pt x="102" y="47"/>
                  </a:cubicBezTo>
                  <a:cubicBezTo>
                    <a:pt x="102" y="46"/>
                    <a:pt x="103" y="46"/>
                    <a:pt x="103" y="46"/>
                  </a:cubicBezTo>
                  <a:cubicBezTo>
                    <a:pt x="103" y="46"/>
                    <a:pt x="103" y="46"/>
                    <a:pt x="103" y="46"/>
                  </a:cubicBezTo>
                  <a:cubicBezTo>
                    <a:pt x="118" y="35"/>
                    <a:pt x="129" y="18"/>
                    <a:pt x="135" y="0"/>
                  </a:cubicBezTo>
                  <a:cubicBezTo>
                    <a:pt x="134" y="1"/>
                    <a:pt x="134" y="1"/>
                    <a:pt x="134" y="1"/>
                  </a:cubicBezTo>
                  <a:cubicBezTo>
                    <a:pt x="133" y="2"/>
                    <a:pt x="133" y="2"/>
                    <a:pt x="133" y="2"/>
                  </a:cubicBezTo>
                  <a:cubicBezTo>
                    <a:pt x="124" y="29"/>
                    <a:pt x="106" y="48"/>
                    <a:pt x="78"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0" name="MH_Other_28"/>
            <p:cNvSpPr/>
            <p:nvPr>
              <p:custDataLst>
                <p:tags r:id="rId42"/>
              </p:custDataLst>
            </p:nvPr>
          </p:nvSpPr>
          <p:spPr bwMode="auto">
            <a:xfrm>
              <a:off x="4922803" y="3154797"/>
              <a:ext cx="0" cy="1509"/>
            </a:xfrm>
            <a:custGeom>
              <a:avLst/>
              <a:gdLst>
                <a:gd name="T0" fmla="*/ 0 w 1"/>
                <a:gd name="T1" fmla="*/ 1790702559 h 1"/>
                <a:gd name="T2" fmla="*/ 711 w 1"/>
                <a:gd name="T3" fmla="*/ 0 h 1"/>
                <a:gd name="T4" fmla="*/ 711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0"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1" name="MH_Other_29"/>
            <p:cNvSpPr/>
            <p:nvPr>
              <p:custDataLst>
                <p:tags r:id="rId43"/>
              </p:custDataLst>
            </p:nvPr>
          </p:nvSpPr>
          <p:spPr bwMode="auto">
            <a:xfrm>
              <a:off x="4835997" y="3191032"/>
              <a:ext cx="62440" cy="48316"/>
            </a:xfrm>
            <a:custGeom>
              <a:avLst/>
              <a:gdLst>
                <a:gd name="T0" fmla="*/ 2147483646 w 78"/>
                <a:gd name="T1" fmla="*/ 2147483646 h 59"/>
                <a:gd name="T2" fmla="*/ 0 w 78"/>
                <a:gd name="T3" fmla="*/ 2147483646 h 59"/>
                <a:gd name="T4" fmla="*/ 586984606 w 78"/>
                <a:gd name="T5" fmla="*/ 2147483646 h 59"/>
                <a:gd name="T6" fmla="*/ 2147483646 w 78"/>
                <a:gd name="T7" fmla="*/ 2147483646 h 59"/>
                <a:gd name="T8" fmla="*/ 2147483646 w 78"/>
                <a:gd name="T9" fmla="*/ 2147483646 h 59"/>
                <a:gd name="T10" fmla="*/ 2147483646 w 78"/>
                <a:gd name="T11" fmla="*/ 2147483646 h 59"/>
                <a:gd name="T12" fmla="*/ 2147483646 w 78"/>
                <a:gd name="T13" fmla="*/ 2147483646 h 59"/>
                <a:gd name="T14" fmla="*/ 2147483646 w 78"/>
                <a:gd name="T15" fmla="*/ 0 h 59"/>
                <a:gd name="T16" fmla="*/ 2147483646 w 78"/>
                <a:gd name="T17" fmla="*/ 0 h 59"/>
                <a:gd name="T18" fmla="*/ 2147483646 w 78"/>
                <a:gd name="T19" fmla="*/ 625699295 h 59"/>
                <a:gd name="T20" fmla="*/ 2147483646 w 78"/>
                <a:gd name="T21" fmla="*/ 2147483646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59">
                  <a:moveTo>
                    <a:pt x="17" y="53"/>
                  </a:moveTo>
                  <a:cubicBezTo>
                    <a:pt x="11" y="55"/>
                    <a:pt x="5" y="57"/>
                    <a:pt x="0" y="58"/>
                  </a:cubicBezTo>
                  <a:cubicBezTo>
                    <a:pt x="1" y="59"/>
                    <a:pt x="1" y="59"/>
                    <a:pt x="1" y="59"/>
                  </a:cubicBezTo>
                  <a:cubicBezTo>
                    <a:pt x="6" y="58"/>
                    <a:pt x="12" y="56"/>
                    <a:pt x="18" y="55"/>
                  </a:cubicBezTo>
                  <a:cubicBezTo>
                    <a:pt x="27" y="52"/>
                    <a:pt x="36" y="48"/>
                    <a:pt x="44" y="43"/>
                  </a:cubicBezTo>
                  <a:cubicBezTo>
                    <a:pt x="44" y="41"/>
                    <a:pt x="44" y="41"/>
                    <a:pt x="44" y="41"/>
                  </a:cubicBezTo>
                  <a:cubicBezTo>
                    <a:pt x="46" y="42"/>
                    <a:pt x="46" y="42"/>
                    <a:pt x="46" y="42"/>
                  </a:cubicBezTo>
                  <a:cubicBezTo>
                    <a:pt x="60" y="32"/>
                    <a:pt x="71" y="18"/>
                    <a:pt x="78" y="0"/>
                  </a:cubicBezTo>
                  <a:cubicBezTo>
                    <a:pt x="77" y="0"/>
                    <a:pt x="77" y="0"/>
                    <a:pt x="77" y="0"/>
                  </a:cubicBezTo>
                  <a:cubicBezTo>
                    <a:pt x="76" y="1"/>
                    <a:pt x="76" y="1"/>
                    <a:pt x="76" y="1"/>
                  </a:cubicBezTo>
                  <a:cubicBezTo>
                    <a:pt x="66" y="27"/>
                    <a:pt x="46" y="45"/>
                    <a:pt x="17" y="5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2" name="MH_Other_30"/>
            <p:cNvSpPr/>
            <p:nvPr>
              <p:custDataLst>
                <p:tags r:id="rId44"/>
              </p:custDataLst>
            </p:nvPr>
          </p:nvSpPr>
          <p:spPr bwMode="auto">
            <a:xfrm>
              <a:off x="4896914" y="3191034"/>
              <a:ext cx="1523" cy="1509"/>
            </a:xfrm>
            <a:custGeom>
              <a:avLst/>
              <a:gdLst>
                <a:gd name="T0" fmla="*/ 0 w 1"/>
                <a:gd name="T1" fmla="*/ 2147483646 h 1"/>
                <a:gd name="T2" fmla="*/ 2147483646 w 1"/>
                <a:gd name="T3" fmla="*/ 0 h 1"/>
                <a:gd name="T4" fmla="*/ 2147483646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3" name="MH_Other_31"/>
            <p:cNvSpPr/>
            <p:nvPr>
              <p:custDataLst>
                <p:tags r:id="rId45"/>
              </p:custDataLst>
            </p:nvPr>
          </p:nvSpPr>
          <p:spPr bwMode="auto">
            <a:xfrm>
              <a:off x="4849703" y="3225759"/>
              <a:ext cx="22844" cy="25668"/>
            </a:xfrm>
            <a:custGeom>
              <a:avLst/>
              <a:gdLst>
                <a:gd name="T0" fmla="*/ 0 w 28"/>
                <a:gd name="T1" fmla="*/ 2147483646 h 33"/>
                <a:gd name="T2" fmla="*/ 606116541 w 28"/>
                <a:gd name="T3" fmla="*/ 2147483646 h 33"/>
                <a:gd name="T4" fmla="*/ 606116541 w 28"/>
                <a:gd name="T5" fmla="*/ 2147483646 h 33"/>
                <a:gd name="T6" fmla="*/ 2147483646 w 28"/>
                <a:gd name="T7" fmla="*/ 0 h 33"/>
                <a:gd name="T8" fmla="*/ 2147483646 w 28"/>
                <a:gd name="T9" fmla="*/ 561814103 h 33"/>
                <a:gd name="T10" fmla="*/ 0 w 28"/>
                <a:gd name="T11" fmla="*/ 2147483646 h 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33">
                  <a:moveTo>
                    <a:pt x="0" y="33"/>
                  </a:moveTo>
                  <a:cubicBezTo>
                    <a:pt x="1" y="33"/>
                    <a:pt x="1" y="33"/>
                    <a:pt x="1" y="33"/>
                  </a:cubicBezTo>
                  <a:cubicBezTo>
                    <a:pt x="1" y="33"/>
                    <a:pt x="1" y="33"/>
                    <a:pt x="1" y="33"/>
                  </a:cubicBezTo>
                  <a:cubicBezTo>
                    <a:pt x="12" y="25"/>
                    <a:pt x="21" y="13"/>
                    <a:pt x="28" y="0"/>
                  </a:cubicBezTo>
                  <a:cubicBezTo>
                    <a:pt x="26" y="1"/>
                    <a:pt x="26" y="1"/>
                    <a:pt x="26" y="1"/>
                  </a:cubicBezTo>
                  <a:cubicBezTo>
                    <a:pt x="19" y="14"/>
                    <a:pt x="11" y="25"/>
                    <a:pt x="0" y="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4" name="MH_Other_32"/>
            <p:cNvSpPr/>
            <p:nvPr>
              <p:custDataLst>
                <p:tags r:id="rId46"/>
              </p:custDataLst>
            </p:nvPr>
          </p:nvSpPr>
          <p:spPr bwMode="auto">
            <a:xfrm>
              <a:off x="4871022" y="3224251"/>
              <a:ext cx="1523" cy="1509"/>
            </a:xfrm>
            <a:custGeom>
              <a:avLst/>
              <a:gdLst>
                <a:gd name="T0" fmla="*/ 0 w 4"/>
                <a:gd name="T1" fmla="*/ 0 h 5"/>
                <a:gd name="T2" fmla="*/ 0 w 4"/>
                <a:gd name="T3" fmla="*/ 179120564 h 5"/>
                <a:gd name="T4" fmla="*/ 224119998 w 4"/>
                <a:gd name="T5" fmla="*/ 107492588 h 5"/>
                <a:gd name="T6" fmla="*/ 0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0" y="0"/>
                  </a:moveTo>
                  <a:lnTo>
                    <a:pt x="0" y="5"/>
                  </a:lnTo>
                  <a:lnTo>
                    <a:pt x="4" y="3"/>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5" name="MH_Other_33"/>
            <p:cNvSpPr/>
            <p:nvPr>
              <p:custDataLst>
                <p:tags r:id="rId47"/>
              </p:custDataLst>
            </p:nvPr>
          </p:nvSpPr>
          <p:spPr bwMode="auto">
            <a:xfrm>
              <a:off x="4919757" y="3008338"/>
              <a:ext cx="7615" cy="25668"/>
            </a:xfrm>
            <a:custGeom>
              <a:avLst/>
              <a:gdLst>
                <a:gd name="T0" fmla="*/ 2147483646 w 10"/>
                <a:gd name="T1" fmla="*/ 0 h 31"/>
                <a:gd name="T2" fmla="*/ 2147483646 w 10"/>
                <a:gd name="T3" fmla="*/ 0 h 31"/>
                <a:gd name="T4" fmla="*/ 2147483646 w 10"/>
                <a:gd name="T5" fmla="*/ 0 h 31"/>
                <a:gd name="T6" fmla="*/ 2147483646 w 10"/>
                <a:gd name="T7" fmla="*/ 0 h 31"/>
                <a:gd name="T8" fmla="*/ 2147483646 w 10"/>
                <a:gd name="T9" fmla="*/ 2147483646 h 31"/>
                <a:gd name="T10" fmla="*/ 0 w 10"/>
                <a:gd name="T11" fmla="*/ 2147483646 h 31"/>
                <a:gd name="T12" fmla="*/ 537490712 w 10"/>
                <a:gd name="T13" fmla="*/ 2147483646 h 31"/>
                <a:gd name="T14" fmla="*/ 537490712 w 10"/>
                <a:gd name="T15" fmla="*/ 2147483646 h 31"/>
                <a:gd name="T16" fmla="*/ 2147483646 w 10"/>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31">
                  <a:moveTo>
                    <a:pt x="10" y="0"/>
                  </a:moveTo>
                  <a:cubicBezTo>
                    <a:pt x="9" y="0"/>
                    <a:pt x="9" y="0"/>
                    <a:pt x="9" y="0"/>
                  </a:cubicBezTo>
                  <a:cubicBezTo>
                    <a:pt x="9" y="0"/>
                    <a:pt x="9" y="0"/>
                    <a:pt x="9" y="0"/>
                  </a:cubicBezTo>
                  <a:cubicBezTo>
                    <a:pt x="8" y="0"/>
                    <a:pt x="8" y="0"/>
                    <a:pt x="8" y="0"/>
                  </a:cubicBezTo>
                  <a:cubicBezTo>
                    <a:pt x="8" y="1"/>
                    <a:pt x="7" y="3"/>
                    <a:pt x="6" y="5"/>
                  </a:cubicBezTo>
                  <a:cubicBezTo>
                    <a:pt x="3" y="13"/>
                    <a:pt x="1" y="22"/>
                    <a:pt x="0" y="31"/>
                  </a:cubicBezTo>
                  <a:cubicBezTo>
                    <a:pt x="1" y="29"/>
                    <a:pt x="1" y="29"/>
                    <a:pt x="1" y="29"/>
                  </a:cubicBezTo>
                  <a:cubicBezTo>
                    <a:pt x="1" y="29"/>
                    <a:pt x="1" y="29"/>
                    <a:pt x="1" y="29"/>
                  </a:cubicBezTo>
                  <a:cubicBezTo>
                    <a:pt x="3" y="18"/>
                    <a:pt x="5" y="9"/>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6" name="MH_Other_34"/>
            <p:cNvSpPr/>
            <p:nvPr>
              <p:custDataLst>
                <p:tags r:id="rId48"/>
              </p:custDataLst>
            </p:nvPr>
          </p:nvSpPr>
          <p:spPr bwMode="auto">
            <a:xfrm>
              <a:off x="4903006" y="3014378"/>
              <a:ext cx="39596" cy="54356"/>
            </a:xfrm>
            <a:custGeom>
              <a:avLst/>
              <a:gdLst>
                <a:gd name="T0" fmla="*/ 2147483646 w 50"/>
                <a:gd name="T1" fmla="*/ 2147483646 h 68"/>
                <a:gd name="T2" fmla="*/ 2147483646 w 50"/>
                <a:gd name="T3" fmla="*/ 594739039 h 68"/>
                <a:gd name="T4" fmla="*/ 2147483646 w 50"/>
                <a:gd name="T5" fmla="*/ 0 h 68"/>
                <a:gd name="T6" fmla="*/ 2147483646 w 50"/>
                <a:gd name="T7" fmla="*/ 2147483646 h 68"/>
                <a:gd name="T8" fmla="*/ 2147483646 w 50"/>
                <a:gd name="T9" fmla="*/ 2147483646 h 68"/>
                <a:gd name="T10" fmla="*/ 2147483646 w 50"/>
                <a:gd name="T11" fmla="*/ 2147483646 h 68"/>
                <a:gd name="T12" fmla="*/ 2147483646 w 50"/>
                <a:gd name="T13" fmla="*/ 2147483646 h 68"/>
                <a:gd name="T14" fmla="*/ 2147483646 w 50"/>
                <a:gd name="T15" fmla="*/ 2147483646 h 68"/>
                <a:gd name="T16" fmla="*/ 0 w 50"/>
                <a:gd name="T17" fmla="*/ 2147483646 h 68"/>
                <a:gd name="T18" fmla="*/ 0 w 50"/>
                <a:gd name="T19" fmla="*/ 2147483646 h 68"/>
                <a:gd name="T20" fmla="*/ 571737173 w 50"/>
                <a:gd name="T21" fmla="*/ 2147483646 h 68"/>
                <a:gd name="T22" fmla="*/ 2147483646 w 50"/>
                <a:gd name="T23" fmla="*/ 2147483646 h 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68">
                  <a:moveTo>
                    <a:pt x="43" y="6"/>
                  </a:moveTo>
                  <a:cubicBezTo>
                    <a:pt x="50" y="1"/>
                    <a:pt x="50" y="1"/>
                    <a:pt x="50" y="1"/>
                  </a:cubicBezTo>
                  <a:cubicBezTo>
                    <a:pt x="49" y="0"/>
                    <a:pt x="49" y="0"/>
                    <a:pt x="49" y="0"/>
                  </a:cubicBezTo>
                  <a:cubicBezTo>
                    <a:pt x="42" y="5"/>
                    <a:pt x="42" y="5"/>
                    <a:pt x="42" y="5"/>
                  </a:cubicBezTo>
                  <a:cubicBezTo>
                    <a:pt x="34" y="10"/>
                    <a:pt x="28" y="16"/>
                    <a:pt x="22" y="22"/>
                  </a:cubicBezTo>
                  <a:cubicBezTo>
                    <a:pt x="22" y="23"/>
                    <a:pt x="22" y="23"/>
                    <a:pt x="22" y="23"/>
                  </a:cubicBezTo>
                  <a:cubicBezTo>
                    <a:pt x="22" y="22"/>
                    <a:pt x="22" y="22"/>
                    <a:pt x="22" y="22"/>
                  </a:cubicBezTo>
                  <a:cubicBezTo>
                    <a:pt x="16" y="29"/>
                    <a:pt x="11" y="36"/>
                    <a:pt x="7" y="44"/>
                  </a:cubicBezTo>
                  <a:cubicBezTo>
                    <a:pt x="4" y="51"/>
                    <a:pt x="1" y="60"/>
                    <a:pt x="0" y="68"/>
                  </a:cubicBezTo>
                  <a:cubicBezTo>
                    <a:pt x="0" y="68"/>
                    <a:pt x="0" y="68"/>
                    <a:pt x="0" y="68"/>
                  </a:cubicBezTo>
                  <a:cubicBezTo>
                    <a:pt x="1" y="67"/>
                    <a:pt x="1" y="67"/>
                    <a:pt x="1" y="67"/>
                  </a:cubicBezTo>
                  <a:cubicBezTo>
                    <a:pt x="6" y="41"/>
                    <a:pt x="19" y="22"/>
                    <a:pt x="43"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7" name="MH_Other_35"/>
            <p:cNvSpPr/>
            <p:nvPr>
              <p:custDataLst>
                <p:tags r:id="rId49"/>
              </p:custDataLst>
            </p:nvPr>
          </p:nvSpPr>
          <p:spPr bwMode="auto">
            <a:xfrm>
              <a:off x="4921280" y="3032496"/>
              <a:ext cx="0" cy="0"/>
            </a:xfrm>
            <a:custGeom>
              <a:avLst/>
              <a:gdLst>
                <a:gd name="T0" fmla="*/ 0 h 1"/>
                <a:gd name="T1" fmla="*/ 0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0"/>
                    <a:pt x="0" y="0"/>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8" name="MH_Other_36"/>
            <p:cNvSpPr/>
            <p:nvPr>
              <p:custDataLst>
                <p:tags r:id="rId50"/>
              </p:custDataLst>
            </p:nvPr>
          </p:nvSpPr>
          <p:spPr bwMode="auto">
            <a:xfrm>
              <a:off x="4883205" y="3024947"/>
              <a:ext cx="86807" cy="78514"/>
            </a:xfrm>
            <a:custGeom>
              <a:avLst/>
              <a:gdLst>
                <a:gd name="T0" fmla="*/ 2147483646 w 108"/>
                <a:gd name="T1" fmla="*/ 2147483646 h 98"/>
                <a:gd name="T2" fmla="*/ 2147483646 w 108"/>
                <a:gd name="T3" fmla="*/ 2147483646 h 98"/>
                <a:gd name="T4" fmla="*/ 2147483646 w 108"/>
                <a:gd name="T5" fmla="*/ 597439620 h 98"/>
                <a:gd name="T6" fmla="*/ 2147483646 w 108"/>
                <a:gd name="T7" fmla="*/ 0 h 98"/>
                <a:gd name="T8" fmla="*/ 2147483646 w 108"/>
                <a:gd name="T9" fmla="*/ 2147483646 h 98"/>
                <a:gd name="T10" fmla="*/ 2147483646 w 108"/>
                <a:gd name="T11" fmla="*/ 2147483646 h 98"/>
                <a:gd name="T12" fmla="*/ 2147483646 w 108"/>
                <a:gd name="T13" fmla="*/ 2147483646 h 98"/>
                <a:gd name="T14" fmla="*/ 2147483646 w 108"/>
                <a:gd name="T15" fmla="*/ 2147483646 h 98"/>
                <a:gd name="T16" fmla="*/ 2147483646 w 108"/>
                <a:gd name="T17" fmla="*/ 2147483646 h 98"/>
                <a:gd name="T18" fmla="*/ 2147483646 w 108"/>
                <a:gd name="T19" fmla="*/ 2147483646 h 98"/>
                <a:gd name="T20" fmla="*/ 0 w 108"/>
                <a:gd name="T21" fmla="*/ 2147483646 h 98"/>
                <a:gd name="T22" fmla="*/ 1182862487 w 108"/>
                <a:gd name="T23" fmla="*/ 2147483646 h 98"/>
                <a:gd name="T24" fmla="*/ 2147483646 w 108"/>
                <a:gd name="T25" fmla="*/ 2147483646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8" h="98">
                  <a:moveTo>
                    <a:pt x="46" y="40"/>
                  </a:moveTo>
                  <a:cubicBezTo>
                    <a:pt x="73" y="24"/>
                    <a:pt x="84" y="16"/>
                    <a:pt x="84" y="16"/>
                  </a:cubicBezTo>
                  <a:cubicBezTo>
                    <a:pt x="84" y="16"/>
                    <a:pt x="92" y="12"/>
                    <a:pt x="108" y="1"/>
                  </a:cubicBezTo>
                  <a:cubicBezTo>
                    <a:pt x="106" y="0"/>
                    <a:pt x="106" y="0"/>
                    <a:pt x="106" y="0"/>
                  </a:cubicBezTo>
                  <a:cubicBezTo>
                    <a:pt x="91" y="11"/>
                    <a:pt x="84" y="15"/>
                    <a:pt x="84" y="15"/>
                  </a:cubicBezTo>
                  <a:cubicBezTo>
                    <a:pt x="83" y="15"/>
                    <a:pt x="72" y="23"/>
                    <a:pt x="46" y="38"/>
                  </a:cubicBezTo>
                  <a:cubicBezTo>
                    <a:pt x="38" y="43"/>
                    <a:pt x="31" y="48"/>
                    <a:pt x="25" y="54"/>
                  </a:cubicBezTo>
                  <a:cubicBezTo>
                    <a:pt x="25" y="55"/>
                    <a:pt x="25" y="55"/>
                    <a:pt x="25" y="55"/>
                  </a:cubicBezTo>
                  <a:cubicBezTo>
                    <a:pt x="24" y="55"/>
                    <a:pt x="24" y="55"/>
                    <a:pt x="24" y="55"/>
                  </a:cubicBezTo>
                  <a:cubicBezTo>
                    <a:pt x="18" y="61"/>
                    <a:pt x="13" y="68"/>
                    <a:pt x="9" y="75"/>
                  </a:cubicBezTo>
                  <a:cubicBezTo>
                    <a:pt x="5" y="82"/>
                    <a:pt x="2" y="90"/>
                    <a:pt x="0" y="98"/>
                  </a:cubicBezTo>
                  <a:cubicBezTo>
                    <a:pt x="2" y="96"/>
                    <a:pt x="2" y="96"/>
                    <a:pt x="2" y="96"/>
                  </a:cubicBezTo>
                  <a:cubicBezTo>
                    <a:pt x="8" y="71"/>
                    <a:pt x="22" y="54"/>
                    <a:pt x="46"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59" name="MH_Other_37"/>
            <p:cNvSpPr/>
            <p:nvPr>
              <p:custDataLst>
                <p:tags r:id="rId51"/>
              </p:custDataLst>
            </p:nvPr>
          </p:nvSpPr>
          <p:spPr bwMode="auto">
            <a:xfrm>
              <a:off x="4903005" y="3068733"/>
              <a:ext cx="0" cy="0"/>
            </a:xfrm>
            <a:custGeom>
              <a:avLst/>
              <a:gdLst>
                <a:gd name="T0" fmla="*/ 711 w 1"/>
                <a:gd name="T1" fmla="*/ 0 h 1"/>
                <a:gd name="T2" fmla="*/ 0 w 1"/>
                <a:gd name="T3" fmla="*/ 711 h 1"/>
                <a:gd name="T4" fmla="*/ 711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0" name="MH_Other_38"/>
            <p:cNvSpPr/>
            <p:nvPr>
              <p:custDataLst>
                <p:tags r:id="rId52"/>
              </p:custDataLst>
            </p:nvPr>
          </p:nvSpPr>
          <p:spPr bwMode="auto">
            <a:xfrm>
              <a:off x="4861886" y="3032496"/>
              <a:ext cx="126405" cy="104182"/>
            </a:xfrm>
            <a:custGeom>
              <a:avLst/>
              <a:gdLst>
                <a:gd name="T0" fmla="*/ 2147483646 w 156"/>
                <a:gd name="T1" fmla="*/ 2147483646 h 131"/>
                <a:gd name="T2" fmla="*/ 2147483646 w 156"/>
                <a:gd name="T3" fmla="*/ 2147483646 h 131"/>
                <a:gd name="T4" fmla="*/ 2147483646 w 156"/>
                <a:gd name="T5" fmla="*/ 2147483646 h 131"/>
                <a:gd name="T6" fmla="*/ 2147483646 w 156"/>
                <a:gd name="T7" fmla="*/ 2147483646 h 131"/>
                <a:gd name="T8" fmla="*/ 2147483646 w 156"/>
                <a:gd name="T9" fmla="*/ 2147483646 h 131"/>
                <a:gd name="T10" fmla="*/ 2147483646 w 156"/>
                <a:gd name="T11" fmla="*/ 2147483646 h 131"/>
                <a:gd name="T12" fmla="*/ 2147483646 w 156"/>
                <a:gd name="T13" fmla="*/ 0 h 131"/>
                <a:gd name="T14" fmla="*/ 2147483646 w 156"/>
                <a:gd name="T15" fmla="*/ 0 h 131"/>
                <a:gd name="T16" fmla="*/ 2147483646 w 156"/>
                <a:gd name="T17" fmla="*/ 0 h 131"/>
                <a:gd name="T18" fmla="*/ 2147483646 w 156"/>
                <a:gd name="T19" fmla="*/ 2147483646 h 131"/>
                <a:gd name="T20" fmla="*/ 2147483646 w 156"/>
                <a:gd name="T21" fmla="*/ 2147483646 h 131"/>
                <a:gd name="T22" fmla="*/ 2147483646 w 156"/>
                <a:gd name="T23" fmla="*/ 2147483646 h 131"/>
                <a:gd name="T24" fmla="*/ 2147483646 w 156"/>
                <a:gd name="T25" fmla="*/ 2147483646 h 131"/>
                <a:gd name="T26" fmla="*/ 2147483646 w 156"/>
                <a:gd name="T27" fmla="*/ 2147483646 h 131"/>
                <a:gd name="T28" fmla="*/ 2147483646 w 156"/>
                <a:gd name="T29" fmla="*/ 2147483646 h 131"/>
                <a:gd name="T30" fmla="*/ 2147483646 w 156"/>
                <a:gd name="T31" fmla="*/ 2147483646 h 131"/>
                <a:gd name="T32" fmla="*/ 2147483646 w 156"/>
                <a:gd name="T33" fmla="*/ 2147483646 h 131"/>
                <a:gd name="T34" fmla="*/ 0 w 156"/>
                <a:gd name="T35" fmla="*/ 2147483646 h 131"/>
                <a:gd name="T36" fmla="*/ 601402651 w 156"/>
                <a:gd name="T37" fmla="*/ 2147483646 h 131"/>
                <a:gd name="T38" fmla="*/ 1202805303 w 156"/>
                <a:gd name="T39" fmla="*/ 2147483646 h 131"/>
                <a:gd name="T40" fmla="*/ 2147483646 w 156"/>
                <a:gd name="T41" fmla="*/ 2147483646 h 1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6" h="131">
                  <a:moveTo>
                    <a:pt x="50" y="74"/>
                  </a:moveTo>
                  <a:cubicBezTo>
                    <a:pt x="77" y="60"/>
                    <a:pt x="89" y="53"/>
                    <a:pt x="89" y="53"/>
                  </a:cubicBezTo>
                  <a:cubicBezTo>
                    <a:pt x="89" y="53"/>
                    <a:pt x="101" y="47"/>
                    <a:pt x="128" y="29"/>
                  </a:cubicBezTo>
                  <a:cubicBezTo>
                    <a:pt x="136" y="24"/>
                    <a:pt x="143" y="18"/>
                    <a:pt x="148" y="11"/>
                  </a:cubicBezTo>
                  <a:cubicBezTo>
                    <a:pt x="148" y="11"/>
                    <a:pt x="148" y="11"/>
                    <a:pt x="148" y="10"/>
                  </a:cubicBezTo>
                  <a:cubicBezTo>
                    <a:pt x="149" y="10"/>
                    <a:pt x="149" y="10"/>
                    <a:pt x="149" y="10"/>
                  </a:cubicBezTo>
                  <a:cubicBezTo>
                    <a:pt x="152" y="7"/>
                    <a:pt x="154" y="4"/>
                    <a:pt x="156" y="0"/>
                  </a:cubicBezTo>
                  <a:cubicBezTo>
                    <a:pt x="156" y="0"/>
                    <a:pt x="156" y="0"/>
                    <a:pt x="156" y="0"/>
                  </a:cubicBezTo>
                  <a:cubicBezTo>
                    <a:pt x="155" y="0"/>
                    <a:pt x="155" y="0"/>
                    <a:pt x="155" y="0"/>
                  </a:cubicBezTo>
                  <a:cubicBezTo>
                    <a:pt x="148" y="11"/>
                    <a:pt x="139" y="20"/>
                    <a:pt x="127" y="28"/>
                  </a:cubicBezTo>
                  <a:cubicBezTo>
                    <a:pt x="101" y="46"/>
                    <a:pt x="89" y="52"/>
                    <a:pt x="89" y="52"/>
                  </a:cubicBezTo>
                  <a:cubicBezTo>
                    <a:pt x="89" y="52"/>
                    <a:pt x="77" y="59"/>
                    <a:pt x="50" y="73"/>
                  </a:cubicBezTo>
                  <a:cubicBezTo>
                    <a:pt x="41" y="77"/>
                    <a:pt x="34" y="82"/>
                    <a:pt x="28" y="87"/>
                  </a:cubicBezTo>
                  <a:cubicBezTo>
                    <a:pt x="27" y="88"/>
                    <a:pt x="27" y="89"/>
                    <a:pt x="27" y="89"/>
                  </a:cubicBezTo>
                  <a:cubicBezTo>
                    <a:pt x="26" y="89"/>
                    <a:pt x="26" y="89"/>
                    <a:pt x="26" y="89"/>
                  </a:cubicBezTo>
                  <a:cubicBezTo>
                    <a:pt x="26" y="89"/>
                    <a:pt x="26" y="89"/>
                    <a:pt x="26" y="89"/>
                  </a:cubicBezTo>
                  <a:cubicBezTo>
                    <a:pt x="20" y="94"/>
                    <a:pt x="15" y="100"/>
                    <a:pt x="10" y="107"/>
                  </a:cubicBezTo>
                  <a:cubicBezTo>
                    <a:pt x="6" y="114"/>
                    <a:pt x="2" y="123"/>
                    <a:pt x="0" y="131"/>
                  </a:cubicBezTo>
                  <a:cubicBezTo>
                    <a:pt x="1" y="130"/>
                    <a:pt x="1" y="130"/>
                    <a:pt x="1" y="130"/>
                  </a:cubicBezTo>
                  <a:cubicBezTo>
                    <a:pt x="1" y="130"/>
                    <a:pt x="1" y="129"/>
                    <a:pt x="2" y="129"/>
                  </a:cubicBezTo>
                  <a:cubicBezTo>
                    <a:pt x="10" y="104"/>
                    <a:pt x="25" y="87"/>
                    <a:pt x="50" y="7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1" name="MH_Other_39"/>
            <p:cNvSpPr/>
            <p:nvPr>
              <p:custDataLst>
                <p:tags r:id="rId53"/>
              </p:custDataLst>
            </p:nvPr>
          </p:nvSpPr>
          <p:spPr bwMode="auto">
            <a:xfrm>
              <a:off x="4883205" y="3101950"/>
              <a:ext cx="1523" cy="1510"/>
            </a:xfrm>
            <a:custGeom>
              <a:avLst/>
              <a:gdLst>
                <a:gd name="T0" fmla="*/ 560457604 w 2"/>
                <a:gd name="T1" fmla="*/ 1120915208 h 2"/>
                <a:gd name="T2" fmla="*/ 1120915208 w 2"/>
                <a:gd name="T3" fmla="*/ 0 h 2"/>
                <a:gd name="T4" fmla="*/ 0 w 2"/>
                <a:gd name="T5" fmla="*/ 1120915208 h 2"/>
                <a:gd name="T6" fmla="*/ 0 w 2"/>
                <a:gd name="T7" fmla="*/ 1120915208 h 2"/>
                <a:gd name="T8" fmla="*/ 560457604 w 2"/>
                <a:gd name="T9" fmla="*/ 112091520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2"/>
                  </a:moveTo>
                  <a:cubicBezTo>
                    <a:pt x="1" y="2"/>
                    <a:pt x="1" y="1"/>
                    <a:pt x="2" y="0"/>
                  </a:cubicBezTo>
                  <a:cubicBezTo>
                    <a:pt x="0" y="2"/>
                    <a:pt x="0" y="2"/>
                    <a:pt x="0" y="2"/>
                  </a:cubicBezTo>
                  <a:cubicBezTo>
                    <a:pt x="0" y="2"/>
                    <a:pt x="0" y="2"/>
                    <a:pt x="0" y="2"/>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2" name="MH_Other_40"/>
            <p:cNvSpPr/>
            <p:nvPr>
              <p:custDataLst>
                <p:tags r:id="rId54"/>
              </p:custDataLst>
            </p:nvPr>
          </p:nvSpPr>
          <p:spPr bwMode="auto">
            <a:xfrm>
              <a:off x="4839041" y="3040046"/>
              <a:ext cx="144679" cy="128339"/>
            </a:xfrm>
            <a:custGeom>
              <a:avLst/>
              <a:gdLst>
                <a:gd name="T0" fmla="*/ 0 w 179"/>
                <a:gd name="T1" fmla="*/ 2147483646 h 161"/>
                <a:gd name="T2" fmla="*/ 596272734 w 179"/>
                <a:gd name="T3" fmla="*/ 2147483646 h 161"/>
                <a:gd name="T4" fmla="*/ 2147483646 w 179"/>
                <a:gd name="T5" fmla="*/ 2147483646 h 161"/>
                <a:gd name="T6" fmla="*/ 2147483646 w 179"/>
                <a:gd name="T7" fmla="*/ 2147483646 h 161"/>
                <a:gd name="T8" fmla="*/ 2147483646 w 179"/>
                <a:gd name="T9" fmla="*/ 2147483646 h 161"/>
                <a:gd name="T10" fmla="*/ 2147483646 w 179"/>
                <a:gd name="T11" fmla="*/ 0 h 161"/>
                <a:gd name="T12" fmla="*/ 2147483646 w 179"/>
                <a:gd name="T13" fmla="*/ 0 h 161"/>
                <a:gd name="T14" fmla="*/ 2147483646 w 179"/>
                <a:gd name="T15" fmla="*/ 590753348 h 161"/>
                <a:gd name="T16" fmla="*/ 2147483646 w 179"/>
                <a:gd name="T17" fmla="*/ 2147483646 h 161"/>
                <a:gd name="T18" fmla="*/ 2147483646 w 179"/>
                <a:gd name="T19" fmla="*/ 2147483646 h 161"/>
                <a:gd name="T20" fmla="*/ 2147483646 w 179"/>
                <a:gd name="T21" fmla="*/ 2147483646 h 161"/>
                <a:gd name="T22" fmla="*/ 2147483646 w 179"/>
                <a:gd name="T23" fmla="*/ 2147483646 h 161"/>
                <a:gd name="T24" fmla="*/ 2147483646 w 179"/>
                <a:gd name="T25" fmla="*/ 2147483646 h 161"/>
                <a:gd name="T26" fmla="*/ 2147483646 w 179"/>
                <a:gd name="T27" fmla="*/ 2147483646 h 161"/>
                <a:gd name="T28" fmla="*/ 2147483646 w 179"/>
                <a:gd name="T29" fmla="*/ 2147483646 h 161"/>
                <a:gd name="T30" fmla="*/ 0 w 179"/>
                <a:gd name="T31" fmla="*/ 2147483646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9" h="161">
                  <a:moveTo>
                    <a:pt x="0" y="161"/>
                  </a:moveTo>
                  <a:cubicBezTo>
                    <a:pt x="1" y="161"/>
                    <a:pt x="1" y="161"/>
                    <a:pt x="1" y="161"/>
                  </a:cubicBezTo>
                  <a:cubicBezTo>
                    <a:pt x="11" y="135"/>
                    <a:pt x="27" y="119"/>
                    <a:pt x="53" y="108"/>
                  </a:cubicBezTo>
                  <a:cubicBezTo>
                    <a:pt x="82" y="95"/>
                    <a:pt x="94" y="89"/>
                    <a:pt x="94" y="89"/>
                  </a:cubicBezTo>
                  <a:cubicBezTo>
                    <a:pt x="94" y="89"/>
                    <a:pt x="106" y="84"/>
                    <a:pt x="134" y="68"/>
                  </a:cubicBezTo>
                  <a:cubicBezTo>
                    <a:pt x="160" y="52"/>
                    <a:pt x="175" y="29"/>
                    <a:pt x="179" y="0"/>
                  </a:cubicBezTo>
                  <a:cubicBezTo>
                    <a:pt x="178" y="0"/>
                    <a:pt x="178" y="0"/>
                    <a:pt x="178" y="0"/>
                  </a:cubicBezTo>
                  <a:cubicBezTo>
                    <a:pt x="178" y="1"/>
                    <a:pt x="178" y="1"/>
                    <a:pt x="177" y="1"/>
                  </a:cubicBezTo>
                  <a:cubicBezTo>
                    <a:pt x="174" y="30"/>
                    <a:pt x="159" y="51"/>
                    <a:pt x="133" y="67"/>
                  </a:cubicBezTo>
                  <a:cubicBezTo>
                    <a:pt x="106" y="83"/>
                    <a:pt x="93" y="88"/>
                    <a:pt x="93" y="88"/>
                  </a:cubicBezTo>
                  <a:cubicBezTo>
                    <a:pt x="93" y="88"/>
                    <a:pt x="81" y="94"/>
                    <a:pt x="53" y="106"/>
                  </a:cubicBezTo>
                  <a:cubicBezTo>
                    <a:pt x="45" y="110"/>
                    <a:pt x="37" y="114"/>
                    <a:pt x="31" y="119"/>
                  </a:cubicBezTo>
                  <a:cubicBezTo>
                    <a:pt x="30" y="120"/>
                    <a:pt x="30" y="120"/>
                    <a:pt x="30" y="120"/>
                  </a:cubicBezTo>
                  <a:cubicBezTo>
                    <a:pt x="30" y="120"/>
                    <a:pt x="30" y="120"/>
                    <a:pt x="30" y="120"/>
                  </a:cubicBezTo>
                  <a:cubicBezTo>
                    <a:pt x="23" y="125"/>
                    <a:pt x="17" y="131"/>
                    <a:pt x="12" y="138"/>
                  </a:cubicBezTo>
                  <a:cubicBezTo>
                    <a:pt x="7" y="145"/>
                    <a:pt x="3" y="153"/>
                    <a:pt x="0" y="16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3" name="MH_Other_41"/>
            <p:cNvSpPr/>
            <p:nvPr>
              <p:custDataLst>
                <p:tags r:id="rId55"/>
              </p:custDataLst>
            </p:nvPr>
          </p:nvSpPr>
          <p:spPr bwMode="auto">
            <a:xfrm>
              <a:off x="4982197" y="3040046"/>
              <a:ext cx="0" cy="1509"/>
            </a:xfrm>
            <a:custGeom>
              <a:avLst/>
              <a:gdLst>
                <a:gd name="T0" fmla="*/ 0 w 1"/>
                <a:gd name="T1" fmla="*/ 2147483646 h 1"/>
                <a:gd name="T2" fmla="*/ 711 w 1"/>
                <a:gd name="T3" fmla="*/ 0 h 1"/>
                <a:gd name="T4" fmla="*/ 0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4" name="MH_Other_42"/>
            <p:cNvSpPr/>
            <p:nvPr>
              <p:custDataLst>
                <p:tags r:id="rId56"/>
              </p:custDataLst>
            </p:nvPr>
          </p:nvSpPr>
          <p:spPr bwMode="auto">
            <a:xfrm>
              <a:off x="4863409" y="3135167"/>
              <a:ext cx="0" cy="1510"/>
            </a:xfrm>
            <a:custGeom>
              <a:avLst/>
              <a:gdLst>
                <a:gd name="T0" fmla="*/ 711 w 1"/>
                <a:gd name="T1" fmla="*/ 0 h 1"/>
                <a:gd name="T2" fmla="*/ 0 w 1"/>
                <a:gd name="T3" fmla="*/ 1792959984 h 1"/>
                <a:gd name="T4" fmla="*/ 0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1"/>
                    <a:pt x="0" y="1"/>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5" name="MH_Other_43"/>
            <p:cNvSpPr/>
            <p:nvPr>
              <p:custDataLst>
                <p:tags r:id="rId57"/>
              </p:custDataLst>
            </p:nvPr>
          </p:nvSpPr>
          <p:spPr bwMode="auto">
            <a:xfrm>
              <a:off x="4613646" y="3207641"/>
              <a:ext cx="237578" cy="199303"/>
            </a:xfrm>
            <a:custGeom>
              <a:avLst/>
              <a:gdLst>
                <a:gd name="T0" fmla="*/ 2147483646 w 294"/>
                <a:gd name="T1" fmla="*/ 2147483646 h 250"/>
                <a:gd name="T2" fmla="*/ 2147483646 w 294"/>
                <a:gd name="T3" fmla="*/ 2147483646 h 250"/>
                <a:gd name="T4" fmla="*/ 2147483646 w 294"/>
                <a:gd name="T5" fmla="*/ 2147483646 h 250"/>
                <a:gd name="T6" fmla="*/ 2147483646 w 294"/>
                <a:gd name="T7" fmla="*/ 2147483646 h 250"/>
                <a:gd name="T8" fmla="*/ 2147483646 w 294"/>
                <a:gd name="T9" fmla="*/ 2147483646 h 250"/>
                <a:gd name="T10" fmla="*/ 2147483646 w 294"/>
                <a:gd name="T11" fmla="*/ 2147483646 h 250"/>
                <a:gd name="T12" fmla="*/ 2147483646 w 294"/>
                <a:gd name="T13" fmla="*/ 2147483646 h 250"/>
                <a:gd name="T14" fmla="*/ 2147483646 w 294"/>
                <a:gd name="T15" fmla="*/ 2147483646 h 250"/>
                <a:gd name="T16" fmla="*/ 2147483646 w 294"/>
                <a:gd name="T17" fmla="*/ 2147483646 h 250"/>
                <a:gd name="T18" fmla="*/ 2147483646 w 294"/>
                <a:gd name="T19" fmla="*/ 2147483646 h 250"/>
                <a:gd name="T20" fmla="*/ 2147483646 w 294"/>
                <a:gd name="T21" fmla="*/ 2147483646 h 250"/>
                <a:gd name="T22" fmla="*/ 2147483646 w 294"/>
                <a:gd name="T23" fmla="*/ 2147483646 h 250"/>
                <a:gd name="T24" fmla="*/ 2147483646 w 294"/>
                <a:gd name="T25" fmla="*/ 2147483646 h 250"/>
                <a:gd name="T26" fmla="*/ 2147483646 w 294"/>
                <a:gd name="T27" fmla="*/ 2147483646 h 250"/>
                <a:gd name="T28" fmla="*/ 2147483646 w 294"/>
                <a:gd name="T29" fmla="*/ 2147483646 h 250"/>
                <a:gd name="T30" fmla="*/ 2147483646 w 294"/>
                <a:gd name="T31" fmla="*/ 590166562 h 250"/>
                <a:gd name="T32" fmla="*/ 2147483646 w 294"/>
                <a:gd name="T33" fmla="*/ 590166562 h 250"/>
                <a:gd name="T34" fmla="*/ 2147483646 w 294"/>
                <a:gd name="T35" fmla="*/ 0 h 250"/>
                <a:gd name="T36" fmla="*/ 2147483646 w 294"/>
                <a:gd name="T37" fmla="*/ 0 h 250"/>
                <a:gd name="T38" fmla="*/ 2147483646 w 294"/>
                <a:gd name="T39" fmla="*/ 2147483646 h 250"/>
                <a:gd name="T40" fmla="*/ 2147483646 w 294"/>
                <a:gd name="T41" fmla="*/ 2147483646 h 250"/>
                <a:gd name="T42" fmla="*/ 2147483646 w 294"/>
                <a:gd name="T43" fmla="*/ 2147483646 h 250"/>
                <a:gd name="T44" fmla="*/ 2147483646 w 294"/>
                <a:gd name="T45" fmla="*/ 2147483646 h 250"/>
                <a:gd name="T46" fmla="*/ 2147483646 w 294"/>
                <a:gd name="T47" fmla="*/ 2147483646 h 250"/>
                <a:gd name="T48" fmla="*/ 2147483646 w 294"/>
                <a:gd name="T49" fmla="*/ 2147483646 h 250"/>
                <a:gd name="T50" fmla="*/ 2147483646 w 294"/>
                <a:gd name="T51" fmla="*/ 2147483646 h 250"/>
                <a:gd name="T52" fmla="*/ 2147483646 w 294"/>
                <a:gd name="T53" fmla="*/ 2147483646 h 250"/>
                <a:gd name="T54" fmla="*/ 2147483646 w 294"/>
                <a:gd name="T55" fmla="*/ 2147483646 h 250"/>
                <a:gd name="T56" fmla="*/ 2147483646 w 294"/>
                <a:gd name="T57" fmla="*/ 2147483646 h 250"/>
                <a:gd name="T58" fmla="*/ 2147483646 w 294"/>
                <a:gd name="T59" fmla="*/ 2147483646 h 250"/>
                <a:gd name="T60" fmla="*/ 2147483646 w 294"/>
                <a:gd name="T61" fmla="*/ 2147483646 h 250"/>
                <a:gd name="T62" fmla="*/ 0 w 294"/>
                <a:gd name="T63" fmla="*/ 2147483646 h 250"/>
                <a:gd name="T64" fmla="*/ 596020266 w 294"/>
                <a:gd name="T65" fmla="*/ 2147483646 h 250"/>
                <a:gd name="T66" fmla="*/ 2147483646 w 294"/>
                <a:gd name="T67" fmla="*/ 2147483646 h 250"/>
                <a:gd name="T68" fmla="*/ 2147483646 w 294"/>
                <a:gd name="T69" fmla="*/ 2147483646 h 250"/>
                <a:gd name="T70" fmla="*/ 2147483646 w 294"/>
                <a:gd name="T71" fmla="*/ 2147483646 h 250"/>
                <a:gd name="T72" fmla="*/ 2147483646 w 294"/>
                <a:gd name="T73" fmla="*/ 2147483646 h 250"/>
                <a:gd name="T74" fmla="*/ 2147483646 w 294"/>
                <a:gd name="T75" fmla="*/ 2147483646 h 250"/>
                <a:gd name="T76" fmla="*/ 2147483646 w 294"/>
                <a:gd name="T77" fmla="*/ 2147483646 h 250"/>
                <a:gd name="T78" fmla="*/ 2147483646 w 294"/>
                <a:gd name="T79" fmla="*/ 2147483646 h 250"/>
                <a:gd name="T80" fmla="*/ 2147483646 w 294"/>
                <a:gd name="T81" fmla="*/ 2147483646 h 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4" h="250">
                  <a:moveTo>
                    <a:pt x="74" y="228"/>
                  </a:moveTo>
                  <a:cubicBezTo>
                    <a:pt x="91" y="224"/>
                    <a:pt x="106" y="215"/>
                    <a:pt x="119" y="201"/>
                  </a:cubicBezTo>
                  <a:cubicBezTo>
                    <a:pt x="118" y="200"/>
                    <a:pt x="118" y="200"/>
                    <a:pt x="118" y="200"/>
                  </a:cubicBezTo>
                  <a:cubicBezTo>
                    <a:pt x="136" y="195"/>
                    <a:pt x="152" y="184"/>
                    <a:pt x="164" y="169"/>
                  </a:cubicBezTo>
                  <a:cubicBezTo>
                    <a:pt x="181" y="163"/>
                    <a:pt x="196" y="152"/>
                    <a:pt x="207" y="136"/>
                  </a:cubicBezTo>
                  <a:cubicBezTo>
                    <a:pt x="223" y="129"/>
                    <a:pt x="236" y="116"/>
                    <a:pt x="246" y="100"/>
                  </a:cubicBezTo>
                  <a:cubicBezTo>
                    <a:pt x="263" y="92"/>
                    <a:pt x="276" y="80"/>
                    <a:pt x="285" y="63"/>
                  </a:cubicBezTo>
                  <a:cubicBezTo>
                    <a:pt x="284" y="62"/>
                    <a:pt x="284" y="62"/>
                    <a:pt x="284" y="62"/>
                  </a:cubicBezTo>
                  <a:cubicBezTo>
                    <a:pt x="288" y="60"/>
                    <a:pt x="291" y="58"/>
                    <a:pt x="294" y="55"/>
                  </a:cubicBezTo>
                  <a:cubicBezTo>
                    <a:pt x="294" y="55"/>
                    <a:pt x="294" y="55"/>
                    <a:pt x="294" y="55"/>
                  </a:cubicBezTo>
                  <a:cubicBezTo>
                    <a:pt x="293" y="55"/>
                    <a:pt x="293" y="55"/>
                    <a:pt x="293" y="55"/>
                  </a:cubicBezTo>
                  <a:cubicBezTo>
                    <a:pt x="276" y="39"/>
                    <a:pt x="276" y="39"/>
                    <a:pt x="276" y="39"/>
                  </a:cubicBezTo>
                  <a:cubicBezTo>
                    <a:pt x="275" y="38"/>
                    <a:pt x="275" y="38"/>
                    <a:pt x="275" y="38"/>
                  </a:cubicBezTo>
                  <a:cubicBezTo>
                    <a:pt x="250" y="15"/>
                    <a:pt x="250" y="15"/>
                    <a:pt x="250" y="15"/>
                  </a:cubicBezTo>
                  <a:cubicBezTo>
                    <a:pt x="249" y="14"/>
                    <a:pt x="249" y="14"/>
                    <a:pt x="249" y="14"/>
                  </a:cubicBezTo>
                  <a:cubicBezTo>
                    <a:pt x="234" y="1"/>
                    <a:pt x="234" y="1"/>
                    <a:pt x="234" y="1"/>
                  </a:cubicBezTo>
                  <a:cubicBezTo>
                    <a:pt x="234" y="1"/>
                    <a:pt x="234" y="1"/>
                    <a:pt x="234" y="1"/>
                  </a:cubicBezTo>
                  <a:cubicBezTo>
                    <a:pt x="233" y="0"/>
                    <a:pt x="233" y="0"/>
                    <a:pt x="233" y="0"/>
                  </a:cubicBezTo>
                  <a:cubicBezTo>
                    <a:pt x="233" y="0"/>
                    <a:pt x="233" y="0"/>
                    <a:pt x="233" y="0"/>
                  </a:cubicBezTo>
                  <a:cubicBezTo>
                    <a:pt x="232" y="1"/>
                    <a:pt x="230" y="3"/>
                    <a:pt x="229" y="5"/>
                  </a:cubicBezTo>
                  <a:cubicBezTo>
                    <a:pt x="224" y="10"/>
                    <a:pt x="218" y="18"/>
                    <a:pt x="214" y="26"/>
                  </a:cubicBezTo>
                  <a:cubicBezTo>
                    <a:pt x="207" y="30"/>
                    <a:pt x="200" y="34"/>
                    <a:pt x="194" y="40"/>
                  </a:cubicBezTo>
                  <a:cubicBezTo>
                    <a:pt x="188" y="45"/>
                    <a:pt x="183" y="53"/>
                    <a:pt x="178" y="60"/>
                  </a:cubicBezTo>
                  <a:cubicBezTo>
                    <a:pt x="170" y="63"/>
                    <a:pt x="163" y="68"/>
                    <a:pt x="157" y="73"/>
                  </a:cubicBezTo>
                  <a:cubicBezTo>
                    <a:pt x="151" y="78"/>
                    <a:pt x="145" y="84"/>
                    <a:pt x="141" y="91"/>
                  </a:cubicBezTo>
                  <a:cubicBezTo>
                    <a:pt x="133" y="94"/>
                    <a:pt x="126" y="98"/>
                    <a:pt x="120" y="103"/>
                  </a:cubicBezTo>
                  <a:cubicBezTo>
                    <a:pt x="113" y="107"/>
                    <a:pt x="107" y="114"/>
                    <a:pt x="101" y="121"/>
                  </a:cubicBezTo>
                  <a:cubicBezTo>
                    <a:pt x="93" y="123"/>
                    <a:pt x="86" y="126"/>
                    <a:pt x="79" y="131"/>
                  </a:cubicBezTo>
                  <a:cubicBezTo>
                    <a:pt x="72" y="135"/>
                    <a:pt x="65" y="141"/>
                    <a:pt x="60" y="148"/>
                  </a:cubicBezTo>
                  <a:cubicBezTo>
                    <a:pt x="51" y="150"/>
                    <a:pt x="44" y="153"/>
                    <a:pt x="37" y="157"/>
                  </a:cubicBezTo>
                  <a:cubicBezTo>
                    <a:pt x="30" y="161"/>
                    <a:pt x="23" y="166"/>
                    <a:pt x="17" y="172"/>
                  </a:cubicBezTo>
                  <a:cubicBezTo>
                    <a:pt x="11" y="173"/>
                    <a:pt x="6" y="174"/>
                    <a:pt x="0" y="177"/>
                  </a:cubicBezTo>
                  <a:cubicBezTo>
                    <a:pt x="1" y="178"/>
                    <a:pt x="1" y="178"/>
                    <a:pt x="1" y="178"/>
                  </a:cubicBezTo>
                  <a:cubicBezTo>
                    <a:pt x="9" y="195"/>
                    <a:pt x="9" y="195"/>
                    <a:pt x="9" y="195"/>
                  </a:cubicBezTo>
                  <a:cubicBezTo>
                    <a:pt x="10" y="197"/>
                    <a:pt x="10" y="197"/>
                    <a:pt x="10" y="197"/>
                  </a:cubicBezTo>
                  <a:cubicBezTo>
                    <a:pt x="25" y="227"/>
                    <a:pt x="25" y="227"/>
                    <a:pt x="25" y="227"/>
                  </a:cubicBezTo>
                  <a:cubicBezTo>
                    <a:pt x="26" y="228"/>
                    <a:pt x="26" y="228"/>
                    <a:pt x="26" y="228"/>
                  </a:cubicBezTo>
                  <a:cubicBezTo>
                    <a:pt x="36" y="249"/>
                    <a:pt x="36" y="249"/>
                    <a:pt x="36" y="249"/>
                  </a:cubicBezTo>
                  <a:cubicBezTo>
                    <a:pt x="37" y="250"/>
                    <a:pt x="37" y="250"/>
                    <a:pt x="37" y="250"/>
                  </a:cubicBezTo>
                  <a:cubicBezTo>
                    <a:pt x="37" y="250"/>
                    <a:pt x="37" y="250"/>
                    <a:pt x="37" y="250"/>
                  </a:cubicBezTo>
                  <a:cubicBezTo>
                    <a:pt x="51" y="246"/>
                    <a:pt x="63" y="239"/>
                    <a:pt x="74" y="22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6" name="MH_Other_44"/>
            <p:cNvSpPr/>
            <p:nvPr>
              <p:custDataLst>
                <p:tags r:id="rId58"/>
              </p:custDataLst>
            </p:nvPr>
          </p:nvSpPr>
          <p:spPr bwMode="auto">
            <a:xfrm>
              <a:off x="4627354" y="3287664"/>
              <a:ext cx="185799" cy="57375"/>
            </a:xfrm>
            <a:custGeom>
              <a:avLst/>
              <a:gdLst>
                <a:gd name="T0" fmla="*/ 2147483646 w 229"/>
                <a:gd name="T1" fmla="*/ 2147483646 h 72"/>
                <a:gd name="T2" fmla="*/ 2147483646 w 229"/>
                <a:gd name="T3" fmla="*/ 2147483646 h 72"/>
                <a:gd name="T4" fmla="*/ 2147483646 w 229"/>
                <a:gd name="T5" fmla="*/ 2147483646 h 72"/>
                <a:gd name="T6" fmla="*/ 2147483646 w 229"/>
                <a:gd name="T7" fmla="*/ 2147483646 h 72"/>
                <a:gd name="T8" fmla="*/ 0 w 229"/>
                <a:gd name="T9" fmla="*/ 2147483646 h 72"/>
                <a:gd name="T10" fmla="*/ 1203816141 w 229"/>
                <a:gd name="T11" fmla="*/ 2147483646 h 72"/>
                <a:gd name="T12" fmla="*/ 2147483646 w 229"/>
                <a:gd name="T13" fmla="*/ 2147483646 h 72"/>
                <a:gd name="T14" fmla="*/ 2147483646 w 229"/>
                <a:gd name="T15" fmla="*/ 2147483646 h 72"/>
                <a:gd name="T16" fmla="*/ 2147483646 w 229"/>
                <a:gd name="T17" fmla="*/ 2147483646 h 72"/>
                <a:gd name="T18" fmla="*/ 2147483646 w 229"/>
                <a:gd name="T19" fmla="*/ 2147483646 h 72"/>
                <a:gd name="T20" fmla="*/ 2147483646 w 229"/>
                <a:gd name="T21" fmla="*/ 2147483646 h 72"/>
                <a:gd name="T22" fmla="*/ 2147483646 w 229"/>
                <a:gd name="T23" fmla="*/ 2147483646 h 72"/>
                <a:gd name="T24" fmla="*/ 2147483646 w 229"/>
                <a:gd name="T25" fmla="*/ 2147483646 h 72"/>
                <a:gd name="T26" fmla="*/ 2147483646 w 229"/>
                <a:gd name="T27" fmla="*/ 0 h 72"/>
                <a:gd name="T28" fmla="*/ 2147483646 w 229"/>
                <a:gd name="T29" fmla="*/ 592477798 h 72"/>
                <a:gd name="T30" fmla="*/ 2147483646 w 229"/>
                <a:gd name="T31" fmla="*/ 2147483646 h 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9" h="72">
                  <a:moveTo>
                    <a:pt x="160" y="42"/>
                  </a:moveTo>
                  <a:cubicBezTo>
                    <a:pt x="128" y="46"/>
                    <a:pt x="115" y="45"/>
                    <a:pt x="115" y="45"/>
                  </a:cubicBezTo>
                  <a:cubicBezTo>
                    <a:pt x="115" y="45"/>
                    <a:pt x="101" y="45"/>
                    <a:pt x="70" y="45"/>
                  </a:cubicBezTo>
                  <a:cubicBezTo>
                    <a:pt x="51" y="45"/>
                    <a:pt x="34" y="48"/>
                    <a:pt x="20" y="57"/>
                  </a:cubicBezTo>
                  <a:cubicBezTo>
                    <a:pt x="13" y="61"/>
                    <a:pt x="6" y="66"/>
                    <a:pt x="0" y="72"/>
                  </a:cubicBezTo>
                  <a:cubicBezTo>
                    <a:pt x="2" y="71"/>
                    <a:pt x="2" y="71"/>
                    <a:pt x="2" y="71"/>
                  </a:cubicBezTo>
                  <a:cubicBezTo>
                    <a:pt x="21" y="53"/>
                    <a:pt x="42" y="46"/>
                    <a:pt x="70" y="46"/>
                  </a:cubicBezTo>
                  <a:cubicBezTo>
                    <a:pt x="101" y="47"/>
                    <a:pt x="115" y="46"/>
                    <a:pt x="115" y="46"/>
                  </a:cubicBezTo>
                  <a:cubicBezTo>
                    <a:pt x="115" y="46"/>
                    <a:pt x="128" y="47"/>
                    <a:pt x="160" y="44"/>
                  </a:cubicBezTo>
                  <a:cubicBezTo>
                    <a:pt x="170" y="43"/>
                    <a:pt x="179" y="41"/>
                    <a:pt x="187" y="37"/>
                  </a:cubicBezTo>
                  <a:cubicBezTo>
                    <a:pt x="189" y="35"/>
                    <a:pt x="189" y="35"/>
                    <a:pt x="189" y="35"/>
                  </a:cubicBezTo>
                  <a:cubicBezTo>
                    <a:pt x="190" y="36"/>
                    <a:pt x="190" y="36"/>
                    <a:pt x="190" y="36"/>
                  </a:cubicBezTo>
                  <a:cubicBezTo>
                    <a:pt x="190" y="36"/>
                    <a:pt x="190" y="36"/>
                    <a:pt x="190" y="36"/>
                  </a:cubicBezTo>
                  <a:cubicBezTo>
                    <a:pt x="206" y="29"/>
                    <a:pt x="220" y="16"/>
                    <a:pt x="229" y="0"/>
                  </a:cubicBezTo>
                  <a:cubicBezTo>
                    <a:pt x="228" y="1"/>
                    <a:pt x="228" y="1"/>
                    <a:pt x="228" y="1"/>
                  </a:cubicBezTo>
                  <a:cubicBezTo>
                    <a:pt x="213" y="25"/>
                    <a:pt x="190" y="39"/>
                    <a:pt x="160" y="4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7" name="MH_Other_45"/>
            <p:cNvSpPr/>
            <p:nvPr>
              <p:custDataLst>
                <p:tags r:id="rId59"/>
              </p:custDataLst>
            </p:nvPr>
          </p:nvSpPr>
          <p:spPr bwMode="auto">
            <a:xfrm>
              <a:off x="4613648" y="3316352"/>
              <a:ext cx="167523" cy="33217"/>
            </a:xfrm>
            <a:custGeom>
              <a:avLst/>
              <a:gdLst>
                <a:gd name="T0" fmla="*/ 0 w 207"/>
                <a:gd name="T1" fmla="*/ 2147483646 h 42"/>
                <a:gd name="T2" fmla="*/ 597793678 w 207"/>
                <a:gd name="T3" fmla="*/ 2147483646 h 42"/>
                <a:gd name="T4" fmla="*/ 2147483646 w 207"/>
                <a:gd name="T5" fmla="*/ 2147483646 h 42"/>
                <a:gd name="T6" fmla="*/ 2147483646 w 207"/>
                <a:gd name="T7" fmla="*/ 2147483646 h 42"/>
                <a:gd name="T8" fmla="*/ 2147483646 w 207"/>
                <a:gd name="T9" fmla="*/ 2147483646 h 42"/>
                <a:gd name="T10" fmla="*/ 2147483646 w 207"/>
                <a:gd name="T11" fmla="*/ 2147483646 h 42"/>
                <a:gd name="T12" fmla="*/ 2147483646 w 207"/>
                <a:gd name="T13" fmla="*/ 2147483646 h 42"/>
                <a:gd name="T14" fmla="*/ 2147483646 w 207"/>
                <a:gd name="T15" fmla="*/ 2147483646 h 42"/>
                <a:gd name="T16" fmla="*/ 2147483646 w 207"/>
                <a:gd name="T17" fmla="*/ 0 h 42"/>
                <a:gd name="T18" fmla="*/ 2147483646 w 207"/>
                <a:gd name="T19" fmla="*/ 579453148 h 42"/>
                <a:gd name="T20" fmla="*/ 2147483646 w 207"/>
                <a:gd name="T21" fmla="*/ 2147483646 h 42"/>
                <a:gd name="T22" fmla="*/ 2147483646 w 207"/>
                <a:gd name="T23" fmla="*/ 2147483646 h 42"/>
                <a:gd name="T24" fmla="*/ 2147483646 w 207"/>
                <a:gd name="T25" fmla="*/ 2147483646 h 42"/>
                <a:gd name="T26" fmla="*/ 2147483646 w 207"/>
                <a:gd name="T27" fmla="*/ 2147483646 h 42"/>
                <a:gd name="T28" fmla="*/ 2147483646 w 207"/>
                <a:gd name="T29" fmla="*/ 2147483646 h 42"/>
                <a:gd name="T30" fmla="*/ 2147483646 w 207"/>
                <a:gd name="T31" fmla="*/ 2147483646 h 42"/>
                <a:gd name="T32" fmla="*/ 2147483646 w 207"/>
                <a:gd name="T33" fmla="*/ 2147483646 h 42"/>
                <a:gd name="T34" fmla="*/ 0 w 207"/>
                <a:gd name="T35" fmla="*/ 2147483646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7" h="42">
                  <a:moveTo>
                    <a:pt x="0" y="41"/>
                  </a:moveTo>
                  <a:cubicBezTo>
                    <a:pt x="1" y="42"/>
                    <a:pt x="1" y="42"/>
                    <a:pt x="1" y="42"/>
                  </a:cubicBezTo>
                  <a:cubicBezTo>
                    <a:pt x="14" y="36"/>
                    <a:pt x="29" y="34"/>
                    <a:pt x="46" y="36"/>
                  </a:cubicBezTo>
                  <a:cubicBezTo>
                    <a:pt x="76" y="38"/>
                    <a:pt x="90" y="38"/>
                    <a:pt x="90" y="38"/>
                  </a:cubicBezTo>
                  <a:cubicBezTo>
                    <a:pt x="90" y="38"/>
                    <a:pt x="103" y="40"/>
                    <a:pt x="135" y="38"/>
                  </a:cubicBezTo>
                  <a:cubicBezTo>
                    <a:pt x="145" y="38"/>
                    <a:pt x="154" y="36"/>
                    <a:pt x="162" y="34"/>
                  </a:cubicBezTo>
                  <a:cubicBezTo>
                    <a:pt x="162" y="34"/>
                    <a:pt x="163" y="33"/>
                    <a:pt x="163" y="33"/>
                  </a:cubicBezTo>
                  <a:cubicBezTo>
                    <a:pt x="163" y="33"/>
                    <a:pt x="163" y="33"/>
                    <a:pt x="163" y="33"/>
                  </a:cubicBezTo>
                  <a:cubicBezTo>
                    <a:pt x="181" y="27"/>
                    <a:pt x="196" y="16"/>
                    <a:pt x="207" y="0"/>
                  </a:cubicBezTo>
                  <a:cubicBezTo>
                    <a:pt x="204" y="1"/>
                    <a:pt x="204" y="1"/>
                    <a:pt x="204" y="1"/>
                  </a:cubicBezTo>
                  <a:cubicBezTo>
                    <a:pt x="188" y="24"/>
                    <a:pt x="165" y="36"/>
                    <a:pt x="135" y="37"/>
                  </a:cubicBezTo>
                  <a:cubicBezTo>
                    <a:pt x="103" y="38"/>
                    <a:pt x="90" y="37"/>
                    <a:pt x="90" y="37"/>
                  </a:cubicBezTo>
                  <a:cubicBezTo>
                    <a:pt x="90" y="37"/>
                    <a:pt x="76" y="37"/>
                    <a:pt x="46" y="34"/>
                  </a:cubicBezTo>
                  <a:cubicBezTo>
                    <a:pt x="36" y="34"/>
                    <a:pt x="28" y="34"/>
                    <a:pt x="19" y="35"/>
                  </a:cubicBezTo>
                  <a:cubicBezTo>
                    <a:pt x="18" y="37"/>
                    <a:pt x="18" y="37"/>
                    <a:pt x="18" y="37"/>
                  </a:cubicBezTo>
                  <a:cubicBezTo>
                    <a:pt x="17" y="36"/>
                    <a:pt x="17" y="36"/>
                    <a:pt x="17" y="36"/>
                  </a:cubicBezTo>
                  <a:cubicBezTo>
                    <a:pt x="17" y="36"/>
                    <a:pt x="17" y="36"/>
                    <a:pt x="17" y="36"/>
                  </a:cubicBezTo>
                  <a:cubicBezTo>
                    <a:pt x="11" y="37"/>
                    <a:pt x="6" y="38"/>
                    <a:pt x="0"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8" name="MH_Other_46"/>
            <p:cNvSpPr/>
            <p:nvPr>
              <p:custDataLst>
                <p:tags r:id="rId60"/>
              </p:custDataLst>
            </p:nvPr>
          </p:nvSpPr>
          <p:spPr bwMode="auto">
            <a:xfrm>
              <a:off x="4627352" y="3343529"/>
              <a:ext cx="1523" cy="1510"/>
            </a:xfrm>
            <a:custGeom>
              <a:avLst/>
              <a:gdLst>
                <a:gd name="T0" fmla="*/ 71718526 w 5"/>
                <a:gd name="T1" fmla="*/ 179346497 h 5"/>
                <a:gd name="T2" fmla="*/ 179346497 w 5"/>
                <a:gd name="T3" fmla="*/ 0 h 5"/>
                <a:gd name="T4" fmla="*/ 0 w 5"/>
                <a:gd name="T5" fmla="*/ 107627970 h 5"/>
                <a:gd name="T6" fmla="*/ 0 w 5"/>
                <a:gd name="T7" fmla="*/ 107627970 h 5"/>
                <a:gd name="T8" fmla="*/ 71718526 w 5"/>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2" y="5"/>
                  </a:moveTo>
                  <a:lnTo>
                    <a:pt x="5" y="0"/>
                  </a:lnTo>
                  <a:lnTo>
                    <a:pt x="0" y="3"/>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69" name="MH_Other_47"/>
            <p:cNvSpPr/>
            <p:nvPr>
              <p:custDataLst>
                <p:tags r:id="rId61"/>
              </p:custDataLst>
            </p:nvPr>
          </p:nvSpPr>
          <p:spPr bwMode="auto">
            <a:xfrm>
              <a:off x="4778124" y="3314843"/>
              <a:ext cx="3046" cy="1509"/>
            </a:xfrm>
            <a:custGeom>
              <a:avLst/>
              <a:gdLst>
                <a:gd name="T0" fmla="*/ 365782679 w 7"/>
                <a:gd name="T1" fmla="*/ 0 h 5"/>
                <a:gd name="T2" fmla="*/ 0 w 7"/>
                <a:gd name="T3" fmla="*/ 179120564 h 5"/>
                <a:gd name="T4" fmla="*/ 512054475 w 7"/>
                <a:gd name="T5" fmla="*/ 107492588 h 5"/>
                <a:gd name="T6" fmla="*/ 512054475 w 7"/>
                <a:gd name="T7" fmla="*/ 107492588 h 5"/>
                <a:gd name="T8" fmla="*/ 365782679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5" y="0"/>
                  </a:moveTo>
                  <a:lnTo>
                    <a:pt x="0" y="5"/>
                  </a:lnTo>
                  <a:lnTo>
                    <a:pt x="7"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0" name="MH_Other_48"/>
            <p:cNvSpPr/>
            <p:nvPr>
              <p:custDataLst>
                <p:tags r:id="rId62"/>
              </p:custDataLst>
            </p:nvPr>
          </p:nvSpPr>
          <p:spPr bwMode="auto">
            <a:xfrm>
              <a:off x="4621262" y="3342020"/>
              <a:ext cx="124880" cy="28688"/>
            </a:xfrm>
            <a:custGeom>
              <a:avLst/>
              <a:gdLst>
                <a:gd name="T0" fmla="*/ 2147483646 w 155"/>
                <a:gd name="T1" fmla="*/ 2147483646 h 35"/>
                <a:gd name="T2" fmla="*/ 2147483646 w 155"/>
                <a:gd name="T3" fmla="*/ 2147483646 h 35"/>
                <a:gd name="T4" fmla="*/ 0 w 155"/>
                <a:gd name="T5" fmla="*/ 2147483646 h 35"/>
                <a:gd name="T6" fmla="*/ 593886905 w 155"/>
                <a:gd name="T7" fmla="*/ 2147483646 h 35"/>
                <a:gd name="T8" fmla="*/ 2147483646 w 155"/>
                <a:gd name="T9" fmla="*/ 2147483646 h 35"/>
                <a:gd name="T10" fmla="*/ 2147483646 w 155"/>
                <a:gd name="T11" fmla="*/ 2147483646 h 35"/>
                <a:gd name="T12" fmla="*/ 2147483646 w 155"/>
                <a:gd name="T13" fmla="*/ 2147483646 h 35"/>
                <a:gd name="T14" fmla="*/ 2147483646 w 155"/>
                <a:gd name="T15" fmla="*/ 2147483646 h 35"/>
                <a:gd name="T16" fmla="*/ 2147483646 w 155"/>
                <a:gd name="T17" fmla="*/ 2147483646 h 35"/>
                <a:gd name="T18" fmla="*/ 2147483646 w 155"/>
                <a:gd name="T19" fmla="*/ 0 h 35"/>
                <a:gd name="T20" fmla="*/ 2147483646 w 155"/>
                <a:gd name="T21" fmla="*/ 0 h 35"/>
                <a:gd name="T22" fmla="*/ 2147483646 w 155"/>
                <a:gd name="T23" fmla="*/ 618627791 h 35"/>
                <a:gd name="T24" fmla="*/ 2147483646 w 155"/>
                <a:gd name="T25" fmla="*/ 2147483646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35">
                  <a:moveTo>
                    <a:pt x="81" y="33"/>
                  </a:moveTo>
                  <a:cubicBezTo>
                    <a:pt x="49" y="33"/>
                    <a:pt x="36" y="30"/>
                    <a:pt x="36" y="30"/>
                  </a:cubicBezTo>
                  <a:cubicBezTo>
                    <a:pt x="0" y="26"/>
                    <a:pt x="0" y="26"/>
                    <a:pt x="0" y="26"/>
                  </a:cubicBezTo>
                  <a:cubicBezTo>
                    <a:pt x="1" y="28"/>
                    <a:pt x="1" y="28"/>
                    <a:pt x="1" y="28"/>
                  </a:cubicBezTo>
                  <a:cubicBezTo>
                    <a:pt x="36" y="32"/>
                    <a:pt x="36" y="32"/>
                    <a:pt x="36" y="32"/>
                  </a:cubicBezTo>
                  <a:cubicBezTo>
                    <a:pt x="36" y="32"/>
                    <a:pt x="49" y="34"/>
                    <a:pt x="81" y="35"/>
                  </a:cubicBezTo>
                  <a:cubicBezTo>
                    <a:pt x="91" y="35"/>
                    <a:pt x="100" y="34"/>
                    <a:pt x="108" y="32"/>
                  </a:cubicBezTo>
                  <a:cubicBezTo>
                    <a:pt x="108" y="31"/>
                    <a:pt x="109" y="31"/>
                    <a:pt x="109" y="31"/>
                  </a:cubicBezTo>
                  <a:cubicBezTo>
                    <a:pt x="109" y="31"/>
                    <a:pt x="109" y="31"/>
                    <a:pt x="109" y="31"/>
                  </a:cubicBezTo>
                  <a:cubicBezTo>
                    <a:pt x="127" y="26"/>
                    <a:pt x="143" y="15"/>
                    <a:pt x="155" y="0"/>
                  </a:cubicBezTo>
                  <a:cubicBezTo>
                    <a:pt x="154" y="0"/>
                    <a:pt x="154" y="0"/>
                    <a:pt x="154" y="0"/>
                  </a:cubicBezTo>
                  <a:cubicBezTo>
                    <a:pt x="153" y="1"/>
                    <a:pt x="153" y="1"/>
                    <a:pt x="153" y="1"/>
                  </a:cubicBezTo>
                  <a:cubicBezTo>
                    <a:pt x="135" y="23"/>
                    <a:pt x="111" y="34"/>
                    <a:pt x="81" y="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1" name="MH_Other_49"/>
            <p:cNvSpPr/>
            <p:nvPr>
              <p:custDataLst>
                <p:tags r:id="rId63"/>
              </p:custDataLst>
            </p:nvPr>
          </p:nvSpPr>
          <p:spPr bwMode="auto">
            <a:xfrm>
              <a:off x="4744619" y="3342020"/>
              <a:ext cx="0" cy="1509"/>
            </a:xfrm>
            <a:custGeom>
              <a:avLst/>
              <a:gdLst>
                <a:gd name="T0" fmla="*/ 0 w 1"/>
                <a:gd name="T1" fmla="*/ 1790702559 h 1"/>
                <a:gd name="T2" fmla="*/ 711 w 1"/>
                <a:gd name="T3" fmla="*/ 0 h 1"/>
                <a:gd name="T4" fmla="*/ 711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2" name="MH_Other_50"/>
            <p:cNvSpPr/>
            <p:nvPr>
              <p:custDataLst>
                <p:tags r:id="rId64"/>
              </p:custDataLst>
            </p:nvPr>
          </p:nvSpPr>
          <p:spPr bwMode="auto">
            <a:xfrm>
              <a:off x="4633444" y="3367687"/>
              <a:ext cx="76147" cy="24158"/>
            </a:xfrm>
            <a:custGeom>
              <a:avLst/>
              <a:gdLst>
                <a:gd name="T0" fmla="*/ 2147483646 w 94"/>
                <a:gd name="T1" fmla="*/ 2147483646 h 31"/>
                <a:gd name="T2" fmla="*/ 0 w 94"/>
                <a:gd name="T3" fmla="*/ 2147483646 h 31"/>
                <a:gd name="T4" fmla="*/ 598951084 w 94"/>
                <a:gd name="T5" fmla="*/ 2147483646 h 31"/>
                <a:gd name="T6" fmla="*/ 2147483646 w 94"/>
                <a:gd name="T7" fmla="*/ 2147483646 h 31"/>
                <a:gd name="T8" fmla="*/ 2147483646 w 94"/>
                <a:gd name="T9" fmla="*/ 2147483646 h 31"/>
                <a:gd name="T10" fmla="*/ 2147483646 w 94"/>
                <a:gd name="T11" fmla="*/ 2147483646 h 31"/>
                <a:gd name="T12" fmla="*/ 2147483646 w 94"/>
                <a:gd name="T13" fmla="*/ 2147483646 h 31"/>
                <a:gd name="T14" fmla="*/ 2147483646 w 94"/>
                <a:gd name="T15" fmla="*/ 561913548 h 31"/>
                <a:gd name="T16" fmla="*/ 2147483646 w 94"/>
                <a:gd name="T17" fmla="*/ 0 h 31"/>
                <a:gd name="T18" fmla="*/ 2147483646 w 94"/>
                <a:gd name="T19" fmla="*/ 561913548 h 31"/>
                <a:gd name="T20" fmla="*/ 2147483646 w 94"/>
                <a:gd name="T21" fmla="*/ 2147483646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4" h="31">
                  <a:moveTo>
                    <a:pt x="18" y="29"/>
                  </a:moveTo>
                  <a:cubicBezTo>
                    <a:pt x="11" y="28"/>
                    <a:pt x="5" y="27"/>
                    <a:pt x="0" y="27"/>
                  </a:cubicBezTo>
                  <a:cubicBezTo>
                    <a:pt x="1" y="28"/>
                    <a:pt x="1" y="28"/>
                    <a:pt x="1" y="28"/>
                  </a:cubicBezTo>
                  <a:cubicBezTo>
                    <a:pt x="6" y="29"/>
                    <a:pt x="12" y="29"/>
                    <a:pt x="18" y="30"/>
                  </a:cubicBezTo>
                  <a:cubicBezTo>
                    <a:pt x="28" y="31"/>
                    <a:pt x="37" y="30"/>
                    <a:pt x="46" y="28"/>
                  </a:cubicBezTo>
                  <a:cubicBezTo>
                    <a:pt x="48" y="27"/>
                    <a:pt x="48" y="27"/>
                    <a:pt x="48" y="27"/>
                  </a:cubicBezTo>
                  <a:cubicBezTo>
                    <a:pt x="49" y="28"/>
                    <a:pt x="49" y="28"/>
                    <a:pt x="49" y="28"/>
                  </a:cubicBezTo>
                  <a:cubicBezTo>
                    <a:pt x="66" y="24"/>
                    <a:pt x="81" y="15"/>
                    <a:pt x="94" y="1"/>
                  </a:cubicBezTo>
                  <a:cubicBezTo>
                    <a:pt x="93" y="0"/>
                    <a:pt x="93" y="0"/>
                    <a:pt x="93" y="0"/>
                  </a:cubicBezTo>
                  <a:cubicBezTo>
                    <a:pt x="92" y="1"/>
                    <a:pt x="92" y="1"/>
                    <a:pt x="92" y="1"/>
                  </a:cubicBezTo>
                  <a:cubicBezTo>
                    <a:pt x="73" y="22"/>
                    <a:pt x="48" y="31"/>
                    <a:pt x="18" y="2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3" name="MH_Other_51"/>
            <p:cNvSpPr/>
            <p:nvPr>
              <p:custDataLst>
                <p:tags r:id="rId65"/>
              </p:custDataLst>
            </p:nvPr>
          </p:nvSpPr>
          <p:spPr bwMode="auto">
            <a:xfrm>
              <a:off x="4708070" y="3367687"/>
              <a:ext cx="1523" cy="0"/>
            </a:xfrm>
            <a:custGeom>
              <a:avLst/>
              <a:gdLst>
                <a:gd name="T0" fmla="*/ 0 w 1"/>
                <a:gd name="T1" fmla="*/ 711 h 1"/>
                <a:gd name="T2" fmla="*/ 1790702559 w 1"/>
                <a:gd name="T3" fmla="*/ 0 h 1"/>
                <a:gd name="T4" fmla="*/ 1790702559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1" y="0"/>
                    <a:pt x="1" y="0"/>
                    <a:pt x="1" y="0"/>
                  </a:cubicBezTo>
                  <a:cubicBezTo>
                    <a:pt x="1" y="0"/>
                    <a:pt x="0" y="0"/>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4" name="MH_Other_52"/>
            <p:cNvSpPr/>
            <p:nvPr>
              <p:custDataLst>
                <p:tags r:id="rId66"/>
              </p:custDataLst>
            </p:nvPr>
          </p:nvSpPr>
          <p:spPr bwMode="auto">
            <a:xfrm>
              <a:off x="4642581" y="3390336"/>
              <a:ext cx="30459" cy="16609"/>
            </a:xfrm>
            <a:custGeom>
              <a:avLst/>
              <a:gdLst>
                <a:gd name="T0" fmla="*/ 0 w 38"/>
                <a:gd name="T1" fmla="*/ 2147483646 h 22"/>
                <a:gd name="T2" fmla="*/ 587803625 w 38"/>
                <a:gd name="T3" fmla="*/ 2147483646 h 22"/>
                <a:gd name="T4" fmla="*/ 587803625 w 38"/>
                <a:gd name="T5" fmla="*/ 2147483646 h 22"/>
                <a:gd name="T6" fmla="*/ 2147483646 w 38"/>
                <a:gd name="T7" fmla="*/ 0 h 22"/>
                <a:gd name="T8" fmla="*/ 2147483646 w 38"/>
                <a:gd name="T9" fmla="*/ 0 h 22"/>
                <a:gd name="T10" fmla="*/ 0 w 38"/>
                <a:gd name="T11" fmla="*/ 2147483646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 h="22">
                  <a:moveTo>
                    <a:pt x="0" y="21"/>
                  </a:moveTo>
                  <a:cubicBezTo>
                    <a:pt x="1" y="22"/>
                    <a:pt x="1" y="22"/>
                    <a:pt x="1" y="22"/>
                  </a:cubicBezTo>
                  <a:cubicBezTo>
                    <a:pt x="1" y="22"/>
                    <a:pt x="1" y="22"/>
                    <a:pt x="1" y="22"/>
                  </a:cubicBezTo>
                  <a:cubicBezTo>
                    <a:pt x="15" y="18"/>
                    <a:pt x="27" y="11"/>
                    <a:pt x="38" y="0"/>
                  </a:cubicBezTo>
                  <a:cubicBezTo>
                    <a:pt x="35" y="0"/>
                    <a:pt x="35" y="0"/>
                    <a:pt x="35" y="0"/>
                  </a:cubicBezTo>
                  <a:cubicBezTo>
                    <a:pt x="25" y="10"/>
                    <a:pt x="13" y="17"/>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5" name="MH_Other_53"/>
            <p:cNvSpPr/>
            <p:nvPr>
              <p:custDataLst>
                <p:tags r:id="rId67"/>
              </p:custDataLst>
            </p:nvPr>
          </p:nvSpPr>
          <p:spPr bwMode="auto">
            <a:xfrm>
              <a:off x="4671519" y="3388825"/>
              <a:ext cx="1523" cy="1510"/>
            </a:xfrm>
            <a:custGeom>
              <a:avLst/>
              <a:gdLst>
                <a:gd name="T0" fmla="*/ 73089965 w 7"/>
                <a:gd name="T1" fmla="*/ 0 h 2"/>
                <a:gd name="T2" fmla="*/ 0 w 7"/>
                <a:gd name="T3" fmla="*/ 448239996 h 2"/>
                <a:gd name="T4" fmla="*/ 127933058 w 7"/>
                <a:gd name="T5" fmla="*/ 448239996 h 2"/>
                <a:gd name="T6" fmla="*/ 73089965 w 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2">
                  <a:moveTo>
                    <a:pt x="4" y="0"/>
                  </a:moveTo>
                  <a:lnTo>
                    <a:pt x="0" y="2"/>
                  </a:lnTo>
                  <a:lnTo>
                    <a:pt x="7" y="2"/>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6" name="MH_Other_54"/>
            <p:cNvSpPr/>
            <p:nvPr>
              <p:custDataLst>
                <p:tags r:id="rId68"/>
              </p:custDataLst>
            </p:nvPr>
          </p:nvSpPr>
          <p:spPr bwMode="auto">
            <a:xfrm>
              <a:off x="4787262" y="3207641"/>
              <a:ext cx="15229" cy="21138"/>
            </a:xfrm>
            <a:custGeom>
              <a:avLst/>
              <a:gdLst>
                <a:gd name="T0" fmla="*/ 2147483646 w 20"/>
                <a:gd name="T1" fmla="*/ 609400952 h 26"/>
                <a:gd name="T2" fmla="*/ 2147483646 w 20"/>
                <a:gd name="T3" fmla="*/ 609400952 h 26"/>
                <a:gd name="T4" fmla="*/ 2147483646 w 20"/>
                <a:gd name="T5" fmla="*/ 0 h 26"/>
                <a:gd name="T6" fmla="*/ 2147483646 w 20"/>
                <a:gd name="T7" fmla="*/ 0 h 26"/>
                <a:gd name="T8" fmla="*/ 2147483646 w 20"/>
                <a:gd name="T9" fmla="*/ 2147483646 h 26"/>
                <a:gd name="T10" fmla="*/ 0 w 20"/>
                <a:gd name="T11" fmla="*/ 2147483646 h 26"/>
                <a:gd name="T12" fmla="*/ 526712656 w 20"/>
                <a:gd name="T13" fmla="*/ 2147483646 h 26"/>
                <a:gd name="T14" fmla="*/ 1052795075 w 20"/>
                <a:gd name="T15" fmla="*/ 2147483646 h 26"/>
                <a:gd name="T16" fmla="*/ 2147483646 w 20"/>
                <a:gd name="T17" fmla="*/ 609400952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6">
                  <a:moveTo>
                    <a:pt x="20" y="1"/>
                  </a:moveTo>
                  <a:cubicBezTo>
                    <a:pt x="20" y="1"/>
                    <a:pt x="20" y="1"/>
                    <a:pt x="20" y="1"/>
                  </a:cubicBezTo>
                  <a:cubicBezTo>
                    <a:pt x="19" y="0"/>
                    <a:pt x="19" y="0"/>
                    <a:pt x="19" y="0"/>
                  </a:cubicBezTo>
                  <a:cubicBezTo>
                    <a:pt x="19" y="0"/>
                    <a:pt x="19" y="0"/>
                    <a:pt x="19" y="0"/>
                  </a:cubicBezTo>
                  <a:cubicBezTo>
                    <a:pt x="18" y="1"/>
                    <a:pt x="16" y="3"/>
                    <a:pt x="15" y="5"/>
                  </a:cubicBezTo>
                  <a:cubicBezTo>
                    <a:pt x="9" y="10"/>
                    <a:pt x="4" y="18"/>
                    <a:pt x="0" y="26"/>
                  </a:cubicBezTo>
                  <a:cubicBezTo>
                    <a:pt x="1" y="25"/>
                    <a:pt x="1" y="25"/>
                    <a:pt x="1" y="25"/>
                  </a:cubicBezTo>
                  <a:cubicBezTo>
                    <a:pt x="2" y="25"/>
                    <a:pt x="2" y="25"/>
                    <a:pt x="2" y="25"/>
                  </a:cubicBezTo>
                  <a:cubicBezTo>
                    <a:pt x="7" y="15"/>
                    <a:pt x="13" y="7"/>
                    <a:pt x="2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7" name="MH_Other_55"/>
            <p:cNvSpPr/>
            <p:nvPr>
              <p:custDataLst>
                <p:tags r:id="rId69"/>
              </p:custDataLst>
            </p:nvPr>
          </p:nvSpPr>
          <p:spPr bwMode="auto">
            <a:xfrm>
              <a:off x="4756803" y="3218211"/>
              <a:ext cx="59394" cy="37746"/>
            </a:xfrm>
            <a:custGeom>
              <a:avLst/>
              <a:gdLst>
                <a:gd name="T0" fmla="*/ 2147483646 w 72"/>
                <a:gd name="T1" fmla="*/ 1880988660 h 46"/>
                <a:gd name="T2" fmla="*/ 2147483646 w 72"/>
                <a:gd name="T3" fmla="*/ 626748320 h 46"/>
                <a:gd name="T4" fmla="*/ 2147483646 w 72"/>
                <a:gd name="T5" fmla="*/ 0 h 46"/>
                <a:gd name="T6" fmla="*/ 2147483646 w 72"/>
                <a:gd name="T7" fmla="*/ 1254240340 h 46"/>
                <a:gd name="T8" fmla="*/ 2147483646 w 72"/>
                <a:gd name="T9" fmla="*/ 2147483646 h 46"/>
                <a:gd name="T10" fmla="*/ 2147483646 w 72"/>
                <a:gd name="T11" fmla="*/ 2147483646 h 46"/>
                <a:gd name="T12" fmla="*/ 2147483646 w 72"/>
                <a:gd name="T13" fmla="*/ 2147483646 h 46"/>
                <a:gd name="T14" fmla="*/ 2147483646 w 72"/>
                <a:gd name="T15" fmla="*/ 2147483646 h 46"/>
                <a:gd name="T16" fmla="*/ 0 w 72"/>
                <a:gd name="T17" fmla="*/ 2147483646 h 46"/>
                <a:gd name="T18" fmla="*/ 620364259 w 72"/>
                <a:gd name="T19" fmla="*/ 2147483646 h 46"/>
                <a:gd name="T20" fmla="*/ 1241467163 w 72"/>
                <a:gd name="T21" fmla="*/ 2147483646 h 46"/>
                <a:gd name="T22" fmla="*/ 2147483646 w 72"/>
                <a:gd name="T23" fmla="*/ 1880988660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46">
                  <a:moveTo>
                    <a:pt x="63" y="3"/>
                  </a:moveTo>
                  <a:cubicBezTo>
                    <a:pt x="72" y="1"/>
                    <a:pt x="72" y="1"/>
                    <a:pt x="72" y="1"/>
                  </a:cubicBezTo>
                  <a:cubicBezTo>
                    <a:pt x="71" y="0"/>
                    <a:pt x="71" y="0"/>
                    <a:pt x="71" y="0"/>
                  </a:cubicBezTo>
                  <a:cubicBezTo>
                    <a:pt x="63" y="2"/>
                    <a:pt x="63" y="2"/>
                    <a:pt x="63" y="2"/>
                  </a:cubicBezTo>
                  <a:cubicBezTo>
                    <a:pt x="54" y="4"/>
                    <a:pt x="46" y="7"/>
                    <a:pt x="38" y="11"/>
                  </a:cubicBezTo>
                  <a:cubicBezTo>
                    <a:pt x="38" y="11"/>
                    <a:pt x="38" y="11"/>
                    <a:pt x="38" y="11"/>
                  </a:cubicBezTo>
                  <a:cubicBezTo>
                    <a:pt x="37" y="11"/>
                    <a:pt x="37" y="11"/>
                    <a:pt x="37" y="11"/>
                  </a:cubicBezTo>
                  <a:cubicBezTo>
                    <a:pt x="29" y="15"/>
                    <a:pt x="22" y="20"/>
                    <a:pt x="16" y="26"/>
                  </a:cubicBezTo>
                  <a:cubicBezTo>
                    <a:pt x="10" y="31"/>
                    <a:pt x="5" y="39"/>
                    <a:pt x="0" y="46"/>
                  </a:cubicBezTo>
                  <a:cubicBezTo>
                    <a:pt x="1" y="46"/>
                    <a:pt x="1" y="46"/>
                    <a:pt x="1" y="46"/>
                  </a:cubicBezTo>
                  <a:cubicBezTo>
                    <a:pt x="2" y="45"/>
                    <a:pt x="2" y="45"/>
                    <a:pt x="2" y="45"/>
                  </a:cubicBezTo>
                  <a:cubicBezTo>
                    <a:pt x="16" y="23"/>
                    <a:pt x="35" y="10"/>
                    <a:pt x="63"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8" name="MH_Other_56"/>
            <p:cNvSpPr/>
            <p:nvPr>
              <p:custDataLst>
                <p:tags r:id="rId70"/>
              </p:custDataLst>
            </p:nvPr>
          </p:nvSpPr>
          <p:spPr bwMode="auto">
            <a:xfrm>
              <a:off x="4787262" y="3227269"/>
              <a:ext cx="1523" cy="0"/>
            </a:xfrm>
            <a:custGeom>
              <a:avLst/>
              <a:gdLst>
                <a:gd name="T0" fmla="*/ 2147483646 w 1"/>
                <a:gd name="T1" fmla="*/ 0 w 1"/>
                <a:gd name="T2" fmla="*/ 2147483646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1"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79" name="MH_Other_57"/>
            <p:cNvSpPr/>
            <p:nvPr>
              <p:custDataLst>
                <p:tags r:id="rId71"/>
              </p:custDataLst>
            </p:nvPr>
          </p:nvSpPr>
          <p:spPr bwMode="auto">
            <a:xfrm>
              <a:off x="4727867" y="3237838"/>
              <a:ext cx="108130" cy="42277"/>
            </a:xfrm>
            <a:custGeom>
              <a:avLst/>
              <a:gdLst>
                <a:gd name="T0" fmla="*/ 2147483646 w 135"/>
                <a:gd name="T1" fmla="*/ 2147483646 h 53"/>
                <a:gd name="T2" fmla="*/ 2147483646 w 135"/>
                <a:gd name="T3" fmla="*/ 2147483646 h 53"/>
                <a:gd name="T4" fmla="*/ 2147483646 w 135"/>
                <a:gd name="T5" fmla="*/ 589434676 h 53"/>
                <a:gd name="T6" fmla="*/ 2147483646 w 135"/>
                <a:gd name="T7" fmla="*/ 0 h 53"/>
                <a:gd name="T8" fmla="*/ 2147483646 w 135"/>
                <a:gd name="T9" fmla="*/ 2147483646 h 53"/>
                <a:gd name="T10" fmla="*/ 2147483646 w 135"/>
                <a:gd name="T11" fmla="*/ 2147483646 h 53"/>
                <a:gd name="T12" fmla="*/ 2147483646 w 135"/>
                <a:gd name="T13" fmla="*/ 2147483646 h 53"/>
                <a:gd name="T14" fmla="*/ 2147483646 w 135"/>
                <a:gd name="T15" fmla="*/ 2147483646 h 53"/>
                <a:gd name="T16" fmla="*/ 2147483646 w 135"/>
                <a:gd name="T17" fmla="*/ 2147483646 h 53"/>
                <a:gd name="T18" fmla="*/ 2147483646 w 135"/>
                <a:gd name="T19" fmla="*/ 2147483646 h 53"/>
                <a:gd name="T20" fmla="*/ 0 w 135"/>
                <a:gd name="T21" fmla="*/ 2147483646 h 53"/>
                <a:gd name="T22" fmla="*/ 1174573824 w 135"/>
                <a:gd name="T23" fmla="*/ 2147483646 h 53"/>
                <a:gd name="T24" fmla="*/ 2147483646 w 135"/>
                <a:gd name="T25" fmla="*/ 2147483646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53">
                  <a:moveTo>
                    <a:pt x="64" y="15"/>
                  </a:moveTo>
                  <a:cubicBezTo>
                    <a:pt x="94" y="10"/>
                    <a:pt x="108" y="7"/>
                    <a:pt x="108" y="7"/>
                  </a:cubicBezTo>
                  <a:cubicBezTo>
                    <a:pt x="108" y="7"/>
                    <a:pt x="116" y="6"/>
                    <a:pt x="135" y="1"/>
                  </a:cubicBezTo>
                  <a:cubicBezTo>
                    <a:pt x="134" y="0"/>
                    <a:pt x="134" y="0"/>
                    <a:pt x="134" y="0"/>
                  </a:cubicBezTo>
                  <a:cubicBezTo>
                    <a:pt x="116" y="5"/>
                    <a:pt x="108" y="6"/>
                    <a:pt x="108" y="6"/>
                  </a:cubicBezTo>
                  <a:cubicBezTo>
                    <a:pt x="107" y="6"/>
                    <a:pt x="94" y="9"/>
                    <a:pt x="64" y="14"/>
                  </a:cubicBezTo>
                  <a:cubicBezTo>
                    <a:pt x="55" y="16"/>
                    <a:pt x="47" y="18"/>
                    <a:pt x="39" y="21"/>
                  </a:cubicBezTo>
                  <a:cubicBezTo>
                    <a:pt x="39" y="22"/>
                    <a:pt x="39" y="22"/>
                    <a:pt x="39" y="22"/>
                  </a:cubicBezTo>
                  <a:cubicBezTo>
                    <a:pt x="38" y="22"/>
                    <a:pt x="38" y="22"/>
                    <a:pt x="38" y="22"/>
                  </a:cubicBezTo>
                  <a:cubicBezTo>
                    <a:pt x="30" y="25"/>
                    <a:pt x="23" y="29"/>
                    <a:pt x="16" y="35"/>
                  </a:cubicBezTo>
                  <a:cubicBezTo>
                    <a:pt x="10" y="40"/>
                    <a:pt x="4" y="46"/>
                    <a:pt x="0" y="53"/>
                  </a:cubicBezTo>
                  <a:cubicBezTo>
                    <a:pt x="2" y="52"/>
                    <a:pt x="2" y="52"/>
                    <a:pt x="2" y="52"/>
                  </a:cubicBezTo>
                  <a:cubicBezTo>
                    <a:pt x="17" y="31"/>
                    <a:pt x="36" y="20"/>
                    <a:pt x="64" y="1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0" name="MH_Other_58"/>
            <p:cNvSpPr/>
            <p:nvPr>
              <p:custDataLst>
                <p:tags r:id="rId72"/>
              </p:custDataLst>
            </p:nvPr>
          </p:nvSpPr>
          <p:spPr bwMode="auto">
            <a:xfrm>
              <a:off x="4758325" y="3254448"/>
              <a:ext cx="1523" cy="1509"/>
            </a:xfrm>
            <a:custGeom>
              <a:avLst/>
              <a:gdLst>
                <a:gd name="T0" fmla="*/ 2147483646 w 1"/>
                <a:gd name="T1" fmla="*/ 0 h 1"/>
                <a:gd name="T2" fmla="*/ 0 w 1"/>
                <a:gd name="T3" fmla="*/ 2147483646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1"/>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1" name="MH_Other_59"/>
            <p:cNvSpPr/>
            <p:nvPr>
              <p:custDataLst>
                <p:tags r:id="rId73"/>
              </p:custDataLst>
            </p:nvPr>
          </p:nvSpPr>
          <p:spPr bwMode="auto">
            <a:xfrm>
              <a:off x="4695886" y="3251427"/>
              <a:ext cx="155340" cy="52846"/>
            </a:xfrm>
            <a:custGeom>
              <a:avLst/>
              <a:gdLst>
                <a:gd name="T0" fmla="*/ 2147483646 w 193"/>
                <a:gd name="T1" fmla="*/ 2147483646 h 66"/>
                <a:gd name="T2" fmla="*/ 2147483646 w 193"/>
                <a:gd name="T3" fmla="*/ 2147483646 h 66"/>
                <a:gd name="T4" fmla="*/ 2147483646 w 193"/>
                <a:gd name="T5" fmla="*/ 2147483646 h 66"/>
                <a:gd name="T6" fmla="*/ 2147483646 w 193"/>
                <a:gd name="T7" fmla="*/ 2147483646 h 66"/>
                <a:gd name="T8" fmla="*/ 2147483646 w 193"/>
                <a:gd name="T9" fmla="*/ 2147483646 h 66"/>
                <a:gd name="T10" fmla="*/ 2147483646 w 193"/>
                <a:gd name="T11" fmla="*/ 2147483646 h 66"/>
                <a:gd name="T12" fmla="*/ 2147483646 w 193"/>
                <a:gd name="T13" fmla="*/ 0 h 66"/>
                <a:gd name="T14" fmla="*/ 2147483646 w 193"/>
                <a:gd name="T15" fmla="*/ 0 h 66"/>
                <a:gd name="T16" fmla="*/ 2147483646 w 193"/>
                <a:gd name="T17" fmla="*/ 0 h 66"/>
                <a:gd name="T18" fmla="*/ 2147483646 w 193"/>
                <a:gd name="T19" fmla="*/ 2147483646 h 66"/>
                <a:gd name="T20" fmla="*/ 2147483646 w 193"/>
                <a:gd name="T21" fmla="*/ 2147483646 h 66"/>
                <a:gd name="T22" fmla="*/ 2147483646 w 193"/>
                <a:gd name="T23" fmla="*/ 2147483646 h 66"/>
                <a:gd name="T24" fmla="*/ 2147483646 w 193"/>
                <a:gd name="T25" fmla="*/ 2147483646 h 66"/>
                <a:gd name="T26" fmla="*/ 2147483646 w 193"/>
                <a:gd name="T27" fmla="*/ 2147483646 h 66"/>
                <a:gd name="T28" fmla="*/ 2147483646 w 193"/>
                <a:gd name="T29" fmla="*/ 2147483646 h 66"/>
                <a:gd name="T30" fmla="*/ 2147483646 w 193"/>
                <a:gd name="T31" fmla="*/ 2147483646 h 66"/>
                <a:gd name="T32" fmla="*/ 2147483646 w 193"/>
                <a:gd name="T33" fmla="*/ 2147483646 h 66"/>
                <a:gd name="T34" fmla="*/ 0 w 193"/>
                <a:gd name="T35" fmla="*/ 2147483646 h 66"/>
                <a:gd name="T36" fmla="*/ 1182558411 w 193"/>
                <a:gd name="T37" fmla="*/ 2147483646 h 66"/>
                <a:gd name="T38" fmla="*/ 1773837197 w 193"/>
                <a:gd name="T39" fmla="*/ 2147483646 h 66"/>
                <a:gd name="T40" fmla="*/ 2147483646 w 193"/>
                <a:gd name="T41" fmla="*/ 2147483646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3" h="66">
                  <a:moveTo>
                    <a:pt x="68" y="31"/>
                  </a:moveTo>
                  <a:cubicBezTo>
                    <a:pt x="98" y="27"/>
                    <a:pt x="112" y="25"/>
                    <a:pt x="112" y="26"/>
                  </a:cubicBezTo>
                  <a:cubicBezTo>
                    <a:pt x="112" y="25"/>
                    <a:pt x="125" y="24"/>
                    <a:pt x="156" y="17"/>
                  </a:cubicBezTo>
                  <a:cubicBezTo>
                    <a:pt x="166" y="15"/>
                    <a:pt x="174" y="12"/>
                    <a:pt x="182" y="8"/>
                  </a:cubicBezTo>
                  <a:cubicBezTo>
                    <a:pt x="182" y="8"/>
                    <a:pt x="182" y="7"/>
                    <a:pt x="182" y="7"/>
                  </a:cubicBezTo>
                  <a:cubicBezTo>
                    <a:pt x="183" y="7"/>
                    <a:pt x="183" y="7"/>
                    <a:pt x="183" y="7"/>
                  </a:cubicBezTo>
                  <a:cubicBezTo>
                    <a:pt x="187" y="5"/>
                    <a:pt x="190" y="3"/>
                    <a:pt x="193" y="0"/>
                  </a:cubicBezTo>
                  <a:cubicBezTo>
                    <a:pt x="193" y="0"/>
                    <a:pt x="193" y="0"/>
                    <a:pt x="193" y="0"/>
                  </a:cubicBezTo>
                  <a:cubicBezTo>
                    <a:pt x="192" y="0"/>
                    <a:pt x="192" y="0"/>
                    <a:pt x="192" y="0"/>
                  </a:cubicBezTo>
                  <a:cubicBezTo>
                    <a:pt x="182" y="7"/>
                    <a:pt x="170" y="13"/>
                    <a:pt x="156" y="16"/>
                  </a:cubicBezTo>
                  <a:cubicBezTo>
                    <a:pt x="125" y="23"/>
                    <a:pt x="112" y="24"/>
                    <a:pt x="112" y="24"/>
                  </a:cubicBezTo>
                  <a:cubicBezTo>
                    <a:pt x="112" y="24"/>
                    <a:pt x="98" y="26"/>
                    <a:pt x="68" y="30"/>
                  </a:cubicBezTo>
                  <a:cubicBezTo>
                    <a:pt x="58" y="31"/>
                    <a:pt x="50" y="33"/>
                    <a:pt x="42" y="35"/>
                  </a:cubicBezTo>
                  <a:cubicBezTo>
                    <a:pt x="41" y="36"/>
                    <a:pt x="41" y="36"/>
                    <a:pt x="41" y="37"/>
                  </a:cubicBezTo>
                  <a:cubicBezTo>
                    <a:pt x="39" y="36"/>
                    <a:pt x="39" y="36"/>
                    <a:pt x="39" y="36"/>
                  </a:cubicBezTo>
                  <a:cubicBezTo>
                    <a:pt x="40" y="36"/>
                    <a:pt x="40" y="36"/>
                    <a:pt x="40" y="36"/>
                  </a:cubicBezTo>
                  <a:cubicBezTo>
                    <a:pt x="32" y="39"/>
                    <a:pt x="25" y="43"/>
                    <a:pt x="19" y="48"/>
                  </a:cubicBezTo>
                  <a:cubicBezTo>
                    <a:pt x="12" y="52"/>
                    <a:pt x="5" y="59"/>
                    <a:pt x="0" y="66"/>
                  </a:cubicBezTo>
                  <a:cubicBezTo>
                    <a:pt x="2" y="65"/>
                    <a:pt x="2" y="65"/>
                    <a:pt x="2" y="65"/>
                  </a:cubicBezTo>
                  <a:cubicBezTo>
                    <a:pt x="2" y="65"/>
                    <a:pt x="2" y="65"/>
                    <a:pt x="3" y="65"/>
                  </a:cubicBezTo>
                  <a:cubicBezTo>
                    <a:pt x="19" y="44"/>
                    <a:pt x="39" y="34"/>
                    <a:pt x="68" y="3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2" name="MH_Other_60"/>
            <p:cNvSpPr/>
            <p:nvPr>
              <p:custDataLst>
                <p:tags r:id="rId74"/>
              </p:custDataLst>
            </p:nvPr>
          </p:nvSpPr>
          <p:spPr bwMode="auto">
            <a:xfrm>
              <a:off x="4726345" y="3280115"/>
              <a:ext cx="3046" cy="0"/>
            </a:xfrm>
            <a:custGeom>
              <a:avLst/>
              <a:gdLst>
                <a:gd name="T0" fmla="*/ 1858195208 w 3"/>
                <a:gd name="T1" fmla="*/ 356 h 2"/>
                <a:gd name="T2" fmla="*/ 2147483646 w 3"/>
                <a:gd name="T3" fmla="*/ 0 h 2"/>
                <a:gd name="T4" fmla="*/ 929657992 w 3"/>
                <a:gd name="T5" fmla="*/ 178 h 2"/>
                <a:gd name="T6" fmla="*/ 0 w 3"/>
                <a:gd name="T7" fmla="*/ 178 h 2"/>
                <a:gd name="T8" fmla="*/ 1858195208 w 3"/>
                <a:gd name="T9" fmla="*/ 35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2" y="2"/>
                  </a:moveTo>
                  <a:cubicBezTo>
                    <a:pt x="2" y="1"/>
                    <a:pt x="2" y="1"/>
                    <a:pt x="3" y="0"/>
                  </a:cubicBezTo>
                  <a:cubicBezTo>
                    <a:pt x="1" y="1"/>
                    <a:pt x="1" y="1"/>
                    <a:pt x="1" y="1"/>
                  </a:cubicBezTo>
                  <a:cubicBezTo>
                    <a:pt x="0" y="1"/>
                    <a:pt x="0" y="1"/>
                    <a:pt x="0" y="1"/>
                  </a:cubicBez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3" name="MH_Other_61"/>
            <p:cNvSpPr/>
            <p:nvPr>
              <p:custDataLst>
                <p:tags r:id="rId75"/>
              </p:custDataLst>
            </p:nvPr>
          </p:nvSpPr>
          <p:spPr bwMode="auto">
            <a:xfrm>
              <a:off x="4662381" y="3257467"/>
              <a:ext cx="181229" cy="67944"/>
            </a:xfrm>
            <a:custGeom>
              <a:avLst/>
              <a:gdLst>
                <a:gd name="T0" fmla="*/ 0 w 225"/>
                <a:gd name="T1" fmla="*/ 2147483646 h 86"/>
                <a:gd name="T2" fmla="*/ 592857072 w 225"/>
                <a:gd name="T3" fmla="*/ 2147483646 h 86"/>
                <a:gd name="T4" fmla="*/ 2147483646 w 225"/>
                <a:gd name="T5" fmla="*/ 2147483646 h 86"/>
                <a:gd name="T6" fmla="*/ 2147483646 w 225"/>
                <a:gd name="T7" fmla="*/ 2147483646 h 86"/>
                <a:gd name="T8" fmla="*/ 2147483646 w 225"/>
                <a:gd name="T9" fmla="*/ 2147483646 h 86"/>
                <a:gd name="T10" fmla="*/ 2147483646 w 225"/>
                <a:gd name="T11" fmla="*/ 581670789 h 86"/>
                <a:gd name="T12" fmla="*/ 2147483646 w 225"/>
                <a:gd name="T13" fmla="*/ 0 h 86"/>
                <a:gd name="T14" fmla="*/ 2147483646 w 225"/>
                <a:gd name="T15" fmla="*/ 581670789 h 86"/>
                <a:gd name="T16" fmla="*/ 2147483646 w 225"/>
                <a:gd name="T17" fmla="*/ 2147483646 h 86"/>
                <a:gd name="T18" fmla="*/ 2147483646 w 225"/>
                <a:gd name="T19" fmla="*/ 2147483646 h 86"/>
                <a:gd name="T20" fmla="*/ 2147483646 w 225"/>
                <a:gd name="T21" fmla="*/ 2147483646 h 86"/>
                <a:gd name="T22" fmla="*/ 2147483646 w 225"/>
                <a:gd name="T23" fmla="*/ 2147483646 h 86"/>
                <a:gd name="T24" fmla="*/ 2147483646 w 225"/>
                <a:gd name="T25" fmla="*/ 2147483646 h 86"/>
                <a:gd name="T26" fmla="*/ 2147483646 w 225"/>
                <a:gd name="T27" fmla="*/ 2147483646 h 86"/>
                <a:gd name="T28" fmla="*/ 2147483646 w 225"/>
                <a:gd name="T29" fmla="*/ 2147483646 h 86"/>
                <a:gd name="T30" fmla="*/ 0 w 225"/>
                <a:gd name="T31" fmla="*/ 2147483646 h 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5" h="86">
                  <a:moveTo>
                    <a:pt x="0" y="86"/>
                  </a:moveTo>
                  <a:cubicBezTo>
                    <a:pt x="1" y="86"/>
                    <a:pt x="1" y="86"/>
                    <a:pt x="1" y="86"/>
                  </a:cubicBezTo>
                  <a:cubicBezTo>
                    <a:pt x="19" y="66"/>
                    <a:pt x="40" y="57"/>
                    <a:pt x="69" y="55"/>
                  </a:cubicBezTo>
                  <a:cubicBezTo>
                    <a:pt x="100" y="54"/>
                    <a:pt x="113" y="53"/>
                    <a:pt x="113" y="53"/>
                  </a:cubicBezTo>
                  <a:cubicBezTo>
                    <a:pt x="113" y="53"/>
                    <a:pt x="127" y="52"/>
                    <a:pt x="158" y="47"/>
                  </a:cubicBezTo>
                  <a:cubicBezTo>
                    <a:pt x="188" y="42"/>
                    <a:pt x="211" y="26"/>
                    <a:pt x="225" y="1"/>
                  </a:cubicBezTo>
                  <a:cubicBezTo>
                    <a:pt x="224" y="0"/>
                    <a:pt x="224" y="0"/>
                    <a:pt x="224" y="0"/>
                  </a:cubicBezTo>
                  <a:cubicBezTo>
                    <a:pt x="224" y="0"/>
                    <a:pt x="223" y="1"/>
                    <a:pt x="223" y="1"/>
                  </a:cubicBezTo>
                  <a:cubicBezTo>
                    <a:pt x="209" y="26"/>
                    <a:pt x="188" y="41"/>
                    <a:pt x="158" y="46"/>
                  </a:cubicBezTo>
                  <a:cubicBezTo>
                    <a:pt x="127" y="51"/>
                    <a:pt x="113" y="51"/>
                    <a:pt x="113" y="51"/>
                  </a:cubicBezTo>
                  <a:cubicBezTo>
                    <a:pt x="113" y="51"/>
                    <a:pt x="100" y="53"/>
                    <a:pt x="69" y="54"/>
                  </a:cubicBezTo>
                  <a:cubicBezTo>
                    <a:pt x="60" y="55"/>
                    <a:pt x="51" y="56"/>
                    <a:pt x="44" y="58"/>
                  </a:cubicBezTo>
                  <a:cubicBezTo>
                    <a:pt x="43" y="59"/>
                    <a:pt x="43" y="59"/>
                    <a:pt x="43" y="59"/>
                  </a:cubicBezTo>
                  <a:cubicBezTo>
                    <a:pt x="43" y="58"/>
                    <a:pt x="43" y="58"/>
                    <a:pt x="43" y="58"/>
                  </a:cubicBezTo>
                  <a:cubicBezTo>
                    <a:pt x="34" y="61"/>
                    <a:pt x="26" y="64"/>
                    <a:pt x="19" y="69"/>
                  </a:cubicBezTo>
                  <a:cubicBezTo>
                    <a:pt x="12" y="73"/>
                    <a:pt x="5" y="79"/>
                    <a:pt x="0" y="8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4" name="MH_Other_62"/>
            <p:cNvSpPr/>
            <p:nvPr>
              <p:custDataLst>
                <p:tags r:id="rId76"/>
              </p:custDataLst>
            </p:nvPr>
          </p:nvSpPr>
          <p:spPr bwMode="auto">
            <a:xfrm>
              <a:off x="4842088" y="3257467"/>
              <a:ext cx="1523" cy="0"/>
            </a:xfrm>
            <a:custGeom>
              <a:avLst/>
              <a:gdLst>
                <a:gd name="T0" fmla="*/ 0 w 1"/>
                <a:gd name="T1" fmla="*/ 1067 h 1"/>
                <a:gd name="T2" fmla="*/ 2147483646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0"/>
                    <a:pt x="1"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5" name="MH_Other_63"/>
            <p:cNvSpPr/>
            <p:nvPr>
              <p:custDataLst>
                <p:tags r:id="rId77"/>
              </p:custDataLst>
            </p:nvPr>
          </p:nvSpPr>
          <p:spPr bwMode="auto">
            <a:xfrm>
              <a:off x="4697408" y="3304273"/>
              <a:ext cx="0" cy="0"/>
            </a:xfrm>
            <a:custGeom>
              <a:avLst/>
              <a:gdLst>
                <a:gd name="T0" fmla="*/ 1067 w 1"/>
                <a:gd name="T1" fmla="*/ 0 h 1"/>
                <a:gd name="T2" fmla="*/ 0 w 1"/>
                <a:gd name="T3" fmla="*/ 0 h 1"/>
                <a:gd name="T4" fmla="*/ 0 w 1"/>
                <a:gd name="T5" fmla="*/ 711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6" name="MH_Other_64"/>
            <p:cNvSpPr/>
            <p:nvPr>
              <p:custDataLst>
                <p:tags r:id="rId78"/>
              </p:custDataLst>
            </p:nvPr>
          </p:nvSpPr>
          <p:spPr bwMode="auto">
            <a:xfrm>
              <a:off x="4386728" y="3348059"/>
              <a:ext cx="257377" cy="131358"/>
            </a:xfrm>
            <a:custGeom>
              <a:avLst/>
              <a:gdLst>
                <a:gd name="T0" fmla="*/ 2147483646 w 318"/>
                <a:gd name="T1" fmla="*/ 2147483646 h 163"/>
                <a:gd name="T2" fmla="*/ 2147483646 w 318"/>
                <a:gd name="T3" fmla="*/ 2147483646 h 163"/>
                <a:gd name="T4" fmla="*/ 2147483646 w 318"/>
                <a:gd name="T5" fmla="*/ 2147483646 h 163"/>
                <a:gd name="T6" fmla="*/ 2147483646 w 318"/>
                <a:gd name="T7" fmla="*/ 2147483646 h 163"/>
                <a:gd name="T8" fmla="*/ 2147483646 w 318"/>
                <a:gd name="T9" fmla="*/ 2147483646 h 163"/>
                <a:gd name="T10" fmla="*/ 2147483646 w 318"/>
                <a:gd name="T11" fmla="*/ 2147483646 h 163"/>
                <a:gd name="T12" fmla="*/ 2147483646 w 318"/>
                <a:gd name="T13" fmla="*/ 2147483646 h 163"/>
                <a:gd name="T14" fmla="*/ 2147483646 w 318"/>
                <a:gd name="T15" fmla="*/ 2147483646 h 163"/>
                <a:gd name="T16" fmla="*/ 2147483646 w 318"/>
                <a:gd name="T17" fmla="*/ 2147483646 h 163"/>
                <a:gd name="T18" fmla="*/ 2147483646 w 318"/>
                <a:gd name="T19" fmla="*/ 2147483646 h 163"/>
                <a:gd name="T20" fmla="*/ 2147483646 w 318"/>
                <a:gd name="T21" fmla="*/ 2147483646 h 163"/>
                <a:gd name="T22" fmla="*/ 2147483646 w 318"/>
                <a:gd name="T23" fmla="*/ 2147483646 h 163"/>
                <a:gd name="T24" fmla="*/ 2147483646 w 318"/>
                <a:gd name="T25" fmla="*/ 2147483646 h 163"/>
                <a:gd name="T26" fmla="*/ 2147483646 w 318"/>
                <a:gd name="T27" fmla="*/ 2147483646 h 163"/>
                <a:gd name="T28" fmla="*/ 2147483646 w 318"/>
                <a:gd name="T29" fmla="*/ 2147483646 h 163"/>
                <a:gd name="T30" fmla="*/ 2147483646 w 318"/>
                <a:gd name="T31" fmla="*/ 1209009571 h 163"/>
                <a:gd name="T32" fmla="*/ 2147483646 w 318"/>
                <a:gd name="T33" fmla="*/ 604504362 h 163"/>
                <a:gd name="T34" fmla="*/ 2147483646 w 318"/>
                <a:gd name="T35" fmla="*/ 604504362 h 163"/>
                <a:gd name="T36" fmla="*/ 2147483646 w 318"/>
                <a:gd name="T37" fmla="*/ 0 h 163"/>
                <a:gd name="T38" fmla="*/ 2147483646 w 318"/>
                <a:gd name="T39" fmla="*/ 1813513932 h 163"/>
                <a:gd name="T40" fmla="*/ 2147483646 w 318"/>
                <a:gd name="T41" fmla="*/ 2147483646 h 163"/>
                <a:gd name="T42" fmla="*/ 2147483646 w 318"/>
                <a:gd name="T43" fmla="*/ 2147483646 h 163"/>
                <a:gd name="T44" fmla="*/ 2147483646 w 318"/>
                <a:gd name="T45" fmla="*/ 2147483646 h 163"/>
                <a:gd name="T46" fmla="*/ 2147483646 w 318"/>
                <a:gd name="T47" fmla="*/ 2147483646 h 163"/>
                <a:gd name="T48" fmla="*/ 2147483646 w 318"/>
                <a:gd name="T49" fmla="*/ 2147483646 h 163"/>
                <a:gd name="T50" fmla="*/ 2147483646 w 318"/>
                <a:gd name="T51" fmla="*/ 2147483646 h 163"/>
                <a:gd name="T52" fmla="*/ 2147483646 w 318"/>
                <a:gd name="T53" fmla="*/ 2147483646 h 163"/>
                <a:gd name="T54" fmla="*/ 2147483646 w 318"/>
                <a:gd name="T55" fmla="*/ 2147483646 h 163"/>
                <a:gd name="T56" fmla="*/ 2147483646 w 318"/>
                <a:gd name="T57" fmla="*/ 2147483646 h 163"/>
                <a:gd name="T58" fmla="*/ 2147483646 w 318"/>
                <a:gd name="T59" fmla="*/ 2147483646 h 163"/>
                <a:gd name="T60" fmla="*/ 2147483646 w 318"/>
                <a:gd name="T61" fmla="*/ 2147483646 h 163"/>
                <a:gd name="T62" fmla="*/ 0 w 318"/>
                <a:gd name="T63" fmla="*/ 2147483646 h 163"/>
                <a:gd name="T64" fmla="*/ 0 w 318"/>
                <a:gd name="T65" fmla="*/ 2147483646 h 163"/>
                <a:gd name="T66" fmla="*/ 1196508798 w 318"/>
                <a:gd name="T67" fmla="*/ 2147483646 h 163"/>
                <a:gd name="T68" fmla="*/ 1196508798 w 318"/>
                <a:gd name="T69" fmla="*/ 2147483646 h 163"/>
                <a:gd name="T70" fmla="*/ 2147483646 w 318"/>
                <a:gd name="T71" fmla="*/ 2147483646 h 163"/>
                <a:gd name="T72" fmla="*/ 2147483646 w 318"/>
                <a:gd name="T73" fmla="*/ 2147483646 h 163"/>
                <a:gd name="T74" fmla="*/ 2147483646 w 318"/>
                <a:gd name="T75" fmla="*/ 2147483646 h 163"/>
                <a:gd name="T76" fmla="*/ 2147483646 w 318"/>
                <a:gd name="T77" fmla="*/ 2147483646 h 163"/>
                <a:gd name="T78" fmla="*/ 2147483646 w 318"/>
                <a:gd name="T79" fmla="*/ 2147483646 h 163"/>
                <a:gd name="T80" fmla="*/ 2147483646 w 318"/>
                <a:gd name="T81" fmla="*/ 2147483646 h 16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8" h="163">
                  <a:moveTo>
                    <a:pt x="50" y="155"/>
                  </a:moveTo>
                  <a:cubicBezTo>
                    <a:pt x="68" y="157"/>
                    <a:pt x="85" y="155"/>
                    <a:pt x="102" y="146"/>
                  </a:cubicBezTo>
                  <a:cubicBezTo>
                    <a:pt x="101" y="145"/>
                    <a:pt x="101" y="145"/>
                    <a:pt x="101" y="145"/>
                  </a:cubicBezTo>
                  <a:cubicBezTo>
                    <a:pt x="120" y="147"/>
                    <a:pt x="139" y="143"/>
                    <a:pt x="156" y="133"/>
                  </a:cubicBezTo>
                  <a:cubicBezTo>
                    <a:pt x="174" y="134"/>
                    <a:pt x="191" y="128"/>
                    <a:pt x="207" y="118"/>
                  </a:cubicBezTo>
                  <a:cubicBezTo>
                    <a:pt x="225" y="117"/>
                    <a:pt x="242" y="110"/>
                    <a:pt x="257" y="99"/>
                  </a:cubicBezTo>
                  <a:cubicBezTo>
                    <a:pt x="275" y="97"/>
                    <a:pt x="292" y="90"/>
                    <a:pt x="306" y="77"/>
                  </a:cubicBezTo>
                  <a:cubicBezTo>
                    <a:pt x="306" y="77"/>
                    <a:pt x="306" y="77"/>
                    <a:pt x="306" y="77"/>
                  </a:cubicBezTo>
                  <a:cubicBezTo>
                    <a:pt x="310" y="76"/>
                    <a:pt x="314" y="75"/>
                    <a:pt x="318" y="74"/>
                  </a:cubicBezTo>
                  <a:cubicBezTo>
                    <a:pt x="318" y="74"/>
                    <a:pt x="318" y="74"/>
                    <a:pt x="318" y="74"/>
                  </a:cubicBezTo>
                  <a:cubicBezTo>
                    <a:pt x="317" y="73"/>
                    <a:pt x="317" y="73"/>
                    <a:pt x="317" y="73"/>
                  </a:cubicBezTo>
                  <a:cubicBezTo>
                    <a:pt x="307" y="52"/>
                    <a:pt x="307" y="52"/>
                    <a:pt x="307" y="52"/>
                  </a:cubicBezTo>
                  <a:cubicBezTo>
                    <a:pt x="306" y="51"/>
                    <a:pt x="306" y="51"/>
                    <a:pt x="306" y="51"/>
                  </a:cubicBezTo>
                  <a:cubicBezTo>
                    <a:pt x="291" y="21"/>
                    <a:pt x="291" y="21"/>
                    <a:pt x="291" y="21"/>
                  </a:cubicBezTo>
                  <a:cubicBezTo>
                    <a:pt x="290" y="19"/>
                    <a:pt x="290" y="19"/>
                    <a:pt x="290" y="19"/>
                  </a:cubicBezTo>
                  <a:cubicBezTo>
                    <a:pt x="282" y="2"/>
                    <a:pt x="282" y="2"/>
                    <a:pt x="282" y="2"/>
                  </a:cubicBezTo>
                  <a:cubicBezTo>
                    <a:pt x="282" y="1"/>
                    <a:pt x="282" y="1"/>
                    <a:pt x="282" y="1"/>
                  </a:cubicBezTo>
                  <a:cubicBezTo>
                    <a:pt x="281" y="1"/>
                    <a:pt x="281" y="1"/>
                    <a:pt x="281" y="1"/>
                  </a:cubicBezTo>
                  <a:cubicBezTo>
                    <a:pt x="281" y="0"/>
                    <a:pt x="281" y="0"/>
                    <a:pt x="281" y="0"/>
                  </a:cubicBezTo>
                  <a:cubicBezTo>
                    <a:pt x="279" y="1"/>
                    <a:pt x="277" y="2"/>
                    <a:pt x="275" y="3"/>
                  </a:cubicBezTo>
                  <a:cubicBezTo>
                    <a:pt x="268" y="6"/>
                    <a:pt x="261" y="12"/>
                    <a:pt x="254" y="17"/>
                  </a:cubicBezTo>
                  <a:cubicBezTo>
                    <a:pt x="246" y="18"/>
                    <a:pt x="238" y="20"/>
                    <a:pt x="230" y="23"/>
                  </a:cubicBezTo>
                  <a:cubicBezTo>
                    <a:pt x="223" y="26"/>
                    <a:pt x="215" y="31"/>
                    <a:pt x="208" y="36"/>
                  </a:cubicBezTo>
                  <a:cubicBezTo>
                    <a:pt x="200" y="37"/>
                    <a:pt x="192" y="38"/>
                    <a:pt x="184" y="41"/>
                  </a:cubicBezTo>
                  <a:cubicBezTo>
                    <a:pt x="176" y="43"/>
                    <a:pt x="169" y="47"/>
                    <a:pt x="162" y="52"/>
                  </a:cubicBezTo>
                  <a:cubicBezTo>
                    <a:pt x="154" y="52"/>
                    <a:pt x="146" y="53"/>
                    <a:pt x="138" y="55"/>
                  </a:cubicBezTo>
                  <a:cubicBezTo>
                    <a:pt x="131" y="57"/>
                    <a:pt x="122" y="61"/>
                    <a:pt x="115" y="65"/>
                  </a:cubicBezTo>
                  <a:cubicBezTo>
                    <a:pt x="106" y="64"/>
                    <a:pt x="98" y="65"/>
                    <a:pt x="90" y="67"/>
                  </a:cubicBezTo>
                  <a:cubicBezTo>
                    <a:pt x="82" y="68"/>
                    <a:pt x="74" y="71"/>
                    <a:pt x="66" y="75"/>
                  </a:cubicBezTo>
                  <a:cubicBezTo>
                    <a:pt x="57" y="74"/>
                    <a:pt x="49" y="74"/>
                    <a:pt x="41" y="75"/>
                  </a:cubicBezTo>
                  <a:cubicBezTo>
                    <a:pt x="33" y="76"/>
                    <a:pt x="25" y="79"/>
                    <a:pt x="17" y="82"/>
                  </a:cubicBezTo>
                  <a:cubicBezTo>
                    <a:pt x="12" y="81"/>
                    <a:pt x="6" y="80"/>
                    <a:pt x="0" y="80"/>
                  </a:cubicBezTo>
                  <a:cubicBezTo>
                    <a:pt x="0" y="81"/>
                    <a:pt x="0" y="81"/>
                    <a:pt x="0" y="81"/>
                  </a:cubicBezTo>
                  <a:cubicBezTo>
                    <a:pt x="2" y="101"/>
                    <a:pt x="2" y="101"/>
                    <a:pt x="2" y="101"/>
                  </a:cubicBezTo>
                  <a:cubicBezTo>
                    <a:pt x="2" y="103"/>
                    <a:pt x="2" y="103"/>
                    <a:pt x="2" y="103"/>
                  </a:cubicBezTo>
                  <a:cubicBezTo>
                    <a:pt x="5" y="136"/>
                    <a:pt x="5" y="136"/>
                    <a:pt x="5" y="136"/>
                  </a:cubicBezTo>
                  <a:cubicBezTo>
                    <a:pt x="5" y="138"/>
                    <a:pt x="5" y="138"/>
                    <a:pt x="5" y="138"/>
                  </a:cubicBezTo>
                  <a:cubicBezTo>
                    <a:pt x="7" y="161"/>
                    <a:pt x="7" y="161"/>
                    <a:pt x="7" y="161"/>
                  </a:cubicBezTo>
                  <a:cubicBezTo>
                    <a:pt x="7" y="162"/>
                    <a:pt x="7" y="162"/>
                    <a:pt x="7" y="162"/>
                  </a:cubicBezTo>
                  <a:cubicBezTo>
                    <a:pt x="8" y="162"/>
                    <a:pt x="8" y="162"/>
                    <a:pt x="8" y="162"/>
                  </a:cubicBezTo>
                  <a:cubicBezTo>
                    <a:pt x="22" y="163"/>
                    <a:pt x="36" y="161"/>
                    <a:pt x="50" y="15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7" name="MH_Other_65"/>
            <p:cNvSpPr/>
            <p:nvPr>
              <p:custDataLst>
                <p:tags r:id="rId79"/>
              </p:custDataLst>
            </p:nvPr>
          </p:nvSpPr>
          <p:spPr bwMode="auto">
            <a:xfrm>
              <a:off x="4400436" y="3406943"/>
              <a:ext cx="193413" cy="37747"/>
            </a:xfrm>
            <a:custGeom>
              <a:avLst/>
              <a:gdLst>
                <a:gd name="T0" fmla="*/ 2147483646 w 240"/>
                <a:gd name="T1" fmla="*/ 2147483646 h 48"/>
                <a:gd name="T2" fmla="*/ 2147483646 w 240"/>
                <a:gd name="T3" fmla="*/ 2147483646 h 48"/>
                <a:gd name="T4" fmla="*/ 2147483646 w 240"/>
                <a:gd name="T5" fmla="*/ 2147483646 h 48"/>
                <a:gd name="T6" fmla="*/ 2147483646 w 240"/>
                <a:gd name="T7" fmla="*/ 1154690940 h 48"/>
                <a:gd name="T8" fmla="*/ 0 w 240"/>
                <a:gd name="T9" fmla="*/ 2147483646 h 48"/>
                <a:gd name="T10" fmla="*/ 1781146254 w 240"/>
                <a:gd name="T11" fmla="*/ 2147483646 h 48"/>
                <a:gd name="T12" fmla="*/ 2147483646 w 240"/>
                <a:gd name="T13" fmla="*/ 2147483646 h 48"/>
                <a:gd name="T14" fmla="*/ 2147483646 w 240"/>
                <a:gd name="T15" fmla="*/ 2147483646 h 48"/>
                <a:gd name="T16" fmla="*/ 2147483646 w 240"/>
                <a:gd name="T17" fmla="*/ 2147483646 h 48"/>
                <a:gd name="T18" fmla="*/ 2147483646 w 240"/>
                <a:gd name="T19" fmla="*/ 2147483646 h 48"/>
                <a:gd name="T20" fmla="*/ 2147483646 w 240"/>
                <a:gd name="T21" fmla="*/ 2147483646 h 48"/>
                <a:gd name="T22" fmla="*/ 2147483646 w 240"/>
                <a:gd name="T23" fmla="*/ 2147483646 h 48"/>
                <a:gd name="T24" fmla="*/ 2147483646 w 240"/>
                <a:gd name="T25" fmla="*/ 2147483646 h 48"/>
                <a:gd name="T26" fmla="*/ 2147483646 w 240"/>
                <a:gd name="T27" fmla="*/ 2147483646 h 48"/>
                <a:gd name="T28" fmla="*/ 2147483646 w 240"/>
                <a:gd name="T29" fmla="*/ 2147483646 h 48"/>
                <a:gd name="T30" fmla="*/ 2147483646 w 240"/>
                <a:gd name="T31" fmla="*/ 2147483646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0" h="48">
                  <a:moveTo>
                    <a:pt x="160" y="40"/>
                  </a:moveTo>
                  <a:cubicBezTo>
                    <a:pt x="129" y="31"/>
                    <a:pt x="117" y="26"/>
                    <a:pt x="117" y="26"/>
                  </a:cubicBezTo>
                  <a:cubicBezTo>
                    <a:pt x="117" y="26"/>
                    <a:pt x="104" y="21"/>
                    <a:pt x="76" y="10"/>
                  </a:cubicBezTo>
                  <a:cubicBezTo>
                    <a:pt x="57" y="2"/>
                    <a:pt x="41" y="0"/>
                    <a:pt x="24" y="2"/>
                  </a:cubicBezTo>
                  <a:cubicBezTo>
                    <a:pt x="16" y="3"/>
                    <a:pt x="8" y="6"/>
                    <a:pt x="0" y="9"/>
                  </a:cubicBezTo>
                  <a:cubicBezTo>
                    <a:pt x="3" y="9"/>
                    <a:pt x="3" y="9"/>
                    <a:pt x="3" y="9"/>
                  </a:cubicBezTo>
                  <a:cubicBezTo>
                    <a:pt x="27" y="0"/>
                    <a:pt x="49" y="0"/>
                    <a:pt x="75" y="11"/>
                  </a:cubicBezTo>
                  <a:cubicBezTo>
                    <a:pt x="104" y="22"/>
                    <a:pt x="116" y="27"/>
                    <a:pt x="117" y="27"/>
                  </a:cubicBezTo>
                  <a:cubicBezTo>
                    <a:pt x="117" y="27"/>
                    <a:pt x="129" y="32"/>
                    <a:pt x="160" y="41"/>
                  </a:cubicBezTo>
                  <a:cubicBezTo>
                    <a:pt x="169" y="44"/>
                    <a:pt x="179" y="45"/>
                    <a:pt x="188" y="45"/>
                  </a:cubicBezTo>
                  <a:cubicBezTo>
                    <a:pt x="190" y="44"/>
                    <a:pt x="190" y="44"/>
                    <a:pt x="190" y="44"/>
                  </a:cubicBezTo>
                  <a:cubicBezTo>
                    <a:pt x="190" y="45"/>
                    <a:pt x="190" y="45"/>
                    <a:pt x="190" y="45"/>
                  </a:cubicBezTo>
                  <a:cubicBezTo>
                    <a:pt x="190" y="45"/>
                    <a:pt x="190" y="45"/>
                    <a:pt x="190" y="45"/>
                  </a:cubicBezTo>
                  <a:cubicBezTo>
                    <a:pt x="208" y="44"/>
                    <a:pt x="225" y="37"/>
                    <a:pt x="240" y="26"/>
                  </a:cubicBezTo>
                  <a:cubicBezTo>
                    <a:pt x="239" y="25"/>
                    <a:pt x="239" y="25"/>
                    <a:pt x="239" y="25"/>
                  </a:cubicBezTo>
                  <a:cubicBezTo>
                    <a:pt x="215" y="43"/>
                    <a:pt x="189" y="48"/>
                    <a:pt x="160"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8" name="MH_Other_66"/>
            <p:cNvSpPr/>
            <p:nvPr>
              <p:custDataLst>
                <p:tags r:id="rId80"/>
              </p:custDataLst>
            </p:nvPr>
          </p:nvSpPr>
          <p:spPr bwMode="auto">
            <a:xfrm>
              <a:off x="4386730" y="3411474"/>
              <a:ext cx="167523" cy="45296"/>
            </a:xfrm>
            <a:custGeom>
              <a:avLst/>
              <a:gdLst>
                <a:gd name="T0" fmla="*/ 0 w 207"/>
                <a:gd name="T1" fmla="*/ 0 h 56"/>
                <a:gd name="T2" fmla="*/ 0 w 207"/>
                <a:gd name="T3" fmla="*/ 610430886 h 56"/>
                <a:gd name="T4" fmla="*/ 2147483646 w 207"/>
                <a:gd name="T5" fmla="*/ 2147483646 h 56"/>
                <a:gd name="T6" fmla="*/ 2147483646 w 207"/>
                <a:gd name="T7" fmla="*/ 2147483646 h 56"/>
                <a:gd name="T8" fmla="*/ 2147483646 w 207"/>
                <a:gd name="T9" fmla="*/ 2147483646 h 56"/>
                <a:gd name="T10" fmla="*/ 2147483646 w 207"/>
                <a:gd name="T11" fmla="*/ 2147483646 h 56"/>
                <a:gd name="T12" fmla="*/ 2147483646 w 207"/>
                <a:gd name="T13" fmla="*/ 2147483646 h 56"/>
                <a:gd name="T14" fmla="*/ 2147483646 w 207"/>
                <a:gd name="T15" fmla="*/ 2147483646 h 56"/>
                <a:gd name="T16" fmla="*/ 2147483646 w 207"/>
                <a:gd name="T17" fmla="*/ 2147483646 h 56"/>
                <a:gd name="T18" fmla="*/ 2147483646 w 207"/>
                <a:gd name="T19" fmla="*/ 2147483646 h 56"/>
                <a:gd name="T20" fmla="*/ 2147483646 w 207"/>
                <a:gd name="T21" fmla="*/ 2147483646 h 56"/>
                <a:gd name="T22" fmla="*/ 2147483646 w 207"/>
                <a:gd name="T23" fmla="*/ 2147483646 h 56"/>
                <a:gd name="T24" fmla="*/ 2147483646 w 207"/>
                <a:gd name="T25" fmla="*/ 2147483646 h 56"/>
                <a:gd name="T26" fmla="*/ 2147483646 w 207"/>
                <a:gd name="T27" fmla="*/ 1221584652 h 56"/>
                <a:gd name="T28" fmla="*/ 2147483646 w 207"/>
                <a:gd name="T29" fmla="*/ 1832015538 h 56"/>
                <a:gd name="T30" fmla="*/ 2147483646 w 207"/>
                <a:gd name="T31" fmla="*/ 1221584652 h 56"/>
                <a:gd name="T32" fmla="*/ 2147483646 w 207"/>
                <a:gd name="T33" fmla="*/ 1221584652 h 56"/>
                <a:gd name="T34" fmla="*/ 0 w 207"/>
                <a:gd name="T35" fmla="*/ 0 h 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7" h="56">
                  <a:moveTo>
                    <a:pt x="0" y="0"/>
                  </a:moveTo>
                  <a:cubicBezTo>
                    <a:pt x="0" y="1"/>
                    <a:pt x="0" y="1"/>
                    <a:pt x="0" y="1"/>
                  </a:cubicBezTo>
                  <a:cubicBezTo>
                    <a:pt x="14" y="1"/>
                    <a:pt x="29" y="5"/>
                    <a:pt x="44" y="12"/>
                  </a:cubicBezTo>
                  <a:cubicBezTo>
                    <a:pt x="72" y="26"/>
                    <a:pt x="84" y="31"/>
                    <a:pt x="84" y="31"/>
                  </a:cubicBezTo>
                  <a:cubicBezTo>
                    <a:pt x="85" y="31"/>
                    <a:pt x="96" y="37"/>
                    <a:pt x="127" y="48"/>
                  </a:cubicBezTo>
                  <a:cubicBezTo>
                    <a:pt x="136" y="51"/>
                    <a:pt x="145" y="52"/>
                    <a:pt x="153" y="53"/>
                  </a:cubicBezTo>
                  <a:cubicBezTo>
                    <a:pt x="154" y="53"/>
                    <a:pt x="154" y="53"/>
                    <a:pt x="154" y="52"/>
                  </a:cubicBezTo>
                  <a:cubicBezTo>
                    <a:pt x="155" y="53"/>
                    <a:pt x="155" y="53"/>
                    <a:pt x="155" y="53"/>
                  </a:cubicBezTo>
                  <a:cubicBezTo>
                    <a:pt x="173" y="54"/>
                    <a:pt x="191" y="49"/>
                    <a:pt x="207" y="38"/>
                  </a:cubicBezTo>
                  <a:cubicBezTo>
                    <a:pt x="205" y="38"/>
                    <a:pt x="205" y="38"/>
                    <a:pt x="205" y="38"/>
                  </a:cubicBezTo>
                  <a:cubicBezTo>
                    <a:pt x="181" y="53"/>
                    <a:pt x="155" y="56"/>
                    <a:pt x="127" y="46"/>
                  </a:cubicBezTo>
                  <a:cubicBezTo>
                    <a:pt x="97" y="36"/>
                    <a:pt x="85" y="30"/>
                    <a:pt x="85" y="30"/>
                  </a:cubicBezTo>
                  <a:cubicBezTo>
                    <a:pt x="85" y="30"/>
                    <a:pt x="73" y="24"/>
                    <a:pt x="45" y="11"/>
                  </a:cubicBezTo>
                  <a:cubicBezTo>
                    <a:pt x="36" y="7"/>
                    <a:pt x="28" y="4"/>
                    <a:pt x="20" y="2"/>
                  </a:cubicBezTo>
                  <a:cubicBezTo>
                    <a:pt x="18" y="3"/>
                    <a:pt x="18" y="3"/>
                    <a:pt x="18" y="3"/>
                  </a:cubicBezTo>
                  <a:cubicBezTo>
                    <a:pt x="17" y="2"/>
                    <a:pt x="17" y="2"/>
                    <a:pt x="17" y="2"/>
                  </a:cubicBezTo>
                  <a:cubicBezTo>
                    <a:pt x="17" y="2"/>
                    <a:pt x="17" y="2"/>
                    <a:pt x="17" y="2"/>
                  </a:cubicBezTo>
                  <a:cubicBezTo>
                    <a:pt x="12" y="1"/>
                    <a:pt x="6"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89" name="MH_Other_67"/>
            <p:cNvSpPr/>
            <p:nvPr>
              <p:custDataLst>
                <p:tags r:id="rId81"/>
              </p:custDataLst>
            </p:nvPr>
          </p:nvSpPr>
          <p:spPr bwMode="auto">
            <a:xfrm>
              <a:off x="4400436" y="3414494"/>
              <a:ext cx="3046" cy="0"/>
            </a:xfrm>
            <a:custGeom>
              <a:avLst/>
              <a:gdLst>
                <a:gd name="T0" fmla="*/ 146271796 w 7"/>
                <a:gd name="T1" fmla="*/ 119 h 3"/>
                <a:gd name="T2" fmla="*/ 512054475 w 7"/>
                <a:gd name="T3" fmla="*/ 0 h 3"/>
                <a:gd name="T4" fmla="*/ 0 w 7"/>
                <a:gd name="T5" fmla="*/ 0 h 3"/>
                <a:gd name="T6" fmla="*/ 0 w 7"/>
                <a:gd name="T7" fmla="*/ 0 h 3"/>
                <a:gd name="T8" fmla="*/ 146271796 w 7"/>
                <a:gd name="T9" fmla="*/ 119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3"/>
                  </a:moveTo>
                  <a:lnTo>
                    <a:pt x="7"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0" name="MH_Other_68"/>
            <p:cNvSpPr/>
            <p:nvPr>
              <p:custDataLst>
                <p:tags r:id="rId82"/>
              </p:custDataLst>
            </p:nvPr>
          </p:nvSpPr>
          <p:spPr bwMode="auto">
            <a:xfrm>
              <a:off x="4552730" y="3441672"/>
              <a:ext cx="1523" cy="1509"/>
            </a:xfrm>
            <a:custGeom>
              <a:avLst/>
              <a:gdLst>
                <a:gd name="T0" fmla="*/ 179120564 w 5"/>
                <a:gd name="T1" fmla="*/ 0 h 2"/>
                <a:gd name="T2" fmla="*/ 0 w 5"/>
                <a:gd name="T3" fmla="*/ 447676037 h 2"/>
                <a:gd name="T4" fmla="*/ 179120564 w 5"/>
                <a:gd name="T5" fmla="*/ 447676037 h 2"/>
                <a:gd name="T6" fmla="*/ 179120564 w 5"/>
                <a:gd name="T7" fmla="*/ 447676037 h 2"/>
                <a:gd name="T8" fmla="*/ 179120564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5" y="0"/>
                  </a:moveTo>
                  <a:lnTo>
                    <a:pt x="0" y="2"/>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1" name="MH_Other_69"/>
            <p:cNvSpPr/>
            <p:nvPr>
              <p:custDataLst>
                <p:tags r:id="rId83"/>
              </p:custDataLst>
            </p:nvPr>
          </p:nvSpPr>
          <p:spPr bwMode="auto">
            <a:xfrm>
              <a:off x="4388253" y="3429593"/>
              <a:ext cx="124880" cy="37746"/>
            </a:xfrm>
            <a:custGeom>
              <a:avLst/>
              <a:gdLst>
                <a:gd name="T0" fmla="*/ 2147483646 w 154"/>
                <a:gd name="T1" fmla="*/ 2147483646 h 48"/>
                <a:gd name="T2" fmla="*/ 2147483646 w 154"/>
                <a:gd name="T3" fmla="*/ 2147483646 h 48"/>
                <a:gd name="T4" fmla="*/ 0 w 154"/>
                <a:gd name="T5" fmla="*/ 0 h 48"/>
                <a:gd name="T6" fmla="*/ 0 w 154"/>
                <a:gd name="T7" fmla="*/ 1154632081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2147483646 h 48"/>
                <a:gd name="T22" fmla="*/ 2147483646 w 154"/>
                <a:gd name="T23" fmla="*/ 2147483646 h 48"/>
                <a:gd name="T24" fmla="*/ 2147483646 w 154"/>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4" h="48">
                  <a:moveTo>
                    <a:pt x="72" y="36"/>
                  </a:moveTo>
                  <a:cubicBezTo>
                    <a:pt x="43" y="24"/>
                    <a:pt x="32" y="17"/>
                    <a:pt x="32" y="17"/>
                  </a:cubicBezTo>
                  <a:cubicBezTo>
                    <a:pt x="0" y="0"/>
                    <a:pt x="0" y="0"/>
                    <a:pt x="0" y="0"/>
                  </a:cubicBezTo>
                  <a:cubicBezTo>
                    <a:pt x="0" y="2"/>
                    <a:pt x="0" y="2"/>
                    <a:pt x="0" y="2"/>
                  </a:cubicBezTo>
                  <a:cubicBezTo>
                    <a:pt x="31" y="18"/>
                    <a:pt x="31" y="18"/>
                    <a:pt x="31" y="18"/>
                  </a:cubicBezTo>
                  <a:cubicBezTo>
                    <a:pt x="31" y="18"/>
                    <a:pt x="42" y="25"/>
                    <a:pt x="72" y="37"/>
                  </a:cubicBezTo>
                  <a:cubicBezTo>
                    <a:pt x="81" y="41"/>
                    <a:pt x="90" y="43"/>
                    <a:pt x="98" y="44"/>
                  </a:cubicBezTo>
                  <a:cubicBezTo>
                    <a:pt x="99" y="44"/>
                    <a:pt x="99" y="44"/>
                    <a:pt x="99" y="44"/>
                  </a:cubicBezTo>
                  <a:cubicBezTo>
                    <a:pt x="99" y="44"/>
                    <a:pt x="99" y="44"/>
                    <a:pt x="99" y="44"/>
                  </a:cubicBezTo>
                  <a:cubicBezTo>
                    <a:pt x="118" y="46"/>
                    <a:pt x="137" y="42"/>
                    <a:pt x="154" y="32"/>
                  </a:cubicBezTo>
                  <a:cubicBezTo>
                    <a:pt x="153" y="32"/>
                    <a:pt x="153" y="32"/>
                    <a:pt x="153" y="32"/>
                  </a:cubicBezTo>
                  <a:cubicBezTo>
                    <a:pt x="151" y="32"/>
                    <a:pt x="151" y="32"/>
                    <a:pt x="151" y="32"/>
                  </a:cubicBezTo>
                  <a:cubicBezTo>
                    <a:pt x="126" y="46"/>
                    <a:pt x="100" y="48"/>
                    <a:pt x="72" y="3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2" name="MH_Other_70"/>
            <p:cNvSpPr/>
            <p:nvPr>
              <p:custDataLst>
                <p:tags r:id="rId84"/>
              </p:custDataLst>
            </p:nvPr>
          </p:nvSpPr>
          <p:spPr bwMode="auto">
            <a:xfrm>
              <a:off x="4510087" y="3453751"/>
              <a:ext cx="1523" cy="1509"/>
            </a:xfrm>
            <a:custGeom>
              <a:avLst/>
              <a:gdLst>
                <a:gd name="T0" fmla="*/ 0 w 2"/>
                <a:gd name="T1" fmla="*/ 1790702559 h 1"/>
                <a:gd name="T2" fmla="*/ 1119503921 w 2"/>
                <a:gd name="T3" fmla="*/ 1790702559 h 1"/>
                <a:gd name="T4" fmla="*/ 559752357 w 2"/>
                <a:gd name="T5" fmla="*/ 0 h 1"/>
                <a:gd name="T6" fmla="*/ 0 w 2"/>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0" y="1"/>
                  </a:moveTo>
                  <a:cubicBezTo>
                    <a:pt x="2" y="1"/>
                    <a:pt x="2" y="1"/>
                    <a:pt x="2" y="1"/>
                  </a:cubicBezTo>
                  <a:cubicBezTo>
                    <a:pt x="1" y="0"/>
                    <a:pt x="1" y="0"/>
                    <a:pt x="1" y="0"/>
                  </a:cubicBezTo>
                  <a:cubicBezTo>
                    <a:pt x="1" y="1"/>
                    <a:pt x="1"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3" name="MH_Other_71"/>
            <p:cNvSpPr/>
            <p:nvPr>
              <p:custDataLst>
                <p:tags r:id="rId85"/>
              </p:custDataLst>
            </p:nvPr>
          </p:nvSpPr>
          <p:spPr bwMode="auto">
            <a:xfrm>
              <a:off x="4391297" y="3456769"/>
              <a:ext cx="77669" cy="18119"/>
            </a:xfrm>
            <a:custGeom>
              <a:avLst/>
              <a:gdLst>
                <a:gd name="T0" fmla="*/ 2147483646 w 97"/>
                <a:gd name="T1" fmla="*/ 2147483646 h 22"/>
                <a:gd name="T2" fmla="*/ 0 w 97"/>
                <a:gd name="T3" fmla="*/ 0 h 22"/>
                <a:gd name="T4" fmla="*/ 0 w 97"/>
                <a:gd name="T5" fmla="*/ 1260411211 h 22"/>
                <a:gd name="T6" fmla="*/ 2147483646 w 97"/>
                <a:gd name="T7" fmla="*/ 2147483646 h 22"/>
                <a:gd name="T8" fmla="*/ 2147483646 w 97"/>
                <a:gd name="T9" fmla="*/ 2147483646 h 22"/>
                <a:gd name="T10" fmla="*/ 2147483646 w 97"/>
                <a:gd name="T11" fmla="*/ 2147483646 h 22"/>
                <a:gd name="T12" fmla="*/ 2147483646 w 97"/>
                <a:gd name="T13" fmla="*/ 2147483646 h 22"/>
                <a:gd name="T14" fmla="*/ 2147483646 w 97"/>
                <a:gd name="T15" fmla="*/ 2147483646 h 22"/>
                <a:gd name="T16" fmla="*/ 2147483646 w 97"/>
                <a:gd name="T17" fmla="*/ 2147483646 h 22"/>
                <a:gd name="T18" fmla="*/ 2147483646 w 97"/>
                <a:gd name="T19" fmla="*/ 2147483646 h 22"/>
                <a:gd name="T20" fmla="*/ 2147483646 w 97"/>
                <a:gd name="T21" fmla="*/ 2147483646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7" h="22">
                  <a:moveTo>
                    <a:pt x="16" y="9"/>
                  </a:moveTo>
                  <a:cubicBezTo>
                    <a:pt x="10" y="6"/>
                    <a:pt x="5" y="3"/>
                    <a:pt x="0" y="0"/>
                  </a:cubicBezTo>
                  <a:cubicBezTo>
                    <a:pt x="0" y="2"/>
                    <a:pt x="0" y="2"/>
                    <a:pt x="0" y="2"/>
                  </a:cubicBezTo>
                  <a:cubicBezTo>
                    <a:pt x="5" y="4"/>
                    <a:pt x="10" y="7"/>
                    <a:pt x="16" y="10"/>
                  </a:cubicBezTo>
                  <a:cubicBezTo>
                    <a:pt x="25" y="14"/>
                    <a:pt x="34" y="17"/>
                    <a:pt x="42" y="19"/>
                  </a:cubicBezTo>
                  <a:cubicBezTo>
                    <a:pt x="44" y="18"/>
                    <a:pt x="44" y="18"/>
                    <a:pt x="44" y="18"/>
                  </a:cubicBezTo>
                  <a:cubicBezTo>
                    <a:pt x="45" y="19"/>
                    <a:pt x="45" y="19"/>
                    <a:pt x="45" y="19"/>
                  </a:cubicBezTo>
                  <a:cubicBezTo>
                    <a:pt x="63" y="21"/>
                    <a:pt x="80" y="19"/>
                    <a:pt x="97" y="10"/>
                  </a:cubicBezTo>
                  <a:cubicBezTo>
                    <a:pt x="96" y="9"/>
                    <a:pt x="96" y="9"/>
                    <a:pt x="96" y="9"/>
                  </a:cubicBezTo>
                  <a:cubicBezTo>
                    <a:pt x="95" y="9"/>
                    <a:pt x="95" y="9"/>
                    <a:pt x="95" y="9"/>
                  </a:cubicBezTo>
                  <a:cubicBezTo>
                    <a:pt x="70" y="22"/>
                    <a:pt x="43" y="22"/>
                    <a:pt x="16"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4" name="MH_Other_72"/>
            <p:cNvSpPr/>
            <p:nvPr>
              <p:custDataLst>
                <p:tags r:id="rId86"/>
              </p:custDataLst>
            </p:nvPr>
          </p:nvSpPr>
          <p:spPr bwMode="auto">
            <a:xfrm>
              <a:off x="4467445" y="3464319"/>
              <a:ext cx="1523"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5" name="MH_Other_73"/>
            <p:cNvSpPr/>
            <p:nvPr>
              <p:custDataLst>
                <p:tags r:id="rId87"/>
              </p:custDataLst>
            </p:nvPr>
          </p:nvSpPr>
          <p:spPr bwMode="auto">
            <a:xfrm>
              <a:off x="4392820" y="3471869"/>
              <a:ext cx="35028" cy="7549"/>
            </a:xfrm>
            <a:custGeom>
              <a:avLst/>
              <a:gdLst>
                <a:gd name="T0" fmla="*/ 0 w 43"/>
                <a:gd name="T1" fmla="*/ 2147483646 h 8"/>
                <a:gd name="T2" fmla="*/ 0 w 43"/>
                <a:gd name="T3" fmla="*/ 2147483646 h 8"/>
                <a:gd name="T4" fmla="*/ 607835308 w 43"/>
                <a:gd name="T5" fmla="*/ 2147483646 h 8"/>
                <a:gd name="T6" fmla="*/ 2147483646 w 43"/>
                <a:gd name="T7" fmla="*/ 0 h 8"/>
                <a:gd name="T8" fmla="*/ 2147483646 w 43"/>
                <a:gd name="T9" fmla="*/ 0 h 8"/>
                <a:gd name="T10" fmla="*/ 0 w 43"/>
                <a:gd name="T11" fmla="*/ 2147483646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
                  <a:moveTo>
                    <a:pt x="0" y="6"/>
                  </a:moveTo>
                  <a:cubicBezTo>
                    <a:pt x="0" y="7"/>
                    <a:pt x="0" y="7"/>
                    <a:pt x="0" y="7"/>
                  </a:cubicBezTo>
                  <a:cubicBezTo>
                    <a:pt x="1" y="7"/>
                    <a:pt x="1" y="7"/>
                    <a:pt x="1" y="7"/>
                  </a:cubicBezTo>
                  <a:cubicBezTo>
                    <a:pt x="15" y="8"/>
                    <a:pt x="29" y="6"/>
                    <a:pt x="43" y="0"/>
                  </a:cubicBezTo>
                  <a:cubicBezTo>
                    <a:pt x="40" y="0"/>
                    <a:pt x="40" y="0"/>
                    <a:pt x="40" y="0"/>
                  </a:cubicBezTo>
                  <a:cubicBezTo>
                    <a:pt x="27" y="5"/>
                    <a:pt x="14" y="7"/>
                    <a:pt x="0"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6" name="MH_Other_74"/>
            <p:cNvSpPr/>
            <p:nvPr>
              <p:custDataLst>
                <p:tags r:id="rId88"/>
              </p:custDataLst>
            </p:nvPr>
          </p:nvSpPr>
          <p:spPr bwMode="auto">
            <a:xfrm>
              <a:off x="4424803" y="3471868"/>
              <a:ext cx="3046" cy="0"/>
            </a:xfrm>
            <a:custGeom>
              <a:avLst/>
              <a:gdLst>
                <a:gd name="T0" fmla="*/ 365782679 w 7"/>
                <a:gd name="T1" fmla="*/ 0 h 2"/>
                <a:gd name="T2" fmla="*/ 0 w 7"/>
                <a:gd name="T3" fmla="*/ 178 h 2"/>
                <a:gd name="T4" fmla="*/ 512054475 w 7"/>
                <a:gd name="T5" fmla="*/ 178 h 2"/>
                <a:gd name="T6" fmla="*/ 365782679 w 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2">
                  <a:moveTo>
                    <a:pt x="5" y="0"/>
                  </a:moveTo>
                  <a:lnTo>
                    <a:pt x="0" y="2"/>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7" name="MH_Other_75"/>
            <p:cNvSpPr/>
            <p:nvPr>
              <p:custDataLst>
                <p:tags r:id="rId89"/>
              </p:custDataLst>
            </p:nvPr>
          </p:nvSpPr>
          <p:spPr bwMode="auto">
            <a:xfrm>
              <a:off x="4592325" y="3348060"/>
              <a:ext cx="22844" cy="15098"/>
            </a:xfrm>
            <a:custGeom>
              <a:avLst/>
              <a:gdLst>
                <a:gd name="T0" fmla="*/ 2147483646 w 28"/>
                <a:gd name="T1" fmla="*/ 1321526722 h 18"/>
                <a:gd name="T2" fmla="*/ 2147483646 w 28"/>
                <a:gd name="T3" fmla="*/ 660374424 h 18"/>
                <a:gd name="T4" fmla="*/ 2147483646 w 28"/>
                <a:gd name="T5" fmla="*/ 660374424 h 18"/>
                <a:gd name="T6" fmla="*/ 2147483646 w 28"/>
                <a:gd name="T7" fmla="*/ 0 h 18"/>
                <a:gd name="T8" fmla="*/ 2147483646 w 28"/>
                <a:gd name="T9" fmla="*/ 1981900264 h 18"/>
                <a:gd name="T10" fmla="*/ 0 w 28"/>
                <a:gd name="T11" fmla="*/ 2147483646 h 18"/>
                <a:gd name="T12" fmla="*/ 606065575 w 28"/>
                <a:gd name="T13" fmla="*/ 2147483646 h 18"/>
                <a:gd name="T14" fmla="*/ 1212131151 w 28"/>
                <a:gd name="T15" fmla="*/ 2147483646 h 18"/>
                <a:gd name="T16" fmla="*/ 2147483646 w 28"/>
                <a:gd name="T17" fmla="*/ 1321526722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18">
                  <a:moveTo>
                    <a:pt x="28" y="2"/>
                  </a:moveTo>
                  <a:cubicBezTo>
                    <a:pt x="28" y="1"/>
                    <a:pt x="28" y="1"/>
                    <a:pt x="28" y="1"/>
                  </a:cubicBezTo>
                  <a:cubicBezTo>
                    <a:pt x="27" y="1"/>
                    <a:pt x="27" y="1"/>
                    <a:pt x="27" y="1"/>
                  </a:cubicBezTo>
                  <a:cubicBezTo>
                    <a:pt x="27" y="0"/>
                    <a:pt x="27" y="0"/>
                    <a:pt x="27" y="0"/>
                  </a:cubicBezTo>
                  <a:cubicBezTo>
                    <a:pt x="25" y="1"/>
                    <a:pt x="23" y="2"/>
                    <a:pt x="21" y="3"/>
                  </a:cubicBezTo>
                  <a:cubicBezTo>
                    <a:pt x="14" y="6"/>
                    <a:pt x="6" y="12"/>
                    <a:pt x="0" y="18"/>
                  </a:cubicBezTo>
                  <a:cubicBezTo>
                    <a:pt x="1" y="17"/>
                    <a:pt x="1" y="17"/>
                    <a:pt x="1" y="17"/>
                  </a:cubicBezTo>
                  <a:cubicBezTo>
                    <a:pt x="2" y="17"/>
                    <a:pt x="2" y="17"/>
                    <a:pt x="2" y="17"/>
                  </a:cubicBezTo>
                  <a:cubicBezTo>
                    <a:pt x="10" y="10"/>
                    <a:pt x="19" y="5"/>
                    <a:pt x="28" y="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8" name="MH_Other_76"/>
            <p:cNvSpPr/>
            <p:nvPr>
              <p:custDataLst>
                <p:tags r:id="rId90"/>
              </p:custDataLst>
            </p:nvPr>
          </p:nvSpPr>
          <p:spPr bwMode="auto">
            <a:xfrm>
              <a:off x="4554251" y="3360138"/>
              <a:ext cx="67009" cy="16609"/>
            </a:xfrm>
            <a:custGeom>
              <a:avLst/>
              <a:gdLst>
                <a:gd name="T0" fmla="*/ 2147483646 w 83"/>
                <a:gd name="T1" fmla="*/ 2147483646 h 21"/>
                <a:gd name="T2" fmla="*/ 2147483646 w 83"/>
                <a:gd name="T3" fmla="*/ 2147483646 h 21"/>
                <a:gd name="T4" fmla="*/ 2147483646 w 83"/>
                <a:gd name="T5" fmla="*/ 2147483646 h 21"/>
                <a:gd name="T6" fmla="*/ 2147483646 w 83"/>
                <a:gd name="T7" fmla="*/ 1720974062 h 21"/>
                <a:gd name="T8" fmla="*/ 2147483646 w 83"/>
                <a:gd name="T9" fmla="*/ 1147085432 h 21"/>
                <a:gd name="T10" fmla="*/ 2147483646 w 83"/>
                <a:gd name="T11" fmla="*/ 1720974062 h 21"/>
                <a:gd name="T12" fmla="*/ 2147483646 w 83"/>
                <a:gd name="T13" fmla="*/ 1147085432 h 21"/>
                <a:gd name="T14" fmla="*/ 2147483646 w 83"/>
                <a:gd name="T15" fmla="*/ 2147483646 h 21"/>
                <a:gd name="T16" fmla="*/ 0 w 83"/>
                <a:gd name="T17" fmla="*/ 2147483646 h 21"/>
                <a:gd name="T18" fmla="*/ 594916658 w 83"/>
                <a:gd name="T19" fmla="*/ 2147483646 h 21"/>
                <a:gd name="T20" fmla="*/ 1189124717 w 83"/>
                <a:gd name="T21" fmla="*/ 2147483646 h 21"/>
                <a:gd name="T22" fmla="*/ 2147483646 w 83"/>
                <a:gd name="T23" fmla="*/ 2147483646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21">
                  <a:moveTo>
                    <a:pt x="74" y="4"/>
                  </a:moveTo>
                  <a:cubicBezTo>
                    <a:pt x="83" y="6"/>
                    <a:pt x="83" y="6"/>
                    <a:pt x="83" y="6"/>
                  </a:cubicBezTo>
                  <a:cubicBezTo>
                    <a:pt x="82" y="4"/>
                    <a:pt x="82" y="4"/>
                    <a:pt x="82" y="4"/>
                  </a:cubicBezTo>
                  <a:cubicBezTo>
                    <a:pt x="74" y="3"/>
                    <a:pt x="74" y="3"/>
                    <a:pt x="74" y="3"/>
                  </a:cubicBezTo>
                  <a:cubicBezTo>
                    <a:pt x="65" y="2"/>
                    <a:pt x="56" y="1"/>
                    <a:pt x="48" y="2"/>
                  </a:cubicBezTo>
                  <a:cubicBezTo>
                    <a:pt x="48" y="3"/>
                    <a:pt x="48" y="3"/>
                    <a:pt x="48" y="3"/>
                  </a:cubicBezTo>
                  <a:cubicBezTo>
                    <a:pt x="47" y="2"/>
                    <a:pt x="47" y="2"/>
                    <a:pt x="47" y="2"/>
                  </a:cubicBezTo>
                  <a:cubicBezTo>
                    <a:pt x="38" y="3"/>
                    <a:pt x="30" y="5"/>
                    <a:pt x="22" y="8"/>
                  </a:cubicBezTo>
                  <a:cubicBezTo>
                    <a:pt x="15" y="11"/>
                    <a:pt x="7" y="16"/>
                    <a:pt x="0" y="21"/>
                  </a:cubicBezTo>
                  <a:cubicBezTo>
                    <a:pt x="1" y="21"/>
                    <a:pt x="1" y="21"/>
                    <a:pt x="1" y="21"/>
                  </a:cubicBezTo>
                  <a:cubicBezTo>
                    <a:pt x="2" y="21"/>
                    <a:pt x="2" y="21"/>
                    <a:pt x="2" y="21"/>
                  </a:cubicBezTo>
                  <a:cubicBezTo>
                    <a:pt x="23" y="5"/>
                    <a:pt x="45" y="0"/>
                    <a:pt x="74" y="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799" name="MH_Other_77"/>
            <p:cNvSpPr/>
            <p:nvPr>
              <p:custDataLst>
                <p:tags r:id="rId91"/>
              </p:custDataLst>
            </p:nvPr>
          </p:nvSpPr>
          <p:spPr bwMode="auto">
            <a:xfrm>
              <a:off x="4592327" y="3361648"/>
              <a:ext cx="1523" cy="1510"/>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0" name="MH_Other_78"/>
            <p:cNvSpPr/>
            <p:nvPr>
              <p:custDataLst>
                <p:tags r:id="rId92"/>
              </p:custDataLst>
            </p:nvPr>
          </p:nvSpPr>
          <p:spPr bwMode="auto">
            <a:xfrm>
              <a:off x="4517701" y="3375237"/>
              <a:ext cx="117267" cy="15098"/>
            </a:xfrm>
            <a:custGeom>
              <a:avLst/>
              <a:gdLst>
                <a:gd name="T0" fmla="*/ 2147483646 w 145"/>
                <a:gd name="T1" fmla="*/ 2147483646 h 18"/>
                <a:gd name="T2" fmla="*/ 2147483646 w 145"/>
                <a:gd name="T3" fmla="*/ 2147483646 h 18"/>
                <a:gd name="T4" fmla="*/ 2147483646 w 145"/>
                <a:gd name="T5" fmla="*/ 2147483646 h 18"/>
                <a:gd name="T6" fmla="*/ 2147483646 w 145"/>
                <a:gd name="T7" fmla="*/ 2147483646 h 18"/>
                <a:gd name="T8" fmla="*/ 2147483646 w 145"/>
                <a:gd name="T9" fmla="*/ 2147483646 h 18"/>
                <a:gd name="T10" fmla="*/ 2147483646 w 145"/>
                <a:gd name="T11" fmla="*/ 2147483646 h 18"/>
                <a:gd name="T12" fmla="*/ 2147483646 w 145"/>
                <a:gd name="T13" fmla="*/ 1290413486 h 18"/>
                <a:gd name="T14" fmla="*/ 2147483646 w 145"/>
                <a:gd name="T15" fmla="*/ 1936009167 h 18"/>
                <a:gd name="T16" fmla="*/ 2147483646 w 145"/>
                <a:gd name="T17" fmla="*/ 1290413486 h 18"/>
                <a:gd name="T18" fmla="*/ 2147483646 w 145"/>
                <a:gd name="T19" fmla="*/ 2147483646 h 18"/>
                <a:gd name="T20" fmla="*/ 0 w 145"/>
                <a:gd name="T21" fmla="*/ 2147483646 h 18"/>
                <a:gd name="T22" fmla="*/ 1195370460 w 145"/>
                <a:gd name="T23" fmla="*/ 2147483646 h 18"/>
                <a:gd name="T24" fmla="*/ 2147483646 w 145"/>
                <a:gd name="T25" fmla="*/ 2147483646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8">
                  <a:moveTo>
                    <a:pt x="74" y="6"/>
                  </a:moveTo>
                  <a:cubicBezTo>
                    <a:pt x="104" y="12"/>
                    <a:pt x="117" y="14"/>
                    <a:pt x="117" y="14"/>
                  </a:cubicBezTo>
                  <a:cubicBezTo>
                    <a:pt x="117" y="14"/>
                    <a:pt x="126" y="16"/>
                    <a:pt x="145" y="18"/>
                  </a:cubicBezTo>
                  <a:cubicBezTo>
                    <a:pt x="144" y="17"/>
                    <a:pt x="144" y="17"/>
                    <a:pt x="144" y="17"/>
                  </a:cubicBezTo>
                  <a:cubicBezTo>
                    <a:pt x="126" y="15"/>
                    <a:pt x="118" y="13"/>
                    <a:pt x="117" y="13"/>
                  </a:cubicBezTo>
                  <a:cubicBezTo>
                    <a:pt x="117" y="13"/>
                    <a:pt x="104" y="11"/>
                    <a:pt x="74" y="5"/>
                  </a:cubicBezTo>
                  <a:cubicBezTo>
                    <a:pt x="65" y="3"/>
                    <a:pt x="56" y="2"/>
                    <a:pt x="48" y="2"/>
                  </a:cubicBezTo>
                  <a:cubicBezTo>
                    <a:pt x="48" y="3"/>
                    <a:pt x="48" y="3"/>
                    <a:pt x="48" y="3"/>
                  </a:cubicBezTo>
                  <a:cubicBezTo>
                    <a:pt x="47" y="2"/>
                    <a:pt x="47" y="2"/>
                    <a:pt x="47" y="2"/>
                  </a:cubicBezTo>
                  <a:cubicBezTo>
                    <a:pt x="38" y="3"/>
                    <a:pt x="30" y="4"/>
                    <a:pt x="22" y="7"/>
                  </a:cubicBezTo>
                  <a:cubicBezTo>
                    <a:pt x="14" y="9"/>
                    <a:pt x="7" y="13"/>
                    <a:pt x="0" y="18"/>
                  </a:cubicBezTo>
                  <a:cubicBezTo>
                    <a:pt x="2" y="18"/>
                    <a:pt x="2" y="18"/>
                    <a:pt x="2" y="18"/>
                  </a:cubicBezTo>
                  <a:cubicBezTo>
                    <a:pt x="24" y="4"/>
                    <a:pt x="46" y="0"/>
                    <a:pt x="74"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1" name="MH_Other_79"/>
            <p:cNvSpPr/>
            <p:nvPr>
              <p:custDataLst>
                <p:tags r:id="rId93"/>
              </p:custDataLst>
            </p:nvPr>
          </p:nvSpPr>
          <p:spPr bwMode="auto">
            <a:xfrm>
              <a:off x="4555775" y="3376746"/>
              <a:ext cx="1523" cy="1510"/>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1" y="1"/>
                    <a:pt x="1" y="1"/>
                    <a:pt x="1"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2" name="MH_Other_80"/>
            <p:cNvSpPr/>
            <p:nvPr>
              <p:custDataLst>
                <p:tags r:id="rId94"/>
              </p:custDataLst>
            </p:nvPr>
          </p:nvSpPr>
          <p:spPr bwMode="auto">
            <a:xfrm>
              <a:off x="4479628" y="3388825"/>
              <a:ext cx="164478" cy="21138"/>
            </a:xfrm>
            <a:custGeom>
              <a:avLst/>
              <a:gdLst>
                <a:gd name="T0" fmla="*/ 2147483646 w 204"/>
                <a:gd name="T1" fmla="*/ 2147483646 h 28"/>
                <a:gd name="T2" fmla="*/ 2147483646 w 204"/>
                <a:gd name="T3" fmla="*/ 2147483646 h 28"/>
                <a:gd name="T4" fmla="*/ 2147483646 w 204"/>
                <a:gd name="T5" fmla="*/ 2147483646 h 28"/>
                <a:gd name="T6" fmla="*/ 2147483646 w 204"/>
                <a:gd name="T7" fmla="*/ 2147483646 h 28"/>
                <a:gd name="T8" fmla="*/ 2147483646 w 204"/>
                <a:gd name="T9" fmla="*/ 2147483646 h 28"/>
                <a:gd name="T10" fmla="*/ 2147483646 w 204"/>
                <a:gd name="T11" fmla="*/ 2147483646 h 28"/>
                <a:gd name="T12" fmla="*/ 2147483646 w 204"/>
                <a:gd name="T13" fmla="*/ 2147483646 h 28"/>
                <a:gd name="T14" fmla="*/ 2147483646 w 204"/>
                <a:gd name="T15" fmla="*/ 2147483646 h 28"/>
                <a:gd name="T16" fmla="*/ 2147483646 w 204"/>
                <a:gd name="T17" fmla="*/ 2147483646 h 28"/>
                <a:gd name="T18" fmla="*/ 2147483646 w 204"/>
                <a:gd name="T19" fmla="*/ 2147483646 h 28"/>
                <a:gd name="T20" fmla="*/ 2147483646 w 204"/>
                <a:gd name="T21" fmla="*/ 2147483646 h 28"/>
                <a:gd name="T22" fmla="*/ 2147483646 w 204"/>
                <a:gd name="T23" fmla="*/ 2147483646 h 28"/>
                <a:gd name="T24" fmla="*/ 2147483646 w 204"/>
                <a:gd name="T25" fmla="*/ 1055945469 h 28"/>
                <a:gd name="T26" fmla="*/ 2147483646 w 204"/>
                <a:gd name="T27" fmla="*/ 1583918600 h 28"/>
                <a:gd name="T28" fmla="*/ 2147483646 w 204"/>
                <a:gd name="T29" fmla="*/ 1055945469 h 28"/>
                <a:gd name="T30" fmla="*/ 2147483646 w 204"/>
                <a:gd name="T31" fmla="*/ 1055945469 h 28"/>
                <a:gd name="T32" fmla="*/ 2147483646 w 204"/>
                <a:gd name="T33" fmla="*/ 2147483646 h 28"/>
                <a:gd name="T34" fmla="*/ 0 w 204"/>
                <a:gd name="T35" fmla="*/ 2147483646 h 28"/>
                <a:gd name="T36" fmla="*/ 1186653355 w 204"/>
                <a:gd name="T37" fmla="*/ 2147483646 h 28"/>
                <a:gd name="T38" fmla="*/ 1779980453 w 204"/>
                <a:gd name="T39" fmla="*/ 2147483646 h 28"/>
                <a:gd name="T40" fmla="*/ 2147483646 w 204"/>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4" h="28">
                  <a:moveTo>
                    <a:pt x="76" y="7"/>
                  </a:moveTo>
                  <a:cubicBezTo>
                    <a:pt x="106" y="15"/>
                    <a:pt x="119" y="18"/>
                    <a:pt x="119" y="18"/>
                  </a:cubicBezTo>
                  <a:cubicBezTo>
                    <a:pt x="119" y="18"/>
                    <a:pt x="132" y="22"/>
                    <a:pt x="164" y="26"/>
                  </a:cubicBezTo>
                  <a:cubicBezTo>
                    <a:pt x="173" y="28"/>
                    <a:pt x="182" y="28"/>
                    <a:pt x="191" y="27"/>
                  </a:cubicBezTo>
                  <a:cubicBezTo>
                    <a:pt x="191" y="27"/>
                    <a:pt x="191" y="26"/>
                    <a:pt x="192" y="26"/>
                  </a:cubicBezTo>
                  <a:cubicBezTo>
                    <a:pt x="192" y="27"/>
                    <a:pt x="192" y="27"/>
                    <a:pt x="192" y="27"/>
                  </a:cubicBezTo>
                  <a:cubicBezTo>
                    <a:pt x="196" y="26"/>
                    <a:pt x="200" y="25"/>
                    <a:pt x="204" y="24"/>
                  </a:cubicBezTo>
                  <a:cubicBezTo>
                    <a:pt x="204" y="24"/>
                    <a:pt x="204" y="24"/>
                    <a:pt x="204" y="24"/>
                  </a:cubicBezTo>
                  <a:cubicBezTo>
                    <a:pt x="203" y="23"/>
                    <a:pt x="203" y="23"/>
                    <a:pt x="203" y="23"/>
                  </a:cubicBezTo>
                  <a:cubicBezTo>
                    <a:pt x="191" y="26"/>
                    <a:pt x="178" y="27"/>
                    <a:pt x="164" y="25"/>
                  </a:cubicBezTo>
                  <a:cubicBezTo>
                    <a:pt x="132" y="21"/>
                    <a:pt x="120" y="17"/>
                    <a:pt x="119" y="17"/>
                  </a:cubicBezTo>
                  <a:cubicBezTo>
                    <a:pt x="119" y="17"/>
                    <a:pt x="106" y="14"/>
                    <a:pt x="76" y="6"/>
                  </a:cubicBezTo>
                  <a:cubicBezTo>
                    <a:pt x="67" y="4"/>
                    <a:pt x="58" y="2"/>
                    <a:pt x="50" y="2"/>
                  </a:cubicBezTo>
                  <a:cubicBezTo>
                    <a:pt x="49" y="2"/>
                    <a:pt x="49" y="3"/>
                    <a:pt x="48" y="3"/>
                  </a:cubicBezTo>
                  <a:cubicBezTo>
                    <a:pt x="48" y="2"/>
                    <a:pt x="48" y="2"/>
                    <a:pt x="48" y="2"/>
                  </a:cubicBezTo>
                  <a:cubicBezTo>
                    <a:pt x="48" y="2"/>
                    <a:pt x="48" y="2"/>
                    <a:pt x="48" y="2"/>
                  </a:cubicBezTo>
                  <a:cubicBezTo>
                    <a:pt x="40" y="2"/>
                    <a:pt x="32" y="3"/>
                    <a:pt x="24" y="5"/>
                  </a:cubicBezTo>
                  <a:cubicBezTo>
                    <a:pt x="16" y="7"/>
                    <a:pt x="8" y="11"/>
                    <a:pt x="0" y="15"/>
                  </a:cubicBezTo>
                  <a:cubicBezTo>
                    <a:pt x="2" y="15"/>
                    <a:pt x="2" y="15"/>
                    <a:pt x="2" y="15"/>
                  </a:cubicBezTo>
                  <a:cubicBezTo>
                    <a:pt x="2" y="15"/>
                    <a:pt x="3" y="15"/>
                    <a:pt x="3" y="15"/>
                  </a:cubicBezTo>
                  <a:cubicBezTo>
                    <a:pt x="26" y="2"/>
                    <a:pt x="48" y="0"/>
                    <a:pt x="76" y="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3" name="MH_Other_81"/>
            <p:cNvSpPr/>
            <p:nvPr>
              <p:custDataLst>
                <p:tags r:id="rId95"/>
              </p:custDataLst>
            </p:nvPr>
          </p:nvSpPr>
          <p:spPr bwMode="auto">
            <a:xfrm>
              <a:off x="4517701" y="3390336"/>
              <a:ext cx="1523" cy="0"/>
            </a:xfrm>
            <a:custGeom>
              <a:avLst/>
              <a:gdLst>
                <a:gd name="T0" fmla="*/ 0 w 2"/>
                <a:gd name="T1" fmla="*/ 1067 h 1"/>
                <a:gd name="T2" fmla="*/ 1120915208 w 2"/>
                <a:gd name="T3" fmla="*/ 0 h 1"/>
                <a:gd name="T4" fmla="*/ 0 w 2"/>
                <a:gd name="T5" fmla="*/ 0 h 1"/>
                <a:gd name="T6" fmla="*/ 0 w 2"/>
                <a:gd name="T7" fmla="*/ 0 h 1"/>
                <a:gd name="T8" fmla="*/ 0 w 2"/>
                <a:gd name="T9" fmla="*/ 1067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0"/>
                    <a:pt x="2" y="0"/>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4" name="MH_Other_82"/>
            <p:cNvSpPr/>
            <p:nvPr>
              <p:custDataLst>
                <p:tags r:id="rId96"/>
              </p:custDataLst>
            </p:nvPr>
          </p:nvSpPr>
          <p:spPr bwMode="auto">
            <a:xfrm>
              <a:off x="4440032" y="3397885"/>
              <a:ext cx="193413" cy="33217"/>
            </a:xfrm>
            <a:custGeom>
              <a:avLst/>
              <a:gdLst>
                <a:gd name="T0" fmla="*/ 0 w 240"/>
                <a:gd name="T1" fmla="*/ 2147483646 h 40"/>
                <a:gd name="T2" fmla="*/ 593480204 w 240"/>
                <a:gd name="T3" fmla="*/ 2147483646 h 40"/>
                <a:gd name="T4" fmla="*/ 2147483646 w 240"/>
                <a:gd name="T5" fmla="*/ 2147483646 h 40"/>
                <a:gd name="T6" fmla="*/ 2147483646 w 240"/>
                <a:gd name="T7" fmla="*/ 2147483646 h 40"/>
                <a:gd name="T8" fmla="*/ 2147483646 w 240"/>
                <a:gd name="T9" fmla="*/ 2147483646 h 40"/>
                <a:gd name="T10" fmla="*/ 2147483646 w 240"/>
                <a:gd name="T11" fmla="*/ 2147483646 h 40"/>
                <a:gd name="T12" fmla="*/ 2147483646 w 240"/>
                <a:gd name="T13" fmla="*/ 2147483646 h 40"/>
                <a:gd name="T14" fmla="*/ 2147483646 w 240"/>
                <a:gd name="T15" fmla="*/ 2147483646 h 40"/>
                <a:gd name="T16" fmla="*/ 2147483646 w 240"/>
                <a:gd name="T17" fmla="*/ 2147483646 h 40"/>
                <a:gd name="T18" fmla="*/ 2147483646 w 240"/>
                <a:gd name="T19" fmla="*/ 2147483646 h 40"/>
                <a:gd name="T20" fmla="*/ 2147483646 w 240"/>
                <a:gd name="T21" fmla="*/ 2147483646 h 40"/>
                <a:gd name="T22" fmla="*/ 2147483646 w 240"/>
                <a:gd name="T23" fmla="*/ 1287604423 h 40"/>
                <a:gd name="T24" fmla="*/ 2147483646 w 240"/>
                <a:gd name="T25" fmla="*/ 1931025951 h 40"/>
                <a:gd name="T26" fmla="*/ 2147483646 w 240"/>
                <a:gd name="T27" fmla="*/ 1287604423 h 40"/>
                <a:gd name="T28" fmla="*/ 2147483646 w 240"/>
                <a:gd name="T29" fmla="*/ 2147483646 h 40"/>
                <a:gd name="T30" fmla="*/ 0 w 240"/>
                <a:gd name="T31" fmla="*/ 2147483646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0" h="40">
                  <a:moveTo>
                    <a:pt x="0" y="12"/>
                  </a:moveTo>
                  <a:cubicBezTo>
                    <a:pt x="1" y="13"/>
                    <a:pt x="1" y="13"/>
                    <a:pt x="1" y="13"/>
                  </a:cubicBezTo>
                  <a:cubicBezTo>
                    <a:pt x="25" y="1"/>
                    <a:pt x="48" y="0"/>
                    <a:pt x="76" y="9"/>
                  </a:cubicBezTo>
                  <a:cubicBezTo>
                    <a:pt x="105" y="19"/>
                    <a:pt x="118" y="22"/>
                    <a:pt x="118" y="23"/>
                  </a:cubicBezTo>
                  <a:cubicBezTo>
                    <a:pt x="118" y="23"/>
                    <a:pt x="130" y="27"/>
                    <a:pt x="162" y="34"/>
                  </a:cubicBezTo>
                  <a:cubicBezTo>
                    <a:pt x="192" y="40"/>
                    <a:pt x="218" y="33"/>
                    <a:pt x="240" y="14"/>
                  </a:cubicBezTo>
                  <a:cubicBezTo>
                    <a:pt x="240" y="14"/>
                    <a:pt x="240" y="14"/>
                    <a:pt x="240" y="14"/>
                  </a:cubicBezTo>
                  <a:cubicBezTo>
                    <a:pt x="239" y="14"/>
                    <a:pt x="239" y="14"/>
                    <a:pt x="239" y="14"/>
                  </a:cubicBezTo>
                  <a:cubicBezTo>
                    <a:pt x="217" y="32"/>
                    <a:pt x="191" y="39"/>
                    <a:pt x="162" y="33"/>
                  </a:cubicBezTo>
                  <a:cubicBezTo>
                    <a:pt x="131" y="26"/>
                    <a:pt x="118" y="21"/>
                    <a:pt x="118" y="21"/>
                  </a:cubicBezTo>
                  <a:cubicBezTo>
                    <a:pt x="118" y="21"/>
                    <a:pt x="105" y="18"/>
                    <a:pt x="76" y="8"/>
                  </a:cubicBezTo>
                  <a:cubicBezTo>
                    <a:pt x="67" y="5"/>
                    <a:pt x="59" y="3"/>
                    <a:pt x="51" y="2"/>
                  </a:cubicBezTo>
                  <a:cubicBezTo>
                    <a:pt x="50" y="3"/>
                    <a:pt x="50" y="3"/>
                    <a:pt x="50" y="3"/>
                  </a:cubicBezTo>
                  <a:cubicBezTo>
                    <a:pt x="50" y="2"/>
                    <a:pt x="50" y="2"/>
                    <a:pt x="50" y="2"/>
                  </a:cubicBezTo>
                  <a:cubicBezTo>
                    <a:pt x="41" y="1"/>
                    <a:pt x="32" y="2"/>
                    <a:pt x="24" y="4"/>
                  </a:cubicBezTo>
                  <a:cubicBezTo>
                    <a:pt x="16" y="5"/>
                    <a:pt x="8" y="8"/>
                    <a:pt x="0" y="1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5" name="MH_Other_83"/>
            <p:cNvSpPr/>
            <p:nvPr>
              <p:custDataLst>
                <p:tags r:id="rId97"/>
              </p:custDataLst>
            </p:nvPr>
          </p:nvSpPr>
          <p:spPr bwMode="auto">
            <a:xfrm>
              <a:off x="4633444" y="3408455"/>
              <a:ext cx="0" cy="1509"/>
            </a:xfrm>
            <a:custGeom>
              <a:avLst/>
              <a:gdLst>
                <a:gd name="T0" fmla="*/ 0 w 1"/>
                <a:gd name="T1" fmla="*/ 1790702559 h 1"/>
                <a:gd name="T2" fmla="*/ 1067 w 1"/>
                <a:gd name="T3" fmla="*/ 1790702559 h 1"/>
                <a:gd name="T4" fmla="*/ 1067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6" name="MH_Other_84"/>
            <p:cNvSpPr/>
            <p:nvPr>
              <p:custDataLst>
                <p:tags r:id="rId98"/>
              </p:custDataLst>
            </p:nvPr>
          </p:nvSpPr>
          <p:spPr bwMode="auto">
            <a:xfrm>
              <a:off x="4481151" y="3400904"/>
              <a:ext cx="0" cy="0"/>
            </a:xfrm>
            <a:custGeom>
              <a:avLst/>
              <a:gdLst>
                <a:gd name="T0" fmla="*/ 1067 w 1"/>
                <a:gd name="T1" fmla="*/ 0 h 1"/>
                <a:gd name="T2" fmla="*/ 0 w 1"/>
                <a:gd name="T3" fmla="*/ 0 h 1"/>
                <a:gd name="T4" fmla="*/ 0 w 1"/>
                <a:gd name="T5" fmla="*/ 711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7" name="MH_Other_85"/>
            <p:cNvSpPr/>
            <p:nvPr>
              <p:custDataLst>
                <p:tags r:id="rId99"/>
              </p:custDataLst>
            </p:nvPr>
          </p:nvSpPr>
          <p:spPr bwMode="auto">
            <a:xfrm>
              <a:off x="4133921" y="3391845"/>
              <a:ext cx="260423" cy="90593"/>
            </a:xfrm>
            <a:custGeom>
              <a:avLst/>
              <a:gdLst>
                <a:gd name="T0" fmla="*/ 2147483646 w 322"/>
                <a:gd name="T1" fmla="*/ 2147483646 h 114"/>
                <a:gd name="T2" fmla="*/ 2147483646 w 322"/>
                <a:gd name="T3" fmla="*/ 2147483646 h 114"/>
                <a:gd name="T4" fmla="*/ 2147483646 w 322"/>
                <a:gd name="T5" fmla="*/ 2147483646 h 114"/>
                <a:gd name="T6" fmla="*/ 2147483646 w 322"/>
                <a:gd name="T7" fmla="*/ 2147483646 h 114"/>
                <a:gd name="T8" fmla="*/ 2147483646 w 322"/>
                <a:gd name="T9" fmla="*/ 2147483646 h 114"/>
                <a:gd name="T10" fmla="*/ 2147483646 w 322"/>
                <a:gd name="T11" fmla="*/ 2147483646 h 114"/>
                <a:gd name="T12" fmla="*/ 2147483646 w 322"/>
                <a:gd name="T13" fmla="*/ 2147483646 h 114"/>
                <a:gd name="T14" fmla="*/ 2147483646 w 322"/>
                <a:gd name="T15" fmla="*/ 2147483646 h 114"/>
                <a:gd name="T16" fmla="*/ 2147483646 w 322"/>
                <a:gd name="T17" fmla="*/ 2147483646 h 114"/>
                <a:gd name="T18" fmla="*/ 2147483646 w 322"/>
                <a:gd name="T19" fmla="*/ 2147483646 h 114"/>
                <a:gd name="T20" fmla="*/ 2147483646 w 322"/>
                <a:gd name="T21" fmla="*/ 2147483646 h 114"/>
                <a:gd name="T22" fmla="*/ 2147483646 w 322"/>
                <a:gd name="T23" fmla="*/ 2147483646 h 114"/>
                <a:gd name="T24" fmla="*/ 2147483646 w 322"/>
                <a:gd name="T25" fmla="*/ 2147483646 h 114"/>
                <a:gd name="T26" fmla="*/ 2147483646 w 322"/>
                <a:gd name="T27" fmla="*/ 2147483646 h 114"/>
                <a:gd name="T28" fmla="*/ 2147483646 w 322"/>
                <a:gd name="T29" fmla="*/ 2147483646 h 114"/>
                <a:gd name="T30" fmla="*/ 2147483646 w 322"/>
                <a:gd name="T31" fmla="*/ 2147483646 h 114"/>
                <a:gd name="T32" fmla="*/ 2147483646 w 322"/>
                <a:gd name="T33" fmla="*/ 2147483646 h 114"/>
                <a:gd name="T34" fmla="*/ 2147483646 w 322"/>
                <a:gd name="T35" fmla="*/ 2147483646 h 114"/>
                <a:gd name="T36" fmla="*/ 2147483646 w 322"/>
                <a:gd name="T37" fmla="*/ 2147483646 h 114"/>
                <a:gd name="T38" fmla="*/ 2147483646 w 322"/>
                <a:gd name="T39" fmla="*/ 2147483646 h 114"/>
                <a:gd name="T40" fmla="*/ 2147483646 w 322"/>
                <a:gd name="T41" fmla="*/ 2147483646 h 114"/>
                <a:gd name="T42" fmla="*/ 2147483646 w 322"/>
                <a:gd name="T43" fmla="*/ 2147483646 h 114"/>
                <a:gd name="T44" fmla="*/ 2147483646 w 322"/>
                <a:gd name="T45" fmla="*/ 2147483646 h 114"/>
                <a:gd name="T46" fmla="*/ 2147483646 w 322"/>
                <a:gd name="T47" fmla="*/ 2147483646 h 114"/>
                <a:gd name="T48" fmla="*/ 2147483646 w 322"/>
                <a:gd name="T49" fmla="*/ 2147483646 h 114"/>
                <a:gd name="T50" fmla="*/ 2147483646 w 322"/>
                <a:gd name="T51" fmla="*/ 2147483646 h 114"/>
                <a:gd name="T52" fmla="*/ 2147483646 w 322"/>
                <a:gd name="T53" fmla="*/ 2147483646 h 114"/>
                <a:gd name="T54" fmla="*/ 2147483646 w 322"/>
                <a:gd name="T55" fmla="*/ 2147483646 h 114"/>
                <a:gd name="T56" fmla="*/ 2147483646 w 322"/>
                <a:gd name="T57" fmla="*/ 2147483646 h 114"/>
                <a:gd name="T58" fmla="*/ 2147483646 w 322"/>
                <a:gd name="T59" fmla="*/ 2147483646 h 114"/>
                <a:gd name="T60" fmla="*/ 2147483646 w 322"/>
                <a:gd name="T61" fmla="*/ 2147483646 h 114"/>
                <a:gd name="T62" fmla="*/ 2147483646 w 322"/>
                <a:gd name="T63" fmla="*/ 0 h 114"/>
                <a:gd name="T64" fmla="*/ 2147483646 w 322"/>
                <a:gd name="T65" fmla="*/ 587803625 h 114"/>
                <a:gd name="T66" fmla="*/ 2147483646 w 322"/>
                <a:gd name="T67" fmla="*/ 2147483646 h 114"/>
                <a:gd name="T68" fmla="*/ 2147483646 w 322"/>
                <a:gd name="T69" fmla="*/ 2147483646 h 114"/>
                <a:gd name="T70" fmla="*/ 2147483646 w 322"/>
                <a:gd name="T71" fmla="*/ 2147483646 h 114"/>
                <a:gd name="T72" fmla="*/ 2147483646 w 322"/>
                <a:gd name="T73" fmla="*/ 2147483646 h 114"/>
                <a:gd name="T74" fmla="*/ 597730333 w 322"/>
                <a:gd name="T75" fmla="*/ 2147483646 h 114"/>
                <a:gd name="T76" fmla="*/ 0 w 322"/>
                <a:gd name="T77" fmla="*/ 2147483646 h 114"/>
                <a:gd name="T78" fmla="*/ 0 w 322"/>
                <a:gd name="T79" fmla="*/ 2147483646 h 114"/>
                <a:gd name="T80" fmla="*/ 2147483646 w 322"/>
                <a:gd name="T81" fmla="*/ 2147483646 h 1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22" h="114">
                  <a:moveTo>
                    <a:pt x="43" y="87"/>
                  </a:moveTo>
                  <a:cubicBezTo>
                    <a:pt x="58" y="96"/>
                    <a:pt x="75" y="99"/>
                    <a:pt x="94" y="97"/>
                  </a:cubicBezTo>
                  <a:cubicBezTo>
                    <a:pt x="94" y="97"/>
                    <a:pt x="94" y="97"/>
                    <a:pt x="94" y="97"/>
                  </a:cubicBezTo>
                  <a:cubicBezTo>
                    <a:pt x="111" y="105"/>
                    <a:pt x="130" y="108"/>
                    <a:pt x="149" y="105"/>
                  </a:cubicBezTo>
                  <a:cubicBezTo>
                    <a:pt x="166" y="112"/>
                    <a:pt x="184" y="113"/>
                    <a:pt x="203" y="109"/>
                  </a:cubicBezTo>
                  <a:cubicBezTo>
                    <a:pt x="219" y="114"/>
                    <a:pt x="238" y="114"/>
                    <a:pt x="256" y="109"/>
                  </a:cubicBezTo>
                  <a:cubicBezTo>
                    <a:pt x="273" y="114"/>
                    <a:pt x="292" y="113"/>
                    <a:pt x="310" y="107"/>
                  </a:cubicBezTo>
                  <a:cubicBezTo>
                    <a:pt x="309" y="106"/>
                    <a:pt x="309" y="106"/>
                    <a:pt x="309" y="106"/>
                  </a:cubicBezTo>
                  <a:cubicBezTo>
                    <a:pt x="313" y="107"/>
                    <a:pt x="317" y="108"/>
                    <a:pt x="322" y="108"/>
                  </a:cubicBezTo>
                  <a:cubicBezTo>
                    <a:pt x="321" y="108"/>
                    <a:pt x="321" y="108"/>
                    <a:pt x="321" y="108"/>
                  </a:cubicBezTo>
                  <a:cubicBezTo>
                    <a:pt x="321" y="107"/>
                    <a:pt x="321" y="107"/>
                    <a:pt x="321" y="107"/>
                  </a:cubicBezTo>
                  <a:cubicBezTo>
                    <a:pt x="319" y="84"/>
                    <a:pt x="319" y="84"/>
                    <a:pt x="319" y="84"/>
                  </a:cubicBezTo>
                  <a:cubicBezTo>
                    <a:pt x="319" y="82"/>
                    <a:pt x="319" y="82"/>
                    <a:pt x="319" y="82"/>
                  </a:cubicBezTo>
                  <a:cubicBezTo>
                    <a:pt x="316" y="49"/>
                    <a:pt x="316" y="49"/>
                    <a:pt x="316" y="49"/>
                  </a:cubicBezTo>
                  <a:cubicBezTo>
                    <a:pt x="316" y="47"/>
                    <a:pt x="316" y="47"/>
                    <a:pt x="316" y="47"/>
                  </a:cubicBezTo>
                  <a:cubicBezTo>
                    <a:pt x="314" y="27"/>
                    <a:pt x="314" y="27"/>
                    <a:pt x="314" y="27"/>
                  </a:cubicBezTo>
                  <a:cubicBezTo>
                    <a:pt x="314" y="27"/>
                    <a:pt x="314" y="27"/>
                    <a:pt x="314" y="27"/>
                  </a:cubicBezTo>
                  <a:cubicBezTo>
                    <a:pt x="314" y="26"/>
                    <a:pt x="314" y="26"/>
                    <a:pt x="314" y="26"/>
                  </a:cubicBezTo>
                  <a:cubicBezTo>
                    <a:pt x="314" y="26"/>
                    <a:pt x="314" y="26"/>
                    <a:pt x="314" y="26"/>
                  </a:cubicBezTo>
                  <a:cubicBezTo>
                    <a:pt x="312" y="26"/>
                    <a:pt x="310" y="26"/>
                    <a:pt x="308" y="27"/>
                  </a:cubicBezTo>
                  <a:cubicBezTo>
                    <a:pt x="300" y="27"/>
                    <a:pt x="291" y="29"/>
                    <a:pt x="283" y="32"/>
                  </a:cubicBezTo>
                  <a:cubicBezTo>
                    <a:pt x="274" y="30"/>
                    <a:pt x="266" y="29"/>
                    <a:pt x="258" y="29"/>
                  </a:cubicBezTo>
                  <a:cubicBezTo>
                    <a:pt x="250" y="29"/>
                    <a:pt x="241" y="31"/>
                    <a:pt x="233" y="33"/>
                  </a:cubicBezTo>
                  <a:cubicBezTo>
                    <a:pt x="225" y="31"/>
                    <a:pt x="217" y="29"/>
                    <a:pt x="208" y="29"/>
                  </a:cubicBezTo>
                  <a:cubicBezTo>
                    <a:pt x="200" y="28"/>
                    <a:pt x="192" y="29"/>
                    <a:pt x="184" y="31"/>
                  </a:cubicBezTo>
                  <a:cubicBezTo>
                    <a:pt x="176" y="28"/>
                    <a:pt x="169" y="26"/>
                    <a:pt x="161" y="25"/>
                  </a:cubicBezTo>
                  <a:cubicBezTo>
                    <a:pt x="153" y="25"/>
                    <a:pt x="144" y="25"/>
                    <a:pt x="135" y="26"/>
                  </a:cubicBezTo>
                  <a:cubicBezTo>
                    <a:pt x="127" y="23"/>
                    <a:pt x="120" y="20"/>
                    <a:pt x="112" y="19"/>
                  </a:cubicBezTo>
                  <a:cubicBezTo>
                    <a:pt x="104" y="18"/>
                    <a:pt x="95" y="18"/>
                    <a:pt x="86" y="18"/>
                  </a:cubicBezTo>
                  <a:cubicBezTo>
                    <a:pt x="79" y="14"/>
                    <a:pt x="71" y="11"/>
                    <a:pt x="63" y="9"/>
                  </a:cubicBezTo>
                  <a:cubicBezTo>
                    <a:pt x="55" y="8"/>
                    <a:pt x="47" y="7"/>
                    <a:pt x="38" y="7"/>
                  </a:cubicBezTo>
                  <a:cubicBezTo>
                    <a:pt x="33" y="4"/>
                    <a:pt x="28" y="2"/>
                    <a:pt x="23" y="0"/>
                  </a:cubicBezTo>
                  <a:cubicBezTo>
                    <a:pt x="22" y="1"/>
                    <a:pt x="22" y="1"/>
                    <a:pt x="22" y="1"/>
                  </a:cubicBezTo>
                  <a:cubicBezTo>
                    <a:pt x="17" y="20"/>
                    <a:pt x="17" y="20"/>
                    <a:pt x="17" y="20"/>
                  </a:cubicBezTo>
                  <a:cubicBezTo>
                    <a:pt x="17" y="21"/>
                    <a:pt x="17" y="21"/>
                    <a:pt x="17" y="21"/>
                  </a:cubicBezTo>
                  <a:cubicBezTo>
                    <a:pt x="7" y="54"/>
                    <a:pt x="7" y="54"/>
                    <a:pt x="7" y="54"/>
                  </a:cubicBezTo>
                  <a:cubicBezTo>
                    <a:pt x="7" y="55"/>
                    <a:pt x="7" y="55"/>
                    <a:pt x="7" y="55"/>
                  </a:cubicBezTo>
                  <a:cubicBezTo>
                    <a:pt x="1" y="77"/>
                    <a:pt x="1" y="77"/>
                    <a:pt x="1" y="77"/>
                  </a:cubicBezTo>
                  <a:cubicBezTo>
                    <a:pt x="0" y="78"/>
                    <a:pt x="0" y="78"/>
                    <a:pt x="0" y="78"/>
                  </a:cubicBezTo>
                  <a:cubicBezTo>
                    <a:pt x="0" y="79"/>
                    <a:pt x="0" y="79"/>
                    <a:pt x="0" y="79"/>
                  </a:cubicBezTo>
                  <a:cubicBezTo>
                    <a:pt x="13" y="85"/>
                    <a:pt x="27" y="88"/>
                    <a:pt x="43" y="87"/>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8" name="MH_Other_86"/>
            <p:cNvSpPr/>
            <p:nvPr>
              <p:custDataLst>
                <p:tags r:id="rId100"/>
              </p:custDataLst>
            </p:nvPr>
          </p:nvSpPr>
          <p:spPr bwMode="auto">
            <a:xfrm>
              <a:off x="4164379" y="3397885"/>
              <a:ext cx="176661" cy="86063"/>
            </a:xfrm>
            <a:custGeom>
              <a:avLst/>
              <a:gdLst>
                <a:gd name="T0" fmla="*/ 2147483646 w 218"/>
                <a:gd name="T1" fmla="*/ 2147483646 h 109"/>
                <a:gd name="T2" fmla="*/ 2147483646 w 218"/>
                <a:gd name="T3" fmla="*/ 2147483646 h 109"/>
                <a:gd name="T4" fmla="*/ 2147483646 w 218"/>
                <a:gd name="T5" fmla="*/ 2147483646 h 109"/>
                <a:gd name="T6" fmla="*/ 2147483646 w 218"/>
                <a:gd name="T7" fmla="*/ 1155056075 h 109"/>
                <a:gd name="T8" fmla="*/ 0 w 218"/>
                <a:gd name="T9" fmla="*/ 0 h 109"/>
                <a:gd name="T10" fmla="*/ 1200921554 w 218"/>
                <a:gd name="T11" fmla="*/ 1155056075 h 109"/>
                <a:gd name="T12" fmla="*/ 2147483646 w 218"/>
                <a:gd name="T13" fmla="*/ 2147483646 h 109"/>
                <a:gd name="T14" fmla="*/ 2147483646 w 218"/>
                <a:gd name="T15" fmla="*/ 2147483646 h 109"/>
                <a:gd name="T16" fmla="*/ 2147483646 w 218"/>
                <a:gd name="T17" fmla="*/ 2147483646 h 109"/>
                <a:gd name="T18" fmla="*/ 2147483646 w 218"/>
                <a:gd name="T19" fmla="*/ 2147483646 h 109"/>
                <a:gd name="T20" fmla="*/ 2147483646 w 218"/>
                <a:gd name="T21" fmla="*/ 2147483646 h 109"/>
                <a:gd name="T22" fmla="*/ 2147483646 w 218"/>
                <a:gd name="T23" fmla="*/ 2147483646 h 109"/>
                <a:gd name="T24" fmla="*/ 2147483646 w 218"/>
                <a:gd name="T25" fmla="*/ 2147483646 h 109"/>
                <a:gd name="T26" fmla="*/ 2147483646 w 218"/>
                <a:gd name="T27" fmla="*/ 2147483646 h 109"/>
                <a:gd name="T28" fmla="*/ 2147483646 w 218"/>
                <a:gd name="T29" fmla="*/ 2147483646 h 109"/>
                <a:gd name="T30" fmla="*/ 2147483646 w 218"/>
                <a:gd name="T31" fmla="*/ 2147483646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8" h="109">
                  <a:moveTo>
                    <a:pt x="138" y="86"/>
                  </a:moveTo>
                  <a:cubicBezTo>
                    <a:pt x="113" y="67"/>
                    <a:pt x="103" y="58"/>
                    <a:pt x="103" y="58"/>
                  </a:cubicBezTo>
                  <a:cubicBezTo>
                    <a:pt x="103" y="58"/>
                    <a:pt x="93" y="49"/>
                    <a:pt x="70" y="28"/>
                  </a:cubicBezTo>
                  <a:cubicBezTo>
                    <a:pt x="56" y="15"/>
                    <a:pt x="41" y="6"/>
                    <a:pt x="25" y="2"/>
                  </a:cubicBezTo>
                  <a:cubicBezTo>
                    <a:pt x="17" y="1"/>
                    <a:pt x="9" y="0"/>
                    <a:pt x="0" y="0"/>
                  </a:cubicBezTo>
                  <a:cubicBezTo>
                    <a:pt x="2" y="2"/>
                    <a:pt x="2" y="2"/>
                    <a:pt x="2" y="2"/>
                  </a:cubicBezTo>
                  <a:cubicBezTo>
                    <a:pt x="28" y="1"/>
                    <a:pt x="49" y="10"/>
                    <a:pt x="70" y="29"/>
                  </a:cubicBezTo>
                  <a:cubicBezTo>
                    <a:pt x="92" y="50"/>
                    <a:pt x="102" y="59"/>
                    <a:pt x="102" y="59"/>
                  </a:cubicBezTo>
                  <a:cubicBezTo>
                    <a:pt x="102" y="59"/>
                    <a:pt x="112" y="68"/>
                    <a:pt x="137" y="87"/>
                  </a:cubicBezTo>
                  <a:cubicBezTo>
                    <a:pt x="145" y="93"/>
                    <a:pt x="154" y="98"/>
                    <a:pt x="162" y="101"/>
                  </a:cubicBezTo>
                  <a:cubicBezTo>
                    <a:pt x="164" y="101"/>
                    <a:pt x="164" y="101"/>
                    <a:pt x="164" y="101"/>
                  </a:cubicBezTo>
                  <a:cubicBezTo>
                    <a:pt x="165" y="102"/>
                    <a:pt x="165" y="102"/>
                    <a:pt x="165" y="102"/>
                  </a:cubicBezTo>
                  <a:cubicBezTo>
                    <a:pt x="165" y="102"/>
                    <a:pt x="165" y="102"/>
                    <a:pt x="165" y="102"/>
                  </a:cubicBezTo>
                  <a:cubicBezTo>
                    <a:pt x="182" y="107"/>
                    <a:pt x="200" y="107"/>
                    <a:pt x="218" y="102"/>
                  </a:cubicBezTo>
                  <a:cubicBezTo>
                    <a:pt x="217" y="101"/>
                    <a:pt x="217" y="101"/>
                    <a:pt x="217" y="101"/>
                  </a:cubicBezTo>
                  <a:cubicBezTo>
                    <a:pt x="189" y="109"/>
                    <a:pt x="163" y="105"/>
                    <a:pt x="138" y="8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09" name="MH_Other_87"/>
            <p:cNvSpPr/>
            <p:nvPr>
              <p:custDataLst>
                <p:tags r:id="rId101"/>
              </p:custDataLst>
            </p:nvPr>
          </p:nvSpPr>
          <p:spPr bwMode="auto">
            <a:xfrm>
              <a:off x="4152196" y="3391845"/>
              <a:ext cx="144680" cy="90593"/>
            </a:xfrm>
            <a:custGeom>
              <a:avLst/>
              <a:gdLst>
                <a:gd name="T0" fmla="*/ 583870446 w 181"/>
                <a:gd name="T1" fmla="*/ 0 h 114"/>
                <a:gd name="T2" fmla="*/ 0 w 181"/>
                <a:gd name="T3" fmla="*/ 587803625 h 114"/>
                <a:gd name="T4" fmla="*/ 2147483646 w 181"/>
                <a:gd name="T5" fmla="*/ 2147483646 h 114"/>
                <a:gd name="T6" fmla="*/ 2147483646 w 181"/>
                <a:gd name="T7" fmla="*/ 2147483646 h 114"/>
                <a:gd name="T8" fmla="*/ 2147483646 w 181"/>
                <a:gd name="T9" fmla="*/ 2147483646 h 114"/>
                <a:gd name="T10" fmla="*/ 2147483646 w 181"/>
                <a:gd name="T11" fmla="*/ 2147483646 h 114"/>
                <a:gd name="T12" fmla="*/ 2147483646 w 181"/>
                <a:gd name="T13" fmla="*/ 2147483646 h 114"/>
                <a:gd name="T14" fmla="*/ 2147483646 w 181"/>
                <a:gd name="T15" fmla="*/ 2147483646 h 114"/>
                <a:gd name="T16" fmla="*/ 2147483646 w 181"/>
                <a:gd name="T17" fmla="*/ 2147483646 h 114"/>
                <a:gd name="T18" fmla="*/ 2147483646 w 181"/>
                <a:gd name="T19" fmla="*/ 2147483646 h 114"/>
                <a:gd name="T20" fmla="*/ 2147483646 w 181"/>
                <a:gd name="T21" fmla="*/ 2147483646 h 114"/>
                <a:gd name="T22" fmla="*/ 2147483646 w 181"/>
                <a:gd name="T23" fmla="*/ 2147483646 h 114"/>
                <a:gd name="T24" fmla="*/ 2147483646 w 181"/>
                <a:gd name="T25" fmla="*/ 2147483646 h 114"/>
                <a:gd name="T26" fmla="*/ 2147483646 w 181"/>
                <a:gd name="T27" fmla="*/ 2147483646 h 114"/>
                <a:gd name="T28" fmla="*/ 2147483646 w 181"/>
                <a:gd name="T29" fmla="*/ 2147483646 h 114"/>
                <a:gd name="T30" fmla="*/ 2147483646 w 181"/>
                <a:gd name="T31" fmla="*/ 2147483646 h 114"/>
                <a:gd name="T32" fmla="*/ 2147483646 w 181"/>
                <a:gd name="T33" fmla="*/ 2147483646 h 114"/>
                <a:gd name="T34" fmla="*/ 583870446 w 181"/>
                <a:gd name="T35" fmla="*/ 0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1" h="114">
                  <a:moveTo>
                    <a:pt x="1" y="0"/>
                  </a:moveTo>
                  <a:cubicBezTo>
                    <a:pt x="0" y="1"/>
                    <a:pt x="0" y="1"/>
                    <a:pt x="0" y="1"/>
                  </a:cubicBezTo>
                  <a:cubicBezTo>
                    <a:pt x="14" y="6"/>
                    <a:pt x="26" y="14"/>
                    <a:pt x="38" y="27"/>
                  </a:cubicBezTo>
                  <a:cubicBezTo>
                    <a:pt x="59" y="49"/>
                    <a:pt x="69" y="58"/>
                    <a:pt x="69" y="58"/>
                  </a:cubicBezTo>
                  <a:cubicBezTo>
                    <a:pt x="69" y="58"/>
                    <a:pt x="78" y="68"/>
                    <a:pt x="102" y="89"/>
                  </a:cubicBezTo>
                  <a:cubicBezTo>
                    <a:pt x="109" y="95"/>
                    <a:pt x="117" y="100"/>
                    <a:pt x="125" y="104"/>
                  </a:cubicBezTo>
                  <a:cubicBezTo>
                    <a:pt x="125" y="104"/>
                    <a:pt x="126" y="104"/>
                    <a:pt x="126" y="104"/>
                  </a:cubicBezTo>
                  <a:cubicBezTo>
                    <a:pt x="126" y="104"/>
                    <a:pt x="126" y="104"/>
                    <a:pt x="126" y="104"/>
                  </a:cubicBezTo>
                  <a:cubicBezTo>
                    <a:pt x="143" y="112"/>
                    <a:pt x="162" y="113"/>
                    <a:pt x="181" y="109"/>
                  </a:cubicBezTo>
                  <a:cubicBezTo>
                    <a:pt x="178" y="108"/>
                    <a:pt x="178" y="108"/>
                    <a:pt x="178" y="108"/>
                  </a:cubicBezTo>
                  <a:cubicBezTo>
                    <a:pt x="151" y="114"/>
                    <a:pt x="126" y="107"/>
                    <a:pt x="103" y="88"/>
                  </a:cubicBezTo>
                  <a:cubicBezTo>
                    <a:pt x="79" y="68"/>
                    <a:pt x="70" y="58"/>
                    <a:pt x="70" y="58"/>
                  </a:cubicBezTo>
                  <a:cubicBezTo>
                    <a:pt x="70" y="57"/>
                    <a:pt x="60" y="48"/>
                    <a:pt x="39" y="26"/>
                  </a:cubicBezTo>
                  <a:cubicBezTo>
                    <a:pt x="32" y="19"/>
                    <a:pt x="25" y="13"/>
                    <a:pt x="18" y="9"/>
                  </a:cubicBezTo>
                  <a:cubicBezTo>
                    <a:pt x="16" y="9"/>
                    <a:pt x="16" y="9"/>
                    <a:pt x="16" y="9"/>
                  </a:cubicBezTo>
                  <a:cubicBezTo>
                    <a:pt x="16" y="7"/>
                    <a:pt x="16" y="7"/>
                    <a:pt x="16" y="7"/>
                  </a:cubicBezTo>
                  <a:cubicBezTo>
                    <a:pt x="16" y="7"/>
                    <a:pt x="16" y="7"/>
                    <a:pt x="16" y="7"/>
                  </a:cubicBezTo>
                  <a:cubicBezTo>
                    <a:pt x="11" y="4"/>
                    <a:pt x="6" y="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0" name="MH_Other_88"/>
            <p:cNvSpPr/>
            <p:nvPr>
              <p:custDataLst>
                <p:tags r:id="rId102"/>
              </p:custDataLst>
            </p:nvPr>
          </p:nvSpPr>
          <p:spPr bwMode="auto">
            <a:xfrm>
              <a:off x="4164379" y="3397885"/>
              <a:ext cx="1523" cy="0"/>
            </a:xfrm>
            <a:custGeom>
              <a:avLst/>
              <a:gdLst>
                <a:gd name="T0" fmla="*/ 0 w 4"/>
                <a:gd name="T1" fmla="*/ 89 h 4"/>
                <a:gd name="T2" fmla="*/ 224119998 w 4"/>
                <a:gd name="T3" fmla="*/ 89 h 4"/>
                <a:gd name="T4" fmla="*/ 0 w 4"/>
                <a:gd name="T5" fmla="*/ 0 h 4"/>
                <a:gd name="T6" fmla="*/ 0 w 4"/>
                <a:gd name="T7" fmla="*/ 0 h 4"/>
                <a:gd name="T8" fmla="*/ 0 w 4"/>
                <a:gd name="T9" fmla="*/ 89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0" y="4"/>
                  </a:moveTo>
                  <a:lnTo>
                    <a:pt x="4" y="4"/>
                  </a:lnTo>
                  <a:lnTo>
                    <a:pt x="0" y="0"/>
                  </a:lnTo>
                  <a:lnTo>
                    <a:pt x="0"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1" name="MH_Other_89"/>
            <p:cNvSpPr/>
            <p:nvPr>
              <p:custDataLst>
                <p:tags r:id="rId103"/>
              </p:custDataLst>
            </p:nvPr>
          </p:nvSpPr>
          <p:spPr bwMode="auto">
            <a:xfrm>
              <a:off x="4295352" y="3477909"/>
              <a:ext cx="1523" cy="1509"/>
            </a:xfrm>
            <a:custGeom>
              <a:avLst/>
              <a:gdLst>
                <a:gd name="T0" fmla="*/ 91503282 w 7"/>
                <a:gd name="T1" fmla="*/ 0 h 2"/>
                <a:gd name="T2" fmla="*/ 0 w 7"/>
                <a:gd name="T3" fmla="*/ 0 h 2"/>
                <a:gd name="T4" fmla="*/ 128094205 w 7"/>
                <a:gd name="T5" fmla="*/ 447676037 h 2"/>
                <a:gd name="T6" fmla="*/ 128094205 w 7"/>
                <a:gd name="T7" fmla="*/ 447676037 h 2"/>
                <a:gd name="T8" fmla="*/ 91503282 w 7"/>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
                  <a:moveTo>
                    <a:pt x="5" y="0"/>
                  </a:moveTo>
                  <a:lnTo>
                    <a:pt x="0" y="0"/>
                  </a:lnTo>
                  <a:lnTo>
                    <a:pt x="7"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2" name="MH_Other_90"/>
            <p:cNvSpPr/>
            <p:nvPr>
              <p:custDataLst>
                <p:tags r:id="rId104"/>
              </p:custDataLst>
            </p:nvPr>
          </p:nvSpPr>
          <p:spPr bwMode="auto">
            <a:xfrm>
              <a:off x="4147629" y="3406944"/>
              <a:ext cx="106605" cy="70965"/>
            </a:xfrm>
            <a:custGeom>
              <a:avLst/>
              <a:gdLst>
                <a:gd name="T0" fmla="*/ 2147483646 w 132"/>
                <a:gd name="T1" fmla="*/ 2147483646 h 88"/>
                <a:gd name="T2" fmla="*/ 2147483646 w 132"/>
                <a:gd name="T3" fmla="*/ 2147483646 h 88"/>
                <a:gd name="T4" fmla="*/ 0 w 132"/>
                <a:gd name="T5" fmla="*/ 0 h 88"/>
                <a:gd name="T6" fmla="*/ 0 w 132"/>
                <a:gd name="T7" fmla="*/ 606745285 h 88"/>
                <a:gd name="T8" fmla="*/ 2147483646 w 132"/>
                <a:gd name="T9" fmla="*/ 2147483646 h 88"/>
                <a:gd name="T10" fmla="*/ 2147483646 w 132"/>
                <a:gd name="T11" fmla="*/ 2147483646 h 88"/>
                <a:gd name="T12" fmla="*/ 2147483646 w 132"/>
                <a:gd name="T13" fmla="*/ 2147483646 h 88"/>
                <a:gd name="T14" fmla="*/ 2147483646 w 132"/>
                <a:gd name="T15" fmla="*/ 2147483646 h 88"/>
                <a:gd name="T16" fmla="*/ 2147483646 w 132"/>
                <a:gd name="T17" fmla="*/ 2147483646 h 88"/>
                <a:gd name="T18" fmla="*/ 2147483646 w 132"/>
                <a:gd name="T19" fmla="*/ 2147483646 h 88"/>
                <a:gd name="T20" fmla="*/ 2147483646 w 132"/>
                <a:gd name="T21" fmla="*/ 2147483646 h 88"/>
                <a:gd name="T22" fmla="*/ 2147483646 w 132"/>
                <a:gd name="T23" fmla="*/ 2147483646 h 88"/>
                <a:gd name="T24" fmla="*/ 2147483646 w 132"/>
                <a:gd name="T25" fmla="*/ 2147483646 h 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88">
                  <a:moveTo>
                    <a:pt x="55" y="59"/>
                  </a:moveTo>
                  <a:cubicBezTo>
                    <a:pt x="32" y="37"/>
                    <a:pt x="24" y="27"/>
                    <a:pt x="23" y="27"/>
                  </a:cubicBezTo>
                  <a:cubicBezTo>
                    <a:pt x="0" y="0"/>
                    <a:pt x="0" y="0"/>
                    <a:pt x="0" y="0"/>
                  </a:cubicBezTo>
                  <a:cubicBezTo>
                    <a:pt x="0" y="1"/>
                    <a:pt x="0" y="1"/>
                    <a:pt x="0" y="1"/>
                  </a:cubicBezTo>
                  <a:cubicBezTo>
                    <a:pt x="22" y="28"/>
                    <a:pt x="22" y="28"/>
                    <a:pt x="22" y="28"/>
                  </a:cubicBezTo>
                  <a:cubicBezTo>
                    <a:pt x="23" y="28"/>
                    <a:pt x="31" y="38"/>
                    <a:pt x="54" y="60"/>
                  </a:cubicBezTo>
                  <a:cubicBezTo>
                    <a:pt x="61" y="67"/>
                    <a:pt x="68" y="72"/>
                    <a:pt x="76" y="76"/>
                  </a:cubicBezTo>
                  <a:cubicBezTo>
                    <a:pt x="76" y="76"/>
                    <a:pt x="77" y="76"/>
                    <a:pt x="77" y="76"/>
                  </a:cubicBezTo>
                  <a:cubicBezTo>
                    <a:pt x="77" y="77"/>
                    <a:pt x="77" y="77"/>
                    <a:pt x="77" y="77"/>
                  </a:cubicBezTo>
                  <a:cubicBezTo>
                    <a:pt x="94" y="85"/>
                    <a:pt x="113" y="88"/>
                    <a:pt x="132" y="84"/>
                  </a:cubicBezTo>
                  <a:cubicBezTo>
                    <a:pt x="131" y="84"/>
                    <a:pt x="131" y="84"/>
                    <a:pt x="131" y="84"/>
                  </a:cubicBezTo>
                  <a:cubicBezTo>
                    <a:pt x="130" y="84"/>
                    <a:pt x="130" y="84"/>
                    <a:pt x="130" y="84"/>
                  </a:cubicBezTo>
                  <a:cubicBezTo>
                    <a:pt x="102" y="88"/>
                    <a:pt x="77" y="80"/>
                    <a:pt x="55" y="5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3" name="MH_Other_91"/>
            <p:cNvSpPr/>
            <p:nvPr>
              <p:custDataLst>
                <p:tags r:id="rId105"/>
              </p:custDataLst>
            </p:nvPr>
          </p:nvSpPr>
          <p:spPr bwMode="auto">
            <a:xfrm>
              <a:off x="4252710" y="3474888"/>
              <a:ext cx="0" cy="0"/>
            </a:xfrm>
            <a:custGeom>
              <a:avLst/>
              <a:gdLst>
                <a:gd name="T0" fmla="*/ 0 w 1"/>
                <a:gd name="T1" fmla="*/ 711 w 1"/>
                <a:gd name="T2" fmla="*/ 711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4" name="MH_Other_92"/>
            <p:cNvSpPr/>
            <p:nvPr>
              <p:custDataLst>
                <p:tags r:id="rId106"/>
              </p:custDataLst>
            </p:nvPr>
          </p:nvSpPr>
          <p:spPr bwMode="auto">
            <a:xfrm>
              <a:off x="4138489" y="3434122"/>
              <a:ext cx="71577" cy="36237"/>
            </a:xfrm>
            <a:custGeom>
              <a:avLst/>
              <a:gdLst>
                <a:gd name="T0" fmla="*/ 2147483646 w 87"/>
                <a:gd name="T1" fmla="*/ 2147483646 h 45"/>
                <a:gd name="T2" fmla="*/ 0 w 87"/>
                <a:gd name="T3" fmla="*/ 0 h 45"/>
                <a:gd name="T4" fmla="*/ 0 w 87"/>
                <a:gd name="T5" fmla="*/ 599998800 h 45"/>
                <a:gd name="T6" fmla="*/ 2147483646 w 87"/>
                <a:gd name="T7" fmla="*/ 2147483646 h 45"/>
                <a:gd name="T8" fmla="*/ 2147483646 w 87"/>
                <a:gd name="T9" fmla="*/ 2147483646 h 45"/>
                <a:gd name="T10" fmla="*/ 2147483646 w 87"/>
                <a:gd name="T11" fmla="*/ 2147483646 h 45"/>
                <a:gd name="T12" fmla="*/ 2147483646 w 87"/>
                <a:gd name="T13" fmla="*/ 2147483646 h 45"/>
                <a:gd name="T14" fmla="*/ 2147483646 w 87"/>
                <a:gd name="T15" fmla="*/ 2147483646 h 45"/>
                <a:gd name="T16" fmla="*/ 2147483646 w 87"/>
                <a:gd name="T17" fmla="*/ 2147483646 h 45"/>
                <a:gd name="T18" fmla="*/ 2147483646 w 87"/>
                <a:gd name="T19" fmla="*/ 2147483646 h 45"/>
                <a:gd name="T20" fmla="*/ 2147483646 w 87"/>
                <a:gd name="T21" fmla="*/ 2147483646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45">
                  <a:moveTo>
                    <a:pt x="12" y="13"/>
                  </a:moveTo>
                  <a:cubicBezTo>
                    <a:pt x="8" y="8"/>
                    <a:pt x="4" y="4"/>
                    <a:pt x="0" y="0"/>
                  </a:cubicBezTo>
                  <a:cubicBezTo>
                    <a:pt x="0" y="1"/>
                    <a:pt x="0" y="1"/>
                    <a:pt x="0" y="1"/>
                  </a:cubicBezTo>
                  <a:cubicBezTo>
                    <a:pt x="3" y="5"/>
                    <a:pt x="7" y="9"/>
                    <a:pt x="11" y="14"/>
                  </a:cubicBezTo>
                  <a:cubicBezTo>
                    <a:pt x="18" y="21"/>
                    <a:pt x="26" y="27"/>
                    <a:pt x="33" y="32"/>
                  </a:cubicBezTo>
                  <a:cubicBezTo>
                    <a:pt x="36" y="32"/>
                    <a:pt x="36" y="32"/>
                    <a:pt x="36" y="32"/>
                  </a:cubicBezTo>
                  <a:cubicBezTo>
                    <a:pt x="36" y="33"/>
                    <a:pt x="36" y="33"/>
                    <a:pt x="36" y="33"/>
                  </a:cubicBezTo>
                  <a:cubicBezTo>
                    <a:pt x="51" y="42"/>
                    <a:pt x="68" y="45"/>
                    <a:pt x="87" y="43"/>
                  </a:cubicBezTo>
                  <a:cubicBezTo>
                    <a:pt x="87" y="43"/>
                    <a:pt x="87" y="43"/>
                    <a:pt x="87" y="43"/>
                  </a:cubicBezTo>
                  <a:cubicBezTo>
                    <a:pt x="86" y="42"/>
                    <a:pt x="86" y="42"/>
                    <a:pt x="86" y="42"/>
                  </a:cubicBezTo>
                  <a:cubicBezTo>
                    <a:pt x="57" y="45"/>
                    <a:pt x="33" y="35"/>
                    <a:pt x="12" y="1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5" name="MH_Other_93"/>
            <p:cNvSpPr/>
            <p:nvPr>
              <p:custDataLst>
                <p:tags r:id="rId107"/>
              </p:custDataLst>
            </p:nvPr>
          </p:nvSpPr>
          <p:spPr bwMode="auto">
            <a:xfrm>
              <a:off x="4208546" y="3468848"/>
              <a:ext cx="1523" cy="0"/>
            </a:xfrm>
            <a:custGeom>
              <a:avLst/>
              <a:gdLst>
                <a:gd name="T0" fmla="*/ 0 w 1"/>
                <a:gd name="T1" fmla="*/ 0 h 1"/>
                <a:gd name="T2" fmla="*/ 1790702559 w 1"/>
                <a:gd name="T3" fmla="*/ 1067 h 1"/>
                <a:gd name="T4" fmla="*/ 1790702559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6" name="MH_Other_94"/>
            <p:cNvSpPr/>
            <p:nvPr>
              <p:custDataLst>
                <p:tags r:id="rId108"/>
              </p:custDataLst>
            </p:nvPr>
          </p:nvSpPr>
          <p:spPr bwMode="auto">
            <a:xfrm>
              <a:off x="4133921" y="3452240"/>
              <a:ext cx="35028" cy="9060"/>
            </a:xfrm>
            <a:custGeom>
              <a:avLst/>
              <a:gdLst>
                <a:gd name="T0" fmla="*/ 602067103 w 43"/>
                <a:gd name="T1" fmla="*/ 0 h 11"/>
                <a:gd name="T2" fmla="*/ 0 w 43"/>
                <a:gd name="T3" fmla="*/ 629831100 h 11"/>
                <a:gd name="T4" fmla="*/ 0 w 43"/>
                <a:gd name="T5" fmla="*/ 1260411211 h 11"/>
                <a:gd name="T6" fmla="*/ 2147483646 w 43"/>
                <a:gd name="T7" fmla="*/ 2147483646 h 11"/>
                <a:gd name="T8" fmla="*/ 2147483646 w 43"/>
                <a:gd name="T9" fmla="*/ 2147483646 h 11"/>
                <a:gd name="T10" fmla="*/ 602067103 w 43"/>
                <a:gd name="T11" fmla="*/ 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11">
                  <a:moveTo>
                    <a:pt x="1" y="0"/>
                  </a:moveTo>
                  <a:cubicBezTo>
                    <a:pt x="0" y="1"/>
                    <a:pt x="0" y="1"/>
                    <a:pt x="0" y="1"/>
                  </a:cubicBezTo>
                  <a:cubicBezTo>
                    <a:pt x="0" y="2"/>
                    <a:pt x="0" y="2"/>
                    <a:pt x="0" y="2"/>
                  </a:cubicBezTo>
                  <a:cubicBezTo>
                    <a:pt x="13" y="8"/>
                    <a:pt x="27" y="11"/>
                    <a:pt x="43" y="10"/>
                  </a:cubicBezTo>
                  <a:cubicBezTo>
                    <a:pt x="40" y="9"/>
                    <a:pt x="40" y="9"/>
                    <a:pt x="40" y="9"/>
                  </a:cubicBezTo>
                  <a:cubicBezTo>
                    <a:pt x="26" y="9"/>
                    <a:pt x="13" y="6"/>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7" name="MH_Other_95"/>
            <p:cNvSpPr/>
            <p:nvPr>
              <p:custDataLst>
                <p:tags r:id="rId109"/>
              </p:custDataLst>
            </p:nvPr>
          </p:nvSpPr>
          <p:spPr bwMode="auto">
            <a:xfrm>
              <a:off x="4165904" y="3459790"/>
              <a:ext cx="3046" cy="1509"/>
            </a:xfrm>
            <a:custGeom>
              <a:avLst/>
              <a:gdLst>
                <a:gd name="T0" fmla="*/ 512054475 w 7"/>
                <a:gd name="T1" fmla="*/ 0 h 3"/>
                <a:gd name="T2" fmla="*/ 0 w 7"/>
                <a:gd name="T3" fmla="*/ 0 h 3"/>
                <a:gd name="T4" fmla="*/ 512054475 w 7"/>
                <a:gd name="T5" fmla="*/ 298590347 h 3"/>
                <a:gd name="T6" fmla="*/ 512054475 w 7"/>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7" y="0"/>
                  </a:moveTo>
                  <a:lnTo>
                    <a:pt x="0" y="0"/>
                  </a:lnTo>
                  <a:lnTo>
                    <a:pt x="7" y="3"/>
                  </a:lnTo>
                  <a:lnTo>
                    <a:pt x="7"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8" name="MH_Other_96"/>
            <p:cNvSpPr/>
            <p:nvPr>
              <p:custDataLst>
                <p:tags r:id="rId110"/>
              </p:custDataLst>
            </p:nvPr>
          </p:nvSpPr>
          <p:spPr bwMode="auto">
            <a:xfrm>
              <a:off x="4360839" y="3411473"/>
              <a:ext cx="25889" cy="6040"/>
            </a:xfrm>
            <a:custGeom>
              <a:avLst/>
              <a:gdLst>
                <a:gd name="T0" fmla="*/ 2147483646 w 32"/>
                <a:gd name="T1" fmla="*/ 710169486 h 7"/>
                <a:gd name="T2" fmla="*/ 2147483646 w 32"/>
                <a:gd name="T3" fmla="*/ 710169486 h 7"/>
                <a:gd name="T4" fmla="*/ 2147483646 w 32"/>
                <a:gd name="T5" fmla="*/ 0 h 7"/>
                <a:gd name="T6" fmla="*/ 2147483646 w 32"/>
                <a:gd name="T7" fmla="*/ 0 h 7"/>
                <a:gd name="T8" fmla="*/ 2147483646 w 32"/>
                <a:gd name="T9" fmla="*/ 710169486 h 7"/>
                <a:gd name="T10" fmla="*/ 0 w 32"/>
                <a:gd name="T11" fmla="*/ 2147483646 h 7"/>
                <a:gd name="T12" fmla="*/ 1201265584 w 32"/>
                <a:gd name="T13" fmla="*/ 2147483646 h 7"/>
                <a:gd name="T14" fmla="*/ 1801542485 w 32"/>
                <a:gd name="T15" fmla="*/ 2147483646 h 7"/>
                <a:gd name="T16" fmla="*/ 2147483646 w 32"/>
                <a:gd name="T17" fmla="*/ 710169486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7">
                  <a:moveTo>
                    <a:pt x="32" y="1"/>
                  </a:moveTo>
                  <a:cubicBezTo>
                    <a:pt x="32" y="1"/>
                    <a:pt x="32" y="1"/>
                    <a:pt x="32" y="1"/>
                  </a:cubicBezTo>
                  <a:cubicBezTo>
                    <a:pt x="32" y="0"/>
                    <a:pt x="32" y="0"/>
                    <a:pt x="32" y="0"/>
                  </a:cubicBezTo>
                  <a:cubicBezTo>
                    <a:pt x="32" y="0"/>
                    <a:pt x="32" y="0"/>
                    <a:pt x="32" y="0"/>
                  </a:cubicBezTo>
                  <a:cubicBezTo>
                    <a:pt x="30" y="0"/>
                    <a:pt x="28" y="0"/>
                    <a:pt x="26" y="1"/>
                  </a:cubicBezTo>
                  <a:cubicBezTo>
                    <a:pt x="18" y="1"/>
                    <a:pt x="8" y="3"/>
                    <a:pt x="0" y="6"/>
                  </a:cubicBezTo>
                  <a:cubicBezTo>
                    <a:pt x="2" y="7"/>
                    <a:pt x="2" y="7"/>
                    <a:pt x="2" y="7"/>
                  </a:cubicBezTo>
                  <a:cubicBezTo>
                    <a:pt x="2" y="7"/>
                    <a:pt x="2" y="7"/>
                    <a:pt x="3" y="7"/>
                  </a:cubicBezTo>
                  <a:cubicBezTo>
                    <a:pt x="13" y="3"/>
                    <a:pt x="22" y="2"/>
                    <a:pt x="32"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19" name="MH_Other_97"/>
            <p:cNvSpPr/>
            <p:nvPr>
              <p:custDataLst>
                <p:tags r:id="rId111"/>
              </p:custDataLst>
            </p:nvPr>
          </p:nvSpPr>
          <p:spPr bwMode="auto">
            <a:xfrm>
              <a:off x="4321242" y="3412983"/>
              <a:ext cx="67009" cy="18119"/>
            </a:xfrm>
            <a:custGeom>
              <a:avLst/>
              <a:gdLst>
                <a:gd name="T0" fmla="*/ 2147483646 w 83"/>
                <a:gd name="T1" fmla="*/ 2147483646 h 22"/>
                <a:gd name="T2" fmla="*/ 2147483646 w 83"/>
                <a:gd name="T3" fmla="*/ 2147483646 h 22"/>
                <a:gd name="T4" fmla="*/ 2147483646 w 83"/>
                <a:gd name="T5" fmla="*/ 2147483646 h 22"/>
                <a:gd name="T6" fmla="*/ 2147483646 w 83"/>
                <a:gd name="T7" fmla="*/ 2147483646 h 22"/>
                <a:gd name="T8" fmla="*/ 2147483646 w 83"/>
                <a:gd name="T9" fmla="*/ 2147483646 h 22"/>
                <a:gd name="T10" fmla="*/ 2147483646 w 83"/>
                <a:gd name="T11" fmla="*/ 2147483646 h 22"/>
                <a:gd name="T12" fmla="*/ 2147483646 w 83"/>
                <a:gd name="T13" fmla="*/ 2147483646 h 22"/>
                <a:gd name="T14" fmla="*/ 2147483646 w 83"/>
                <a:gd name="T15" fmla="*/ 1260411211 h 22"/>
                <a:gd name="T16" fmla="*/ 0 w 83"/>
                <a:gd name="T17" fmla="*/ 2147483646 h 22"/>
                <a:gd name="T18" fmla="*/ 594916658 w 83"/>
                <a:gd name="T19" fmla="*/ 2147483646 h 22"/>
                <a:gd name="T20" fmla="*/ 1189124717 w 83"/>
                <a:gd name="T21" fmla="*/ 2147483646 h 22"/>
                <a:gd name="T22" fmla="*/ 2147483646 w 83"/>
                <a:gd name="T23" fmla="*/ 2147483646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22">
                  <a:moveTo>
                    <a:pt x="75" y="17"/>
                  </a:moveTo>
                  <a:cubicBezTo>
                    <a:pt x="83" y="22"/>
                    <a:pt x="83" y="22"/>
                    <a:pt x="83" y="22"/>
                  </a:cubicBezTo>
                  <a:cubicBezTo>
                    <a:pt x="83" y="20"/>
                    <a:pt x="83" y="20"/>
                    <a:pt x="83" y="20"/>
                  </a:cubicBezTo>
                  <a:cubicBezTo>
                    <a:pt x="75" y="16"/>
                    <a:pt x="75" y="16"/>
                    <a:pt x="75" y="16"/>
                  </a:cubicBezTo>
                  <a:cubicBezTo>
                    <a:pt x="67" y="12"/>
                    <a:pt x="60" y="8"/>
                    <a:pt x="52" y="6"/>
                  </a:cubicBezTo>
                  <a:cubicBezTo>
                    <a:pt x="51" y="6"/>
                    <a:pt x="51" y="6"/>
                    <a:pt x="51" y="6"/>
                  </a:cubicBezTo>
                  <a:cubicBezTo>
                    <a:pt x="51" y="6"/>
                    <a:pt x="51" y="6"/>
                    <a:pt x="51" y="6"/>
                  </a:cubicBezTo>
                  <a:cubicBezTo>
                    <a:pt x="42" y="3"/>
                    <a:pt x="34" y="2"/>
                    <a:pt x="25" y="2"/>
                  </a:cubicBezTo>
                  <a:cubicBezTo>
                    <a:pt x="17" y="2"/>
                    <a:pt x="8" y="4"/>
                    <a:pt x="0" y="6"/>
                  </a:cubicBezTo>
                  <a:cubicBezTo>
                    <a:pt x="1" y="7"/>
                    <a:pt x="1" y="7"/>
                    <a:pt x="1" y="7"/>
                  </a:cubicBezTo>
                  <a:cubicBezTo>
                    <a:pt x="1" y="7"/>
                    <a:pt x="2" y="7"/>
                    <a:pt x="2" y="7"/>
                  </a:cubicBezTo>
                  <a:cubicBezTo>
                    <a:pt x="27" y="0"/>
                    <a:pt x="50" y="3"/>
                    <a:pt x="75"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0" name="MH_Other_98"/>
            <p:cNvSpPr/>
            <p:nvPr>
              <p:custDataLst>
                <p:tags r:id="rId112"/>
              </p:custDataLst>
            </p:nvPr>
          </p:nvSpPr>
          <p:spPr bwMode="auto">
            <a:xfrm>
              <a:off x="4362361" y="3417513"/>
              <a:ext cx="1523" cy="0"/>
            </a:xfrm>
            <a:custGeom>
              <a:avLst/>
              <a:gdLst>
                <a:gd name="T0" fmla="*/ 1792959984 w 1"/>
                <a:gd name="T1" fmla="*/ 0 w 1"/>
                <a:gd name="T2" fmla="*/ 0 w 1"/>
                <a:gd name="T3" fmla="*/ 1792959984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1" name="MH_Other_99"/>
            <p:cNvSpPr/>
            <p:nvPr>
              <p:custDataLst>
                <p:tags r:id="rId113"/>
              </p:custDataLst>
            </p:nvPr>
          </p:nvSpPr>
          <p:spPr bwMode="auto">
            <a:xfrm>
              <a:off x="4281646" y="3412983"/>
              <a:ext cx="109651" cy="45296"/>
            </a:xfrm>
            <a:custGeom>
              <a:avLst/>
              <a:gdLst>
                <a:gd name="T0" fmla="*/ 2147483646 w 135"/>
                <a:gd name="T1" fmla="*/ 2147483646 h 57"/>
                <a:gd name="T2" fmla="*/ 2147483646 w 135"/>
                <a:gd name="T3" fmla="*/ 2147483646 h 57"/>
                <a:gd name="T4" fmla="*/ 2147483646 w 135"/>
                <a:gd name="T5" fmla="*/ 2147483646 h 57"/>
                <a:gd name="T6" fmla="*/ 2147483646 w 135"/>
                <a:gd name="T7" fmla="*/ 2147483646 h 57"/>
                <a:gd name="T8" fmla="*/ 2147483646 w 135"/>
                <a:gd name="T9" fmla="*/ 2147483646 h 57"/>
                <a:gd name="T10" fmla="*/ 2147483646 w 135"/>
                <a:gd name="T11" fmla="*/ 2147483646 h 57"/>
                <a:gd name="T12" fmla="*/ 2147483646 w 135"/>
                <a:gd name="T13" fmla="*/ 2147483646 h 57"/>
                <a:gd name="T14" fmla="*/ 2147483646 w 135"/>
                <a:gd name="T15" fmla="*/ 2147483646 h 57"/>
                <a:gd name="T16" fmla="*/ 2147483646 w 135"/>
                <a:gd name="T17" fmla="*/ 2147483646 h 57"/>
                <a:gd name="T18" fmla="*/ 2147483646 w 135"/>
                <a:gd name="T19" fmla="*/ 1175607250 h 57"/>
                <a:gd name="T20" fmla="*/ 0 w 135"/>
                <a:gd name="T21" fmla="*/ 2147483646 h 57"/>
                <a:gd name="T22" fmla="*/ 1207882607 w 135"/>
                <a:gd name="T23" fmla="*/ 2147483646 h 57"/>
                <a:gd name="T24" fmla="*/ 2147483646 w 135"/>
                <a:gd name="T25" fmla="*/ 2147483646 h 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5" h="57">
                  <a:moveTo>
                    <a:pt x="73" y="20"/>
                  </a:moveTo>
                  <a:cubicBezTo>
                    <a:pt x="99" y="36"/>
                    <a:pt x="111" y="43"/>
                    <a:pt x="111" y="43"/>
                  </a:cubicBezTo>
                  <a:cubicBezTo>
                    <a:pt x="111" y="43"/>
                    <a:pt x="118" y="48"/>
                    <a:pt x="135" y="57"/>
                  </a:cubicBezTo>
                  <a:cubicBezTo>
                    <a:pt x="135" y="55"/>
                    <a:pt x="135" y="55"/>
                    <a:pt x="135" y="55"/>
                  </a:cubicBezTo>
                  <a:cubicBezTo>
                    <a:pt x="119" y="47"/>
                    <a:pt x="112" y="42"/>
                    <a:pt x="112" y="42"/>
                  </a:cubicBezTo>
                  <a:cubicBezTo>
                    <a:pt x="112" y="42"/>
                    <a:pt x="100" y="35"/>
                    <a:pt x="74" y="19"/>
                  </a:cubicBezTo>
                  <a:cubicBezTo>
                    <a:pt x="66" y="14"/>
                    <a:pt x="59" y="10"/>
                    <a:pt x="51" y="7"/>
                  </a:cubicBezTo>
                  <a:cubicBezTo>
                    <a:pt x="50" y="7"/>
                    <a:pt x="50" y="7"/>
                    <a:pt x="50" y="7"/>
                  </a:cubicBezTo>
                  <a:cubicBezTo>
                    <a:pt x="50" y="7"/>
                    <a:pt x="50" y="7"/>
                    <a:pt x="50" y="7"/>
                  </a:cubicBezTo>
                  <a:cubicBezTo>
                    <a:pt x="41" y="4"/>
                    <a:pt x="33" y="2"/>
                    <a:pt x="24" y="2"/>
                  </a:cubicBezTo>
                  <a:cubicBezTo>
                    <a:pt x="16" y="1"/>
                    <a:pt x="8" y="2"/>
                    <a:pt x="0" y="4"/>
                  </a:cubicBezTo>
                  <a:cubicBezTo>
                    <a:pt x="2" y="5"/>
                    <a:pt x="2" y="5"/>
                    <a:pt x="2" y="5"/>
                  </a:cubicBezTo>
                  <a:cubicBezTo>
                    <a:pt x="27" y="0"/>
                    <a:pt x="49" y="4"/>
                    <a:pt x="73" y="2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2" name="MH_Other_100"/>
            <p:cNvSpPr/>
            <p:nvPr>
              <p:custDataLst>
                <p:tags r:id="rId114"/>
              </p:custDataLst>
            </p:nvPr>
          </p:nvSpPr>
          <p:spPr bwMode="auto">
            <a:xfrm>
              <a:off x="4322765" y="3419022"/>
              <a:ext cx="0" cy="0"/>
            </a:xfrm>
            <a:custGeom>
              <a:avLst/>
              <a:gdLst>
                <a:gd name="T0" fmla="*/ 1067 w 1"/>
                <a:gd name="T1" fmla="*/ 0 w 1"/>
                <a:gd name="T2" fmla="*/ 0 w 1"/>
                <a:gd name="T3" fmla="*/ 1067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3" name="MH_Other_101"/>
            <p:cNvSpPr/>
            <p:nvPr>
              <p:custDataLst>
                <p:tags r:id="rId115"/>
              </p:custDataLst>
            </p:nvPr>
          </p:nvSpPr>
          <p:spPr bwMode="auto">
            <a:xfrm>
              <a:off x="4242050" y="3409963"/>
              <a:ext cx="152294" cy="67945"/>
            </a:xfrm>
            <a:custGeom>
              <a:avLst/>
              <a:gdLst>
                <a:gd name="T0" fmla="*/ 2147483646 w 187"/>
                <a:gd name="T1" fmla="*/ 2147483646 h 85"/>
                <a:gd name="T2" fmla="*/ 2147483646 w 187"/>
                <a:gd name="T3" fmla="*/ 2147483646 h 85"/>
                <a:gd name="T4" fmla="*/ 2147483646 w 187"/>
                <a:gd name="T5" fmla="*/ 2147483646 h 85"/>
                <a:gd name="T6" fmla="*/ 2147483646 w 187"/>
                <a:gd name="T7" fmla="*/ 2147483646 h 85"/>
                <a:gd name="T8" fmla="*/ 2147483646 w 187"/>
                <a:gd name="T9" fmla="*/ 2147483646 h 85"/>
                <a:gd name="T10" fmla="*/ 2147483646 w 187"/>
                <a:gd name="T11" fmla="*/ 2147483646 h 85"/>
                <a:gd name="T12" fmla="*/ 2147483646 w 187"/>
                <a:gd name="T13" fmla="*/ 2147483646 h 85"/>
                <a:gd name="T14" fmla="*/ 2147483646 w 187"/>
                <a:gd name="T15" fmla="*/ 2147483646 h 85"/>
                <a:gd name="T16" fmla="*/ 2147483646 w 187"/>
                <a:gd name="T17" fmla="*/ 2147483646 h 85"/>
                <a:gd name="T18" fmla="*/ 2147483646 w 187"/>
                <a:gd name="T19" fmla="*/ 2147483646 h 85"/>
                <a:gd name="T20" fmla="*/ 2147483646 w 187"/>
                <a:gd name="T21" fmla="*/ 2147483646 h 85"/>
                <a:gd name="T22" fmla="*/ 2147483646 w 187"/>
                <a:gd name="T23" fmla="*/ 2147483646 h 85"/>
                <a:gd name="T24" fmla="*/ 2147483646 w 187"/>
                <a:gd name="T25" fmla="*/ 2147483646 h 85"/>
                <a:gd name="T26" fmla="*/ 2147483646 w 187"/>
                <a:gd name="T27" fmla="*/ 2147483646 h 85"/>
                <a:gd name="T28" fmla="*/ 2147483646 w 187"/>
                <a:gd name="T29" fmla="*/ 2147483646 h 85"/>
                <a:gd name="T30" fmla="*/ 2147483646 w 187"/>
                <a:gd name="T31" fmla="*/ 2147483646 h 85"/>
                <a:gd name="T32" fmla="*/ 2147483646 w 187"/>
                <a:gd name="T33" fmla="*/ 1193734023 h 85"/>
                <a:gd name="T34" fmla="*/ 0 w 187"/>
                <a:gd name="T35" fmla="*/ 1790600194 h 85"/>
                <a:gd name="T36" fmla="*/ 606814659 w 187"/>
                <a:gd name="T37" fmla="*/ 2147483646 h 85"/>
                <a:gd name="T38" fmla="*/ 1213630167 w 187"/>
                <a:gd name="T39" fmla="*/ 2147483646 h 85"/>
                <a:gd name="T40" fmla="*/ 2147483646 w 187"/>
                <a:gd name="T41" fmla="*/ 2147483646 h 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7" h="85">
                  <a:moveTo>
                    <a:pt x="73" y="23"/>
                  </a:moveTo>
                  <a:cubicBezTo>
                    <a:pt x="98" y="41"/>
                    <a:pt x="110" y="49"/>
                    <a:pt x="110" y="49"/>
                  </a:cubicBezTo>
                  <a:cubicBezTo>
                    <a:pt x="110" y="49"/>
                    <a:pt x="120" y="57"/>
                    <a:pt x="148" y="73"/>
                  </a:cubicBezTo>
                  <a:cubicBezTo>
                    <a:pt x="156" y="78"/>
                    <a:pt x="165" y="81"/>
                    <a:pt x="173" y="83"/>
                  </a:cubicBezTo>
                  <a:cubicBezTo>
                    <a:pt x="174" y="83"/>
                    <a:pt x="174" y="83"/>
                    <a:pt x="174" y="83"/>
                  </a:cubicBezTo>
                  <a:cubicBezTo>
                    <a:pt x="174" y="83"/>
                    <a:pt x="174" y="83"/>
                    <a:pt x="174" y="83"/>
                  </a:cubicBezTo>
                  <a:cubicBezTo>
                    <a:pt x="178" y="84"/>
                    <a:pt x="182" y="85"/>
                    <a:pt x="187" y="85"/>
                  </a:cubicBezTo>
                  <a:cubicBezTo>
                    <a:pt x="186" y="85"/>
                    <a:pt x="186" y="85"/>
                    <a:pt x="186" y="85"/>
                  </a:cubicBezTo>
                  <a:cubicBezTo>
                    <a:pt x="186" y="84"/>
                    <a:pt x="186" y="84"/>
                    <a:pt x="186" y="84"/>
                  </a:cubicBezTo>
                  <a:cubicBezTo>
                    <a:pt x="174" y="83"/>
                    <a:pt x="161" y="79"/>
                    <a:pt x="149" y="72"/>
                  </a:cubicBezTo>
                  <a:cubicBezTo>
                    <a:pt x="121" y="56"/>
                    <a:pt x="111" y="48"/>
                    <a:pt x="110" y="48"/>
                  </a:cubicBezTo>
                  <a:cubicBezTo>
                    <a:pt x="110" y="48"/>
                    <a:pt x="99" y="40"/>
                    <a:pt x="74" y="22"/>
                  </a:cubicBezTo>
                  <a:cubicBezTo>
                    <a:pt x="66" y="17"/>
                    <a:pt x="59" y="12"/>
                    <a:pt x="51" y="9"/>
                  </a:cubicBezTo>
                  <a:cubicBezTo>
                    <a:pt x="50" y="9"/>
                    <a:pt x="50" y="9"/>
                    <a:pt x="49" y="9"/>
                  </a:cubicBezTo>
                  <a:cubicBezTo>
                    <a:pt x="49" y="8"/>
                    <a:pt x="49" y="8"/>
                    <a:pt x="49" y="8"/>
                  </a:cubicBezTo>
                  <a:cubicBezTo>
                    <a:pt x="49" y="8"/>
                    <a:pt x="49" y="8"/>
                    <a:pt x="49" y="8"/>
                  </a:cubicBezTo>
                  <a:cubicBezTo>
                    <a:pt x="41" y="5"/>
                    <a:pt x="34" y="3"/>
                    <a:pt x="26" y="2"/>
                  </a:cubicBezTo>
                  <a:cubicBezTo>
                    <a:pt x="18" y="2"/>
                    <a:pt x="8" y="2"/>
                    <a:pt x="0" y="3"/>
                  </a:cubicBezTo>
                  <a:cubicBezTo>
                    <a:pt x="1" y="4"/>
                    <a:pt x="1" y="4"/>
                    <a:pt x="1" y="4"/>
                  </a:cubicBezTo>
                  <a:cubicBezTo>
                    <a:pt x="2" y="4"/>
                    <a:pt x="2" y="4"/>
                    <a:pt x="2" y="4"/>
                  </a:cubicBezTo>
                  <a:cubicBezTo>
                    <a:pt x="28" y="0"/>
                    <a:pt x="50" y="6"/>
                    <a:pt x="73" y="2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4" name="MH_Other_102"/>
            <p:cNvSpPr/>
            <p:nvPr>
              <p:custDataLst>
                <p:tags r:id="rId116"/>
              </p:custDataLst>
            </p:nvPr>
          </p:nvSpPr>
          <p:spPr bwMode="auto">
            <a:xfrm>
              <a:off x="4281647" y="3416003"/>
              <a:ext cx="1523" cy="1510"/>
            </a:xfrm>
            <a:custGeom>
              <a:avLst/>
              <a:gdLst>
                <a:gd name="T0" fmla="*/ 0 w 2"/>
                <a:gd name="T1" fmla="*/ 2147483646 h 1"/>
                <a:gd name="T2" fmla="*/ 1119503921 w 2"/>
                <a:gd name="T3" fmla="*/ 2147483646 h 1"/>
                <a:gd name="T4" fmla="*/ 0 w 2"/>
                <a:gd name="T5" fmla="*/ 0 h 1"/>
                <a:gd name="T6" fmla="*/ 0 w 2"/>
                <a:gd name="T7" fmla="*/ 0 h 1"/>
                <a:gd name="T8" fmla="*/ 0 w 2"/>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cubicBezTo>
                    <a:pt x="1" y="1"/>
                    <a:pt x="1" y="1"/>
                    <a:pt x="2" y="1"/>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5" name="MH_Other_103"/>
            <p:cNvSpPr/>
            <p:nvPr>
              <p:custDataLst>
                <p:tags r:id="rId117"/>
              </p:custDataLst>
            </p:nvPr>
          </p:nvSpPr>
          <p:spPr bwMode="auto">
            <a:xfrm>
              <a:off x="4202454" y="3405434"/>
              <a:ext cx="181229" cy="80023"/>
            </a:xfrm>
            <a:custGeom>
              <a:avLst/>
              <a:gdLst>
                <a:gd name="T0" fmla="*/ 0 w 224"/>
                <a:gd name="T1" fmla="*/ 596762707 h 100"/>
                <a:gd name="T2" fmla="*/ 598162017 w 224"/>
                <a:gd name="T3" fmla="*/ 1789579687 h 100"/>
                <a:gd name="T4" fmla="*/ 2147483646 w 224"/>
                <a:gd name="T5" fmla="*/ 2147483646 h 100"/>
                <a:gd name="T6" fmla="*/ 2147483646 w 224"/>
                <a:gd name="T7" fmla="*/ 2147483646 h 100"/>
                <a:gd name="T8" fmla="*/ 2147483646 w 224"/>
                <a:gd name="T9" fmla="*/ 2147483646 h 100"/>
                <a:gd name="T10" fmla="*/ 2147483646 w 224"/>
                <a:gd name="T11" fmla="*/ 2147483646 h 100"/>
                <a:gd name="T12" fmla="*/ 2147483646 w 224"/>
                <a:gd name="T13" fmla="*/ 2147483646 h 100"/>
                <a:gd name="T14" fmla="*/ 2147483646 w 224"/>
                <a:gd name="T15" fmla="*/ 2147483646 h 100"/>
                <a:gd name="T16" fmla="*/ 2147483646 w 224"/>
                <a:gd name="T17" fmla="*/ 2147483646 h 100"/>
                <a:gd name="T18" fmla="*/ 2147483646 w 224"/>
                <a:gd name="T19" fmla="*/ 2147483646 h 100"/>
                <a:gd name="T20" fmla="*/ 2147483646 w 224"/>
                <a:gd name="T21" fmla="*/ 2147483646 h 100"/>
                <a:gd name="T22" fmla="*/ 2147483646 w 224"/>
                <a:gd name="T23" fmla="*/ 2147483646 h 100"/>
                <a:gd name="T24" fmla="*/ 2147483646 w 224"/>
                <a:gd name="T25" fmla="*/ 2147483646 h 100"/>
                <a:gd name="T26" fmla="*/ 2147483646 w 224"/>
                <a:gd name="T27" fmla="*/ 2147483646 h 100"/>
                <a:gd name="T28" fmla="*/ 2147483646 w 224"/>
                <a:gd name="T29" fmla="*/ 1192816980 h 100"/>
                <a:gd name="T30" fmla="*/ 0 w 224"/>
                <a:gd name="T31" fmla="*/ 596762707 h 1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4" h="100">
                  <a:moveTo>
                    <a:pt x="0" y="1"/>
                  </a:moveTo>
                  <a:cubicBezTo>
                    <a:pt x="1" y="3"/>
                    <a:pt x="1" y="3"/>
                    <a:pt x="1" y="3"/>
                  </a:cubicBezTo>
                  <a:cubicBezTo>
                    <a:pt x="28" y="0"/>
                    <a:pt x="49" y="7"/>
                    <a:pt x="72" y="26"/>
                  </a:cubicBezTo>
                  <a:cubicBezTo>
                    <a:pt x="96" y="45"/>
                    <a:pt x="106" y="53"/>
                    <a:pt x="106" y="53"/>
                  </a:cubicBezTo>
                  <a:cubicBezTo>
                    <a:pt x="107" y="53"/>
                    <a:pt x="117" y="62"/>
                    <a:pt x="143" y="80"/>
                  </a:cubicBezTo>
                  <a:cubicBezTo>
                    <a:pt x="169" y="96"/>
                    <a:pt x="196" y="100"/>
                    <a:pt x="224" y="90"/>
                  </a:cubicBezTo>
                  <a:cubicBezTo>
                    <a:pt x="223" y="89"/>
                    <a:pt x="223" y="89"/>
                    <a:pt x="223" y="89"/>
                  </a:cubicBezTo>
                  <a:cubicBezTo>
                    <a:pt x="223" y="89"/>
                    <a:pt x="223" y="89"/>
                    <a:pt x="222" y="89"/>
                  </a:cubicBezTo>
                  <a:cubicBezTo>
                    <a:pt x="195" y="98"/>
                    <a:pt x="169" y="95"/>
                    <a:pt x="144" y="79"/>
                  </a:cubicBezTo>
                  <a:cubicBezTo>
                    <a:pt x="117" y="61"/>
                    <a:pt x="107" y="53"/>
                    <a:pt x="107" y="52"/>
                  </a:cubicBezTo>
                  <a:cubicBezTo>
                    <a:pt x="107" y="52"/>
                    <a:pt x="96" y="44"/>
                    <a:pt x="73" y="25"/>
                  </a:cubicBezTo>
                  <a:cubicBezTo>
                    <a:pt x="66" y="19"/>
                    <a:pt x="58" y="14"/>
                    <a:pt x="51" y="10"/>
                  </a:cubicBezTo>
                  <a:cubicBezTo>
                    <a:pt x="50" y="11"/>
                    <a:pt x="50" y="11"/>
                    <a:pt x="50" y="11"/>
                  </a:cubicBezTo>
                  <a:cubicBezTo>
                    <a:pt x="50" y="10"/>
                    <a:pt x="50" y="10"/>
                    <a:pt x="50" y="10"/>
                  </a:cubicBezTo>
                  <a:cubicBezTo>
                    <a:pt x="42" y="6"/>
                    <a:pt x="34" y="3"/>
                    <a:pt x="26" y="2"/>
                  </a:cubicBezTo>
                  <a:cubicBezTo>
                    <a:pt x="18" y="1"/>
                    <a:pt x="9"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6" name="MH_Other_104"/>
            <p:cNvSpPr/>
            <p:nvPr>
              <p:custDataLst>
                <p:tags r:id="rId118"/>
              </p:custDataLst>
            </p:nvPr>
          </p:nvSpPr>
          <p:spPr bwMode="auto">
            <a:xfrm>
              <a:off x="4382160" y="3476397"/>
              <a:ext cx="1523" cy="0"/>
            </a:xfrm>
            <a:custGeom>
              <a:avLst/>
              <a:gdLst>
                <a:gd name="T0" fmla="*/ 0 w 1"/>
                <a:gd name="T1" fmla="*/ 1790702559 w 1"/>
                <a:gd name="T2" fmla="*/ 1790702559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7" name="MH_Other_105"/>
            <p:cNvSpPr/>
            <p:nvPr>
              <p:custDataLst>
                <p:tags r:id="rId119"/>
              </p:custDataLst>
            </p:nvPr>
          </p:nvSpPr>
          <p:spPr bwMode="auto">
            <a:xfrm>
              <a:off x="4243572" y="3412983"/>
              <a:ext cx="0" cy="1510"/>
            </a:xfrm>
            <a:custGeom>
              <a:avLst/>
              <a:gdLst>
                <a:gd name="T0" fmla="*/ 711 w 1"/>
                <a:gd name="T1" fmla="*/ 0 h 1"/>
                <a:gd name="T2" fmla="*/ 0 w 1"/>
                <a:gd name="T3" fmla="*/ 0 h 1"/>
                <a:gd name="T4" fmla="*/ 0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0" y="1"/>
                    <a:pt x="0" y="1"/>
                    <a:pt x="0"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8" name="MH_Other_106"/>
            <p:cNvSpPr/>
            <p:nvPr>
              <p:custDataLst>
                <p:tags r:id="rId120"/>
              </p:custDataLst>
            </p:nvPr>
          </p:nvSpPr>
          <p:spPr bwMode="auto">
            <a:xfrm>
              <a:off x="3900912" y="3286154"/>
              <a:ext cx="251284" cy="169105"/>
            </a:xfrm>
            <a:custGeom>
              <a:avLst/>
              <a:gdLst>
                <a:gd name="T0" fmla="*/ 2147483646 w 311"/>
                <a:gd name="T1" fmla="*/ 2147483646 h 210"/>
                <a:gd name="T2" fmla="*/ 2147483646 w 311"/>
                <a:gd name="T3" fmla="*/ 2147483646 h 210"/>
                <a:gd name="T4" fmla="*/ 2147483646 w 311"/>
                <a:gd name="T5" fmla="*/ 2147483646 h 210"/>
                <a:gd name="T6" fmla="*/ 2147483646 w 311"/>
                <a:gd name="T7" fmla="*/ 2147483646 h 210"/>
                <a:gd name="T8" fmla="*/ 2147483646 w 311"/>
                <a:gd name="T9" fmla="*/ 2147483646 h 210"/>
                <a:gd name="T10" fmla="*/ 2147483646 w 311"/>
                <a:gd name="T11" fmla="*/ 2147483646 h 210"/>
                <a:gd name="T12" fmla="*/ 2147483646 w 311"/>
                <a:gd name="T13" fmla="*/ 2147483646 h 210"/>
                <a:gd name="T14" fmla="*/ 2147483646 w 311"/>
                <a:gd name="T15" fmla="*/ 2147483646 h 210"/>
                <a:gd name="T16" fmla="*/ 2147483646 w 311"/>
                <a:gd name="T17" fmla="*/ 2147483646 h 210"/>
                <a:gd name="T18" fmla="*/ 2147483646 w 311"/>
                <a:gd name="T19" fmla="*/ 2147483646 h 210"/>
                <a:gd name="T20" fmla="*/ 2147483646 w 311"/>
                <a:gd name="T21" fmla="*/ 2147483646 h 210"/>
                <a:gd name="T22" fmla="*/ 2147483646 w 311"/>
                <a:gd name="T23" fmla="*/ 2147483646 h 210"/>
                <a:gd name="T24" fmla="*/ 2147483646 w 311"/>
                <a:gd name="T25" fmla="*/ 2147483646 h 210"/>
                <a:gd name="T26" fmla="*/ 2147483646 w 311"/>
                <a:gd name="T27" fmla="*/ 2147483646 h 210"/>
                <a:gd name="T28" fmla="*/ 2147483646 w 311"/>
                <a:gd name="T29" fmla="*/ 2147483646 h 210"/>
                <a:gd name="T30" fmla="*/ 2147483646 w 311"/>
                <a:gd name="T31" fmla="*/ 2147483646 h 210"/>
                <a:gd name="T32" fmla="*/ 2147483646 w 311"/>
                <a:gd name="T33" fmla="*/ 2147483646 h 210"/>
                <a:gd name="T34" fmla="*/ 2147483646 w 311"/>
                <a:gd name="T35" fmla="*/ 2147483646 h 210"/>
                <a:gd name="T36" fmla="*/ 2147483646 w 311"/>
                <a:gd name="T37" fmla="*/ 2147483646 h 210"/>
                <a:gd name="T38" fmla="*/ 2147483646 w 311"/>
                <a:gd name="T39" fmla="*/ 2147483646 h 210"/>
                <a:gd name="T40" fmla="*/ 2147483646 w 311"/>
                <a:gd name="T41" fmla="*/ 2147483646 h 210"/>
                <a:gd name="T42" fmla="*/ 2147483646 w 311"/>
                <a:gd name="T43" fmla="*/ 2147483646 h 210"/>
                <a:gd name="T44" fmla="*/ 2147483646 w 311"/>
                <a:gd name="T45" fmla="*/ 2147483646 h 210"/>
                <a:gd name="T46" fmla="*/ 2147483646 w 311"/>
                <a:gd name="T47" fmla="*/ 2147483646 h 210"/>
                <a:gd name="T48" fmla="*/ 2147483646 w 311"/>
                <a:gd name="T49" fmla="*/ 2147483646 h 210"/>
                <a:gd name="T50" fmla="*/ 2147483646 w 311"/>
                <a:gd name="T51" fmla="*/ 2147483646 h 210"/>
                <a:gd name="T52" fmla="*/ 2147483646 w 311"/>
                <a:gd name="T53" fmla="*/ 2147483646 h 210"/>
                <a:gd name="T54" fmla="*/ 2147483646 w 311"/>
                <a:gd name="T55" fmla="*/ 2147483646 h 210"/>
                <a:gd name="T56" fmla="*/ 2147483646 w 311"/>
                <a:gd name="T57" fmla="*/ 2147483646 h 210"/>
                <a:gd name="T58" fmla="*/ 2147483646 w 311"/>
                <a:gd name="T59" fmla="*/ 2147483646 h 210"/>
                <a:gd name="T60" fmla="*/ 2147483646 w 311"/>
                <a:gd name="T61" fmla="*/ 2147483646 h 210"/>
                <a:gd name="T62" fmla="*/ 2147483646 w 311"/>
                <a:gd name="T63" fmla="*/ 0 h 210"/>
                <a:gd name="T64" fmla="*/ 2147483646 w 311"/>
                <a:gd name="T65" fmla="*/ 602866460 h 210"/>
                <a:gd name="T66" fmla="*/ 2147483646 w 311"/>
                <a:gd name="T67" fmla="*/ 2147483646 h 210"/>
                <a:gd name="T68" fmla="*/ 2147483646 w 311"/>
                <a:gd name="T69" fmla="*/ 2147483646 h 210"/>
                <a:gd name="T70" fmla="*/ 2147483646 w 311"/>
                <a:gd name="T71" fmla="*/ 2147483646 h 210"/>
                <a:gd name="T72" fmla="*/ 2147483646 w 311"/>
                <a:gd name="T73" fmla="*/ 2147483646 h 210"/>
                <a:gd name="T74" fmla="*/ 0 w 311"/>
                <a:gd name="T75" fmla="*/ 2147483646 h 210"/>
                <a:gd name="T76" fmla="*/ 0 w 311"/>
                <a:gd name="T77" fmla="*/ 2147483646 h 210"/>
                <a:gd name="T78" fmla="*/ 0 w 311"/>
                <a:gd name="T79" fmla="*/ 2147483646 h 210"/>
                <a:gd name="T80" fmla="*/ 2147483646 w 311"/>
                <a:gd name="T81" fmla="*/ 2147483646 h 2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1" h="210">
                  <a:moveTo>
                    <a:pt x="36" y="89"/>
                  </a:moveTo>
                  <a:cubicBezTo>
                    <a:pt x="47" y="103"/>
                    <a:pt x="62" y="112"/>
                    <a:pt x="80" y="117"/>
                  </a:cubicBezTo>
                  <a:cubicBezTo>
                    <a:pt x="80" y="117"/>
                    <a:pt x="80" y="117"/>
                    <a:pt x="80" y="117"/>
                  </a:cubicBezTo>
                  <a:cubicBezTo>
                    <a:pt x="93" y="130"/>
                    <a:pt x="110" y="140"/>
                    <a:pt x="129" y="144"/>
                  </a:cubicBezTo>
                  <a:cubicBezTo>
                    <a:pt x="142" y="157"/>
                    <a:pt x="158" y="164"/>
                    <a:pt x="177" y="167"/>
                  </a:cubicBezTo>
                  <a:cubicBezTo>
                    <a:pt x="191" y="179"/>
                    <a:pt x="208" y="185"/>
                    <a:pt x="227" y="187"/>
                  </a:cubicBezTo>
                  <a:cubicBezTo>
                    <a:pt x="241" y="198"/>
                    <a:pt x="258" y="204"/>
                    <a:pt x="278" y="204"/>
                  </a:cubicBezTo>
                  <a:cubicBezTo>
                    <a:pt x="278" y="203"/>
                    <a:pt x="278" y="203"/>
                    <a:pt x="278" y="203"/>
                  </a:cubicBezTo>
                  <a:cubicBezTo>
                    <a:pt x="281" y="206"/>
                    <a:pt x="285" y="208"/>
                    <a:pt x="288" y="210"/>
                  </a:cubicBezTo>
                  <a:cubicBezTo>
                    <a:pt x="288" y="209"/>
                    <a:pt x="288" y="209"/>
                    <a:pt x="288" y="209"/>
                  </a:cubicBezTo>
                  <a:cubicBezTo>
                    <a:pt x="289" y="208"/>
                    <a:pt x="289" y="208"/>
                    <a:pt x="289" y="208"/>
                  </a:cubicBezTo>
                  <a:cubicBezTo>
                    <a:pt x="295" y="186"/>
                    <a:pt x="295" y="186"/>
                    <a:pt x="295" y="186"/>
                  </a:cubicBezTo>
                  <a:cubicBezTo>
                    <a:pt x="295" y="185"/>
                    <a:pt x="295" y="185"/>
                    <a:pt x="295" y="185"/>
                  </a:cubicBezTo>
                  <a:cubicBezTo>
                    <a:pt x="305" y="152"/>
                    <a:pt x="305" y="152"/>
                    <a:pt x="305" y="152"/>
                  </a:cubicBezTo>
                  <a:cubicBezTo>
                    <a:pt x="305" y="151"/>
                    <a:pt x="305" y="151"/>
                    <a:pt x="305" y="151"/>
                  </a:cubicBezTo>
                  <a:cubicBezTo>
                    <a:pt x="310" y="132"/>
                    <a:pt x="310" y="132"/>
                    <a:pt x="310" y="132"/>
                  </a:cubicBezTo>
                  <a:cubicBezTo>
                    <a:pt x="310" y="132"/>
                    <a:pt x="310" y="132"/>
                    <a:pt x="310" y="132"/>
                  </a:cubicBezTo>
                  <a:cubicBezTo>
                    <a:pt x="311" y="131"/>
                    <a:pt x="311" y="131"/>
                    <a:pt x="311" y="131"/>
                  </a:cubicBezTo>
                  <a:cubicBezTo>
                    <a:pt x="311" y="130"/>
                    <a:pt x="311" y="130"/>
                    <a:pt x="311" y="130"/>
                  </a:cubicBezTo>
                  <a:cubicBezTo>
                    <a:pt x="309" y="130"/>
                    <a:pt x="307" y="129"/>
                    <a:pt x="305" y="128"/>
                  </a:cubicBezTo>
                  <a:cubicBezTo>
                    <a:pt x="297" y="126"/>
                    <a:pt x="288" y="125"/>
                    <a:pt x="279" y="125"/>
                  </a:cubicBezTo>
                  <a:cubicBezTo>
                    <a:pt x="273" y="120"/>
                    <a:pt x="265" y="116"/>
                    <a:pt x="258" y="113"/>
                  </a:cubicBezTo>
                  <a:cubicBezTo>
                    <a:pt x="250" y="110"/>
                    <a:pt x="241" y="109"/>
                    <a:pt x="233" y="108"/>
                  </a:cubicBezTo>
                  <a:cubicBezTo>
                    <a:pt x="226" y="102"/>
                    <a:pt x="219" y="98"/>
                    <a:pt x="212" y="95"/>
                  </a:cubicBezTo>
                  <a:cubicBezTo>
                    <a:pt x="204" y="91"/>
                    <a:pt x="196" y="89"/>
                    <a:pt x="188" y="88"/>
                  </a:cubicBezTo>
                  <a:cubicBezTo>
                    <a:pt x="182" y="82"/>
                    <a:pt x="175" y="78"/>
                    <a:pt x="168" y="74"/>
                  </a:cubicBezTo>
                  <a:cubicBezTo>
                    <a:pt x="161" y="71"/>
                    <a:pt x="152" y="68"/>
                    <a:pt x="144" y="66"/>
                  </a:cubicBezTo>
                  <a:cubicBezTo>
                    <a:pt x="138" y="60"/>
                    <a:pt x="132" y="55"/>
                    <a:pt x="125" y="50"/>
                  </a:cubicBezTo>
                  <a:cubicBezTo>
                    <a:pt x="118" y="46"/>
                    <a:pt x="110" y="43"/>
                    <a:pt x="101" y="41"/>
                  </a:cubicBezTo>
                  <a:cubicBezTo>
                    <a:pt x="96" y="34"/>
                    <a:pt x="90" y="28"/>
                    <a:pt x="83" y="24"/>
                  </a:cubicBezTo>
                  <a:cubicBezTo>
                    <a:pt x="76" y="19"/>
                    <a:pt x="69" y="16"/>
                    <a:pt x="61" y="13"/>
                  </a:cubicBezTo>
                  <a:cubicBezTo>
                    <a:pt x="57" y="8"/>
                    <a:pt x="53" y="4"/>
                    <a:pt x="49" y="0"/>
                  </a:cubicBezTo>
                  <a:cubicBezTo>
                    <a:pt x="48" y="1"/>
                    <a:pt x="48" y="1"/>
                    <a:pt x="48" y="1"/>
                  </a:cubicBezTo>
                  <a:cubicBezTo>
                    <a:pt x="37" y="17"/>
                    <a:pt x="37" y="17"/>
                    <a:pt x="37" y="17"/>
                  </a:cubicBezTo>
                  <a:cubicBezTo>
                    <a:pt x="36" y="18"/>
                    <a:pt x="36" y="18"/>
                    <a:pt x="36" y="18"/>
                  </a:cubicBezTo>
                  <a:cubicBezTo>
                    <a:pt x="15" y="45"/>
                    <a:pt x="15" y="45"/>
                    <a:pt x="15" y="45"/>
                  </a:cubicBezTo>
                  <a:cubicBezTo>
                    <a:pt x="14" y="46"/>
                    <a:pt x="14" y="46"/>
                    <a:pt x="14" y="46"/>
                  </a:cubicBezTo>
                  <a:cubicBezTo>
                    <a:pt x="0" y="65"/>
                    <a:pt x="0" y="65"/>
                    <a:pt x="0" y="65"/>
                  </a:cubicBezTo>
                  <a:cubicBezTo>
                    <a:pt x="0" y="65"/>
                    <a:pt x="0" y="65"/>
                    <a:pt x="0" y="65"/>
                  </a:cubicBezTo>
                  <a:cubicBezTo>
                    <a:pt x="0" y="66"/>
                    <a:pt x="0" y="66"/>
                    <a:pt x="0" y="66"/>
                  </a:cubicBezTo>
                  <a:cubicBezTo>
                    <a:pt x="9" y="76"/>
                    <a:pt x="21" y="84"/>
                    <a:pt x="36" y="89"/>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29" name="MH_Other_107"/>
            <p:cNvSpPr/>
            <p:nvPr>
              <p:custDataLst>
                <p:tags r:id="rId121"/>
              </p:custDataLst>
            </p:nvPr>
          </p:nvSpPr>
          <p:spPr bwMode="auto">
            <a:xfrm>
              <a:off x="3951168" y="3296724"/>
              <a:ext cx="132496" cy="138909"/>
            </a:xfrm>
            <a:custGeom>
              <a:avLst/>
              <a:gdLst>
                <a:gd name="T0" fmla="*/ 2147483646 w 166"/>
                <a:gd name="T1" fmla="*/ 2147483646 h 174"/>
                <a:gd name="T2" fmla="*/ 2147483646 w 166"/>
                <a:gd name="T3" fmla="*/ 2147483646 h 174"/>
                <a:gd name="T4" fmla="*/ 2147483646 w 166"/>
                <a:gd name="T5" fmla="*/ 2147483646 h 174"/>
                <a:gd name="T6" fmla="*/ 2147483646 w 166"/>
                <a:gd name="T7" fmla="*/ 2147483646 h 174"/>
                <a:gd name="T8" fmla="*/ 0 w 166"/>
                <a:gd name="T9" fmla="*/ 0 h 174"/>
                <a:gd name="T10" fmla="*/ 581476530 w 166"/>
                <a:gd name="T11" fmla="*/ 1183624453 h 174"/>
                <a:gd name="T12" fmla="*/ 2147483646 w 166"/>
                <a:gd name="T13" fmla="*/ 2147483646 h 174"/>
                <a:gd name="T14" fmla="*/ 2147483646 w 166"/>
                <a:gd name="T15" fmla="*/ 2147483646 h 174"/>
                <a:gd name="T16" fmla="*/ 2147483646 w 166"/>
                <a:gd name="T17" fmla="*/ 2147483646 h 174"/>
                <a:gd name="T18" fmla="*/ 2147483646 w 166"/>
                <a:gd name="T19" fmla="*/ 2147483646 h 174"/>
                <a:gd name="T20" fmla="*/ 2147483646 w 166"/>
                <a:gd name="T21" fmla="*/ 2147483646 h 174"/>
                <a:gd name="T22" fmla="*/ 2147483646 w 166"/>
                <a:gd name="T23" fmla="*/ 2147483646 h 174"/>
                <a:gd name="T24" fmla="*/ 2147483646 w 166"/>
                <a:gd name="T25" fmla="*/ 2147483646 h 174"/>
                <a:gd name="T26" fmla="*/ 2147483646 w 166"/>
                <a:gd name="T27" fmla="*/ 2147483646 h 174"/>
                <a:gd name="T28" fmla="*/ 2147483646 w 166"/>
                <a:gd name="T29" fmla="*/ 2147483646 h 174"/>
                <a:gd name="T30" fmla="*/ 2147483646 w 166"/>
                <a:gd name="T31" fmla="*/ 2147483646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6" h="174">
                  <a:moveTo>
                    <a:pt x="97" y="130"/>
                  </a:moveTo>
                  <a:cubicBezTo>
                    <a:pt x="80" y="103"/>
                    <a:pt x="75" y="91"/>
                    <a:pt x="75" y="91"/>
                  </a:cubicBezTo>
                  <a:cubicBezTo>
                    <a:pt x="75" y="91"/>
                    <a:pt x="68" y="79"/>
                    <a:pt x="55" y="51"/>
                  </a:cubicBezTo>
                  <a:cubicBezTo>
                    <a:pt x="47" y="33"/>
                    <a:pt x="36" y="20"/>
                    <a:pt x="22" y="11"/>
                  </a:cubicBezTo>
                  <a:cubicBezTo>
                    <a:pt x="15" y="6"/>
                    <a:pt x="8" y="3"/>
                    <a:pt x="0" y="0"/>
                  </a:cubicBezTo>
                  <a:cubicBezTo>
                    <a:pt x="1" y="2"/>
                    <a:pt x="1" y="2"/>
                    <a:pt x="1" y="2"/>
                  </a:cubicBezTo>
                  <a:cubicBezTo>
                    <a:pt x="26" y="11"/>
                    <a:pt x="42" y="26"/>
                    <a:pt x="54" y="52"/>
                  </a:cubicBezTo>
                  <a:cubicBezTo>
                    <a:pt x="67" y="80"/>
                    <a:pt x="74" y="91"/>
                    <a:pt x="74" y="92"/>
                  </a:cubicBezTo>
                  <a:cubicBezTo>
                    <a:pt x="74" y="92"/>
                    <a:pt x="79" y="104"/>
                    <a:pt x="96" y="131"/>
                  </a:cubicBezTo>
                  <a:cubicBezTo>
                    <a:pt x="101" y="139"/>
                    <a:pt x="107" y="147"/>
                    <a:pt x="114" y="153"/>
                  </a:cubicBezTo>
                  <a:cubicBezTo>
                    <a:pt x="116" y="153"/>
                    <a:pt x="116" y="153"/>
                    <a:pt x="116" y="153"/>
                  </a:cubicBezTo>
                  <a:cubicBezTo>
                    <a:pt x="116" y="154"/>
                    <a:pt x="116" y="154"/>
                    <a:pt x="116" y="154"/>
                  </a:cubicBezTo>
                  <a:cubicBezTo>
                    <a:pt x="116" y="154"/>
                    <a:pt x="116" y="154"/>
                    <a:pt x="116" y="154"/>
                  </a:cubicBezTo>
                  <a:cubicBezTo>
                    <a:pt x="130" y="166"/>
                    <a:pt x="147" y="172"/>
                    <a:pt x="166" y="174"/>
                  </a:cubicBezTo>
                  <a:cubicBezTo>
                    <a:pt x="165" y="173"/>
                    <a:pt x="165" y="173"/>
                    <a:pt x="165" y="173"/>
                  </a:cubicBezTo>
                  <a:cubicBezTo>
                    <a:pt x="136" y="170"/>
                    <a:pt x="113" y="156"/>
                    <a:pt x="97" y="13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0" name="MH_Other_108"/>
            <p:cNvSpPr/>
            <p:nvPr>
              <p:custDataLst>
                <p:tags r:id="rId122"/>
              </p:custDataLst>
            </p:nvPr>
          </p:nvSpPr>
          <p:spPr bwMode="auto">
            <a:xfrm>
              <a:off x="3940507" y="3286154"/>
              <a:ext cx="103559" cy="134379"/>
            </a:xfrm>
            <a:custGeom>
              <a:avLst/>
              <a:gdLst>
                <a:gd name="T0" fmla="*/ 588927501 w 129"/>
                <a:gd name="T1" fmla="*/ 0 h 167"/>
                <a:gd name="T2" fmla="*/ 0 w 129"/>
                <a:gd name="T3" fmla="*/ 601968099 h 167"/>
                <a:gd name="T4" fmla="*/ 2147483646 w 129"/>
                <a:gd name="T5" fmla="*/ 2147483646 h 167"/>
                <a:gd name="T6" fmla="*/ 2147483646 w 129"/>
                <a:gd name="T7" fmla="*/ 2147483646 h 167"/>
                <a:gd name="T8" fmla="*/ 2147483646 w 129"/>
                <a:gd name="T9" fmla="*/ 2147483646 h 167"/>
                <a:gd name="T10" fmla="*/ 2147483646 w 129"/>
                <a:gd name="T11" fmla="*/ 2147483646 h 167"/>
                <a:gd name="T12" fmla="*/ 2147483646 w 129"/>
                <a:gd name="T13" fmla="*/ 2147483646 h 167"/>
                <a:gd name="T14" fmla="*/ 2147483646 w 129"/>
                <a:gd name="T15" fmla="*/ 2147483646 h 167"/>
                <a:gd name="T16" fmla="*/ 2147483646 w 129"/>
                <a:gd name="T17" fmla="*/ 2147483646 h 167"/>
                <a:gd name="T18" fmla="*/ 2147483646 w 129"/>
                <a:gd name="T19" fmla="*/ 2147483646 h 167"/>
                <a:gd name="T20" fmla="*/ 2147483646 w 129"/>
                <a:gd name="T21" fmla="*/ 2147483646 h 167"/>
                <a:gd name="T22" fmla="*/ 2147483646 w 129"/>
                <a:gd name="T23" fmla="*/ 2147483646 h 167"/>
                <a:gd name="T24" fmla="*/ 2147483646 w 129"/>
                <a:gd name="T25" fmla="*/ 2147483646 h 167"/>
                <a:gd name="T26" fmla="*/ 2147483646 w 129"/>
                <a:gd name="T27" fmla="*/ 2147483646 h 167"/>
                <a:gd name="T28" fmla="*/ 2147483646 w 129"/>
                <a:gd name="T29" fmla="*/ 2147483646 h 167"/>
                <a:gd name="T30" fmla="*/ 2147483646 w 129"/>
                <a:gd name="T31" fmla="*/ 2147483646 h 167"/>
                <a:gd name="T32" fmla="*/ 2147483646 w 129"/>
                <a:gd name="T33" fmla="*/ 2147483646 h 167"/>
                <a:gd name="T34" fmla="*/ 588927501 w 129"/>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9" h="167">
                  <a:moveTo>
                    <a:pt x="1" y="0"/>
                  </a:moveTo>
                  <a:cubicBezTo>
                    <a:pt x="0" y="1"/>
                    <a:pt x="0" y="1"/>
                    <a:pt x="0" y="1"/>
                  </a:cubicBezTo>
                  <a:cubicBezTo>
                    <a:pt x="11" y="10"/>
                    <a:pt x="19" y="23"/>
                    <a:pt x="26" y="39"/>
                  </a:cubicBezTo>
                  <a:cubicBezTo>
                    <a:pt x="37" y="67"/>
                    <a:pt x="43" y="79"/>
                    <a:pt x="43" y="80"/>
                  </a:cubicBezTo>
                  <a:cubicBezTo>
                    <a:pt x="43" y="80"/>
                    <a:pt x="48" y="92"/>
                    <a:pt x="63" y="120"/>
                  </a:cubicBezTo>
                  <a:cubicBezTo>
                    <a:pt x="68" y="129"/>
                    <a:pt x="73" y="136"/>
                    <a:pt x="79" y="142"/>
                  </a:cubicBezTo>
                  <a:cubicBezTo>
                    <a:pt x="79" y="142"/>
                    <a:pt x="80" y="142"/>
                    <a:pt x="80" y="142"/>
                  </a:cubicBezTo>
                  <a:cubicBezTo>
                    <a:pt x="80" y="143"/>
                    <a:pt x="80" y="143"/>
                    <a:pt x="80" y="143"/>
                  </a:cubicBezTo>
                  <a:cubicBezTo>
                    <a:pt x="93" y="156"/>
                    <a:pt x="110" y="164"/>
                    <a:pt x="129" y="167"/>
                  </a:cubicBezTo>
                  <a:cubicBezTo>
                    <a:pt x="127" y="166"/>
                    <a:pt x="127" y="166"/>
                    <a:pt x="127" y="166"/>
                  </a:cubicBezTo>
                  <a:cubicBezTo>
                    <a:pt x="99" y="161"/>
                    <a:pt x="79" y="146"/>
                    <a:pt x="64" y="120"/>
                  </a:cubicBezTo>
                  <a:cubicBezTo>
                    <a:pt x="49" y="92"/>
                    <a:pt x="44" y="79"/>
                    <a:pt x="44" y="79"/>
                  </a:cubicBezTo>
                  <a:cubicBezTo>
                    <a:pt x="44" y="79"/>
                    <a:pt x="39" y="67"/>
                    <a:pt x="27" y="38"/>
                  </a:cubicBezTo>
                  <a:cubicBezTo>
                    <a:pt x="23" y="29"/>
                    <a:pt x="19" y="22"/>
                    <a:pt x="14" y="15"/>
                  </a:cubicBezTo>
                  <a:cubicBezTo>
                    <a:pt x="13" y="14"/>
                    <a:pt x="13" y="14"/>
                    <a:pt x="13" y="14"/>
                  </a:cubicBezTo>
                  <a:cubicBezTo>
                    <a:pt x="13" y="13"/>
                    <a:pt x="13" y="13"/>
                    <a:pt x="13" y="13"/>
                  </a:cubicBezTo>
                  <a:cubicBezTo>
                    <a:pt x="13" y="13"/>
                    <a:pt x="13" y="13"/>
                    <a:pt x="13" y="13"/>
                  </a:cubicBezTo>
                  <a:cubicBezTo>
                    <a:pt x="9" y="8"/>
                    <a:pt x="5" y="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1" name="MH_Other_109"/>
            <p:cNvSpPr/>
            <p:nvPr>
              <p:custDataLst>
                <p:tags r:id="rId123"/>
              </p:custDataLst>
            </p:nvPr>
          </p:nvSpPr>
          <p:spPr bwMode="auto">
            <a:xfrm>
              <a:off x="3951168" y="3296725"/>
              <a:ext cx="0" cy="1509"/>
            </a:xfrm>
            <a:custGeom>
              <a:avLst/>
              <a:gdLst>
                <a:gd name="T0" fmla="*/ 0 w 2"/>
                <a:gd name="T1" fmla="*/ 111918811 h 4"/>
                <a:gd name="T2" fmla="*/ 178 w 2"/>
                <a:gd name="T3" fmla="*/ 223838018 h 4"/>
                <a:gd name="T4" fmla="*/ 0 w 2"/>
                <a:gd name="T5" fmla="*/ 0 h 4"/>
                <a:gd name="T6" fmla="*/ 0 w 2"/>
                <a:gd name="T7" fmla="*/ 0 h 4"/>
                <a:gd name="T8" fmla="*/ 0 w 2"/>
                <a:gd name="T9" fmla="*/ 111918811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4">
                  <a:moveTo>
                    <a:pt x="0" y="2"/>
                  </a:moveTo>
                  <a:lnTo>
                    <a:pt x="2" y="4"/>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2" name="MH_Other_110"/>
            <p:cNvSpPr/>
            <p:nvPr>
              <p:custDataLst>
                <p:tags r:id="rId124"/>
              </p:custDataLst>
            </p:nvPr>
          </p:nvSpPr>
          <p:spPr bwMode="auto">
            <a:xfrm>
              <a:off x="4042544" y="3419022"/>
              <a:ext cx="1523" cy="1510"/>
            </a:xfrm>
            <a:custGeom>
              <a:avLst/>
              <a:gdLst>
                <a:gd name="T0" fmla="*/ 179346497 w 5"/>
                <a:gd name="T1" fmla="*/ 0 h 2"/>
                <a:gd name="T2" fmla="*/ 0 w 5"/>
                <a:gd name="T3" fmla="*/ 0 h 2"/>
                <a:gd name="T4" fmla="*/ 179346497 w 5"/>
                <a:gd name="T5" fmla="*/ 448239996 h 2"/>
                <a:gd name="T6" fmla="*/ 179346497 w 5"/>
                <a:gd name="T7" fmla="*/ 448239996 h 2"/>
                <a:gd name="T8" fmla="*/ 179346497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5" y="0"/>
                  </a:moveTo>
                  <a:lnTo>
                    <a:pt x="0" y="0"/>
                  </a:lnTo>
                  <a:lnTo>
                    <a:pt x="5" y="2"/>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3" name="MH_Other_111"/>
            <p:cNvSpPr/>
            <p:nvPr>
              <p:custDataLst>
                <p:tags r:id="rId125"/>
              </p:custDataLst>
            </p:nvPr>
          </p:nvSpPr>
          <p:spPr bwMode="auto">
            <a:xfrm>
              <a:off x="3929847" y="3299743"/>
              <a:ext cx="76147" cy="102672"/>
            </a:xfrm>
            <a:custGeom>
              <a:avLst/>
              <a:gdLst>
                <a:gd name="T0" fmla="*/ 2147483646 w 93"/>
                <a:gd name="T1" fmla="*/ 2147483646 h 127"/>
                <a:gd name="T2" fmla="*/ 2147483646 w 93"/>
                <a:gd name="T3" fmla="*/ 2147483646 h 127"/>
                <a:gd name="T4" fmla="*/ 615542883 w 93"/>
                <a:gd name="T5" fmla="*/ 0 h 127"/>
                <a:gd name="T6" fmla="*/ 0 w 93"/>
                <a:gd name="T7" fmla="*/ 609067500 h 127"/>
                <a:gd name="T8" fmla="*/ 2147483646 w 93"/>
                <a:gd name="T9" fmla="*/ 2147483646 h 127"/>
                <a:gd name="T10" fmla="*/ 2147483646 w 93"/>
                <a:gd name="T11" fmla="*/ 2147483646 h 127"/>
                <a:gd name="T12" fmla="*/ 2147483646 w 93"/>
                <a:gd name="T13" fmla="*/ 2147483646 h 127"/>
                <a:gd name="T14" fmla="*/ 2147483646 w 93"/>
                <a:gd name="T15" fmla="*/ 2147483646 h 127"/>
                <a:gd name="T16" fmla="*/ 2147483646 w 93"/>
                <a:gd name="T17" fmla="*/ 2147483646 h 127"/>
                <a:gd name="T18" fmla="*/ 2147483646 w 93"/>
                <a:gd name="T19" fmla="*/ 2147483646 h 127"/>
                <a:gd name="T20" fmla="*/ 2147483646 w 93"/>
                <a:gd name="T21" fmla="*/ 2147483646 h 127"/>
                <a:gd name="T22" fmla="*/ 2147483646 w 93"/>
                <a:gd name="T23" fmla="*/ 2147483646 h 127"/>
                <a:gd name="T24" fmla="*/ 2147483646 w 93"/>
                <a:gd name="T25" fmla="*/ 2147483646 h 1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3" h="127">
                  <a:moveTo>
                    <a:pt x="30" y="75"/>
                  </a:moveTo>
                  <a:cubicBezTo>
                    <a:pt x="17" y="46"/>
                    <a:pt x="13" y="34"/>
                    <a:pt x="13" y="33"/>
                  </a:cubicBezTo>
                  <a:cubicBezTo>
                    <a:pt x="1" y="0"/>
                    <a:pt x="1" y="0"/>
                    <a:pt x="1" y="0"/>
                  </a:cubicBezTo>
                  <a:cubicBezTo>
                    <a:pt x="0" y="1"/>
                    <a:pt x="0" y="1"/>
                    <a:pt x="0" y="1"/>
                  </a:cubicBezTo>
                  <a:cubicBezTo>
                    <a:pt x="11" y="34"/>
                    <a:pt x="11" y="34"/>
                    <a:pt x="11" y="34"/>
                  </a:cubicBezTo>
                  <a:cubicBezTo>
                    <a:pt x="11" y="34"/>
                    <a:pt x="15" y="47"/>
                    <a:pt x="29" y="76"/>
                  </a:cubicBezTo>
                  <a:cubicBezTo>
                    <a:pt x="33" y="84"/>
                    <a:pt x="38" y="92"/>
                    <a:pt x="44" y="99"/>
                  </a:cubicBezTo>
                  <a:cubicBezTo>
                    <a:pt x="44" y="99"/>
                    <a:pt x="44" y="99"/>
                    <a:pt x="44" y="99"/>
                  </a:cubicBezTo>
                  <a:cubicBezTo>
                    <a:pt x="44" y="100"/>
                    <a:pt x="44" y="100"/>
                    <a:pt x="44" y="100"/>
                  </a:cubicBezTo>
                  <a:cubicBezTo>
                    <a:pt x="57" y="113"/>
                    <a:pt x="74" y="123"/>
                    <a:pt x="93" y="127"/>
                  </a:cubicBezTo>
                  <a:cubicBezTo>
                    <a:pt x="92" y="126"/>
                    <a:pt x="92" y="126"/>
                    <a:pt x="92" y="126"/>
                  </a:cubicBezTo>
                  <a:cubicBezTo>
                    <a:pt x="91" y="125"/>
                    <a:pt x="91" y="125"/>
                    <a:pt x="91" y="125"/>
                  </a:cubicBezTo>
                  <a:cubicBezTo>
                    <a:pt x="63" y="119"/>
                    <a:pt x="43" y="102"/>
                    <a:pt x="30"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4" name="MH_Other_112"/>
            <p:cNvSpPr/>
            <p:nvPr>
              <p:custDataLst>
                <p:tags r:id="rId126"/>
              </p:custDataLst>
            </p:nvPr>
          </p:nvSpPr>
          <p:spPr bwMode="auto">
            <a:xfrm>
              <a:off x="4004470" y="3400904"/>
              <a:ext cx="0" cy="0"/>
            </a:xfrm>
            <a:custGeom>
              <a:avLst/>
              <a:gdLst>
                <a:gd name="T0" fmla="*/ 0 w 1"/>
                <a:gd name="T1" fmla="*/ 0 h 1"/>
                <a:gd name="T2" fmla="*/ 711 w 1"/>
                <a:gd name="T3" fmla="*/ 711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1"/>
                    <a:pt x="1" y="1"/>
                    <a:pt x="1" y="1"/>
                  </a:cubicBezTo>
                  <a:cubicBezTo>
                    <a:pt x="1" y="0"/>
                    <a:pt x="1" y="0"/>
                    <a:pt x="1" y="0"/>
                  </a:cubicBezTo>
                  <a:cubicBezTo>
                    <a:pt x="1"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5" name="MH_Other_113"/>
            <p:cNvSpPr/>
            <p:nvPr>
              <p:custDataLst>
                <p:tags r:id="rId127"/>
              </p:custDataLst>
            </p:nvPr>
          </p:nvSpPr>
          <p:spPr bwMode="auto">
            <a:xfrm>
              <a:off x="3913095" y="3322392"/>
              <a:ext cx="53302" cy="57375"/>
            </a:xfrm>
            <a:custGeom>
              <a:avLst/>
              <a:gdLst>
                <a:gd name="T0" fmla="*/ 2147483646 w 66"/>
                <a:gd name="T1" fmla="*/ 2147483646 h 72"/>
                <a:gd name="T2" fmla="*/ 599567858 w 66"/>
                <a:gd name="T3" fmla="*/ 0 h 72"/>
                <a:gd name="T4" fmla="*/ 0 w 66"/>
                <a:gd name="T5" fmla="*/ 592477798 h 72"/>
                <a:gd name="T6" fmla="*/ 2147483646 w 66"/>
                <a:gd name="T7" fmla="*/ 2147483646 h 72"/>
                <a:gd name="T8" fmla="*/ 2147483646 w 66"/>
                <a:gd name="T9" fmla="*/ 2147483646 h 72"/>
                <a:gd name="T10" fmla="*/ 2147483646 w 66"/>
                <a:gd name="T11" fmla="*/ 2147483646 h 72"/>
                <a:gd name="T12" fmla="*/ 2147483646 w 66"/>
                <a:gd name="T13" fmla="*/ 2147483646 h 72"/>
                <a:gd name="T14" fmla="*/ 2147483646 w 66"/>
                <a:gd name="T15" fmla="*/ 2147483646 h 72"/>
                <a:gd name="T16" fmla="*/ 2147483646 w 66"/>
                <a:gd name="T17" fmla="*/ 2147483646 h 72"/>
                <a:gd name="T18" fmla="*/ 2147483646 w 66"/>
                <a:gd name="T19" fmla="*/ 2147483646 h 72"/>
                <a:gd name="T20" fmla="*/ 2147483646 w 66"/>
                <a:gd name="T21" fmla="*/ 2147483646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72">
                  <a:moveTo>
                    <a:pt x="8" y="17"/>
                  </a:moveTo>
                  <a:cubicBezTo>
                    <a:pt x="5" y="10"/>
                    <a:pt x="3" y="5"/>
                    <a:pt x="1" y="0"/>
                  </a:cubicBezTo>
                  <a:cubicBezTo>
                    <a:pt x="0" y="1"/>
                    <a:pt x="0" y="1"/>
                    <a:pt x="0" y="1"/>
                  </a:cubicBezTo>
                  <a:cubicBezTo>
                    <a:pt x="2" y="6"/>
                    <a:pt x="4" y="11"/>
                    <a:pt x="6" y="17"/>
                  </a:cubicBezTo>
                  <a:cubicBezTo>
                    <a:pt x="10" y="27"/>
                    <a:pt x="15" y="35"/>
                    <a:pt x="20" y="42"/>
                  </a:cubicBezTo>
                  <a:cubicBezTo>
                    <a:pt x="22" y="43"/>
                    <a:pt x="22" y="43"/>
                    <a:pt x="22" y="43"/>
                  </a:cubicBezTo>
                  <a:cubicBezTo>
                    <a:pt x="22" y="44"/>
                    <a:pt x="22" y="44"/>
                    <a:pt x="22" y="44"/>
                  </a:cubicBezTo>
                  <a:cubicBezTo>
                    <a:pt x="33" y="58"/>
                    <a:pt x="48" y="67"/>
                    <a:pt x="66" y="72"/>
                  </a:cubicBezTo>
                  <a:cubicBezTo>
                    <a:pt x="66" y="72"/>
                    <a:pt x="66" y="72"/>
                    <a:pt x="66" y="72"/>
                  </a:cubicBezTo>
                  <a:cubicBezTo>
                    <a:pt x="66" y="71"/>
                    <a:pt x="66" y="71"/>
                    <a:pt x="66" y="71"/>
                  </a:cubicBezTo>
                  <a:cubicBezTo>
                    <a:pt x="38" y="63"/>
                    <a:pt x="19" y="45"/>
                    <a:pt x="8"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6" name="MH_Other_114"/>
            <p:cNvSpPr/>
            <p:nvPr>
              <p:custDataLst>
                <p:tags r:id="rId128"/>
              </p:custDataLst>
            </p:nvPr>
          </p:nvSpPr>
          <p:spPr bwMode="auto">
            <a:xfrm>
              <a:off x="3966397" y="3379766"/>
              <a:ext cx="0" cy="0"/>
            </a:xfrm>
            <a:custGeom>
              <a:avLst/>
              <a:gdLst>
                <a:gd name="T0" fmla="*/ 0 h 1"/>
                <a:gd name="T1" fmla="*/ 1067 h 1"/>
                <a:gd name="T2" fmla="*/ 0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7" name="MH_Other_115"/>
            <p:cNvSpPr/>
            <p:nvPr>
              <p:custDataLst>
                <p:tags r:id="rId129"/>
              </p:custDataLst>
            </p:nvPr>
          </p:nvSpPr>
          <p:spPr bwMode="auto">
            <a:xfrm>
              <a:off x="3900911" y="3339001"/>
              <a:ext cx="28935" cy="19628"/>
            </a:xfrm>
            <a:custGeom>
              <a:avLst/>
              <a:gdLst>
                <a:gd name="T0" fmla="*/ 0 w 36"/>
                <a:gd name="T1" fmla="*/ 0 h 24"/>
                <a:gd name="T2" fmla="*/ 0 w 36"/>
                <a:gd name="T3" fmla="*/ 0 h 24"/>
                <a:gd name="T4" fmla="*/ 0 w 36"/>
                <a:gd name="T5" fmla="*/ 624041383 h 24"/>
                <a:gd name="T6" fmla="*/ 2147483646 w 36"/>
                <a:gd name="T7" fmla="*/ 2147483646 h 24"/>
                <a:gd name="T8" fmla="*/ 2147483646 w 36"/>
                <a:gd name="T9" fmla="*/ 2147483646 h 24"/>
                <a:gd name="T10" fmla="*/ 0 w 36"/>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24">
                  <a:moveTo>
                    <a:pt x="0" y="0"/>
                  </a:moveTo>
                  <a:cubicBezTo>
                    <a:pt x="0" y="0"/>
                    <a:pt x="0" y="0"/>
                    <a:pt x="0" y="0"/>
                  </a:cubicBezTo>
                  <a:cubicBezTo>
                    <a:pt x="0" y="1"/>
                    <a:pt x="0" y="1"/>
                    <a:pt x="0" y="1"/>
                  </a:cubicBezTo>
                  <a:cubicBezTo>
                    <a:pt x="9" y="11"/>
                    <a:pt x="21" y="19"/>
                    <a:pt x="36" y="24"/>
                  </a:cubicBezTo>
                  <a:cubicBezTo>
                    <a:pt x="34" y="22"/>
                    <a:pt x="34" y="22"/>
                    <a:pt x="34" y="22"/>
                  </a:cubicBezTo>
                  <a:cubicBezTo>
                    <a:pt x="21" y="17"/>
                    <a:pt x="9" y="9"/>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8" name="MH_Other_116"/>
            <p:cNvSpPr/>
            <p:nvPr>
              <p:custDataLst>
                <p:tags r:id="rId130"/>
              </p:custDataLst>
            </p:nvPr>
          </p:nvSpPr>
          <p:spPr bwMode="auto">
            <a:xfrm>
              <a:off x="3928326" y="3355609"/>
              <a:ext cx="1523" cy="3019"/>
            </a:xfrm>
            <a:custGeom>
              <a:avLst/>
              <a:gdLst>
                <a:gd name="T0" fmla="*/ 223838018 w 4"/>
                <a:gd name="T1" fmla="*/ 286692975 h 5"/>
                <a:gd name="T2" fmla="*/ 0 w 4"/>
                <a:gd name="T3" fmla="*/ 0 h 5"/>
                <a:gd name="T4" fmla="*/ 223838018 w 4"/>
                <a:gd name="T5" fmla="*/ 716934050 h 5"/>
                <a:gd name="T6" fmla="*/ 223838018 w 4"/>
                <a:gd name="T7" fmla="*/ 286692975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4" y="2"/>
                  </a:moveTo>
                  <a:lnTo>
                    <a:pt x="0" y="0"/>
                  </a:lnTo>
                  <a:lnTo>
                    <a:pt x="4"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39" name="MH_Other_117"/>
            <p:cNvSpPr/>
            <p:nvPr>
              <p:custDataLst>
                <p:tags r:id="rId131"/>
              </p:custDataLst>
            </p:nvPr>
          </p:nvSpPr>
          <p:spPr bwMode="auto">
            <a:xfrm>
              <a:off x="4126307" y="3387315"/>
              <a:ext cx="25889" cy="4530"/>
            </a:xfrm>
            <a:custGeom>
              <a:avLst/>
              <a:gdLst>
                <a:gd name="T0" fmla="*/ 2147483646 w 32"/>
                <a:gd name="T1" fmla="*/ 2147483646 h 7"/>
                <a:gd name="T2" fmla="*/ 2147483646 w 32"/>
                <a:gd name="T3" fmla="*/ 2147483646 h 7"/>
                <a:gd name="T4" fmla="*/ 2147483646 w 32"/>
                <a:gd name="T5" fmla="*/ 2147483646 h 7"/>
                <a:gd name="T6" fmla="*/ 2147483646 w 32"/>
                <a:gd name="T7" fmla="*/ 1880310395 h 7"/>
                <a:gd name="T8" fmla="*/ 2147483646 w 32"/>
                <a:gd name="T9" fmla="*/ 1128279028 h 7"/>
                <a:gd name="T10" fmla="*/ 0 w 32"/>
                <a:gd name="T11" fmla="*/ 0 h 7"/>
                <a:gd name="T12" fmla="*/ 600276901 w 32"/>
                <a:gd name="T13" fmla="*/ 0 h 7"/>
                <a:gd name="T14" fmla="*/ 1201265584 w 32"/>
                <a:gd name="T15" fmla="*/ 376246981 h 7"/>
                <a:gd name="T16" fmla="*/ 2147483646 w 32"/>
                <a:gd name="T17" fmla="*/ 2147483646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7">
                  <a:moveTo>
                    <a:pt x="31" y="7"/>
                  </a:moveTo>
                  <a:cubicBezTo>
                    <a:pt x="31" y="7"/>
                    <a:pt x="31" y="7"/>
                    <a:pt x="31" y="7"/>
                  </a:cubicBezTo>
                  <a:cubicBezTo>
                    <a:pt x="32" y="6"/>
                    <a:pt x="32" y="6"/>
                    <a:pt x="32" y="6"/>
                  </a:cubicBezTo>
                  <a:cubicBezTo>
                    <a:pt x="32" y="5"/>
                    <a:pt x="32" y="5"/>
                    <a:pt x="32" y="5"/>
                  </a:cubicBezTo>
                  <a:cubicBezTo>
                    <a:pt x="30" y="5"/>
                    <a:pt x="28" y="4"/>
                    <a:pt x="26" y="3"/>
                  </a:cubicBezTo>
                  <a:cubicBezTo>
                    <a:pt x="18" y="1"/>
                    <a:pt x="9" y="0"/>
                    <a:pt x="0" y="0"/>
                  </a:cubicBezTo>
                  <a:cubicBezTo>
                    <a:pt x="1" y="0"/>
                    <a:pt x="1" y="0"/>
                    <a:pt x="1" y="0"/>
                  </a:cubicBezTo>
                  <a:cubicBezTo>
                    <a:pt x="2" y="1"/>
                    <a:pt x="2" y="1"/>
                    <a:pt x="2" y="1"/>
                  </a:cubicBezTo>
                  <a:cubicBezTo>
                    <a:pt x="13" y="1"/>
                    <a:pt x="22" y="3"/>
                    <a:pt x="31" y="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0" name="MH_Other_118"/>
            <p:cNvSpPr/>
            <p:nvPr>
              <p:custDataLst>
                <p:tags r:id="rId132"/>
              </p:custDataLst>
            </p:nvPr>
          </p:nvSpPr>
          <p:spPr bwMode="auto">
            <a:xfrm>
              <a:off x="4089756" y="3373727"/>
              <a:ext cx="57871" cy="34728"/>
            </a:xfrm>
            <a:custGeom>
              <a:avLst/>
              <a:gdLst>
                <a:gd name="T0" fmla="*/ 2147483646 w 72"/>
                <a:gd name="T1" fmla="*/ 2147483646 h 44"/>
                <a:gd name="T2" fmla="*/ 2147483646 w 72"/>
                <a:gd name="T3" fmla="*/ 2147483646 h 44"/>
                <a:gd name="T4" fmla="*/ 2147483646 w 72"/>
                <a:gd name="T5" fmla="*/ 2147483646 h 44"/>
                <a:gd name="T6" fmla="*/ 2147483646 w 72"/>
                <a:gd name="T7" fmla="*/ 2147483646 h 44"/>
                <a:gd name="T8" fmla="*/ 2147483646 w 72"/>
                <a:gd name="T9" fmla="*/ 2147483646 h 44"/>
                <a:gd name="T10" fmla="*/ 2147483646 w 72"/>
                <a:gd name="T11" fmla="*/ 2147483646 h 44"/>
                <a:gd name="T12" fmla="*/ 2147483646 w 72"/>
                <a:gd name="T13" fmla="*/ 2147483646 h 44"/>
                <a:gd name="T14" fmla="*/ 2147483646 w 72"/>
                <a:gd name="T15" fmla="*/ 2147483646 h 44"/>
                <a:gd name="T16" fmla="*/ 0 w 72"/>
                <a:gd name="T17" fmla="*/ 0 h 44"/>
                <a:gd name="T18" fmla="*/ 0 w 72"/>
                <a:gd name="T19" fmla="*/ 0 h 44"/>
                <a:gd name="T20" fmla="*/ 588968056 w 72"/>
                <a:gd name="T21" fmla="*/ 578453883 h 44"/>
                <a:gd name="T22" fmla="*/ 2147483646 w 72"/>
                <a:gd name="T23" fmla="*/ 2147483646 h 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44">
                  <a:moveTo>
                    <a:pt x="66" y="37"/>
                  </a:moveTo>
                  <a:cubicBezTo>
                    <a:pt x="72" y="44"/>
                    <a:pt x="72" y="44"/>
                    <a:pt x="72" y="44"/>
                  </a:cubicBezTo>
                  <a:cubicBezTo>
                    <a:pt x="72" y="43"/>
                    <a:pt x="72" y="43"/>
                    <a:pt x="72" y="43"/>
                  </a:cubicBezTo>
                  <a:cubicBezTo>
                    <a:pt x="67" y="36"/>
                    <a:pt x="67" y="36"/>
                    <a:pt x="67" y="36"/>
                  </a:cubicBezTo>
                  <a:cubicBezTo>
                    <a:pt x="61" y="29"/>
                    <a:pt x="55" y="23"/>
                    <a:pt x="48" y="18"/>
                  </a:cubicBezTo>
                  <a:cubicBezTo>
                    <a:pt x="47" y="18"/>
                    <a:pt x="47" y="18"/>
                    <a:pt x="47" y="18"/>
                  </a:cubicBezTo>
                  <a:cubicBezTo>
                    <a:pt x="47" y="17"/>
                    <a:pt x="47" y="17"/>
                    <a:pt x="47" y="17"/>
                  </a:cubicBezTo>
                  <a:cubicBezTo>
                    <a:pt x="40" y="12"/>
                    <a:pt x="33" y="8"/>
                    <a:pt x="25" y="5"/>
                  </a:cubicBezTo>
                  <a:cubicBezTo>
                    <a:pt x="17" y="2"/>
                    <a:pt x="8" y="1"/>
                    <a:pt x="0" y="0"/>
                  </a:cubicBezTo>
                  <a:cubicBezTo>
                    <a:pt x="0" y="0"/>
                    <a:pt x="0" y="0"/>
                    <a:pt x="0" y="0"/>
                  </a:cubicBezTo>
                  <a:cubicBezTo>
                    <a:pt x="1" y="1"/>
                    <a:pt x="1" y="1"/>
                    <a:pt x="1" y="1"/>
                  </a:cubicBezTo>
                  <a:cubicBezTo>
                    <a:pt x="28" y="4"/>
                    <a:pt x="47" y="15"/>
                    <a:pt x="66" y="3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1" name="MH_Other_119"/>
            <p:cNvSpPr/>
            <p:nvPr>
              <p:custDataLst>
                <p:tags r:id="rId133"/>
              </p:custDataLst>
            </p:nvPr>
          </p:nvSpPr>
          <p:spPr bwMode="auto">
            <a:xfrm>
              <a:off x="4127829" y="3387316"/>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2" name="MH_Other_120"/>
            <p:cNvSpPr/>
            <p:nvPr>
              <p:custDataLst>
                <p:tags r:id="rId134"/>
              </p:custDataLst>
            </p:nvPr>
          </p:nvSpPr>
          <p:spPr bwMode="auto">
            <a:xfrm>
              <a:off x="4053205" y="3357118"/>
              <a:ext cx="85284" cy="78514"/>
            </a:xfrm>
            <a:custGeom>
              <a:avLst/>
              <a:gdLst>
                <a:gd name="T0" fmla="*/ 2147483646 w 107"/>
                <a:gd name="T1" fmla="*/ 2147483646 h 98"/>
                <a:gd name="T2" fmla="*/ 2147483646 w 107"/>
                <a:gd name="T3" fmla="*/ 2147483646 h 98"/>
                <a:gd name="T4" fmla="*/ 2147483646 w 107"/>
                <a:gd name="T5" fmla="*/ 2147483646 h 98"/>
                <a:gd name="T6" fmla="*/ 2147483646 w 107"/>
                <a:gd name="T7" fmla="*/ 2147483646 h 98"/>
                <a:gd name="T8" fmla="*/ 2147483646 w 107"/>
                <a:gd name="T9" fmla="*/ 2147483646 h 98"/>
                <a:gd name="T10" fmla="*/ 2147483646 w 107"/>
                <a:gd name="T11" fmla="*/ 2147483646 h 98"/>
                <a:gd name="T12" fmla="*/ 2147483646 w 107"/>
                <a:gd name="T13" fmla="*/ 2147483646 h 98"/>
                <a:gd name="T14" fmla="*/ 2147483646 w 107"/>
                <a:gd name="T15" fmla="*/ 2147483646 h 98"/>
                <a:gd name="T16" fmla="*/ 2147483646 w 107"/>
                <a:gd name="T17" fmla="*/ 2147483646 h 98"/>
                <a:gd name="T18" fmla="*/ 2147483646 w 107"/>
                <a:gd name="T19" fmla="*/ 2147483646 h 98"/>
                <a:gd name="T20" fmla="*/ 0 w 107"/>
                <a:gd name="T21" fmla="*/ 0 h 98"/>
                <a:gd name="T22" fmla="*/ 1160389267 w 107"/>
                <a:gd name="T23" fmla="*/ 1194169985 h 98"/>
                <a:gd name="T24" fmla="*/ 2147483646 w 107"/>
                <a:gd name="T25" fmla="*/ 2147483646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7" h="98">
                  <a:moveTo>
                    <a:pt x="62" y="41"/>
                  </a:moveTo>
                  <a:cubicBezTo>
                    <a:pt x="81" y="66"/>
                    <a:pt x="89" y="76"/>
                    <a:pt x="89" y="76"/>
                  </a:cubicBezTo>
                  <a:cubicBezTo>
                    <a:pt x="89" y="77"/>
                    <a:pt x="94" y="83"/>
                    <a:pt x="107" y="98"/>
                  </a:cubicBezTo>
                  <a:cubicBezTo>
                    <a:pt x="107" y="97"/>
                    <a:pt x="107" y="97"/>
                    <a:pt x="107" y="97"/>
                  </a:cubicBezTo>
                  <a:cubicBezTo>
                    <a:pt x="95" y="82"/>
                    <a:pt x="90" y="76"/>
                    <a:pt x="90" y="76"/>
                  </a:cubicBezTo>
                  <a:cubicBezTo>
                    <a:pt x="90" y="76"/>
                    <a:pt x="82" y="65"/>
                    <a:pt x="64" y="40"/>
                  </a:cubicBezTo>
                  <a:cubicBezTo>
                    <a:pt x="58" y="33"/>
                    <a:pt x="52" y="27"/>
                    <a:pt x="46" y="21"/>
                  </a:cubicBezTo>
                  <a:cubicBezTo>
                    <a:pt x="45" y="21"/>
                    <a:pt x="45" y="21"/>
                    <a:pt x="45" y="21"/>
                  </a:cubicBezTo>
                  <a:cubicBezTo>
                    <a:pt x="45" y="20"/>
                    <a:pt x="45" y="20"/>
                    <a:pt x="45" y="20"/>
                  </a:cubicBezTo>
                  <a:cubicBezTo>
                    <a:pt x="39" y="15"/>
                    <a:pt x="31" y="10"/>
                    <a:pt x="24" y="7"/>
                  </a:cubicBezTo>
                  <a:cubicBezTo>
                    <a:pt x="16" y="3"/>
                    <a:pt x="8" y="1"/>
                    <a:pt x="0" y="0"/>
                  </a:cubicBezTo>
                  <a:cubicBezTo>
                    <a:pt x="2" y="2"/>
                    <a:pt x="2" y="2"/>
                    <a:pt x="2" y="2"/>
                  </a:cubicBezTo>
                  <a:cubicBezTo>
                    <a:pt x="27" y="6"/>
                    <a:pt x="46" y="18"/>
                    <a:pt x="62"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3" name="MH_Other_121"/>
            <p:cNvSpPr/>
            <p:nvPr>
              <p:custDataLst>
                <p:tags r:id="rId135"/>
              </p:custDataLst>
            </p:nvPr>
          </p:nvSpPr>
          <p:spPr bwMode="auto">
            <a:xfrm>
              <a:off x="4089756" y="3373727"/>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0"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4" name="MH_Other_122"/>
            <p:cNvSpPr/>
            <p:nvPr>
              <p:custDataLst>
                <p:tags r:id="rId136"/>
              </p:custDataLst>
            </p:nvPr>
          </p:nvSpPr>
          <p:spPr bwMode="auto">
            <a:xfrm>
              <a:off x="4018176" y="3339001"/>
              <a:ext cx="115744" cy="116260"/>
            </a:xfrm>
            <a:custGeom>
              <a:avLst/>
              <a:gdLst>
                <a:gd name="T0" fmla="*/ 2147483646 w 145"/>
                <a:gd name="T1" fmla="*/ 2147483646 h 144"/>
                <a:gd name="T2" fmla="*/ 2147483646 w 145"/>
                <a:gd name="T3" fmla="*/ 2147483646 h 144"/>
                <a:gd name="T4" fmla="*/ 2147483646 w 145"/>
                <a:gd name="T5" fmla="*/ 2147483646 h 144"/>
                <a:gd name="T6" fmla="*/ 2147483646 w 145"/>
                <a:gd name="T7" fmla="*/ 2147483646 h 144"/>
                <a:gd name="T8" fmla="*/ 2147483646 w 145"/>
                <a:gd name="T9" fmla="*/ 2147483646 h 144"/>
                <a:gd name="T10" fmla="*/ 2147483646 w 145"/>
                <a:gd name="T11" fmla="*/ 2147483646 h 144"/>
                <a:gd name="T12" fmla="*/ 2147483646 w 145"/>
                <a:gd name="T13" fmla="*/ 2147483646 h 144"/>
                <a:gd name="T14" fmla="*/ 2147483646 w 145"/>
                <a:gd name="T15" fmla="*/ 2147483646 h 144"/>
                <a:gd name="T16" fmla="*/ 2147483646 w 145"/>
                <a:gd name="T17" fmla="*/ 2147483646 h 144"/>
                <a:gd name="T18" fmla="*/ 2147483646 w 145"/>
                <a:gd name="T19" fmla="*/ 2147483646 h 144"/>
                <a:gd name="T20" fmla="*/ 2147483646 w 145"/>
                <a:gd name="T21" fmla="*/ 2147483646 h 144"/>
                <a:gd name="T22" fmla="*/ 2147483646 w 145"/>
                <a:gd name="T23" fmla="*/ 2147483646 h 144"/>
                <a:gd name="T24" fmla="*/ 2147483646 w 145"/>
                <a:gd name="T25" fmla="*/ 2147483646 h 144"/>
                <a:gd name="T26" fmla="*/ 2147483646 w 145"/>
                <a:gd name="T27" fmla="*/ 2147483646 h 144"/>
                <a:gd name="T28" fmla="*/ 2147483646 w 145"/>
                <a:gd name="T29" fmla="*/ 2147483646 h 144"/>
                <a:gd name="T30" fmla="*/ 2147483646 w 145"/>
                <a:gd name="T31" fmla="*/ 2147483646 h 144"/>
                <a:gd name="T32" fmla="*/ 2147483646 w 145"/>
                <a:gd name="T33" fmla="*/ 2147483646 h 144"/>
                <a:gd name="T34" fmla="*/ 0 w 145"/>
                <a:gd name="T35" fmla="*/ 0 h 144"/>
                <a:gd name="T36" fmla="*/ 582256900 w 145"/>
                <a:gd name="T37" fmla="*/ 606725896 h 144"/>
                <a:gd name="T38" fmla="*/ 1164513800 w 145"/>
                <a:gd name="T39" fmla="*/ 1213451792 h 144"/>
                <a:gd name="T40" fmla="*/ 2147483646 w 145"/>
                <a:gd name="T41" fmla="*/ 2147483646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5" h="144">
                  <a:moveTo>
                    <a:pt x="61" y="45"/>
                  </a:moveTo>
                  <a:cubicBezTo>
                    <a:pt x="78" y="71"/>
                    <a:pt x="86" y="82"/>
                    <a:pt x="86" y="82"/>
                  </a:cubicBezTo>
                  <a:cubicBezTo>
                    <a:pt x="86" y="82"/>
                    <a:pt x="93" y="93"/>
                    <a:pt x="113" y="118"/>
                  </a:cubicBezTo>
                  <a:cubicBezTo>
                    <a:pt x="119" y="126"/>
                    <a:pt x="126" y="132"/>
                    <a:pt x="133" y="137"/>
                  </a:cubicBezTo>
                  <a:cubicBezTo>
                    <a:pt x="133" y="137"/>
                    <a:pt x="133" y="137"/>
                    <a:pt x="134" y="137"/>
                  </a:cubicBezTo>
                  <a:cubicBezTo>
                    <a:pt x="134" y="137"/>
                    <a:pt x="134" y="137"/>
                    <a:pt x="134" y="137"/>
                  </a:cubicBezTo>
                  <a:cubicBezTo>
                    <a:pt x="137" y="140"/>
                    <a:pt x="141" y="142"/>
                    <a:pt x="144" y="144"/>
                  </a:cubicBezTo>
                  <a:cubicBezTo>
                    <a:pt x="144" y="143"/>
                    <a:pt x="144" y="143"/>
                    <a:pt x="144" y="143"/>
                  </a:cubicBezTo>
                  <a:cubicBezTo>
                    <a:pt x="145" y="142"/>
                    <a:pt x="145" y="142"/>
                    <a:pt x="145" y="142"/>
                  </a:cubicBezTo>
                  <a:cubicBezTo>
                    <a:pt x="133" y="137"/>
                    <a:pt x="123" y="129"/>
                    <a:pt x="114" y="117"/>
                  </a:cubicBezTo>
                  <a:cubicBezTo>
                    <a:pt x="94" y="93"/>
                    <a:pt x="87" y="81"/>
                    <a:pt x="87" y="81"/>
                  </a:cubicBezTo>
                  <a:cubicBezTo>
                    <a:pt x="87" y="81"/>
                    <a:pt x="79" y="70"/>
                    <a:pt x="62" y="44"/>
                  </a:cubicBezTo>
                  <a:cubicBezTo>
                    <a:pt x="57" y="36"/>
                    <a:pt x="52" y="29"/>
                    <a:pt x="46" y="24"/>
                  </a:cubicBezTo>
                  <a:cubicBezTo>
                    <a:pt x="45" y="23"/>
                    <a:pt x="44" y="23"/>
                    <a:pt x="44" y="23"/>
                  </a:cubicBezTo>
                  <a:cubicBezTo>
                    <a:pt x="44" y="22"/>
                    <a:pt x="44" y="22"/>
                    <a:pt x="44" y="22"/>
                  </a:cubicBezTo>
                  <a:cubicBezTo>
                    <a:pt x="44" y="22"/>
                    <a:pt x="44" y="22"/>
                    <a:pt x="44" y="22"/>
                  </a:cubicBezTo>
                  <a:cubicBezTo>
                    <a:pt x="38" y="16"/>
                    <a:pt x="31" y="12"/>
                    <a:pt x="24" y="8"/>
                  </a:cubicBezTo>
                  <a:cubicBezTo>
                    <a:pt x="17" y="5"/>
                    <a:pt x="8" y="2"/>
                    <a:pt x="0" y="0"/>
                  </a:cubicBezTo>
                  <a:cubicBezTo>
                    <a:pt x="1" y="1"/>
                    <a:pt x="1" y="1"/>
                    <a:pt x="1" y="1"/>
                  </a:cubicBezTo>
                  <a:cubicBezTo>
                    <a:pt x="1" y="1"/>
                    <a:pt x="1" y="1"/>
                    <a:pt x="2" y="2"/>
                  </a:cubicBezTo>
                  <a:cubicBezTo>
                    <a:pt x="28" y="7"/>
                    <a:pt x="46" y="21"/>
                    <a:pt x="61" y="4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5" name="MH_Other_123"/>
            <p:cNvSpPr/>
            <p:nvPr>
              <p:custDataLst>
                <p:tags r:id="rId137"/>
              </p:custDataLst>
            </p:nvPr>
          </p:nvSpPr>
          <p:spPr bwMode="auto">
            <a:xfrm>
              <a:off x="4053205" y="3357120"/>
              <a:ext cx="1523" cy="1509"/>
            </a:xfrm>
            <a:custGeom>
              <a:avLst/>
              <a:gdLst>
                <a:gd name="T0" fmla="*/ 0 w 2"/>
                <a:gd name="T1" fmla="*/ 559752357 h 2"/>
                <a:gd name="T2" fmla="*/ 1119503921 w 2"/>
                <a:gd name="T3" fmla="*/ 1119503921 h 2"/>
                <a:gd name="T4" fmla="*/ 0 w 2"/>
                <a:gd name="T5" fmla="*/ 0 h 2"/>
                <a:gd name="T6" fmla="*/ 0 w 2"/>
                <a:gd name="T7" fmla="*/ 0 h 2"/>
                <a:gd name="T8" fmla="*/ 0 w 2"/>
                <a:gd name="T9" fmla="*/ 55975235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1"/>
                  </a:moveTo>
                  <a:cubicBezTo>
                    <a:pt x="0" y="1"/>
                    <a:pt x="1" y="1"/>
                    <a:pt x="2" y="2"/>
                  </a:cubicBez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6" name="MH_Other_124"/>
            <p:cNvSpPr/>
            <p:nvPr>
              <p:custDataLst>
                <p:tags r:id="rId138"/>
              </p:custDataLst>
            </p:nvPr>
          </p:nvSpPr>
          <p:spPr bwMode="auto">
            <a:xfrm>
              <a:off x="3983151" y="3319371"/>
              <a:ext cx="143157" cy="129849"/>
            </a:xfrm>
            <a:custGeom>
              <a:avLst/>
              <a:gdLst>
                <a:gd name="T0" fmla="*/ 0 w 177"/>
                <a:gd name="T1" fmla="*/ 0 h 163"/>
                <a:gd name="T2" fmla="*/ 598479087 w 177"/>
                <a:gd name="T3" fmla="*/ 590692583 h 163"/>
                <a:gd name="T4" fmla="*/ 2147483646 w 177"/>
                <a:gd name="T5" fmla="*/ 2147483646 h 163"/>
                <a:gd name="T6" fmla="*/ 2147483646 w 177"/>
                <a:gd name="T7" fmla="*/ 2147483646 h 163"/>
                <a:gd name="T8" fmla="*/ 2147483646 w 177"/>
                <a:gd name="T9" fmla="*/ 2147483646 h 163"/>
                <a:gd name="T10" fmla="*/ 2147483646 w 177"/>
                <a:gd name="T11" fmla="*/ 2147483646 h 163"/>
                <a:gd name="T12" fmla="*/ 2147483646 w 177"/>
                <a:gd name="T13" fmla="*/ 2147483646 h 163"/>
                <a:gd name="T14" fmla="*/ 2147483646 w 177"/>
                <a:gd name="T15" fmla="*/ 2147483646 h 163"/>
                <a:gd name="T16" fmla="*/ 2147483646 w 177"/>
                <a:gd name="T17" fmla="*/ 2147483646 h 163"/>
                <a:gd name="T18" fmla="*/ 2147483646 w 177"/>
                <a:gd name="T19" fmla="*/ 2147483646 h 163"/>
                <a:gd name="T20" fmla="*/ 2147483646 w 177"/>
                <a:gd name="T21" fmla="*/ 2147483646 h 163"/>
                <a:gd name="T22" fmla="*/ 2147483646 w 177"/>
                <a:gd name="T23" fmla="*/ 2147483646 h 163"/>
                <a:gd name="T24" fmla="*/ 2147483646 w 177"/>
                <a:gd name="T25" fmla="*/ 2147483646 h 163"/>
                <a:gd name="T26" fmla="*/ 2147483646 w 177"/>
                <a:gd name="T27" fmla="*/ 2147483646 h 163"/>
                <a:gd name="T28" fmla="*/ 2147483646 w 177"/>
                <a:gd name="T29" fmla="*/ 2147483646 h 163"/>
                <a:gd name="T30" fmla="*/ 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7" h="163">
                  <a:moveTo>
                    <a:pt x="0" y="0"/>
                  </a:moveTo>
                  <a:cubicBezTo>
                    <a:pt x="1" y="1"/>
                    <a:pt x="1" y="1"/>
                    <a:pt x="1" y="1"/>
                  </a:cubicBezTo>
                  <a:cubicBezTo>
                    <a:pt x="27" y="8"/>
                    <a:pt x="44" y="23"/>
                    <a:pt x="58" y="48"/>
                  </a:cubicBezTo>
                  <a:cubicBezTo>
                    <a:pt x="73" y="75"/>
                    <a:pt x="81" y="87"/>
                    <a:pt x="80" y="87"/>
                  </a:cubicBezTo>
                  <a:cubicBezTo>
                    <a:pt x="81" y="87"/>
                    <a:pt x="87" y="99"/>
                    <a:pt x="105" y="125"/>
                  </a:cubicBezTo>
                  <a:cubicBezTo>
                    <a:pt x="123" y="149"/>
                    <a:pt x="148" y="162"/>
                    <a:pt x="177" y="163"/>
                  </a:cubicBezTo>
                  <a:cubicBezTo>
                    <a:pt x="177" y="162"/>
                    <a:pt x="177" y="162"/>
                    <a:pt x="177" y="162"/>
                  </a:cubicBezTo>
                  <a:cubicBezTo>
                    <a:pt x="176" y="162"/>
                    <a:pt x="176" y="162"/>
                    <a:pt x="176" y="162"/>
                  </a:cubicBezTo>
                  <a:cubicBezTo>
                    <a:pt x="147" y="161"/>
                    <a:pt x="124" y="148"/>
                    <a:pt x="106" y="124"/>
                  </a:cubicBezTo>
                  <a:cubicBezTo>
                    <a:pt x="88" y="98"/>
                    <a:pt x="82" y="86"/>
                    <a:pt x="82" y="86"/>
                  </a:cubicBezTo>
                  <a:cubicBezTo>
                    <a:pt x="82" y="86"/>
                    <a:pt x="75" y="74"/>
                    <a:pt x="59" y="48"/>
                  </a:cubicBezTo>
                  <a:cubicBezTo>
                    <a:pt x="55" y="40"/>
                    <a:pt x="50" y="33"/>
                    <a:pt x="45" y="27"/>
                  </a:cubicBezTo>
                  <a:cubicBezTo>
                    <a:pt x="44" y="26"/>
                    <a:pt x="44" y="26"/>
                    <a:pt x="44" y="26"/>
                  </a:cubicBezTo>
                  <a:cubicBezTo>
                    <a:pt x="44" y="26"/>
                    <a:pt x="44" y="26"/>
                    <a:pt x="44" y="26"/>
                  </a:cubicBezTo>
                  <a:cubicBezTo>
                    <a:pt x="38" y="19"/>
                    <a:pt x="31" y="14"/>
                    <a:pt x="24" y="9"/>
                  </a:cubicBezTo>
                  <a:cubicBezTo>
                    <a:pt x="17" y="5"/>
                    <a:pt x="9"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7" name="MH_Other_125"/>
            <p:cNvSpPr/>
            <p:nvPr>
              <p:custDataLst>
                <p:tags r:id="rId139"/>
              </p:custDataLst>
            </p:nvPr>
          </p:nvSpPr>
          <p:spPr bwMode="auto">
            <a:xfrm>
              <a:off x="4124783" y="3449220"/>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8" name="MH_Other_126"/>
            <p:cNvSpPr/>
            <p:nvPr>
              <p:custDataLst>
                <p:tags r:id="rId140"/>
              </p:custDataLst>
            </p:nvPr>
          </p:nvSpPr>
          <p:spPr bwMode="auto">
            <a:xfrm>
              <a:off x="4018176" y="3340510"/>
              <a:ext cx="1523" cy="0"/>
            </a:xfrm>
            <a:custGeom>
              <a:avLst/>
              <a:gdLst>
                <a:gd name="T0" fmla="*/ 2147483646 w 1"/>
                <a:gd name="T1" fmla="*/ 711 h 1"/>
                <a:gd name="T2" fmla="*/ 0 w 1"/>
                <a:gd name="T3" fmla="*/ 0 h 1"/>
                <a:gd name="T4" fmla="*/ 0 w 1"/>
                <a:gd name="T5" fmla="*/ 0 h 1"/>
                <a:gd name="T6" fmla="*/ 2147483646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49" name="MH_Other_127"/>
            <p:cNvSpPr/>
            <p:nvPr>
              <p:custDataLst>
                <p:tags r:id="rId141"/>
              </p:custDataLst>
            </p:nvPr>
          </p:nvSpPr>
          <p:spPr bwMode="auto">
            <a:xfrm>
              <a:off x="3725773" y="3114029"/>
              <a:ext cx="214735" cy="224972"/>
            </a:xfrm>
            <a:custGeom>
              <a:avLst/>
              <a:gdLst>
                <a:gd name="T0" fmla="*/ 2147483646 w 267"/>
                <a:gd name="T1" fmla="*/ 2147483646 h 282"/>
                <a:gd name="T2" fmla="*/ 2147483646 w 267"/>
                <a:gd name="T3" fmla="*/ 2147483646 h 282"/>
                <a:gd name="T4" fmla="*/ 2147483646 w 267"/>
                <a:gd name="T5" fmla="*/ 2147483646 h 282"/>
                <a:gd name="T6" fmla="*/ 2147483646 w 267"/>
                <a:gd name="T7" fmla="*/ 2147483646 h 282"/>
                <a:gd name="T8" fmla="*/ 2147483646 w 267"/>
                <a:gd name="T9" fmla="*/ 2147483646 h 282"/>
                <a:gd name="T10" fmla="*/ 2147483646 w 267"/>
                <a:gd name="T11" fmla="*/ 2147483646 h 282"/>
                <a:gd name="T12" fmla="*/ 2147483646 w 267"/>
                <a:gd name="T13" fmla="*/ 2147483646 h 282"/>
                <a:gd name="T14" fmla="*/ 2147483646 w 267"/>
                <a:gd name="T15" fmla="*/ 2147483646 h 282"/>
                <a:gd name="T16" fmla="*/ 2147483646 w 267"/>
                <a:gd name="T17" fmla="*/ 2147483646 h 282"/>
                <a:gd name="T18" fmla="*/ 2147483646 w 267"/>
                <a:gd name="T19" fmla="*/ 2147483646 h 282"/>
                <a:gd name="T20" fmla="*/ 2147483646 w 267"/>
                <a:gd name="T21" fmla="*/ 2147483646 h 282"/>
                <a:gd name="T22" fmla="*/ 2147483646 w 267"/>
                <a:gd name="T23" fmla="*/ 2147483646 h 282"/>
                <a:gd name="T24" fmla="*/ 2147483646 w 267"/>
                <a:gd name="T25" fmla="*/ 2147483646 h 282"/>
                <a:gd name="T26" fmla="*/ 2147483646 w 267"/>
                <a:gd name="T27" fmla="*/ 2147483646 h 282"/>
                <a:gd name="T28" fmla="*/ 2147483646 w 267"/>
                <a:gd name="T29" fmla="*/ 2147483646 h 282"/>
                <a:gd name="T30" fmla="*/ 2147483646 w 267"/>
                <a:gd name="T31" fmla="*/ 2147483646 h 282"/>
                <a:gd name="T32" fmla="*/ 2147483646 w 267"/>
                <a:gd name="T33" fmla="*/ 2147483646 h 282"/>
                <a:gd name="T34" fmla="*/ 2147483646 w 267"/>
                <a:gd name="T35" fmla="*/ 2147483646 h 282"/>
                <a:gd name="T36" fmla="*/ 2147483646 w 267"/>
                <a:gd name="T37" fmla="*/ 2147483646 h 282"/>
                <a:gd name="T38" fmla="*/ 2147483646 w 267"/>
                <a:gd name="T39" fmla="*/ 2147483646 h 282"/>
                <a:gd name="T40" fmla="*/ 2147483646 w 267"/>
                <a:gd name="T41" fmla="*/ 2147483646 h 282"/>
                <a:gd name="T42" fmla="*/ 2147483646 w 267"/>
                <a:gd name="T43" fmla="*/ 2147483646 h 282"/>
                <a:gd name="T44" fmla="*/ 2147483646 w 267"/>
                <a:gd name="T45" fmla="*/ 2147483646 h 282"/>
                <a:gd name="T46" fmla="*/ 2147483646 w 267"/>
                <a:gd name="T47" fmla="*/ 2147483646 h 282"/>
                <a:gd name="T48" fmla="*/ 2147483646 w 267"/>
                <a:gd name="T49" fmla="*/ 2147483646 h 282"/>
                <a:gd name="T50" fmla="*/ 2147483646 w 267"/>
                <a:gd name="T51" fmla="*/ 2147483646 h 282"/>
                <a:gd name="T52" fmla="*/ 2147483646 w 267"/>
                <a:gd name="T53" fmla="*/ 2147483646 h 282"/>
                <a:gd name="T54" fmla="*/ 2147483646 w 267"/>
                <a:gd name="T55" fmla="*/ 2147483646 h 282"/>
                <a:gd name="T56" fmla="*/ 2147483646 w 267"/>
                <a:gd name="T57" fmla="*/ 2147483646 h 282"/>
                <a:gd name="T58" fmla="*/ 2147483646 w 267"/>
                <a:gd name="T59" fmla="*/ 2147483646 h 282"/>
                <a:gd name="T60" fmla="*/ 2147483646 w 267"/>
                <a:gd name="T61" fmla="*/ 2147483646 h 282"/>
                <a:gd name="T62" fmla="*/ 2147483646 w 267"/>
                <a:gd name="T63" fmla="*/ 0 h 282"/>
                <a:gd name="T64" fmla="*/ 2147483646 w 267"/>
                <a:gd name="T65" fmla="*/ 591697291 h 282"/>
                <a:gd name="T66" fmla="*/ 2147483646 w 267"/>
                <a:gd name="T67" fmla="*/ 2147483646 h 282"/>
                <a:gd name="T68" fmla="*/ 2147483646 w 267"/>
                <a:gd name="T69" fmla="*/ 2147483646 h 282"/>
                <a:gd name="T70" fmla="*/ 2147483646 w 267"/>
                <a:gd name="T71" fmla="*/ 2147483646 h 282"/>
                <a:gd name="T72" fmla="*/ 2147483646 w 267"/>
                <a:gd name="T73" fmla="*/ 2147483646 h 282"/>
                <a:gd name="T74" fmla="*/ 591775695 w 267"/>
                <a:gd name="T75" fmla="*/ 2147483646 h 282"/>
                <a:gd name="T76" fmla="*/ 591775695 w 267"/>
                <a:gd name="T77" fmla="*/ 2147483646 h 282"/>
                <a:gd name="T78" fmla="*/ 0 w 267"/>
                <a:gd name="T79" fmla="*/ 2147483646 h 282"/>
                <a:gd name="T80" fmla="*/ 2147483646 w 267"/>
                <a:gd name="T81" fmla="*/ 2147483646 h 28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7" h="282">
                  <a:moveTo>
                    <a:pt x="26" y="78"/>
                  </a:moveTo>
                  <a:cubicBezTo>
                    <a:pt x="31" y="95"/>
                    <a:pt x="42" y="109"/>
                    <a:pt x="57" y="120"/>
                  </a:cubicBezTo>
                  <a:cubicBezTo>
                    <a:pt x="57" y="120"/>
                    <a:pt x="57" y="120"/>
                    <a:pt x="57" y="120"/>
                  </a:cubicBezTo>
                  <a:cubicBezTo>
                    <a:pt x="64" y="137"/>
                    <a:pt x="76" y="152"/>
                    <a:pt x="93" y="163"/>
                  </a:cubicBezTo>
                  <a:cubicBezTo>
                    <a:pt x="100" y="179"/>
                    <a:pt x="113" y="193"/>
                    <a:pt x="129" y="202"/>
                  </a:cubicBezTo>
                  <a:cubicBezTo>
                    <a:pt x="138" y="217"/>
                    <a:pt x="152" y="230"/>
                    <a:pt x="168" y="238"/>
                  </a:cubicBezTo>
                  <a:cubicBezTo>
                    <a:pt x="178" y="254"/>
                    <a:pt x="192" y="265"/>
                    <a:pt x="210" y="273"/>
                  </a:cubicBezTo>
                  <a:cubicBezTo>
                    <a:pt x="210" y="272"/>
                    <a:pt x="210" y="272"/>
                    <a:pt x="210" y="272"/>
                  </a:cubicBezTo>
                  <a:cubicBezTo>
                    <a:pt x="212" y="276"/>
                    <a:pt x="215" y="279"/>
                    <a:pt x="218" y="282"/>
                  </a:cubicBezTo>
                  <a:cubicBezTo>
                    <a:pt x="218" y="281"/>
                    <a:pt x="218" y="281"/>
                    <a:pt x="218" y="281"/>
                  </a:cubicBezTo>
                  <a:cubicBezTo>
                    <a:pt x="218" y="281"/>
                    <a:pt x="218" y="281"/>
                    <a:pt x="218" y="281"/>
                  </a:cubicBezTo>
                  <a:cubicBezTo>
                    <a:pt x="232" y="262"/>
                    <a:pt x="232" y="262"/>
                    <a:pt x="232" y="262"/>
                  </a:cubicBezTo>
                  <a:cubicBezTo>
                    <a:pt x="233" y="261"/>
                    <a:pt x="233" y="261"/>
                    <a:pt x="233" y="261"/>
                  </a:cubicBezTo>
                  <a:cubicBezTo>
                    <a:pt x="254" y="234"/>
                    <a:pt x="254" y="234"/>
                    <a:pt x="254" y="234"/>
                  </a:cubicBezTo>
                  <a:cubicBezTo>
                    <a:pt x="255" y="233"/>
                    <a:pt x="255" y="233"/>
                    <a:pt x="255" y="233"/>
                  </a:cubicBezTo>
                  <a:cubicBezTo>
                    <a:pt x="266" y="217"/>
                    <a:pt x="266" y="217"/>
                    <a:pt x="266" y="217"/>
                  </a:cubicBezTo>
                  <a:cubicBezTo>
                    <a:pt x="267" y="217"/>
                    <a:pt x="267" y="217"/>
                    <a:pt x="267" y="217"/>
                  </a:cubicBezTo>
                  <a:cubicBezTo>
                    <a:pt x="267" y="216"/>
                    <a:pt x="267" y="216"/>
                    <a:pt x="267" y="216"/>
                  </a:cubicBezTo>
                  <a:cubicBezTo>
                    <a:pt x="267" y="216"/>
                    <a:pt x="267" y="216"/>
                    <a:pt x="267" y="216"/>
                  </a:cubicBezTo>
                  <a:cubicBezTo>
                    <a:pt x="266" y="215"/>
                    <a:pt x="264" y="213"/>
                    <a:pt x="262" y="212"/>
                  </a:cubicBezTo>
                  <a:cubicBezTo>
                    <a:pt x="256" y="207"/>
                    <a:pt x="248" y="203"/>
                    <a:pt x="240" y="199"/>
                  </a:cubicBezTo>
                  <a:cubicBezTo>
                    <a:pt x="235" y="192"/>
                    <a:pt x="230" y="186"/>
                    <a:pt x="224" y="180"/>
                  </a:cubicBezTo>
                  <a:cubicBezTo>
                    <a:pt x="218" y="175"/>
                    <a:pt x="210" y="170"/>
                    <a:pt x="202" y="167"/>
                  </a:cubicBezTo>
                  <a:cubicBezTo>
                    <a:pt x="198" y="159"/>
                    <a:pt x="193" y="153"/>
                    <a:pt x="188" y="147"/>
                  </a:cubicBezTo>
                  <a:cubicBezTo>
                    <a:pt x="182" y="141"/>
                    <a:pt x="175" y="136"/>
                    <a:pt x="168" y="132"/>
                  </a:cubicBezTo>
                  <a:cubicBezTo>
                    <a:pt x="164" y="125"/>
                    <a:pt x="160" y="118"/>
                    <a:pt x="155" y="112"/>
                  </a:cubicBezTo>
                  <a:cubicBezTo>
                    <a:pt x="149" y="106"/>
                    <a:pt x="142" y="100"/>
                    <a:pt x="135" y="96"/>
                  </a:cubicBezTo>
                  <a:cubicBezTo>
                    <a:pt x="132" y="88"/>
                    <a:pt x="128" y="81"/>
                    <a:pt x="123" y="74"/>
                  </a:cubicBezTo>
                  <a:cubicBezTo>
                    <a:pt x="118" y="68"/>
                    <a:pt x="111" y="62"/>
                    <a:pt x="104" y="57"/>
                  </a:cubicBezTo>
                  <a:cubicBezTo>
                    <a:pt x="101" y="48"/>
                    <a:pt x="98" y="41"/>
                    <a:pt x="93" y="34"/>
                  </a:cubicBezTo>
                  <a:cubicBezTo>
                    <a:pt x="89" y="28"/>
                    <a:pt x="83" y="22"/>
                    <a:pt x="76" y="16"/>
                  </a:cubicBezTo>
                  <a:cubicBezTo>
                    <a:pt x="75" y="10"/>
                    <a:pt x="73" y="5"/>
                    <a:pt x="70" y="0"/>
                  </a:cubicBezTo>
                  <a:cubicBezTo>
                    <a:pt x="69" y="1"/>
                    <a:pt x="69" y="1"/>
                    <a:pt x="69" y="1"/>
                  </a:cubicBezTo>
                  <a:cubicBezTo>
                    <a:pt x="52" y="11"/>
                    <a:pt x="52" y="11"/>
                    <a:pt x="52" y="11"/>
                  </a:cubicBezTo>
                  <a:cubicBezTo>
                    <a:pt x="51" y="12"/>
                    <a:pt x="51" y="12"/>
                    <a:pt x="51" y="12"/>
                  </a:cubicBezTo>
                  <a:cubicBezTo>
                    <a:pt x="22" y="30"/>
                    <a:pt x="22" y="30"/>
                    <a:pt x="22" y="30"/>
                  </a:cubicBezTo>
                  <a:cubicBezTo>
                    <a:pt x="21" y="31"/>
                    <a:pt x="21" y="31"/>
                    <a:pt x="21" y="31"/>
                  </a:cubicBezTo>
                  <a:cubicBezTo>
                    <a:pt x="1" y="43"/>
                    <a:pt x="1" y="43"/>
                    <a:pt x="1" y="43"/>
                  </a:cubicBezTo>
                  <a:cubicBezTo>
                    <a:pt x="1" y="43"/>
                    <a:pt x="1" y="43"/>
                    <a:pt x="1" y="43"/>
                  </a:cubicBezTo>
                  <a:cubicBezTo>
                    <a:pt x="0" y="43"/>
                    <a:pt x="0" y="43"/>
                    <a:pt x="0" y="43"/>
                  </a:cubicBezTo>
                  <a:cubicBezTo>
                    <a:pt x="6" y="57"/>
                    <a:pt x="14" y="68"/>
                    <a:pt x="26" y="7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0" name="MH_Other_128"/>
            <p:cNvSpPr/>
            <p:nvPr>
              <p:custDataLst>
                <p:tags r:id="rId142"/>
              </p:custDataLst>
            </p:nvPr>
          </p:nvSpPr>
          <p:spPr bwMode="auto">
            <a:xfrm>
              <a:off x="3786690" y="3126108"/>
              <a:ext cx="74624" cy="178165"/>
            </a:xfrm>
            <a:custGeom>
              <a:avLst/>
              <a:gdLst>
                <a:gd name="T0" fmla="*/ 2147483646 w 93"/>
                <a:gd name="T1" fmla="*/ 2147483646 h 222"/>
                <a:gd name="T2" fmla="*/ 2147483646 w 93"/>
                <a:gd name="T3" fmla="*/ 2147483646 h 222"/>
                <a:gd name="T4" fmla="*/ 2147483646 w 93"/>
                <a:gd name="T5" fmla="*/ 2147483646 h 222"/>
                <a:gd name="T6" fmla="*/ 2147483646 w 93"/>
                <a:gd name="T7" fmla="*/ 2147483646 h 222"/>
                <a:gd name="T8" fmla="*/ 0 w 93"/>
                <a:gd name="T9" fmla="*/ 0 h 222"/>
                <a:gd name="T10" fmla="*/ 588376722 w 93"/>
                <a:gd name="T11" fmla="*/ 1795687324 h 222"/>
                <a:gd name="T12" fmla="*/ 2147483646 w 93"/>
                <a:gd name="T13" fmla="*/ 2147483646 h 222"/>
                <a:gd name="T14" fmla="*/ 2147483646 w 93"/>
                <a:gd name="T15" fmla="*/ 2147483646 h 222"/>
                <a:gd name="T16" fmla="*/ 2147483646 w 93"/>
                <a:gd name="T17" fmla="*/ 2147483646 h 222"/>
                <a:gd name="T18" fmla="*/ 2147483646 w 93"/>
                <a:gd name="T19" fmla="*/ 2147483646 h 222"/>
                <a:gd name="T20" fmla="*/ 2147483646 w 93"/>
                <a:gd name="T21" fmla="*/ 2147483646 h 222"/>
                <a:gd name="T22" fmla="*/ 2147483646 w 93"/>
                <a:gd name="T23" fmla="*/ 2147483646 h 222"/>
                <a:gd name="T24" fmla="*/ 2147483646 w 93"/>
                <a:gd name="T25" fmla="*/ 2147483646 h 222"/>
                <a:gd name="T26" fmla="*/ 2147483646 w 93"/>
                <a:gd name="T27" fmla="*/ 2147483646 h 222"/>
                <a:gd name="T28" fmla="*/ 2147483646 w 93"/>
                <a:gd name="T29" fmla="*/ 2147483646 h 222"/>
                <a:gd name="T30" fmla="*/ 2147483646 w 93"/>
                <a:gd name="T31" fmla="*/ 2147483646 h 2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222">
                  <a:moveTo>
                    <a:pt x="44" y="157"/>
                  </a:moveTo>
                  <a:cubicBezTo>
                    <a:pt x="38" y="126"/>
                    <a:pt x="38" y="112"/>
                    <a:pt x="37" y="112"/>
                  </a:cubicBezTo>
                  <a:cubicBezTo>
                    <a:pt x="38" y="112"/>
                    <a:pt x="36" y="99"/>
                    <a:pt x="33" y="68"/>
                  </a:cubicBezTo>
                  <a:cubicBezTo>
                    <a:pt x="32" y="48"/>
                    <a:pt x="27" y="32"/>
                    <a:pt x="17" y="18"/>
                  </a:cubicBezTo>
                  <a:cubicBezTo>
                    <a:pt x="13" y="12"/>
                    <a:pt x="7" y="6"/>
                    <a:pt x="0" y="0"/>
                  </a:cubicBezTo>
                  <a:cubicBezTo>
                    <a:pt x="1" y="3"/>
                    <a:pt x="1" y="3"/>
                    <a:pt x="1" y="3"/>
                  </a:cubicBezTo>
                  <a:cubicBezTo>
                    <a:pt x="21" y="20"/>
                    <a:pt x="30" y="40"/>
                    <a:pt x="32" y="68"/>
                  </a:cubicBezTo>
                  <a:cubicBezTo>
                    <a:pt x="35" y="99"/>
                    <a:pt x="36" y="112"/>
                    <a:pt x="36" y="112"/>
                  </a:cubicBezTo>
                  <a:cubicBezTo>
                    <a:pt x="36" y="112"/>
                    <a:pt x="37" y="126"/>
                    <a:pt x="43" y="157"/>
                  </a:cubicBezTo>
                  <a:cubicBezTo>
                    <a:pt x="45" y="167"/>
                    <a:pt x="48" y="176"/>
                    <a:pt x="52" y="184"/>
                  </a:cubicBezTo>
                  <a:cubicBezTo>
                    <a:pt x="54" y="185"/>
                    <a:pt x="54" y="185"/>
                    <a:pt x="54" y="185"/>
                  </a:cubicBezTo>
                  <a:cubicBezTo>
                    <a:pt x="53" y="186"/>
                    <a:pt x="53" y="186"/>
                    <a:pt x="53" y="186"/>
                  </a:cubicBezTo>
                  <a:cubicBezTo>
                    <a:pt x="53" y="186"/>
                    <a:pt x="53" y="186"/>
                    <a:pt x="53" y="186"/>
                  </a:cubicBezTo>
                  <a:cubicBezTo>
                    <a:pt x="62" y="202"/>
                    <a:pt x="76" y="214"/>
                    <a:pt x="93" y="222"/>
                  </a:cubicBezTo>
                  <a:cubicBezTo>
                    <a:pt x="92" y="221"/>
                    <a:pt x="92" y="221"/>
                    <a:pt x="92" y="221"/>
                  </a:cubicBezTo>
                  <a:cubicBezTo>
                    <a:pt x="66" y="208"/>
                    <a:pt x="50" y="187"/>
                    <a:pt x="44" y="15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1" name="MH_Other_129"/>
            <p:cNvSpPr/>
            <p:nvPr>
              <p:custDataLst>
                <p:tags r:id="rId143"/>
              </p:custDataLst>
            </p:nvPr>
          </p:nvSpPr>
          <p:spPr bwMode="auto">
            <a:xfrm>
              <a:off x="3780598" y="3114029"/>
              <a:ext cx="48734" cy="161556"/>
            </a:xfrm>
            <a:custGeom>
              <a:avLst/>
              <a:gdLst>
                <a:gd name="T0" fmla="*/ 602866460 w 60"/>
                <a:gd name="T1" fmla="*/ 0 h 202"/>
                <a:gd name="T2" fmla="*/ 0 w 60"/>
                <a:gd name="T3" fmla="*/ 594690363 h 202"/>
                <a:gd name="T4" fmla="*/ 2147483646 w 60"/>
                <a:gd name="T5" fmla="*/ 2147483646 h 202"/>
                <a:gd name="T6" fmla="*/ 2147483646 w 60"/>
                <a:gd name="T7" fmla="*/ 2147483646 h 202"/>
                <a:gd name="T8" fmla="*/ 2147483646 w 60"/>
                <a:gd name="T9" fmla="*/ 2147483646 h 202"/>
                <a:gd name="T10" fmla="*/ 2147483646 w 60"/>
                <a:gd name="T11" fmla="*/ 2147483646 h 202"/>
                <a:gd name="T12" fmla="*/ 2147483646 w 60"/>
                <a:gd name="T13" fmla="*/ 2147483646 h 202"/>
                <a:gd name="T14" fmla="*/ 2147483646 w 60"/>
                <a:gd name="T15" fmla="*/ 2147483646 h 202"/>
                <a:gd name="T16" fmla="*/ 2147483646 w 60"/>
                <a:gd name="T17" fmla="*/ 2147483646 h 202"/>
                <a:gd name="T18" fmla="*/ 2147483646 w 60"/>
                <a:gd name="T19" fmla="*/ 2147483646 h 202"/>
                <a:gd name="T20" fmla="*/ 2147483646 w 60"/>
                <a:gd name="T21" fmla="*/ 2147483646 h 202"/>
                <a:gd name="T22" fmla="*/ 2147483646 w 60"/>
                <a:gd name="T23" fmla="*/ 2147483646 h 202"/>
                <a:gd name="T24" fmla="*/ 2147483646 w 60"/>
                <a:gd name="T25" fmla="*/ 2147483646 h 202"/>
                <a:gd name="T26" fmla="*/ 2147483646 w 60"/>
                <a:gd name="T27" fmla="*/ 2147483646 h 202"/>
                <a:gd name="T28" fmla="*/ 2147483646 w 60"/>
                <a:gd name="T29" fmla="*/ 2147483646 h 202"/>
                <a:gd name="T30" fmla="*/ 2147483646 w 60"/>
                <a:gd name="T31" fmla="*/ 2147483646 h 202"/>
                <a:gd name="T32" fmla="*/ 2147483646 w 60"/>
                <a:gd name="T33" fmla="*/ 2147483646 h 202"/>
                <a:gd name="T34" fmla="*/ 602866460 w 60"/>
                <a:gd name="T35" fmla="*/ 0 h 2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202">
                  <a:moveTo>
                    <a:pt x="1" y="0"/>
                  </a:moveTo>
                  <a:cubicBezTo>
                    <a:pt x="0" y="1"/>
                    <a:pt x="0" y="1"/>
                    <a:pt x="0" y="1"/>
                  </a:cubicBezTo>
                  <a:cubicBezTo>
                    <a:pt x="7" y="13"/>
                    <a:pt x="10" y="28"/>
                    <a:pt x="10" y="45"/>
                  </a:cubicBezTo>
                  <a:cubicBezTo>
                    <a:pt x="11" y="76"/>
                    <a:pt x="12" y="89"/>
                    <a:pt x="11" y="89"/>
                  </a:cubicBezTo>
                  <a:cubicBezTo>
                    <a:pt x="12" y="89"/>
                    <a:pt x="11" y="103"/>
                    <a:pt x="16" y="134"/>
                  </a:cubicBezTo>
                  <a:cubicBezTo>
                    <a:pt x="17" y="144"/>
                    <a:pt x="19" y="153"/>
                    <a:pt x="23" y="161"/>
                  </a:cubicBezTo>
                  <a:cubicBezTo>
                    <a:pt x="23" y="161"/>
                    <a:pt x="23" y="161"/>
                    <a:pt x="24" y="161"/>
                  </a:cubicBezTo>
                  <a:cubicBezTo>
                    <a:pt x="23" y="162"/>
                    <a:pt x="23" y="162"/>
                    <a:pt x="23" y="162"/>
                  </a:cubicBezTo>
                  <a:cubicBezTo>
                    <a:pt x="31" y="179"/>
                    <a:pt x="43" y="192"/>
                    <a:pt x="60" y="202"/>
                  </a:cubicBezTo>
                  <a:cubicBezTo>
                    <a:pt x="59" y="200"/>
                    <a:pt x="59" y="200"/>
                    <a:pt x="59" y="200"/>
                  </a:cubicBezTo>
                  <a:cubicBezTo>
                    <a:pt x="35" y="185"/>
                    <a:pt x="21" y="164"/>
                    <a:pt x="17" y="134"/>
                  </a:cubicBezTo>
                  <a:cubicBezTo>
                    <a:pt x="13" y="103"/>
                    <a:pt x="13" y="89"/>
                    <a:pt x="13" y="89"/>
                  </a:cubicBezTo>
                  <a:cubicBezTo>
                    <a:pt x="13" y="89"/>
                    <a:pt x="12" y="76"/>
                    <a:pt x="11" y="45"/>
                  </a:cubicBezTo>
                  <a:cubicBezTo>
                    <a:pt x="11" y="35"/>
                    <a:pt x="10" y="27"/>
                    <a:pt x="8" y="19"/>
                  </a:cubicBezTo>
                  <a:cubicBezTo>
                    <a:pt x="7" y="17"/>
                    <a:pt x="7" y="17"/>
                    <a:pt x="7" y="17"/>
                  </a:cubicBezTo>
                  <a:cubicBezTo>
                    <a:pt x="7" y="16"/>
                    <a:pt x="7" y="16"/>
                    <a:pt x="7" y="16"/>
                  </a:cubicBezTo>
                  <a:cubicBezTo>
                    <a:pt x="7" y="16"/>
                    <a:pt x="7" y="16"/>
                    <a:pt x="7" y="16"/>
                  </a:cubicBezTo>
                  <a:cubicBezTo>
                    <a:pt x="6" y="10"/>
                    <a:pt x="4"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2" name="MH_Other_130"/>
            <p:cNvSpPr/>
            <p:nvPr>
              <p:custDataLst>
                <p:tags r:id="rId144"/>
              </p:custDataLst>
            </p:nvPr>
          </p:nvSpPr>
          <p:spPr bwMode="auto">
            <a:xfrm>
              <a:off x="3786690" y="3126109"/>
              <a:ext cx="1523" cy="3019"/>
            </a:xfrm>
            <a:custGeom>
              <a:avLst/>
              <a:gdLst>
                <a:gd name="T0" fmla="*/ 0 w 3"/>
                <a:gd name="T1" fmla="*/ 146271796 h 7"/>
                <a:gd name="T2" fmla="*/ 298966937 w 3"/>
                <a:gd name="T3" fmla="*/ 512054475 h 7"/>
                <a:gd name="T4" fmla="*/ 0 w 3"/>
                <a:gd name="T5" fmla="*/ 0 h 7"/>
                <a:gd name="T6" fmla="*/ 0 w 3"/>
                <a:gd name="T7" fmla="*/ 0 h 7"/>
                <a:gd name="T8" fmla="*/ 0 w 3"/>
                <a:gd name="T9" fmla="*/ 14627179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0" y="2"/>
                  </a:moveTo>
                  <a:lnTo>
                    <a:pt x="3" y="7"/>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3" name="MH_Other_131"/>
            <p:cNvSpPr/>
            <p:nvPr>
              <p:custDataLst>
                <p:tags r:id="rId145"/>
              </p:custDataLst>
            </p:nvPr>
          </p:nvSpPr>
          <p:spPr bwMode="auto">
            <a:xfrm>
              <a:off x="3827811" y="3274075"/>
              <a:ext cx="3046" cy="1510"/>
            </a:xfrm>
            <a:custGeom>
              <a:avLst/>
              <a:gdLst>
                <a:gd name="T0" fmla="*/ 716934050 w 5"/>
                <a:gd name="T1" fmla="*/ 107627970 h 5"/>
                <a:gd name="T2" fmla="*/ 0 w 5"/>
                <a:gd name="T3" fmla="*/ 0 h 5"/>
                <a:gd name="T4" fmla="*/ 430241075 w 5"/>
                <a:gd name="T5" fmla="*/ 179346497 h 5"/>
                <a:gd name="T6" fmla="*/ 430241075 w 5"/>
                <a:gd name="T7" fmla="*/ 179346497 h 5"/>
                <a:gd name="T8" fmla="*/ 716934050 w 5"/>
                <a:gd name="T9" fmla="*/ 10762797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5" y="3"/>
                  </a:moveTo>
                  <a:lnTo>
                    <a:pt x="0" y="0"/>
                  </a:lnTo>
                  <a:lnTo>
                    <a:pt x="3" y="5"/>
                  </a:lnTo>
                  <a:lnTo>
                    <a:pt x="5"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4" name="MH_Other_132"/>
            <p:cNvSpPr/>
            <p:nvPr>
              <p:custDataLst>
                <p:tags r:id="rId146"/>
              </p:custDataLst>
            </p:nvPr>
          </p:nvSpPr>
          <p:spPr bwMode="auto">
            <a:xfrm>
              <a:off x="3765369" y="3123089"/>
              <a:ext cx="35028" cy="120789"/>
            </a:xfrm>
            <a:custGeom>
              <a:avLst/>
              <a:gdLst>
                <a:gd name="T0" fmla="*/ 2147483646 w 44"/>
                <a:gd name="T1" fmla="*/ 2147483646 h 152"/>
                <a:gd name="T2" fmla="*/ 1157597364 w 44"/>
                <a:gd name="T3" fmla="*/ 2147483646 h 152"/>
                <a:gd name="T4" fmla="*/ 1736051247 w 44"/>
                <a:gd name="T5" fmla="*/ 0 h 152"/>
                <a:gd name="T6" fmla="*/ 1157597364 w 44"/>
                <a:gd name="T7" fmla="*/ 587803625 h 152"/>
                <a:gd name="T8" fmla="*/ 578453883 w 44"/>
                <a:gd name="T9" fmla="*/ 2147483646 h 152"/>
                <a:gd name="T10" fmla="*/ 1157597364 w 44"/>
                <a:gd name="T11" fmla="*/ 2147483646 h 152"/>
                <a:gd name="T12" fmla="*/ 2147483646 w 44"/>
                <a:gd name="T13" fmla="*/ 2147483646 h 152"/>
                <a:gd name="T14" fmla="*/ 2147483646 w 44"/>
                <a:gd name="T15" fmla="*/ 2147483646 h 152"/>
                <a:gd name="T16" fmla="*/ 2147483646 w 44"/>
                <a:gd name="T17" fmla="*/ 2147483646 h 152"/>
                <a:gd name="T18" fmla="*/ 2147483646 w 44"/>
                <a:gd name="T19" fmla="*/ 2147483646 h 152"/>
                <a:gd name="T20" fmla="*/ 2147483646 w 44"/>
                <a:gd name="T21" fmla="*/ 2147483646 h 152"/>
                <a:gd name="T22" fmla="*/ 2147483646 w 44"/>
                <a:gd name="T23" fmla="*/ 2147483646 h 152"/>
                <a:gd name="T24" fmla="*/ 2147483646 w 44"/>
                <a:gd name="T25" fmla="*/ 2147483646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152">
                  <a:moveTo>
                    <a:pt x="4" y="81"/>
                  </a:moveTo>
                  <a:cubicBezTo>
                    <a:pt x="1" y="49"/>
                    <a:pt x="2" y="36"/>
                    <a:pt x="2" y="36"/>
                  </a:cubicBezTo>
                  <a:cubicBezTo>
                    <a:pt x="3" y="0"/>
                    <a:pt x="3" y="0"/>
                    <a:pt x="3" y="0"/>
                  </a:cubicBezTo>
                  <a:cubicBezTo>
                    <a:pt x="2" y="1"/>
                    <a:pt x="2" y="1"/>
                    <a:pt x="2" y="1"/>
                  </a:cubicBezTo>
                  <a:cubicBezTo>
                    <a:pt x="1" y="36"/>
                    <a:pt x="1" y="36"/>
                    <a:pt x="1" y="36"/>
                  </a:cubicBezTo>
                  <a:cubicBezTo>
                    <a:pt x="1" y="36"/>
                    <a:pt x="0" y="49"/>
                    <a:pt x="2" y="81"/>
                  </a:cubicBezTo>
                  <a:cubicBezTo>
                    <a:pt x="3" y="91"/>
                    <a:pt x="5" y="100"/>
                    <a:pt x="8" y="108"/>
                  </a:cubicBezTo>
                  <a:cubicBezTo>
                    <a:pt x="8" y="108"/>
                    <a:pt x="8" y="108"/>
                    <a:pt x="9" y="108"/>
                  </a:cubicBezTo>
                  <a:cubicBezTo>
                    <a:pt x="8" y="109"/>
                    <a:pt x="8" y="109"/>
                    <a:pt x="8" y="109"/>
                  </a:cubicBezTo>
                  <a:cubicBezTo>
                    <a:pt x="15" y="126"/>
                    <a:pt x="28" y="141"/>
                    <a:pt x="44" y="152"/>
                  </a:cubicBezTo>
                  <a:cubicBezTo>
                    <a:pt x="43" y="151"/>
                    <a:pt x="43" y="151"/>
                    <a:pt x="43" y="151"/>
                  </a:cubicBezTo>
                  <a:cubicBezTo>
                    <a:pt x="43" y="150"/>
                    <a:pt x="43" y="150"/>
                    <a:pt x="43" y="150"/>
                  </a:cubicBezTo>
                  <a:cubicBezTo>
                    <a:pt x="19" y="134"/>
                    <a:pt x="6" y="111"/>
                    <a:pt x="4"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5" name="MH_Other_133"/>
            <p:cNvSpPr/>
            <p:nvPr>
              <p:custDataLst>
                <p:tags r:id="rId147"/>
              </p:custDataLst>
            </p:nvPr>
          </p:nvSpPr>
          <p:spPr bwMode="auto">
            <a:xfrm>
              <a:off x="3798873" y="3242369"/>
              <a:ext cx="1523" cy="1509"/>
            </a:xfrm>
            <a:custGeom>
              <a:avLst/>
              <a:gdLst>
                <a:gd name="T0" fmla="*/ 0 w 1"/>
                <a:gd name="T1" fmla="*/ 0 h 1"/>
                <a:gd name="T2" fmla="*/ 0 w 1"/>
                <a:gd name="T3" fmla="*/ 1790702559 h 1"/>
                <a:gd name="T4" fmla="*/ 1792959984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6" name="MH_Other_134"/>
            <p:cNvSpPr/>
            <p:nvPr>
              <p:custDataLst>
                <p:tags r:id="rId148"/>
              </p:custDataLst>
            </p:nvPr>
          </p:nvSpPr>
          <p:spPr bwMode="auto">
            <a:xfrm>
              <a:off x="3742525" y="3138187"/>
              <a:ext cx="28935" cy="70965"/>
            </a:xfrm>
            <a:custGeom>
              <a:avLst/>
              <a:gdLst>
                <a:gd name="T0" fmla="*/ 588948239 w 36"/>
                <a:gd name="T1" fmla="*/ 2147483646 h 90"/>
                <a:gd name="T2" fmla="*/ 588948239 w 36"/>
                <a:gd name="T3" fmla="*/ 0 h 90"/>
                <a:gd name="T4" fmla="*/ 0 w 36"/>
                <a:gd name="T5" fmla="*/ 578016134 h 90"/>
                <a:gd name="T6" fmla="*/ 0 w 36"/>
                <a:gd name="T7" fmla="*/ 2147483646 h 90"/>
                <a:gd name="T8" fmla="*/ 2147483646 w 36"/>
                <a:gd name="T9" fmla="*/ 2147483646 h 90"/>
                <a:gd name="T10" fmla="*/ 2147483646 w 36"/>
                <a:gd name="T11" fmla="*/ 2147483646 h 90"/>
                <a:gd name="T12" fmla="*/ 2147483646 w 36"/>
                <a:gd name="T13" fmla="*/ 2147483646 h 90"/>
                <a:gd name="T14" fmla="*/ 2147483646 w 36"/>
                <a:gd name="T15" fmla="*/ 2147483646 h 90"/>
                <a:gd name="T16" fmla="*/ 2147483646 w 36"/>
                <a:gd name="T17" fmla="*/ 2147483646 h 90"/>
                <a:gd name="T18" fmla="*/ 2147483646 w 36"/>
                <a:gd name="T19" fmla="*/ 2147483646 h 90"/>
                <a:gd name="T20" fmla="*/ 588948239 w 36"/>
                <a:gd name="T21" fmla="*/ 2147483646 h 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 h="90">
                  <a:moveTo>
                    <a:pt x="1" y="18"/>
                  </a:moveTo>
                  <a:cubicBezTo>
                    <a:pt x="1" y="11"/>
                    <a:pt x="1" y="5"/>
                    <a:pt x="1" y="0"/>
                  </a:cubicBezTo>
                  <a:cubicBezTo>
                    <a:pt x="0" y="1"/>
                    <a:pt x="0" y="1"/>
                    <a:pt x="0" y="1"/>
                  </a:cubicBezTo>
                  <a:cubicBezTo>
                    <a:pt x="0" y="6"/>
                    <a:pt x="0" y="11"/>
                    <a:pt x="0" y="18"/>
                  </a:cubicBezTo>
                  <a:cubicBezTo>
                    <a:pt x="0" y="28"/>
                    <a:pt x="1" y="37"/>
                    <a:pt x="4" y="46"/>
                  </a:cubicBezTo>
                  <a:cubicBezTo>
                    <a:pt x="6" y="47"/>
                    <a:pt x="6" y="47"/>
                    <a:pt x="6" y="47"/>
                  </a:cubicBezTo>
                  <a:cubicBezTo>
                    <a:pt x="5" y="48"/>
                    <a:pt x="5" y="48"/>
                    <a:pt x="5" y="48"/>
                  </a:cubicBezTo>
                  <a:cubicBezTo>
                    <a:pt x="10" y="65"/>
                    <a:pt x="21" y="79"/>
                    <a:pt x="36" y="90"/>
                  </a:cubicBezTo>
                  <a:cubicBezTo>
                    <a:pt x="36" y="90"/>
                    <a:pt x="36" y="90"/>
                    <a:pt x="36" y="90"/>
                  </a:cubicBezTo>
                  <a:cubicBezTo>
                    <a:pt x="36" y="89"/>
                    <a:pt x="36" y="89"/>
                    <a:pt x="36" y="89"/>
                  </a:cubicBezTo>
                  <a:cubicBezTo>
                    <a:pt x="13" y="71"/>
                    <a:pt x="1" y="48"/>
                    <a:pt x="1" y="1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7" name="MH_Other_135"/>
            <p:cNvSpPr/>
            <p:nvPr>
              <p:custDataLst>
                <p:tags r:id="rId149"/>
              </p:custDataLst>
            </p:nvPr>
          </p:nvSpPr>
          <p:spPr bwMode="auto">
            <a:xfrm>
              <a:off x="3771462" y="3209152"/>
              <a:ext cx="0" cy="0"/>
            </a:xfrm>
            <a:custGeom>
              <a:avLst/>
              <a:gdLst>
                <a:gd name="T0" fmla="*/ 0 w 1"/>
                <a:gd name="T1" fmla="*/ 0 h 1"/>
                <a:gd name="T2" fmla="*/ 0 w 1"/>
                <a:gd name="T3" fmla="*/ 1067 h 1"/>
                <a:gd name="T4" fmla="*/ 1067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0"/>
                    <a:pt x="1"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8" name="MH_Other_136"/>
            <p:cNvSpPr/>
            <p:nvPr>
              <p:custDataLst>
                <p:tags r:id="rId150"/>
              </p:custDataLst>
            </p:nvPr>
          </p:nvSpPr>
          <p:spPr bwMode="auto">
            <a:xfrm>
              <a:off x="3725773" y="3148757"/>
              <a:ext cx="19798" cy="27177"/>
            </a:xfrm>
            <a:custGeom>
              <a:avLst/>
              <a:gdLst>
                <a:gd name="T0" fmla="*/ 534298770 w 26"/>
                <a:gd name="T1" fmla="*/ 0 h 35"/>
                <a:gd name="T2" fmla="*/ 534298770 w 26"/>
                <a:gd name="T3" fmla="*/ 0 h 35"/>
                <a:gd name="T4" fmla="*/ 0 w 26"/>
                <a:gd name="T5" fmla="*/ 0 h 35"/>
                <a:gd name="T6" fmla="*/ 2147483646 w 26"/>
                <a:gd name="T7" fmla="*/ 2147483646 h 35"/>
                <a:gd name="T8" fmla="*/ 2147483646 w 26"/>
                <a:gd name="T9" fmla="*/ 2147483646 h 35"/>
                <a:gd name="T10" fmla="*/ 534298770 w 26"/>
                <a:gd name="T11" fmla="*/ 0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5">
                  <a:moveTo>
                    <a:pt x="1" y="0"/>
                  </a:moveTo>
                  <a:cubicBezTo>
                    <a:pt x="1" y="0"/>
                    <a:pt x="1" y="0"/>
                    <a:pt x="1" y="0"/>
                  </a:cubicBezTo>
                  <a:cubicBezTo>
                    <a:pt x="0" y="0"/>
                    <a:pt x="0" y="0"/>
                    <a:pt x="0" y="0"/>
                  </a:cubicBezTo>
                  <a:cubicBezTo>
                    <a:pt x="6" y="14"/>
                    <a:pt x="14" y="25"/>
                    <a:pt x="26" y="35"/>
                  </a:cubicBezTo>
                  <a:cubicBezTo>
                    <a:pt x="25" y="33"/>
                    <a:pt x="25" y="33"/>
                    <a:pt x="25" y="33"/>
                  </a:cubicBezTo>
                  <a:cubicBezTo>
                    <a:pt x="14" y="23"/>
                    <a:pt x="6" y="12"/>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59" name="MH_Other_137"/>
            <p:cNvSpPr/>
            <p:nvPr>
              <p:custDataLst>
                <p:tags r:id="rId151"/>
              </p:custDataLst>
            </p:nvPr>
          </p:nvSpPr>
          <p:spPr bwMode="auto">
            <a:xfrm>
              <a:off x="3745573" y="3174424"/>
              <a:ext cx="1523" cy="1510"/>
            </a:xfrm>
            <a:custGeom>
              <a:avLst/>
              <a:gdLst>
                <a:gd name="T0" fmla="*/ 223838018 w 4"/>
                <a:gd name="T1" fmla="*/ 112059999 h 4"/>
                <a:gd name="T2" fmla="*/ 0 w 4"/>
                <a:gd name="T3" fmla="*/ 0 h 4"/>
                <a:gd name="T4" fmla="*/ 111918811 w 4"/>
                <a:gd name="T5" fmla="*/ 224119998 h 4"/>
                <a:gd name="T6" fmla="*/ 223838018 w 4"/>
                <a:gd name="T7" fmla="*/ 11205999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4" y="2"/>
                  </a:moveTo>
                  <a:lnTo>
                    <a:pt x="0" y="0"/>
                  </a:lnTo>
                  <a:lnTo>
                    <a:pt x="2" y="4"/>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0" name="MH_Other_138"/>
            <p:cNvSpPr/>
            <p:nvPr>
              <p:custDataLst>
                <p:tags r:id="rId152"/>
              </p:custDataLst>
            </p:nvPr>
          </p:nvSpPr>
          <p:spPr bwMode="auto">
            <a:xfrm>
              <a:off x="3919187" y="3272567"/>
              <a:ext cx="21321" cy="15098"/>
            </a:xfrm>
            <a:custGeom>
              <a:avLst/>
              <a:gdLst>
                <a:gd name="T0" fmla="*/ 2147483646 w 27"/>
                <a:gd name="T1" fmla="*/ 2147483646 h 18"/>
                <a:gd name="T2" fmla="*/ 2147483646 w 27"/>
                <a:gd name="T3" fmla="*/ 2147483646 h 18"/>
                <a:gd name="T4" fmla="*/ 2147483646 w 27"/>
                <a:gd name="T5" fmla="*/ 2147483646 h 18"/>
                <a:gd name="T6" fmla="*/ 2147483646 w 27"/>
                <a:gd name="T7" fmla="*/ 2147483646 h 18"/>
                <a:gd name="T8" fmla="*/ 2147483646 w 27"/>
                <a:gd name="T9" fmla="*/ 2147483646 h 18"/>
                <a:gd name="T10" fmla="*/ 0 w 27"/>
                <a:gd name="T11" fmla="*/ 0 h 18"/>
                <a:gd name="T12" fmla="*/ 571194024 w 27"/>
                <a:gd name="T13" fmla="*/ 645595681 h 18"/>
                <a:gd name="T14" fmla="*/ 571194024 w 27"/>
                <a:gd name="T15" fmla="*/ 1290413486 h 18"/>
                <a:gd name="T16" fmla="*/ 2147483646 w 27"/>
                <a:gd name="T17" fmla="*/ 2147483646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18">
                  <a:moveTo>
                    <a:pt x="26" y="18"/>
                  </a:moveTo>
                  <a:cubicBezTo>
                    <a:pt x="27" y="18"/>
                    <a:pt x="27" y="18"/>
                    <a:pt x="27" y="18"/>
                  </a:cubicBezTo>
                  <a:cubicBezTo>
                    <a:pt x="27" y="17"/>
                    <a:pt x="27" y="17"/>
                    <a:pt x="27" y="17"/>
                  </a:cubicBezTo>
                  <a:cubicBezTo>
                    <a:pt x="27" y="17"/>
                    <a:pt x="27" y="17"/>
                    <a:pt x="27" y="17"/>
                  </a:cubicBezTo>
                  <a:cubicBezTo>
                    <a:pt x="26" y="16"/>
                    <a:pt x="24" y="14"/>
                    <a:pt x="22" y="13"/>
                  </a:cubicBezTo>
                  <a:cubicBezTo>
                    <a:pt x="16" y="8"/>
                    <a:pt x="8" y="4"/>
                    <a:pt x="0" y="0"/>
                  </a:cubicBezTo>
                  <a:cubicBezTo>
                    <a:pt x="1" y="1"/>
                    <a:pt x="1" y="1"/>
                    <a:pt x="1" y="1"/>
                  </a:cubicBezTo>
                  <a:cubicBezTo>
                    <a:pt x="1" y="2"/>
                    <a:pt x="1" y="2"/>
                    <a:pt x="1" y="2"/>
                  </a:cubicBezTo>
                  <a:cubicBezTo>
                    <a:pt x="11" y="6"/>
                    <a:pt x="19" y="12"/>
                    <a:pt x="26" y="1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1" name="MH_Other_139"/>
            <p:cNvSpPr/>
            <p:nvPr>
              <p:custDataLst>
                <p:tags r:id="rId153"/>
              </p:custDataLst>
            </p:nvPr>
          </p:nvSpPr>
          <p:spPr bwMode="auto">
            <a:xfrm>
              <a:off x="3888728" y="3246897"/>
              <a:ext cx="42642" cy="54356"/>
            </a:xfrm>
            <a:custGeom>
              <a:avLst/>
              <a:gdLst>
                <a:gd name="T0" fmla="*/ 2147483646 w 53"/>
                <a:gd name="T1" fmla="*/ 2147483646 h 67"/>
                <a:gd name="T2" fmla="*/ 2147483646 w 53"/>
                <a:gd name="T3" fmla="*/ 2147483646 h 67"/>
                <a:gd name="T4" fmla="*/ 2147483646 w 53"/>
                <a:gd name="T5" fmla="*/ 2147483646 h 67"/>
                <a:gd name="T6" fmla="*/ 2147483646 w 53"/>
                <a:gd name="T7" fmla="*/ 2147483646 h 67"/>
                <a:gd name="T8" fmla="*/ 2147483646 w 53"/>
                <a:gd name="T9" fmla="*/ 2147483646 h 67"/>
                <a:gd name="T10" fmla="*/ 2147483646 w 53"/>
                <a:gd name="T11" fmla="*/ 2147483646 h 67"/>
                <a:gd name="T12" fmla="*/ 2147483646 w 53"/>
                <a:gd name="T13" fmla="*/ 2147483646 h 67"/>
                <a:gd name="T14" fmla="*/ 2147483646 w 53"/>
                <a:gd name="T15" fmla="*/ 2147483646 h 67"/>
                <a:gd name="T16" fmla="*/ 0 w 53"/>
                <a:gd name="T17" fmla="*/ 0 h 67"/>
                <a:gd name="T18" fmla="*/ 594358562 w 53"/>
                <a:gd name="T19" fmla="*/ 614080162 h 67"/>
                <a:gd name="T20" fmla="*/ 1188717125 w 53"/>
                <a:gd name="T21" fmla="*/ 614080162 h 67"/>
                <a:gd name="T22" fmla="*/ 2147483646 w 53"/>
                <a:gd name="T23" fmla="*/ 2147483646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3" h="67">
                  <a:moveTo>
                    <a:pt x="49" y="58"/>
                  </a:moveTo>
                  <a:cubicBezTo>
                    <a:pt x="52" y="67"/>
                    <a:pt x="52" y="67"/>
                    <a:pt x="52" y="67"/>
                  </a:cubicBezTo>
                  <a:cubicBezTo>
                    <a:pt x="53" y="66"/>
                    <a:pt x="53" y="66"/>
                    <a:pt x="53" y="66"/>
                  </a:cubicBezTo>
                  <a:cubicBezTo>
                    <a:pt x="50" y="58"/>
                    <a:pt x="50" y="58"/>
                    <a:pt x="50" y="58"/>
                  </a:cubicBezTo>
                  <a:cubicBezTo>
                    <a:pt x="47" y="49"/>
                    <a:pt x="43" y="41"/>
                    <a:pt x="39" y="34"/>
                  </a:cubicBezTo>
                  <a:cubicBezTo>
                    <a:pt x="38" y="34"/>
                    <a:pt x="38" y="34"/>
                    <a:pt x="38" y="34"/>
                  </a:cubicBezTo>
                  <a:cubicBezTo>
                    <a:pt x="39" y="33"/>
                    <a:pt x="39" y="33"/>
                    <a:pt x="39" y="33"/>
                  </a:cubicBezTo>
                  <a:cubicBezTo>
                    <a:pt x="34" y="26"/>
                    <a:pt x="28" y="19"/>
                    <a:pt x="22" y="13"/>
                  </a:cubicBezTo>
                  <a:cubicBezTo>
                    <a:pt x="16" y="8"/>
                    <a:pt x="8" y="3"/>
                    <a:pt x="0" y="0"/>
                  </a:cubicBezTo>
                  <a:cubicBezTo>
                    <a:pt x="1" y="1"/>
                    <a:pt x="1" y="1"/>
                    <a:pt x="1" y="1"/>
                  </a:cubicBezTo>
                  <a:cubicBezTo>
                    <a:pt x="1" y="1"/>
                    <a:pt x="1" y="1"/>
                    <a:pt x="2" y="1"/>
                  </a:cubicBezTo>
                  <a:cubicBezTo>
                    <a:pt x="25" y="13"/>
                    <a:pt x="39" y="31"/>
                    <a:pt x="49"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2" name="MH_Other_140"/>
            <p:cNvSpPr/>
            <p:nvPr>
              <p:custDataLst>
                <p:tags r:id="rId154"/>
              </p:custDataLst>
            </p:nvPr>
          </p:nvSpPr>
          <p:spPr bwMode="auto">
            <a:xfrm>
              <a:off x="3919186" y="3274075"/>
              <a:ext cx="0" cy="0"/>
            </a:xfrm>
            <a:custGeom>
              <a:avLst/>
              <a:gdLst>
                <a:gd name="T0" fmla="*/ 1067 w 1"/>
                <a:gd name="T1" fmla="*/ 1067 h 1"/>
                <a:gd name="T2" fmla="*/ 1067 w 1"/>
                <a:gd name="T3" fmla="*/ 0 h 1"/>
                <a:gd name="T4" fmla="*/ 0 w 1"/>
                <a:gd name="T5" fmla="*/ 1067 h 1"/>
                <a:gd name="T6" fmla="*/ 1067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3" name="MH_Other_141"/>
            <p:cNvSpPr/>
            <p:nvPr>
              <p:custDataLst>
                <p:tags r:id="rId155"/>
              </p:custDataLst>
            </p:nvPr>
          </p:nvSpPr>
          <p:spPr bwMode="auto">
            <a:xfrm>
              <a:off x="3861316" y="3219720"/>
              <a:ext cx="51780" cy="104182"/>
            </a:xfrm>
            <a:custGeom>
              <a:avLst/>
              <a:gdLst>
                <a:gd name="T0" fmla="*/ 2147483646 w 65"/>
                <a:gd name="T1" fmla="*/ 2147483646 h 130"/>
                <a:gd name="T2" fmla="*/ 2147483646 w 65"/>
                <a:gd name="T3" fmla="*/ 2147483646 h 130"/>
                <a:gd name="T4" fmla="*/ 2147483646 w 65"/>
                <a:gd name="T5" fmla="*/ 2147483646 h 130"/>
                <a:gd name="T6" fmla="*/ 2147483646 w 65"/>
                <a:gd name="T7" fmla="*/ 2147483646 h 130"/>
                <a:gd name="T8" fmla="*/ 2147483646 w 65"/>
                <a:gd name="T9" fmla="*/ 2147483646 h 130"/>
                <a:gd name="T10" fmla="*/ 2147483646 w 65"/>
                <a:gd name="T11" fmla="*/ 2147483646 h 130"/>
                <a:gd name="T12" fmla="*/ 2147483646 w 65"/>
                <a:gd name="T13" fmla="*/ 2147483646 h 130"/>
                <a:gd name="T14" fmla="*/ 2147483646 w 65"/>
                <a:gd name="T15" fmla="*/ 2147483646 h 130"/>
                <a:gd name="T16" fmla="*/ 2147483646 w 65"/>
                <a:gd name="T17" fmla="*/ 2147483646 h 130"/>
                <a:gd name="T18" fmla="*/ 2147483646 w 65"/>
                <a:gd name="T19" fmla="*/ 2147483646 h 130"/>
                <a:gd name="T20" fmla="*/ 0 w 65"/>
                <a:gd name="T21" fmla="*/ 0 h 130"/>
                <a:gd name="T22" fmla="*/ 580591637 w 65"/>
                <a:gd name="T23" fmla="*/ 1196307471 h 130"/>
                <a:gd name="T24" fmla="*/ 2147483646 w 65"/>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 h="130">
                  <a:moveTo>
                    <a:pt x="43" y="61"/>
                  </a:moveTo>
                  <a:cubicBezTo>
                    <a:pt x="52" y="90"/>
                    <a:pt x="56" y="103"/>
                    <a:pt x="56" y="104"/>
                  </a:cubicBezTo>
                  <a:cubicBezTo>
                    <a:pt x="56" y="104"/>
                    <a:pt x="58" y="112"/>
                    <a:pt x="64" y="130"/>
                  </a:cubicBezTo>
                  <a:cubicBezTo>
                    <a:pt x="65" y="129"/>
                    <a:pt x="65" y="129"/>
                    <a:pt x="65" y="129"/>
                  </a:cubicBezTo>
                  <a:cubicBezTo>
                    <a:pt x="59" y="111"/>
                    <a:pt x="57" y="103"/>
                    <a:pt x="57" y="103"/>
                  </a:cubicBezTo>
                  <a:cubicBezTo>
                    <a:pt x="57" y="103"/>
                    <a:pt x="53" y="90"/>
                    <a:pt x="45" y="61"/>
                  </a:cubicBezTo>
                  <a:cubicBezTo>
                    <a:pt x="42" y="52"/>
                    <a:pt x="39" y="44"/>
                    <a:pt x="36" y="36"/>
                  </a:cubicBezTo>
                  <a:cubicBezTo>
                    <a:pt x="35" y="36"/>
                    <a:pt x="35" y="36"/>
                    <a:pt x="35" y="36"/>
                  </a:cubicBezTo>
                  <a:cubicBezTo>
                    <a:pt x="35" y="36"/>
                    <a:pt x="35" y="36"/>
                    <a:pt x="35" y="36"/>
                  </a:cubicBezTo>
                  <a:cubicBezTo>
                    <a:pt x="31" y="28"/>
                    <a:pt x="26" y="21"/>
                    <a:pt x="20" y="15"/>
                  </a:cubicBezTo>
                  <a:cubicBezTo>
                    <a:pt x="14" y="9"/>
                    <a:pt x="7" y="4"/>
                    <a:pt x="0" y="0"/>
                  </a:cubicBezTo>
                  <a:cubicBezTo>
                    <a:pt x="1" y="2"/>
                    <a:pt x="1" y="2"/>
                    <a:pt x="1" y="2"/>
                  </a:cubicBezTo>
                  <a:cubicBezTo>
                    <a:pt x="23" y="15"/>
                    <a:pt x="36" y="33"/>
                    <a:pt x="43" y="6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4" name="MH_Other_142"/>
            <p:cNvSpPr/>
            <p:nvPr>
              <p:custDataLst>
                <p:tags r:id="rId156"/>
              </p:custDataLst>
            </p:nvPr>
          </p:nvSpPr>
          <p:spPr bwMode="auto">
            <a:xfrm>
              <a:off x="3888728" y="3248408"/>
              <a:ext cx="1523" cy="0"/>
            </a:xfrm>
            <a:custGeom>
              <a:avLst/>
              <a:gdLst>
                <a:gd name="T0" fmla="*/ 1790702559 w 1"/>
                <a:gd name="T1" fmla="*/ 0 w 1"/>
                <a:gd name="T2" fmla="*/ 0 w 1"/>
                <a:gd name="T3" fmla="*/ 1790702559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5" name="MH_Other_143"/>
            <p:cNvSpPr/>
            <p:nvPr>
              <p:custDataLst>
                <p:tags r:id="rId157"/>
              </p:custDataLst>
            </p:nvPr>
          </p:nvSpPr>
          <p:spPr bwMode="auto">
            <a:xfrm>
              <a:off x="3833902" y="3189523"/>
              <a:ext cx="67009" cy="149477"/>
            </a:xfrm>
            <a:custGeom>
              <a:avLst/>
              <a:gdLst>
                <a:gd name="T0" fmla="*/ 2147483646 w 83"/>
                <a:gd name="T1" fmla="*/ 2147483646 h 187"/>
                <a:gd name="T2" fmla="*/ 2147483646 w 83"/>
                <a:gd name="T3" fmla="*/ 2147483646 h 187"/>
                <a:gd name="T4" fmla="*/ 2147483646 w 83"/>
                <a:gd name="T5" fmla="*/ 2147483646 h 187"/>
                <a:gd name="T6" fmla="*/ 2147483646 w 83"/>
                <a:gd name="T7" fmla="*/ 2147483646 h 187"/>
                <a:gd name="T8" fmla="*/ 2147483646 w 83"/>
                <a:gd name="T9" fmla="*/ 2147483646 h 187"/>
                <a:gd name="T10" fmla="*/ 2147483646 w 83"/>
                <a:gd name="T11" fmla="*/ 2147483646 h 187"/>
                <a:gd name="T12" fmla="*/ 2147483646 w 83"/>
                <a:gd name="T13" fmla="*/ 2147483646 h 187"/>
                <a:gd name="T14" fmla="*/ 2147483646 w 83"/>
                <a:gd name="T15" fmla="*/ 2147483646 h 187"/>
                <a:gd name="T16" fmla="*/ 2147483646 w 83"/>
                <a:gd name="T17" fmla="*/ 2147483646 h 187"/>
                <a:gd name="T18" fmla="*/ 2147483646 w 83"/>
                <a:gd name="T19" fmla="*/ 2147483646 h 187"/>
                <a:gd name="T20" fmla="*/ 2147483646 w 83"/>
                <a:gd name="T21" fmla="*/ 2147483646 h 187"/>
                <a:gd name="T22" fmla="*/ 2147483646 w 83"/>
                <a:gd name="T23" fmla="*/ 2147483646 h 187"/>
                <a:gd name="T24" fmla="*/ 2147483646 w 83"/>
                <a:gd name="T25" fmla="*/ 2147483646 h 187"/>
                <a:gd name="T26" fmla="*/ 2147483646 w 83"/>
                <a:gd name="T27" fmla="*/ 2147483646 h 187"/>
                <a:gd name="T28" fmla="*/ 2147483646 w 83"/>
                <a:gd name="T29" fmla="*/ 2147483646 h 187"/>
                <a:gd name="T30" fmla="*/ 2147483646 w 83"/>
                <a:gd name="T31" fmla="*/ 2147483646 h 187"/>
                <a:gd name="T32" fmla="*/ 2147483646 w 83"/>
                <a:gd name="T33" fmla="*/ 2147483646 h 187"/>
                <a:gd name="T34" fmla="*/ 0 w 83"/>
                <a:gd name="T35" fmla="*/ 0 h 187"/>
                <a:gd name="T36" fmla="*/ 0 w 83"/>
                <a:gd name="T37" fmla="*/ 1187367305 h 187"/>
                <a:gd name="T38" fmla="*/ 594916658 w 83"/>
                <a:gd name="T39" fmla="*/ 1780697972 h 187"/>
                <a:gd name="T40" fmla="*/ 2147483646 w 83"/>
                <a:gd name="T41" fmla="*/ 2147483646 h 1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3" h="187">
                  <a:moveTo>
                    <a:pt x="41" y="65"/>
                  </a:moveTo>
                  <a:cubicBezTo>
                    <a:pt x="47" y="95"/>
                    <a:pt x="50" y="108"/>
                    <a:pt x="50" y="108"/>
                  </a:cubicBezTo>
                  <a:cubicBezTo>
                    <a:pt x="50" y="108"/>
                    <a:pt x="53" y="121"/>
                    <a:pt x="62" y="152"/>
                  </a:cubicBezTo>
                  <a:cubicBezTo>
                    <a:pt x="65" y="161"/>
                    <a:pt x="69" y="169"/>
                    <a:pt x="74" y="176"/>
                  </a:cubicBezTo>
                  <a:cubicBezTo>
                    <a:pt x="75" y="176"/>
                    <a:pt x="75" y="176"/>
                    <a:pt x="75" y="177"/>
                  </a:cubicBezTo>
                  <a:cubicBezTo>
                    <a:pt x="75" y="177"/>
                    <a:pt x="75" y="177"/>
                    <a:pt x="75" y="177"/>
                  </a:cubicBezTo>
                  <a:cubicBezTo>
                    <a:pt x="77" y="181"/>
                    <a:pt x="80" y="184"/>
                    <a:pt x="83" y="187"/>
                  </a:cubicBezTo>
                  <a:cubicBezTo>
                    <a:pt x="83" y="186"/>
                    <a:pt x="83" y="186"/>
                    <a:pt x="83" y="186"/>
                  </a:cubicBezTo>
                  <a:cubicBezTo>
                    <a:pt x="83" y="186"/>
                    <a:pt x="83" y="186"/>
                    <a:pt x="83" y="186"/>
                  </a:cubicBezTo>
                  <a:cubicBezTo>
                    <a:pt x="75" y="176"/>
                    <a:pt x="68" y="165"/>
                    <a:pt x="64" y="151"/>
                  </a:cubicBezTo>
                  <a:cubicBezTo>
                    <a:pt x="54" y="121"/>
                    <a:pt x="52" y="108"/>
                    <a:pt x="52" y="108"/>
                  </a:cubicBezTo>
                  <a:cubicBezTo>
                    <a:pt x="52" y="108"/>
                    <a:pt x="48" y="94"/>
                    <a:pt x="42" y="64"/>
                  </a:cubicBezTo>
                  <a:cubicBezTo>
                    <a:pt x="40" y="55"/>
                    <a:pt x="37" y="47"/>
                    <a:pt x="34" y="39"/>
                  </a:cubicBezTo>
                  <a:cubicBezTo>
                    <a:pt x="32" y="38"/>
                    <a:pt x="32" y="38"/>
                    <a:pt x="32" y="38"/>
                  </a:cubicBezTo>
                  <a:cubicBezTo>
                    <a:pt x="33" y="37"/>
                    <a:pt x="33" y="37"/>
                    <a:pt x="33" y="37"/>
                  </a:cubicBezTo>
                  <a:cubicBezTo>
                    <a:pt x="33" y="37"/>
                    <a:pt x="33" y="37"/>
                    <a:pt x="33" y="37"/>
                  </a:cubicBezTo>
                  <a:cubicBezTo>
                    <a:pt x="29" y="30"/>
                    <a:pt x="25" y="23"/>
                    <a:pt x="20" y="17"/>
                  </a:cubicBezTo>
                  <a:cubicBezTo>
                    <a:pt x="14" y="11"/>
                    <a:pt x="7" y="5"/>
                    <a:pt x="0" y="0"/>
                  </a:cubicBezTo>
                  <a:cubicBezTo>
                    <a:pt x="0" y="2"/>
                    <a:pt x="0" y="2"/>
                    <a:pt x="0" y="2"/>
                  </a:cubicBezTo>
                  <a:cubicBezTo>
                    <a:pt x="1" y="2"/>
                    <a:pt x="1" y="2"/>
                    <a:pt x="1" y="3"/>
                  </a:cubicBezTo>
                  <a:cubicBezTo>
                    <a:pt x="23" y="17"/>
                    <a:pt x="35" y="36"/>
                    <a:pt x="41"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6" name="MH_Other_144"/>
            <p:cNvSpPr/>
            <p:nvPr>
              <p:custDataLst>
                <p:tags r:id="rId158"/>
              </p:custDataLst>
            </p:nvPr>
          </p:nvSpPr>
          <p:spPr bwMode="auto">
            <a:xfrm>
              <a:off x="3859792" y="3219720"/>
              <a:ext cx="1523" cy="1510"/>
            </a:xfrm>
            <a:custGeom>
              <a:avLst/>
              <a:gdLst>
                <a:gd name="T0" fmla="*/ 0 w 4"/>
                <a:gd name="T1" fmla="*/ 107627970 h 5"/>
                <a:gd name="T2" fmla="*/ 224119998 w 4"/>
                <a:gd name="T3" fmla="*/ 179346497 h 5"/>
                <a:gd name="T4" fmla="*/ 112059999 w 4"/>
                <a:gd name="T5" fmla="*/ 0 h 5"/>
                <a:gd name="T6" fmla="*/ 112059999 w 4"/>
                <a:gd name="T7" fmla="*/ 0 h 5"/>
                <a:gd name="T8" fmla="*/ 0 w 4"/>
                <a:gd name="T9" fmla="*/ 10762797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0" y="3"/>
                  </a:moveTo>
                  <a:lnTo>
                    <a:pt x="4" y="5"/>
                  </a:lnTo>
                  <a:lnTo>
                    <a:pt x="2"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7" name="MH_Other_145"/>
            <p:cNvSpPr/>
            <p:nvPr>
              <p:custDataLst>
                <p:tags r:id="rId159"/>
              </p:custDataLst>
            </p:nvPr>
          </p:nvSpPr>
          <p:spPr bwMode="auto">
            <a:xfrm>
              <a:off x="3809535" y="3159325"/>
              <a:ext cx="85284" cy="173635"/>
            </a:xfrm>
            <a:custGeom>
              <a:avLst/>
              <a:gdLst>
                <a:gd name="T0" fmla="*/ 0 w 106"/>
                <a:gd name="T1" fmla="*/ 0 h 216"/>
                <a:gd name="T2" fmla="*/ 0 w 106"/>
                <a:gd name="T3" fmla="*/ 600777644 h 216"/>
                <a:gd name="T4" fmla="*/ 2147483646 w 106"/>
                <a:gd name="T5" fmla="*/ 2147483646 h 216"/>
                <a:gd name="T6" fmla="*/ 2147483646 w 106"/>
                <a:gd name="T7" fmla="*/ 2147483646 h 216"/>
                <a:gd name="T8" fmla="*/ 2147483646 w 106"/>
                <a:gd name="T9" fmla="*/ 2147483646 h 216"/>
                <a:gd name="T10" fmla="*/ 2147483646 w 106"/>
                <a:gd name="T11" fmla="*/ 2147483646 h 216"/>
                <a:gd name="T12" fmla="*/ 2147483646 w 106"/>
                <a:gd name="T13" fmla="*/ 2147483646 h 216"/>
                <a:gd name="T14" fmla="*/ 2147483646 w 106"/>
                <a:gd name="T15" fmla="*/ 2147483646 h 216"/>
                <a:gd name="T16" fmla="*/ 2147483646 w 106"/>
                <a:gd name="T17" fmla="*/ 2147483646 h 216"/>
                <a:gd name="T18" fmla="*/ 2147483646 w 106"/>
                <a:gd name="T19" fmla="*/ 2147483646 h 216"/>
                <a:gd name="T20" fmla="*/ 2147483646 w 106"/>
                <a:gd name="T21" fmla="*/ 2147483646 h 216"/>
                <a:gd name="T22" fmla="*/ 2147483646 w 106"/>
                <a:gd name="T23" fmla="*/ 2147483646 h 216"/>
                <a:gd name="T24" fmla="*/ 2147483646 w 106"/>
                <a:gd name="T25" fmla="*/ 2147483646 h 216"/>
                <a:gd name="T26" fmla="*/ 2147483646 w 106"/>
                <a:gd name="T27" fmla="*/ 2147483646 h 216"/>
                <a:gd name="T28" fmla="*/ 2147483646 w 106"/>
                <a:gd name="T29" fmla="*/ 2147483646 h 216"/>
                <a:gd name="T30" fmla="*/ 0 w 106"/>
                <a:gd name="T31" fmla="*/ 0 h 2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6" h="216">
                  <a:moveTo>
                    <a:pt x="0" y="0"/>
                  </a:moveTo>
                  <a:cubicBezTo>
                    <a:pt x="0" y="1"/>
                    <a:pt x="0" y="1"/>
                    <a:pt x="0" y="1"/>
                  </a:cubicBezTo>
                  <a:cubicBezTo>
                    <a:pt x="22" y="17"/>
                    <a:pt x="33" y="37"/>
                    <a:pt x="37" y="66"/>
                  </a:cubicBezTo>
                  <a:cubicBezTo>
                    <a:pt x="41" y="96"/>
                    <a:pt x="44" y="110"/>
                    <a:pt x="44" y="110"/>
                  </a:cubicBezTo>
                  <a:cubicBezTo>
                    <a:pt x="44" y="110"/>
                    <a:pt x="45" y="123"/>
                    <a:pt x="53" y="154"/>
                  </a:cubicBezTo>
                  <a:cubicBezTo>
                    <a:pt x="61" y="184"/>
                    <a:pt x="79" y="205"/>
                    <a:pt x="106" y="216"/>
                  </a:cubicBezTo>
                  <a:cubicBezTo>
                    <a:pt x="106" y="215"/>
                    <a:pt x="106" y="215"/>
                    <a:pt x="106" y="215"/>
                  </a:cubicBezTo>
                  <a:cubicBezTo>
                    <a:pt x="106" y="215"/>
                    <a:pt x="106" y="214"/>
                    <a:pt x="105" y="214"/>
                  </a:cubicBezTo>
                  <a:cubicBezTo>
                    <a:pt x="79" y="203"/>
                    <a:pt x="62" y="183"/>
                    <a:pt x="54" y="154"/>
                  </a:cubicBezTo>
                  <a:cubicBezTo>
                    <a:pt x="46" y="123"/>
                    <a:pt x="45" y="110"/>
                    <a:pt x="45" y="110"/>
                  </a:cubicBezTo>
                  <a:cubicBezTo>
                    <a:pt x="45" y="109"/>
                    <a:pt x="42" y="96"/>
                    <a:pt x="38" y="66"/>
                  </a:cubicBezTo>
                  <a:cubicBezTo>
                    <a:pt x="37" y="57"/>
                    <a:pt x="35" y="48"/>
                    <a:pt x="32" y="41"/>
                  </a:cubicBezTo>
                  <a:cubicBezTo>
                    <a:pt x="31" y="40"/>
                    <a:pt x="31" y="40"/>
                    <a:pt x="31" y="40"/>
                  </a:cubicBezTo>
                  <a:cubicBezTo>
                    <a:pt x="31" y="40"/>
                    <a:pt x="31" y="40"/>
                    <a:pt x="31" y="40"/>
                  </a:cubicBezTo>
                  <a:cubicBezTo>
                    <a:pt x="28" y="31"/>
                    <a:pt x="24" y="24"/>
                    <a:pt x="19" y="17"/>
                  </a:cubicBezTo>
                  <a:cubicBezTo>
                    <a:pt x="14" y="11"/>
                    <a:pt x="7" y="5"/>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8" name="MH_Other_146"/>
            <p:cNvSpPr/>
            <p:nvPr>
              <p:custDataLst>
                <p:tags r:id="rId160"/>
              </p:custDataLst>
            </p:nvPr>
          </p:nvSpPr>
          <p:spPr bwMode="auto">
            <a:xfrm>
              <a:off x="3893296" y="3329941"/>
              <a:ext cx="1523" cy="1509"/>
            </a:xfrm>
            <a:custGeom>
              <a:avLst/>
              <a:gdLst>
                <a:gd name="T0" fmla="*/ 0 w 1"/>
                <a:gd name="T1" fmla="*/ 0 h 1"/>
                <a:gd name="T2" fmla="*/ 1792959984 w 1"/>
                <a:gd name="T3" fmla="*/ 2147483646 h 1"/>
                <a:gd name="T4" fmla="*/ 1792959984 w 1"/>
                <a:gd name="T5" fmla="*/ 2147483646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1"/>
                    <a:pt x="1" y="1"/>
                  </a:cubicBezTo>
                  <a:cubicBezTo>
                    <a:pt x="1" y="1"/>
                    <a:pt x="1" y="1"/>
                    <a:pt x="1" y="1"/>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69" name="MH_Other_147"/>
            <p:cNvSpPr/>
            <p:nvPr>
              <p:custDataLst>
                <p:tags r:id="rId161"/>
              </p:custDataLst>
            </p:nvPr>
          </p:nvSpPr>
          <p:spPr bwMode="auto">
            <a:xfrm>
              <a:off x="3833903" y="3191034"/>
              <a:ext cx="1523" cy="1509"/>
            </a:xfrm>
            <a:custGeom>
              <a:avLst/>
              <a:gdLst>
                <a:gd name="T0" fmla="*/ 1790702559 w 1"/>
                <a:gd name="T1" fmla="*/ 2147483646 h 1"/>
                <a:gd name="T2" fmla="*/ 0 w 1"/>
                <a:gd name="T3" fmla="*/ 0 h 1"/>
                <a:gd name="T4" fmla="*/ 0 w 1"/>
                <a:gd name="T5" fmla="*/ 0 h 1"/>
                <a:gd name="T6" fmla="*/ 1790702559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0"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0" name="MH_Other_148"/>
            <p:cNvSpPr/>
            <p:nvPr>
              <p:custDataLst>
                <p:tags r:id="rId162"/>
              </p:custDataLst>
            </p:nvPr>
          </p:nvSpPr>
          <p:spPr bwMode="auto">
            <a:xfrm>
              <a:off x="3631352" y="2895099"/>
              <a:ext cx="150772" cy="253658"/>
            </a:xfrm>
            <a:custGeom>
              <a:avLst/>
              <a:gdLst>
                <a:gd name="T0" fmla="*/ 2147483646 w 186"/>
                <a:gd name="T1" fmla="*/ 2147483646 h 316"/>
                <a:gd name="T2" fmla="*/ 2147483646 w 186"/>
                <a:gd name="T3" fmla="*/ 2147483646 h 316"/>
                <a:gd name="T4" fmla="*/ 2147483646 w 186"/>
                <a:gd name="T5" fmla="*/ 2147483646 h 316"/>
                <a:gd name="T6" fmla="*/ 2147483646 w 186"/>
                <a:gd name="T7" fmla="*/ 2147483646 h 316"/>
                <a:gd name="T8" fmla="*/ 2147483646 w 186"/>
                <a:gd name="T9" fmla="*/ 2147483646 h 316"/>
                <a:gd name="T10" fmla="*/ 2147483646 w 186"/>
                <a:gd name="T11" fmla="*/ 2147483646 h 316"/>
                <a:gd name="T12" fmla="*/ 2147483646 w 186"/>
                <a:gd name="T13" fmla="*/ 2147483646 h 316"/>
                <a:gd name="T14" fmla="*/ 2147483646 w 186"/>
                <a:gd name="T15" fmla="*/ 2147483646 h 316"/>
                <a:gd name="T16" fmla="*/ 2147483646 w 186"/>
                <a:gd name="T17" fmla="*/ 2147483646 h 316"/>
                <a:gd name="T18" fmla="*/ 2147483646 w 186"/>
                <a:gd name="T19" fmla="*/ 2147483646 h 316"/>
                <a:gd name="T20" fmla="*/ 2147483646 w 186"/>
                <a:gd name="T21" fmla="*/ 2147483646 h 316"/>
                <a:gd name="T22" fmla="*/ 2147483646 w 186"/>
                <a:gd name="T23" fmla="*/ 2147483646 h 316"/>
                <a:gd name="T24" fmla="*/ 2147483646 w 186"/>
                <a:gd name="T25" fmla="*/ 2147483646 h 316"/>
                <a:gd name="T26" fmla="*/ 2147483646 w 186"/>
                <a:gd name="T27" fmla="*/ 2147483646 h 316"/>
                <a:gd name="T28" fmla="*/ 2147483646 w 186"/>
                <a:gd name="T29" fmla="*/ 2147483646 h 316"/>
                <a:gd name="T30" fmla="*/ 2147483646 w 186"/>
                <a:gd name="T31" fmla="*/ 2147483646 h 316"/>
                <a:gd name="T32" fmla="*/ 2147483646 w 186"/>
                <a:gd name="T33" fmla="*/ 2147483646 h 316"/>
                <a:gd name="T34" fmla="*/ 2147483646 w 186"/>
                <a:gd name="T35" fmla="*/ 2147483646 h 316"/>
                <a:gd name="T36" fmla="*/ 2147483646 w 186"/>
                <a:gd name="T37" fmla="*/ 2147483646 h 316"/>
                <a:gd name="T38" fmla="*/ 2147483646 w 186"/>
                <a:gd name="T39" fmla="*/ 2147483646 h 316"/>
                <a:gd name="T40" fmla="*/ 2147483646 w 186"/>
                <a:gd name="T41" fmla="*/ 2147483646 h 316"/>
                <a:gd name="T42" fmla="*/ 2147483646 w 186"/>
                <a:gd name="T43" fmla="*/ 2147483646 h 316"/>
                <a:gd name="T44" fmla="*/ 2147483646 w 186"/>
                <a:gd name="T45" fmla="*/ 2147483646 h 316"/>
                <a:gd name="T46" fmla="*/ 2147483646 w 186"/>
                <a:gd name="T47" fmla="*/ 2147483646 h 316"/>
                <a:gd name="T48" fmla="*/ 2147483646 w 186"/>
                <a:gd name="T49" fmla="*/ 2147483646 h 316"/>
                <a:gd name="T50" fmla="*/ 2147483646 w 186"/>
                <a:gd name="T51" fmla="*/ 2147483646 h 316"/>
                <a:gd name="T52" fmla="*/ 2147483646 w 186"/>
                <a:gd name="T53" fmla="*/ 2147483646 h 316"/>
                <a:gd name="T54" fmla="*/ 2147483646 w 186"/>
                <a:gd name="T55" fmla="*/ 2147483646 h 316"/>
                <a:gd name="T56" fmla="*/ 2147483646 w 186"/>
                <a:gd name="T57" fmla="*/ 2147483646 h 316"/>
                <a:gd name="T58" fmla="*/ 2147483646 w 186"/>
                <a:gd name="T59" fmla="*/ 2147483646 h 316"/>
                <a:gd name="T60" fmla="*/ 2147483646 w 186"/>
                <a:gd name="T61" fmla="*/ 2147483646 h 316"/>
                <a:gd name="T62" fmla="*/ 2147483646 w 186"/>
                <a:gd name="T63" fmla="*/ 0 h 316"/>
                <a:gd name="T64" fmla="*/ 2147483646 w 186"/>
                <a:gd name="T65" fmla="*/ 599768633 h 316"/>
                <a:gd name="T66" fmla="*/ 2147483646 w 186"/>
                <a:gd name="T67" fmla="*/ 2147483646 h 316"/>
                <a:gd name="T68" fmla="*/ 2147483646 w 186"/>
                <a:gd name="T69" fmla="*/ 2147483646 h 316"/>
                <a:gd name="T70" fmla="*/ 2147483646 w 186"/>
                <a:gd name="T71" fmla="*/ 2147483646 h 316"/>
                <a:gd name="T72" fmla="*/ 2147483646 w 186"/>
                <a:gd name="T73" fmla="*/ 2147483646 h 316"/>
                <a:gd name="T74" fmla="*/ 600441242 w 186"/>
                <a:gd name="T75" fmla="*/ 2147483646 h 316"/>
                <a:gd name="T76" fmla="*/ 0 w 186"/>
                <a:gd name="T77" fmla="*/ 2147483646 h 316"/>
                <a:gd name="T78" fmla="*/ 0 w 186"/>
                <a:gd name="T79" fmla="*/ 2147483646 h 316"/>
                <a:gd name="T80" fmla="*/ 2147483646 w 186"/>
                <a:gd name="T81" fmla="*/ 2147483646 h 3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6" h="316">
                  <a:moveTo>
                    <a:pt x="11" y="57"/>
                  </a:moveTo>
                  <a:cubicBezTo>
                    <a:pt x="10" y="75"/>
                    <a:pt x="14" y="92"/>
                    <a:pt x="24" y="108"/>
                  </a:cubicBezTo>
                  <a:cubicBezTo>
                    <a:pt x="25" y="107"/>
                    <a:pt x="25" y="107"/>
                    <a:pt x="25" y="107"/>
                  </a:cubicBezTo>
                  <a:cubicBezTo>
                    <a:pt x="25" y="126"/>
                    <a:pt x="31" y="144"/>
                    <a:pt x="43" y="160"/>
                  </a:cubicBezTo>
                  <a:cubicBezTo>
                    <a:pt x="44" y="178"/>
                    <a:pt x="50" y="195"/>
                    <a:pt x="63" y="210"/>
                  </a:cubicBezTo>
                  <a:cubicBezTo>
                    <a:pt x="65" y="228"/>
                    <a:pt x="73" y="244"/>
                    <a:pt x="86" y="258"/>
                  </a:cubicBezTo>
                  <a:cubicBezTo>
                    <a:pt x="89" y="276"/>
                    <a:pt x="98" y="292"/>
                    <a:pt x="112" y="305"/>
                  </a:cubicBezTo>
                  <a:cubicBezTo>
                    <a:pt x="113" y="305"/>
                    <a:pt x="113" y="305"/>
                    <a:pt x="113" y="305"/>
                  </a:cubicBezTo>
                  <a:cubicBezTo>
                    <a:pt x="114" y="309"/>
                    <a:pt x="115" y="313"/>
                    <a:pt x="116" y="316"/>
                  </a:cubicBezTo>
                  <a:cubicBezTo>
                    <a:pt x="117" y="316"/>
                    <a:pt x="117" y="316"/>
                    <a:pt x="117" y="316"/>
                  </a:cubicBezTo>
                  <a:cubicBezTo>
                    <a:pt x="117" y="316"/>
                    <a:pt x="117" y="316"/>
                    <a:pt x="117" y="316"/>
                  </a:cubicBezTo>
                  <a:cubicBezTo>
                    <a:pt x="137" y="304"/>
                    <a:pt x="137" y="304"/>
                    <a:pt x="137" y="304"/>
                  </a:cubicBezTo>
                  <a:cubicBezTo>
                    <a:pt x="138" y="303"/>
                    <a:pt x="138" y="303"/>
                    <a:pt x="138" y="303"/>
                  </a:cubicBezTo>
                  <a:cubicBezTo>
                    <a:pt x="167" y="285"/>
                    <a:pt x="167" y="285"/>
                    <a:pt x="167" y="285"/>
                  </a:cubicBezTo>
                  <a:cubicBezTo>
                    <a:pt x="168" y="284"/>
                    <a:pt x="168" y="284"/>
                    <a:pt x="168" y="284"/>
                  </a:cubicBezTo>
                  <a:cubicBezTo>
                    <a:pt x="185" y="274"/>
                    <a:pt x="185" y="274"/>
                    <a:pt x="185" y="274"/>
                  </a:cubicBezTo>
                  <a:cubicBezTo>
                    <a:pt x="185" y="274"/>
                    <a:pt x="185" y="274"/>
                    <a:pt x="185" y="274"/>
                  </a:cubicBezTo>
                  <a:cubicBezTo>
                    <a:pt x="186" y="273"/>
                    <a:pt x="186" y="273"/>
                    <a:pt x="186" y="273"/>
                  </a:cubicBezTo>
                  <a:cubicBezTo>
                    <a:pt x="186" y="273"/>
                    <a:pt x="186" y="273"/>
                    <a:pt x="186" y="273"/>
                  </a:cubicBezTo>
                  <a:cubicBezTo>
                    <a:pt x="185" y="271"/>
                    <a:pt x="184" y="269"/>
                    <a:pt x="183" y="267"/>
                  </a:cubicBezTo>
                  <a:cubicBezTo>
                    <a:pt x="179" y="261"/>
                    <a:pt x="173" y="254"/>
                    <a:pt x="167" y="248"/>
                  </a:cubicBezTo>
                  <a:cubicBezTo>
                    <a:pt x="165" y="239"/>
                    <a:pt x="162" y="232"/>
                    <a:pt x="159" y="224"/>
                  </a:cubicBezTo>
                  <a:cubicBezTo>
                    <a:pt x="155" y="217"/>
                    <a:pt x="149" y="210"/>
                    <a:pt x="144" y="204"/>
                  </a:cubicBezTo>
                  <a:cubicBezTo>
                    <a:pt x="142" y="195"/>
                    <a:pt x="140" y="187"/>
                    <a:pt x="137" y="180"/>
                  </a:cubicBezTo>
                  <a:cubicBezTo>
                    <a:pt x="134" y="172"/>
                    <a:pt x="129" y="165"/>
                    <a:pt x="124" y="159"/>
                  </a:cubicBezTo>
                  <a:cubicBezTo>
                    <a:pt x="123" y="151"/>
                    <a:pt x="121" y="143"/>
                    <a:pt x="119" y="136"/>
                  </a:cubicBezTo>
                  <a:cubicBezTo>
                    <a:pt x="116" y="128"/>
                    <a:pt x="111" y="120"/>
                    <a:pt x="106" y="113"/>
                  </a:cubicBezTo>
                  <a:cubicBezTo>
                    <a:pt x="106" y="105"/>
                    <a:pt x="105" y="97"/>
                    <a:pt x="103" y="89"/>
                  </a:cubicBezTo>
                  <a:cubicBezTo>
                    <a:pt x="100" y="81"/>
                    <a:pt x="96" y="73"/>
                    <a:pt x="92" y="65"/>
                  </a:cubicBezTo>
                  <a:cubicBezTo>
                    <a:pt x="92" y="57"/>
                    <a:pt x="91" y="49"/>
                    <a:pt x="89" y="41"/>
                  </a:cubicBezTo>
                  <a:cubicBezTo>
                    <a:pt x="88" y="33"/>
                    <a:pt x="85" y="26"/>
                    <a:pt x="81" y="18"/>
                  </a:cubicBezTo>
                  <a:cubicBezTo>
                    <a:pt x="81" y="12"/>
                    <a:pt x="81" y="6"/>
                    <a:pt x="80" y="0"/>
                  </a:cubicBezTo>
                  <a:cubicBezTo>
                    <a:pt x="79" y="1"/>
                    <a:pt x="79" y="1"/>
                    <a:pt x="79" y="1"/>
                  </a:cubicBezTo>
                  <a:cubicBezTo>
                    <a:pt x="60" y="4"/>
                    <a:pt x="60" y="4"/>
                    <a:pt x="60" y="4"/>
                  </a:cubicBezTo>
                  <a:cubicBezTo>
                    <a:pt x="58" y="5"/>
                    <a:pt x="58" y="5"/>
                    <a:pt x="58" y="5"/>
                  </a:cubicBezTo>
                  <a:cubicBezTo>
                    <a:pt x="25" y="11"/>
                    <a:pt x="25" y="11"/>
                    <a:pt x="25" y="11"/>
                  </a:cubicBezTo>
                  <a:cubicBezTo>
                    <a:pt x="24" y="11"/>
                    <a:pt x="24" y="11"/>
                    <a:pt x="24" y="11"/>
                  </a:cubicBezTo>
                  <a:cubicBezTo>
                    <a:pt x="1" y="15"/>
                    <a:pt x="1" y="15"/>
                    <a:pt x="1" y="15"/>
                  </a:cubicBezTo>
                  <a:cubicBezTo>
                    <a:pt x="0" y="15"/>
                    <a:pt x="0" y="15"/>
                    <a:pt x="0" y="15"/>
                  </a:cubicBezTo>
                  <a:cubicBezTo>
                    <a:pt x="0" y="15"/>
                    <a:pt x="0" y="15"/>
                    <a:pt x="0" y="15"/>
                  </a:cubicBezTo>
                  <a:cubicBezTo>
                    <a:pt x="0" y="30"/>
                    <a:pt x="3" y="44"/>
                    <a:pt x="11" y="57"/>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1" name="MH_Other_149"/>
            <p:cNvSpPr/>
            <p:nvPr>
              <p:custDataLst>
                <p:tags r:id="rId163"/>
              </p:custDataLst>
            </p:nvPr>
          </p:nvSpPr>
          <p:spPr bwMode="auto">
            <a:xfrm>
              <a:off x="3680085" y="2910197"/>
              <a:ext cx="27413" cy="191753"/>
            </a:xfrm>
            <a:custGeom>
              <a:avLst/>
              <a:gdLst>
                <a:gd name="T0" fmla="*/ 2147483646 w 35"/>
                <a:gd name="T1" fmla="*/ 2147483646 h 240"/>
                <a:gd name="T2" fmla="*/ 2147483646 w 35"/>
                <a:gd name="T3" fmla="*/ 2147483646 h 240"/>
                <a:gd name="T4" fmla="*/ 2147483646 w 35"/>
                <a:gd name="T5" fmla="*/ 2147483646 h 240"/>
                <a:gd name="T6" fmla="*/ 2147483646 w 35"/>
                <a:gd name="T7" fmla="*/ 2147483646 h 240"/>
                <a:gd name="T8" fmla="*/ 2147483646 w 35"/>
                <a:gd name="T9" fmla="*/ 0 h 240"/>
                <a:gd name="T10" fmla="*/ 2147483646 w 35"/>
                <a:gd name="T11" fmla="*/ 1187666050 h 240"/>
                <a:gd name="T12" fmla="*/ 2147483646 w 35"/>
                <a:gd name="T13" fmla="*/ 2147483646 h 240"/>
                <a:gd name="T14" fmla="*/ 2147483646 w 35"/>
                <a:gd name="T15" fmla="*/ 2147483646 h 240"/>
                <a:gd name="T16" fmla="*/ 2147483646 w 35"/>
                <a:gd name="T17" fmla="*/ 2147483646 h 240"/>
                <a:gd name="T18" fmla="*/ 1665722475 w 35"/>
                <a:gd name="T19" fmla="*/ 2147483646 h 240"/>
                <a:gd name="T20" fmla="*/ 2147483646 w 35"/>
                <a:gd name="T21" fmla="*/ 2147483646 h 240"/>
                <a:gd name="T22" fmla="*/ 2147483646 w 35"/>
                <a:gd name="T23" fmla="*/ 2147483646 h 240"/>
                <a:gd name="T24" fmla="*/ 2147483646 w 35"/>
                <a:gd name="T25" fmla="*/ 2147483646 h 240"/>
                <a:gd name="T26" fmla="*/ 2147483646 w 35"/>
                <a:gd name="T27" fmla="*/ 2147483646 h 240"/>
                <a:gd name="T28" fmla="*/ 2147483646 w 35"/>
                <a:gd name="T29" fmla="*/ 2147483646 h 240"/>
                <a:gd name="T30" fmla="*/ 2147483646 w 35"/>
                <a:gd name="T31" fmla="*/ 2147483646 h 2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 h="240">
                  <a:moveTo>
                    <a:pt x="6" y="162"/>
                  </a:moveTo>
                  <a:cubicBezTo>
                    <a:pt x="11" y="130"/>
                    <a:pt x="16" y="118"/>
                    <a:pt x="15" y="118"/>
                  </a:cubicBezTo>
                  <a:cubicBezTo>
                    <a:pt x="16" y="118"/>
                    <a:pt x="19" y="104"/>
                    <a:pt x="28" y="75"/>
                  </a:cubicBezTo>
                  <a:cubicBezTo>
                    <a:pt x="33" y="56"/>
                    <a:pt x="34" y="39"/>
                    <a:pt x="30" y="23"/>
                  </a:cubicBezTo>
                  <a:cubicBezTo>
                    <a:pt x="29" y="15"/>
                    <a:pt x="26" y="8"/>
                    <a:pt x="22" y="0"/>
                  </a:cubicBezTo>
                  <a:cubicBezTo>
                    <a:pt x="21" y="2"/>
                    <a:pt x="21" y="2"/>
                    <a:pt x="21" y="2"/>
                  </a:cubicBezTo>
                  <a:cubicBezTo>
                    <a:pt x="33" y="25"/>
                    <a:pt x="35" y="47"/>
                    <a:pt x="26" y="75"/>
                  </a:cubicBezTo>
                  <a:cubicBezTo>
                    <a:pt x="18" y="104"/>
                    <a:pt x="14" y="117"/>
                    <a:pt x="14" y="117"/>
                  </a:cubicBezTo>
                  <a:cubicBezTo>
                    <a:pt x="14" y="117"/>
                    <a:pt x="10" y="130"/>
                    <a:pt x="4" y="161"/>
                  </a:cubicBezTo>
                  <a:cubicBezTo>
                    <a:pt x="3" y="171"/>
                    <a:pt x="2" y="181"/>
                    <a:pt x="3" y="190"/>
                  </a:cubicBezTo>
                  <a:cubicBezTo>
                    <a:pt x="5" y="191"/>
                    <a:pt x="5" y="191"/>
                    <a:pt x="5" y="191"/>
                  </a:cubicBezTo>
                  <a:cubicBezTo>
                    <a:pt x="4" y="192"/>
                    <a:pt x="4" y="192"/>
                    <a:pt x="4" y="192"/>
                  </a:cubicBezTo>
                  <a:cubicBezTo>
                    <a:pt x="4" y="192"/>
                    <a:pt x="4" y="192"/>
                    <a:pt x="4" y="192"/>
                  </a:cubicBezTo>
                  <a:cubicBezTo>
                    <a:pt x="6" y="210"/>
                    <a:pt x="15" y="226"/>
                    <a:pt x="27" y="240"/>
                  </a:cubicBezTo>
                  <a:cubicBezTo>
                    <a:pt x="27" y="239"/>
                    <a:pt x="27" y="239"/>
                    <a:pt x="27" y="239"/>
                  </a:cubicBezTo>
                  <a:cubicBezTo>
                    <a:pt x="8" y="217"/>
                    <a:pt x="0" y="192"/>
                    <a:pt x="6" y="16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2" name="MH_Other_150"/>
            <p:cNvSpPr/>
            <p:nvPr>
              <p:custDataLst>
                <p:tags r:id="rId164"/>
              </p:custDataLst>
            </p:nvPr>
          </p:nvSpPr>
          <p:spPr bwMode="auto">
            <a:xfrm>
              <a:off x="3664855" y="2895099"/>
              <a:ext cx="31982" cy="169105"/>
            </a:xfrm>
            <a:custGeom>
              <a:avLst/>
              <a:gdLst>
                <a:gd name="T0" fmla="*/ 2147483646 w 41"/>
                <a:gd name="T1" fmla="*/ 0 h 210"/>
                <a:gd name="T2" fmla="*/ 2147483646 w 41"/>
                <a:gd name="T3" fmla="*/ 602866460 h 210"/>
                <a:gd name="T4" fmla="*/ 2147483646 w 41"/>
                <a:gd name="T5" fmla="*/ 2147483646 h 210"/>
                <a:gd name="T6" fmla="*/ 2147483646 w 41"/>
                <a:gd name="T7" fmla="*/ 2147483646 h 210"/>
                <a:gd name="T8" fmla="*/ 2147483646 w 41"/>
                <a:gd name="T9" fmla="*/ 2147483646 h 210"/>
                <a:gd name="T10" fmla="*/ 1112083312 w 41"/>
                <a:gd name="T11" fmla="*/ 2147483646 h 210"/>
                <a:gd name="T12" fmla="*/ 1668125375 w 41"/>
                <a:gd name="T13" fmla="*/ 2147483646 h 210"/>
                <a:gd name="T14" fmla="*/ 1112083312 w 41"/>
                <a:gd name="T15" fmla="*/ 2147483646 h 210"/>
                <a:gd name="T16" fmla="*/ 2147483646 w 41"/>
                <a:gd name="T17" fmla="*/ 2147483646 h 210"/>
                <a:gd name="T18" fmla="*/ 2147483646 w 41"/>
                <a:gd name="T19" fmla="*/ 2147483646 h 210"/>
                <a:gd name="T20" fmla="*/ 2147483646 w 41"/>
                <a:gd name="T21" fmla="*/ 2147483646 h 210"/>
                <a:gd name="T22" fmla="*/ 2147483646 w 41"/>
                <a:gd name="T23" fmla="*/ 2147483646 h 210"/>
                <a:gd name="T24" fmla="*/ 2147483646 w 41"/>
                <a:gd name="T25" fmla="*/ 2147483646 h 210"/>
                <a:gd name="T26" fmla="*/ 2147483646 w 41"/>
                <a:gd name="T27" fmla="*/ 2147483646 h 210"/>
                <a:gd name="T28" fmla="*/ 2147483646 w 41"/>
                <a:gd name="T29" fmla="*/ 2147483646 h 210"/>
                <a:gd name="T30" fmla="*/ 2147483646 w 41"/>
                <a:gd name="T31" fmla="*/ 2147483646 h 210"/>
                <a:gd name="T32" fmla="*/ 2147483646 w 41"/>
                <a:gd name="T33" fmla="*/ 2147483646 h 210"/>
                <a:gd name="T34" fmla="*/ 2147483646 w 41"/>
                <a:gd name="T35" fmla="*/ 0 h 2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210">
                  <a:moveTo>
                    <a:pt x="40" y="0"/>
                  </a:moveTo>
                  <a:cubicBezTo>
                    <a:pt x="39" y="1"/>
                    <a:pt x="39" y="1"/>
                    <a:pt x="39" y="1"/>
                  </a:cubicBezTo>
                  <a:cubicBezTo>
                    <a:pt x="41" y="15"/>
                    <a:pt x="39" y="29"/>
                    <a:pt x="33" y="46"/>
                  </a:cubicBezTo>
                  <a:cubicBezTo>
                    <a:pt x="22" y="74"/>
                    <a:pt x="18" y="87"/>
                    <a:pt x="18" y="87"/>
                  </a:cubicBezTo>
                  <a:cubicBezTo>
                    <a:pt x="18" y="88"/>
                    <a:pt x="13" y="100"/>
                    <a:pt x="5" y="131"/>
                  </a:cubicBezTo>
                  <a:cubicBezTo>
                    <a:pt x="3" y="140"/>
                    <a:pt x="2" y="149"/>
                    <a:pt x="2" y="158"/>
                  </a:cubicBezTo>
                  <a:cubicBezTo>
                    <a:pt x="3" y="158"/>
                    <a:pt x="3" y="159"/>
                    <a:pt x="3" y="159"/>
                  </a:cubicBezTo>
                  <a:cubicBezTo>
                    <a:pt x="2" y="159"/>
                    <a:pt x="2" y="159"/>
                    <a:pt x="2" y="159"/>
                  </a:cubicBezTo>
                  <a:cubicBezTo>
                    <a:pt x="3" y="178"/>
                    <a:pt x="10" y="195"/>
                    <a:pt x="23" y="210"/>
                  </a:cubicBezTo>
                  <a:cubicBezTo>
                    <a:pt x="22" y="208"/>
                    <a:pt x="22" y="208"/>
                    <a:pt x="22" y="208"/>
                  </a:cubicBezTo>
                  <a:cubicBezTo>
                    <a:pt x="5" y="185"/>
                    <a:pt x="0" y="160"/>
                    <a:pt x="6" y="131"/>
                  </a:cubicBezTo>
                  <a:cubicBezTo>
                    <a:pt x="14" y="100"/>
                    <a:pt x="19" y="88"/>
                    <a:pt x="19" y="88"/>
                  </a:cubicBezTo>
                  <a:cubicBezTo>
                    <a:pt x="19" y="88"/>
                    <a:pt x="23" y="75"/>
                    <a:pt x="34" y="46"/>
                  </a:cubicBezTo>
                  <a:cubicBezTo>
                    <a:pt x="37" y="37"/>
                    <a:pt x="39" y="29"/>
                    <a:pt x="40" y="20"/>
                  </a:cubicBezTo>
                  <a:cubicBezTo>
                    <a:pt x="39" y="18"/>
                    <a:pt x="39" y="18"/>
                    <a:pt x="39" y="18"/>
                  </a:cubicBezTo>
                  <a:cubicBezTo>
                    <a:pt x="41" y="18"/>
                    <a:pt x="41" y="18"/>
                    <a:pt x="41" y="18"/>
                  </a:cubicBezTo>
                  <a:cubicBezTo>
                    <a:pt x="41" y="18"/>
                    <a:pt x="41" y="18"/>
                    <a:pt x="41" y="18"/>
                  </a:cubicBezTo>
                  <a:cubicBezTo>
                    <a:pt x="41" y="12"/>
                    <a:pt x="41" y="6"/>
                    <a:pt x="4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3" name="MH_Other_151"/>
            <p:cNvSpPr/>
            <p:nvPr>
              <p:custDataLst>
                <p:tags r:id="rId165"/>
              </p:custDataLst>
            </p:nvPr>
          </p:nvSpPr>
          <p:spPr bwMode="auto">
            <a:xfrm>
              <a:off x="3695314" y="2910198"/>
              <a:ext cx="1523" cy="1509"/>
            </a:xfrm>
            <a:custGeom>
              <a:avLst/>
              <a:gdLst>
                <a:gd name="T0" fmla="*/ 0 w 5"/>
                <a:gd name="T1" fmla="*/ 0 h 5"/>
                <a:gd name="T2" fmla="*/ 71718526 w 5"/>
                <a:gd name="T3" fmla="*/ 179120564 h 5"/>
                <a:gd name="T4" fmla="*/ 179346497 w 5"/>
                <a:gd name="T5" fmla="*/ 0 h 5"/>
                <a:gd name="T6" fmla="*/ 179346497 w 5"/>
                <a:gd name="T7" fmla="*/ 0 h 5"/>
                <a:gd name="T8" fmla="*/ 0 w 5"/>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0" y="0"/>
                  </a:moveTo>
                  <a:lnTo>
                    <a:pt x="2" y="5"/>
                  </a:lnTo>
                  <a:lnTo>
                    <a:pt x="5"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4" name="MH_Other_152"/>
            <p:cNvSpPr/>
            <p:nvPr>
              <p:custDataLst>
                <p:tags r:id="rId166"/>
              </p:custDataLst>
            </p:nvPr>
          </p:nvSpPr>
          <p:spPr bwMode="auto">
            <a:xfrm>
              <a:off x="3681609" y="3061185"/>
              <a:ext cx="1523" cy="3019"/>
            </a:xfrm>
            <a:custGeom>
              <a:avLst/>
              <a:gdLst>
                <a:gd name="T0" fmla="*/ 223838018 w 4"/>
                <a:gd name="T1" fmla="*/ 286692975 h 5"/>
                <a:gd name="T2" fmla="*/ 0 w 4"/>
                <a:gd name="T3" fmla="*/ 0 h 5"/>
                <a:gd name="T4" fmla="*/ 111918811 w 4"/>
                <a:gd name="T5" fmla="*/ 716934050 h 5"/>
                <a:gd name="T6" fmla="*/ 111918811 w 4"/>
                <a:gd name="T7" fmla="*/ 716934050 h 5"/>
                <a:gd name="T8" fmla="*/ 223838018 w 4"/>
                <a:gd name="T9" fmla="*/ 28669297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4" y="2"/>
                  </a:moveTo>
                  <a:lnTo>
                    <a:pt x="0" y="0"/>
                  </a:lnTo>
                  <a:lnTo>
                    <a:pt x="2" y="5"/>
                  </a:lnTo>
                  <a:lnTo>
                    <a:pt x="4"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5" name="MH_Other_153"/>
            <p:cNvSpPr/>
            <p:nvPr>
              <p:custDataLst>
                <p:tags r:id="rId167"/>
              </p:custDataLst>
            </p:nvPr>
          </p:nvSpPr>
          <p:spPr bwMode="auto">
            <a:xfrm>
              <a:off x="3649626" y="2898118"/>
              <a:ext cx="30459" cy="126830"/>
            </a:xfrm>
            <a:custGeom>
              <a:avLst/>
              <a:gdLst>
                <a:gd name="T0" fmla="*/ 2147483646 w 38"/>
                <a:gd name="T1" fmla="*/ 2147483646 h 157"/>
                <a:gd name="T2" fmla="*/ 2147483646 w 38"/>
                <a:gd name="T3" fmla="*/ 2147483646 h 157"/>
                <a:gd name="T4" fmla="*/ 2147483646 w 38"/>
                <a:gd name="T5" fmla="*/ 0 h 157"/>
                <a:gd name="T6" fmla="*/ 2147483646 w 38"/>
                <a:gd name="T7" fmla="*/ 607433882 h 157"/>
                <a:gd name="T8" fmla="*/ 2147483646 w 38"/>
                <a:gd name="T9" fmla="*/ 2147483646 h 157"/>
                <a:gd name="T10" fmla="*/ 2147483646 w 38"/>
                <a:gd name="T11" fmla="*/ 2147483646 h 157"/>
                <a:gd name="T12" fmla="*/ 1763410875 w 38"/>
                <a:gd name="T13" fmla="*/ 2147483646 h 157"/>
                <a:gd name="T14" fmla="*/ 2147483646 w 38"/>
                <a:gd name="T15" fmla="*/ 2147483646 h 157"/>
                <a:gd name="T16" fmla="*/ 1763410875 w 38"/>
                <a:gd name="T17" fmla="*/ 2147483646 h 157"/>
                <a:gd name="T18" fmla="*/ 2147483646 w 38"/>
                <a:gd name="T19" fmla="*/ 2147483646 h 157"/>
                <a:gd name="T20" fmla="*/ 2147483646 w 38"/>
                <a:gd name="T21" fmla="*/ 2147483646 h 157"/>
                <a:gd name="T22" fmla="*/ 2147483646 w 38"/>
                <a:gd name="T23" fmla="*/ 2147483646 h 157"/>
                <a:gd name="T24" fmla="*/ 2147483646 w 38"/>
                <a:gd name="T25" fmla="*/ 2147483646 h 1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 h="157">
                  <a:moveTo>
                    <a:pt x="9" y="76"/>
                  </a:moveTo>
                  <a:cubicBezTo>
                    <a:pt x="18" y="45"/>
                    <a:pt x="24" y="33"/>
                    <a:pt x="24" y="33"/>
                  </a:cubicBezTo>
                  <a:cubicBezTo>
                    <a:pt x="38" y="0"/>
                    <a:pt x="38" y="0"/>
                    <a:pt x="38" y="0"/>
                  </a:cubicBezTo>
                  <a:cubicBezTo>
                    <a:pt x="36" y="1"/>
                    <a:pt x="36" y="1"/>
                    <a:pt x="36" y="1"/>
                  </a:cubicBezTo>
                  <a:cubicBezTo>
                    <a:pt x="23" y="33"/>
                    <a:pt x="23" y="33"/>
                    <a:pt x="23" y="33"/>
                  </a:cubicBezTo>
                  <a:cubicBezTo>
                    <a:pt x="23" y="33"/>
                    <a:pt x="17" y="45"/>
                    <a:pt x="8" y="75"/>
                  </a:cubicBezTo>
                  <a:cubicBezTo>
                    <a:pt x="5" y="85"/>
                    <a:pt x="3" y="94"/>
                    <a:pt x="3" y="102"/>
                  </a:cubicBezTo>
                  <a:cubicBezTo>
                    <a:pt x="3" y="103"/>
                    <a:pt x="3" y="103"/>
                    <a:pt x="4" y="103"/>
                  </a:cubicBezTo>
                  <a:cubicBezTo>
                    <a:pt x="3" y="103"/>
                    <a:pt x="3" y="103"/>
                    <a:pt x="3" y="103"/>
                  </a:cubicBezTo>
                  <a:cubicBezTo>
                    <a:pt x="3" y="122"/>
                    <a:pt x="9" y="141"/>
                    <a:pt x="21" y="157"/>
                  </a:cubicBezTo>
                  <a:cubicBezTo>
                    <a:pt x="20" y="155"/>
                    <a:pt x="20" y="155"/>
                    <a:pt x="20" y="155"/>
                  </a:cubicBezTo>
                  <a:cubicBezTo>
                    <a:pt x="20" y="154"/>
                    <a:pt x="20" y="154"/>
                    <a:pt x="20" y="154"/>
                  </a:cubicBezTo>
                  <a:cubicBezTo>
                    <a:pt x="4" y="131"/>
                    <a:pt x="0" y="105"/>
                    <a:pt x="9" y="7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6" name="MH_Other_154"/>
            <p:cNvSpPr/>
            <p:nvPr>
              <p:custDataLst>
                <p:tags r:id="rId168"/>
              </p:custDataLst>
            </p:nvPr>
          </p:nvSpPr>
          <p:spPr bwMode="auto">
            <a:xfrm>
              <a:off x="3664855" y="3021927"/>
              <a:ext cx="1523" cy="0"/>
            </a:xfrm>
            <a:custGeom>
              <a:avLst/>
              <a:gdLst>
                <a:gd name="T0" fmla="*/ 0 w 1"/>
                <a:gd name="T1" fmla="*/ 0 h 1"/>
                <a:gd name="T2" fmla="*/ 0 w 1"/>
                <a:gd name="T3" fmla="*/ 711 h 1"/>
                <a:gd name="T4" fmla="*/ 2147483646 w 1"/>
                <a:gd name="T5" fmla="*/ 711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1"/>
                    <a:pt x="1" y="1"/>
                    <a:pt x="1" y="1"/>
                  </a:cubicBezTo>
                  <a:cubicBezTo>
                    <a:pt x="1" y="1"/>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7" name="MH_Other_155"/>
            <p:cNvSpPr/>
            <p:nvPr>
              <p:custDataLst>
                <p:tags r:id="rId169"/>
              </p:custDataLst>
            </p:nvPr>
          </p:nvSpPr>
          <p:spPr bwMode="auto">
            <a:xfrm>
              <a:off x="3637443" y="2904157"/>
              <a:ext cx="13707" cy="77003"/>
            </a:xfrm>
            <a:custGeom>
              <a:avLst/>
              <a:gdLst>
                <a:gd name="T0" fmla="*/ 2147483646 w 17"/>
                <a:gd name="T1" fmla="*/ 2147483646 h 97"/>
                <a:gd name="T2" fmla="*/ 2147483646 w 17"/>
                <a:gd name="T3" fmla="*/ 0 h 97"/>
                <a:gd name="T4" fmla="*/ 2147483646 w 17"/>
                <a:gd name="T5" fmla="*/ 0 h 97"/>
                <a:gd name="T6" fmla="*/ 2147483646 w 17"/>
                <a:gd name="T7" fmla="*/ 2147483646 h 97"/>
                <a:gd name="T8" fmla="*/ 1773040784 w 17"/>
                <a:gd name="T9" fmla="*/ 2147483646 h 97"/>
                <a:gd name="T10" fmla="*/ 2147483646 w 17"/>
                <a:gd name="T11" fmla="*/ 2147483646 h 97"/>
                <a:gd name="T12" fmla="*/ 1773040784 w 17"/>
                <a:gd name="T13" fmla="*/ 2147483646 h 97"/>
                <a:gd name="T14" fmla="*/ 2147483646 w 17"/>
                <a:gd name="T15" fmla="*/ 2147483646 h 97"/>
                <a:gd name="T16" fmla="*/ 2147483646 w 17"/>
                <a:gd name="T17" fmla="*/ 2147483646 h 97"/>
                <a:gd name="T18" fmla="*/ 2147483646 w 17"/>
                <a:gd name="T19" fmla="*/ 2147483646 h 97"/>
                <a:gd name="T20" fmla="*/ 2147483646 w 17"/>
                <a:gd name="T21" fmla="*/ 2147483646 h 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97">
                  <a:moveTo>
                    <a:pt x="10" y="17"/>
                  </a:moveTo>
                  <a:cubicBezTo>
                    <a:pt x="13" y="10"/>
                    <a:pt x="15" y="5"/>
                    <a:pt x="17" y="0"/>
                  </a:cubicBezTo>
                  <a:cubicBezTo>
                    <a:pt x="16" y="0"/>
                    <a:pt x="16" y="0"/>
                    <a:pt x="16" y="0"/>
                  </a:cubicBezTo>
                  <a:cubicBezTo>
                    <a:pt x="14" y="5"/>
                    <a:pt x="12" y="10"/>
                    <a:pt x="9" y="16"/>
                  </a:cubicBezTo>
                  <a:cubicBezTo>
                    <a:pt x="6" y="25"/>
                    <a:pt x="4" y="35"/>
                    <a:pt x="3" y="44"/>
                  </a:cubicBezTo>
                  <a:cubicBezTo>
                    <a:pt x="4" y="45"/>
                    <a:pt x="4" y="45"/>
                    <a:pt x="4" y="45"/>
                  </a:cubicBezTo>
                  <a:cubicBezTo>
                    <a:pt x="3" y="46"/>
                    <a:pt x="3" y="46"/>
                    <a:pt x="3" y="46"/>
                  </a:cubicBezTo>
                  <a:cubicBezTo>
                    <a:pt x="2" y="64"/>
                    <a:pt x="6" y="81"/>
                    <a:pt x="16" y="97"/>
                  </a:cubicBezTo>
                  <a:cubicBezTo>
                    <a:pt x="17" y="96"/>
                    <a:pt x="17" y="96"/>
                    <a:pt x="17" y="96"/>
                  </a:cubicBezTo>
                  <a:cubicBezTo>
                    <a:pt x="17" y="95"/>
                    <a:pt x="17" y="95"/>
                    <a:pt x="17" y="95"/>
                  </a:cubicBezTo>
                  <a:cubicBezTo>
                    <a:pt x="2" y="71"/>
                    <a:pt x="0" y="45"/>
                    <a:pt x="10"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8" name="MH_Other_156"/>
            <p:cNvSpPr/>
            <p:nvPr>
              <p:custDataLst>
                <p:tags r:id="rId170"/>
              </p:custDataLst>
            </p:nvPr>
          </p:nvSpPr>
          <p:spPr bwMode="auto">
            <a:xfrm>
              <a:off x="3651150" y="2979651"/>
              <a:ext cx="1523" cy="1509"/>
            </a:xfrm>
            <a:custGeom>
              <a:avLst/>
              <a:gdLst>
                <a:gd name="T0" fmla="*/ 0 w 1"/>
                <a:gd name="T1" fmla="*/ 0 h 1"/>
                <a:gd name="T2" fmla="*/ 0 w 1"/>
                <a:gd name="T3" fmla="*/ 1790702559 h 1"/>
                <a:gd name="T4" fmla="*/ 1790702559 w 1"/>
                <a:gd name="T5" fmla="*/ 1790702559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0" y="1"/>
                  </a:cubicBezTo>
                  <a:cubicBezTo>
                    <a:pt x="1" y="1"/>
                    <a:pt x="1" y="1"/>
                    <a:pt x="1"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79" name="MH_Other_157"/>
            <p:cNvSpPr/>
            <p:nvPr>
              <p:custDataLst>
                <p:tags r:id="rId171"/>
              </p:custDataLst>
            </p:nvPr>
          </p:nvSpPr>
          <p:spPr bwMode="auto">
            <a:xfrm>
              <a:off x="3631352" y="2907178"/>
              <a:ext cx="9138" cy="33217"/>
            </a:xfrm>
            <a:custGeom>
              <a:avLst/>
              <a:gdLst>
                <a:gd name="T0" fmla="*/ 629831100 w 11"/>
                <a:gd name="T1" fmla="*/ 0 h 42"/>
                <a:gd name="T2" fmla="*/ 0 w 11"/>
                <a:gd name="T3" fmla="*/ 0 h 42"/>
                <a:gd name="T4" fmla="*/ 0 w 11"/>
                <a:gd name="T5" fmla="*/ 0 h 42"/>
                <a:gd name="T6" fmla="*/ 2147483646 w 11"/>
                <a:gd name="T7" fmla="*/ 2147483646 h 42"/>
                <a:gd name="T8" fmla="*/ 2147483646 w 11"/>
                <a:gd name="T9" fmla="*/ 2147483646 h 42"/>
                <a:gd name="T10" fmla="*/ 629831100 w 11"/>
                <a:gd name="T11" fmla="*/ 0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42">
                  <a:moveTo>
                    <a:pt x="1" y="0"/>
                  </a:moveTo>
                  <a:cubicBezTo>
                    <a:pt x="0" y="0"/>
                    <a:pt x="0" y="0"/>
                    <a:pt x="0" y="0"/>
                  </a:cubicBezTo>
                  <a:cubicBezTo>
                    <a:pt x="0" y="0"/>
                    <a:pt x="0" y="0"/>
                    <a:pt x="0" y="0"/>
                  </a:cubicBezTo>
                  <a:cubicBezTo>
                    <a:pt x="0" y="15"/>
                    <a:pt x="3" y="29"/>
                    <a:pt x="11" y="42"/>
                  </a:cubicBezTo>
                  <a:cubicBezTo>
                    <a:pt x="11" y="40"/>
                    <a:pt x="11" y="40"/>
                    <a:pt x="11" y="40"/>
                  </a:cubicBezTo>
                  <a:cubicBezTo>
                    <a:pt x="4" y="27"/>
                    <a:pt x="1" y="14"/>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0" name="MH_Other_158"/>
            <p:cNvSpPr/>
            <p:nvPr>
              <p:custDataLst>
                <p:tags r:id="rId172"/>
              </p:custDataLst>
            </p:nvPr>
          </p:nvSpPr>
          <p:spPr bwMode="auto">
            <a:xfrm>
              <a:off x="3640489" y="2938885"/>
              <a:ext cx="1523" cy="1510"/>
            </a:xfrm>
            <a:custGeom>
              <a:avLst/>
              <a:gdLst>
                <a:gd name="T0" fmla="*/ 448239996 w 2"/>
                <a:gd name="T1" fmla="*/ 71718526 h 5"/>
                <a:gd name="T2" fmla="*/ 0 w 2"/>
                <a:gd name="T3" fmla="*/ 0 h 5"/>
                <a:gd name="T4" fmla="*/ 0 w 2"/>
                <a:gd name="T5" fmla="*/ 179346497 h 5"/>
                <a:gd name="T6" fmla="*/ 448239996 w 2"/>
                <a:gd name="T7" fmla="*/ 71718526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2"/>
                  </a:moveTo>
                  <a:lnTo>
                    <a:pt x="0" y="0"/>
                  </a:lnTo>
                  <a:lnTo>
                    <a:pt x="0" y="5"/>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1" name="MH_Other_159"/>
            <p:cNvSpPr/>
            <p:nvPr>
              <p:custDataLst>
                <p:tags r:id="rId173"/>
              </p:custDataLst>
            </p:nvPr>
          </p:nvSpPr>
          <p:spPr bwMode="auto">
            <a:xfrm>
              <a:off x="3766892" y="3092892"/>
              <a:ext cx="15229" cy="21138"/>
            </a:xfrm>
            <a:custGeom>
              <a:avLst/>
              <a:gdLst>
                <a:gd name="T0" fmla="*/ 2147483646 w 19"/>
                <a:gd name="T1" fmla="*/ 2147483646 h 27"/>
                <a:gd name="T2" fmla="*/ 2147483646 w 19"/>
                <a:gd name="T3" fmla="*/ 2147483646 h 27"/>
                <a:gd name="T4" fmla="*/ 2147483646 w 19"/>
                <a:gd name="T5" fmla="*/ 2147483646 h 27"/>
                <a:gd name="T6" fmla="*/ 2147483646 w 19"/>
                <a:gd name="T7" fmla="*/ 2147483646 h 27"/>
                <a:gd name="T8" fmla="*/ 2147483646 w 19"/>
                <a:gd name="T9" fmla="*/ 2147483646 h 27"/>
                <a:gd name="T10" fmla="*/ 0 w 19"/>
                <a:gd name="T11" fmla="*/ 0 h 27"/>
                <a:gd name="T12" fmla="*/ 0 w 19"/>
                <a:gd name="T13" fmla="*/ 1141710597 h 27"/>
                <a:gd name="T14" fmla="*/ 0 w 19"/>
                <a:gd name="T15" fmla="*/ 1712904621 h 27"/>
                <a:gd name="T16" fmla="*/ 2147483646 w 19"/>
                <a:gd name="T17" fmla="*/ 21474836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27">
                  <a:moveTo>
                    <a:pt x="18" y="27"/>
                  </a:moveTo>
                  <a:cubicBezTo>
                    <a:pt x="18" y="27"/>
                    <a:pt x="18" y="27"/>
                    <a:pt x="18" y="27"/>
                  </a:cubicBezTo>
                  <a:cubicBezTo>
                    <a:pt x="19" y="26"/>
                    <a:pt x="19" y="26"/>
                    <a:pt x="19" y="26"/>
                  </a:cubicBezTo>
                  <a:cubicBezTo>
                    <a:pt x="19" y="26"/>
                    <a:pt x="19" y="26"/>
                    <a:pt x="19" y="26"/>
                  </a:cubicBezTo>
                  <a:cubicBezTo>
                    <a:pt x="18" y="24"/>
                    <a:pt x="17" y="22"/>
                    <a:pt x="16" y="20"/>
                  </a:cubicBezTo>
                  <a:cubicBezTo>
                    <a:pt x="12" y="14"/>
                    <a:pt x="6" y="6"/>
                    <a:pt x="0" y="0"/>
                  </a:cubicBezTo>
                  <a:cubicBezTo>
                    <a:pt x="0" y="2"/>
                    <a:pt x="0" y="2"/>
                    <a:pt x="0" y="2"/>
                  </a:cubicBezTo>
                  <a:cubicBezTo>
                    <a:pt x="0" y="2"/>
                    <a:pt x="0" y="2"/>
                    <a:pt x="0" y="3"/>
                  </a:cubicBezTo>
                  <a:cubicBezTo>
                    <a:pt x="8" y="10"/>
                    <a:pt x="14" y="18"/>
                    <a:pt x="18" y="2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2" name="MH_Other_160"/>
            <p:cNvSpPr/>
            <p:nvPr>
              <p:custDataLst>
                <p:tags r:id="rId174"/>
              </p:custDataLst>
            </p:nvPr>
          </p:nvSpPr>
          <p:spPr bwMode="auto">
            <a:xfrm>
              <a:off x="3748619" y="3058164"/>
              <a:ext cx="19798" cy="64925"/>
            </a:xfrm>
            <a:custGeom>
              <a:avLst/>
              <a:gdLst>
                <a:gd name="T0" fmla="*/ 2147483646 w 25"/>
                <a:gd name="T1" fmla="*/ 2147483646 h 82"/>
                <a:gd name="T2" fmla="*/ 2147483646 w 25"/>
                <a:gd name="T3" fmla="*/ 2147483646 h 82"/>
                <a:gd name="T4" fmla="*/ 2147483646 w 25"/>
                <a:gd name="T5" fmla="*/ 2147483646 h 82"/>
                <a:gd name="T6" fmla="*/ 2147483646 w 25"/>
                <a:gd name="T7" fmla="*/ 2147483646 h 82"/>
                <a:gd name="T8" fmla="*/ 2147483646 w 25"/>
                <a:gd name="T9" fmla="*/ 2147483646 h 82"/>
                <a:gd name="T10" fmla="*/ 2147483646 w 25"/>
                <a:gd name="T11" fmla="*/ 2147483646 h 82"/>
                <a:gd name="T12" fmla="*/ 2147483646 w 25"/>
                <a:gd name="T13" fmla="*/ 2147483646 h 82"/>
                <a:gd name="T14" fmla="*/ 2147483646 w 25"/>
                <a:gd name="T15" fmla="*/ 2147483646 h 82"/>
                <a:gd name="T16" fmla="*/ 0 w 25"/>
                <a:gd name="T17" fmla="*/ 0 h 82"/>
                <a:gd name="T18" fmla="*/ 0 w 25"/>
                <a:gd name="T19" fmla="*/ 1165617771 h 82"/>
                <a:gd name="T20" fmla="*/ 0 w 25"/>
                <a:gd name="T21" fmla="*/ 1748427072 h 82"/>
                <a:gd name="T22" fmla="*/ 2147483646 w 25"/>
                <a:gd name="T23" fmla="*/ 2147483646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82">
                  <a:moveTo>
                    <a:pt x="23" y="72"/>
                  </a:moveTo>
                  <a:cubicBezTo>
                    <a:pt x="23" y="82"/>
                    <a:pt x="23" y="82"/>
                    <a:pt x="23" y="82"/>
                  </a:cubicBezTo>
                  <a:cubicBezTo>
                    <a:pt x="24" y="81"/>
                    <a:pt x="24" y="81"/>
                    <a:pt x="24" y="81"/>
                  </a:cubicBezTo>
                  <a:cubicBezTo>
                    <a:pt x="25" y="72"/>
                    <a:pt x="25" y="72"/>
                    <a:pt x="25" y="72"/>
                  </a:cubicBezTo>
                  <a:cubicBezTo>
                    <a:pt x="25" y="63"/>
                    <a:pt x="25" y="55"/>
                    <a:pt x="23" y="47"/>
                  </a:cubicBezTo>
                  <a:cubicBezTo>
                    <a:pt x="23" y="46"/>
                    <a:pt x="23" y="46"/>
                    <a:pt x="23" y="46"/>
                  </a:cubicBezTo>
                  <a:cubicBezTo>
                    <a:pt x="23" y="46"/>
                    <a:pt x="23" y="46"/>
                    <a:pt x="23" y="46"/>
                  </a:cubicBezTo>
                  <a:cubicBezTo>
                    <a:pt x="21" y="37"/>
                    <a:pt x="19" y="29"/>
                    <a:pt x="15" y="21"/>
                  </a:cubicBezTo>
                  <a:cubicBezTo>
                    <a:pt x="11" y="14"/>
                    <a:pt x="5" y="7"/>
                    <a:pt x="0" y="0"/>
                  </a:cubicBezTo>
                  <a:cubicBezTo>
                    <a:pt x="0" y="2"/>
                    <a:pt x="0" y="2"/>
                    <a:pt x="0" y="2"/>
                  </a:cubicBezTo>
                  <a:cubicBezTo>
                    <a:pt x="0" y="2"/>
                    <a:pt x="0" y="2"/>
                    <a:pt x="0" y="3"/>
                  </a:cubicBezTo>
                  <a:cubicBezTo>
                    <a:pt x="18" y="22"/>
                    <a:pt x="25" y="44"/>
                    <a:pt x="23"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3" name="MH_Other_161"/>
            <p:cNvSpPr/>
            <p:nvPr>
              <p:custDataLst>
                <p:tags r:id="rId175"/>
              </p:custDataLst>
            </p:nvPr>
          </p:nvSpPr>
          <p:spPr bwMode="auto">
            <a:xfrm>
              <a:off x="3766892" y="3094402"/>
              <a:ext cx="0" cy="1509"/>
            </a:xfrm>
            <a:custGeom>
              <a:avLst/>
              <a:gdLst>
                <a:gd name="T0" fmla="*/ 1790702559 h 1"/>
                <a:gd name="T1" fmla="*/ 0 h 1"/>
                <a:gd name="T2" fmla="*/ 0 h 1"/>
                <a:gd name="T3" fmla="*/ 1790702559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4" name="MH_Other_162"/>
            <p:cNvSpPr/>
            <p:nvPr>
              <p:custDataLst>
                <p:tags r:id="rId176"/>
              </p:custDataLst>
            </p:nvPr>
          </p:nvSpPr>
          <p:spPr bwMode="auto">
            <a:xfrm>
              <a:off x="3731865" y="3021928"/>
              <a:ext cx="16753" cy="116260"/>
            </a:xfrm>
            <a:custGeom>
              <a:avLst/>
              <a:gdLst>
                <a:gd name="T0" fmla="*/ 2147483646 w 22"/>
                <a:gd name="T1" fmla="*/ 2147483646 h 145"/>
                <a:gd name="T2" fmla="*/ 2147483646 w 22"/>
                <a:gd name="T3" fmla="*/ 2147483646 h 145"/>
                <a:gd name="T4" fmla="*/ 2147483646 w 22"/>
                <a:gd name="T5" fmla="*/ 2147483646 h 145"/>
                <a:gd name="T6" fmla="*/ 2147483646 w 22"/>
                <a:gd name="T7" fmla="*/ 2147483646 h 145"/>
                <a:gd name="T8" fmla="*/ 2147483646 w 22"/>
                <a:gd name="T9" fmla="*/ 2147483646 h 145"/>
                <a:gd name="T10" fmla="*/ 2147483646 w 22"/>
                <a:gd name="T11" fmla="*/ 2147483646 h 145"/>
                <a:gd name="T12" fmla="*/ 2147483646 w 22"/>
                <a:gd name="T13" fmla="*/ 2147483646 h 145"/>
                <a:gd name="T14" fmla="*/ 2147483646 w 22"/>
                <a:gd name="T15" fmla="*/ 2147483646 h 145"/>
                <a:gd name="T16" fmla="*/ 2147483646 w 22"/>
                <a:gd name="T17" fmla="*/ 2147483646 h 145"/>
                <a:gd name="T18" fmla="*/ 2147483646 w 22"/>
                <a:gd name="T19" fmla="*/ 2147483646 h 145"/>
                <a:gd name="T20" fmla="*/ 0 w 22"/>
                <a:gd name="T21" fmla="*/ 0 h 145"/>
                <a:gd name="T22" fmla="*/ 0 w 22"/>
                <a:gd name="T23" fmla="*/ 1195350565 h 145"/>
                <a:gd name="T24" fmla="*/ 2147483646 w 22"/>
                <a:gd name="T25" fmla="*/ 2147483646 h 1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45">
                  <a:moveTo>
                    <a:pt x="18" y="72"/>
                  </a:moveTo>
                  <a:cubicBezTo>
                    <a:pt x="15" y="103"/>
                    <a:pt x="14" y="116"/>
                    <a:pt x="14" y="116"/>
                  </a:cubicBezTo>
                  <a:cubicBezTo>
                    <a:pt x="14" y="117"/>
                    <a:pt x="13" y="125"/>
                    <a:pt x="13" y="145"/>
                  </a:cubicBezTo>
                  <a:cubicBezTo>
                    <a:pt x="14" y="144"/>
                    <a:pt x="14" y="144"/>
                    <a:pt x="14" y="144"/>
                  </a:cubicBezTo>
                  <a:cubicBezTo>
                    <a:pt x="15" y="125"/>
                    <a:pt x="16" y="117"/>
                    <a:pt x="16" y="117"/>
                  </a:cubicBezTo>
                  <a:cubicBezTo>
                    <a:pt x="16" y="117"/>
                    <a:pt x="17" y="103"/>
                    <a:pt x="20" y="72"/>
                  </a:cubicBezTo>
                  <a:cubicBezTo>
                    <a:pt x="21" y="63"/>
                    <a:pt x="21" y="55"/>
                    <a:pt x="20" y="47"/>
                  </a:cubicBezTo>
                  <a:cubicBezTo>
                    <a:pt x="19" y="46"/>
                    <a:pt x="19" y="46"/>
                    <a:pt x="19" y="46"/>
                  </a:cubicBezTo>
                  <a:cubicBezTo>
                    <a:pt x="20" y="46"/>
                    <a:pt x="20" y="46"/>
                    <a:pt x="20" y="46"/>
                  </a:cubicBezTo>
                  <a:cubicBezTo>
                    <a:pt x="19" y="37"/>
                    <a:pt x="16" y="29"/>
                    <a:pt x="13" y="21"/>
                  </a:cubicBezTo>
                  <a:cubicBezTo>
                    <a:pt x="10" y="13"/>
                    <a:pt x="5" y="6"/>
                    <a:pt x="0" y="0"/>
                  </a:cubicBezTo>
                  <a:cubicBezTo>
                    <a:pt x="0" y="2"/>
                    <a:pt x="0" y="2"/>
                    <a:pt x="0" y="2"/>
                  </a:cubicBezTo>
                  <a:cubicBezTo>
                    <a:pt x="16" y="22"/>
                    <a:pt x="22" y="44"/>
                    <a:pt x="18"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5" name="MH_Other_163"/>
            <p:cNvSpPr/>
            <p:nvPr>
              <p:custDataLst>
                <p:tags r:id="rId177"/>
              </p:custDataLst>
            </p:nvPr>
          </p:nvSpPr>
          <p:spPr bwMode="auto">
            <a:xfrm>
              <a:off x="3747094" y="3059674"/>
              <a:ext cx="1523" cy="0"/>
            </a:xfrm>
            <a:custGeom>
              <a:avLst/>
              <a:gdLst>
                <a:gd name="T0" fmla="*/ 2147483646 w 1"/>
                <a:gd name="T1" fmla="*/ 711 h 1"/>
                <a:gd name="T2" fmla="*/ 2147483646 w 1"/>
                <a:gd name="T3" fmla="*/ 0 h 1"/>
                <a:gd name="T4" fmla="*/ 0 w 1"/>
                <a:gd name="T5" fmla="*/ 0 h 1"/>
                <a:gd name="T6" fmla="*/ 2147483646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1" y="0"/>
                  </a:cubicBezTo>
                  <a:cubicBezTo>
                    <a:pt x="0" y="0"/>
                    <a:pt x="0" y="0"/>
                    <a:pt x="0" y="0"/>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6" name="MH_Other_164"/>
            <p:cNvSpPr/>
            <p:nvPr>
              <p:custDataLst>
                <p:tags r:id="rId178"/>
              </p:custDataLst>
            </p:nvPr>
          </p:nvSpPr>
          <p:spPr bwMode="auto">
            <a:xfrm>
              <a:off x="3716636" y="2985690"/>
              <a:ext cx="16753" cy="163066"/>
            </a:xfrm>
            <a:custGeom>
              <a:avLst/>
              <a:gdLst>
                <a:gd name="T0" fmla="*/ 2147483646 w 20"/>
                <a:gd name="T1" fmla="*/ 2147483646 h 203"/>
                <a:gd name="T2" fmla="*/ 2147483646 w 20"/>
                <a:gd name="T3" fmla="*/ 2147483646 h 203"/>
                <a:gd name="T4" fmla="*/ 2147483646 w 20"/>
                <a:gd name="T5" fmla="*/ 2147483646 h 203"/>
                <a:gd name="T6" fmla="*/ 2147483646 w 20"/>
                <a:gd name="T7" fmla="*/ 2147483646 h 203"/>
                <a:gd name="T8" fmla="*/ 2147483646 w 20"/>
                <a:gd name="T9" fmla="*/ 2147483646 h 203"/>
                <a:gd name="T10" fmla="*/ 2147483646 w 20"/>
                <a:gd name="T11" fmla="*/ 2147483646 h 203"/>
                <a:gd name="T12" fmla="*/ 2147483646 w 20"/>
                <a:gd name="T13" fmla="*/ 2147483646 h 203"/>
                <a:gd name="T14" fmla="*/ 2147483646 w 20"/>
                <a:gd name="T15" fmla="*/ 2147483646 h 203"/>
                <a:gd name="T16" fmla="*/ 2147483646 w 20"/>
                <a:gd name="T17" fmla="*/ 2147483646 h 203"/>
                <a:gd name="T18" fmla="*/ 2147483646 w 20"/>
                <a:gd name="T19" fmla="*/ 2147483646 h 203"/>
                <a:gd name="T20" fmla="*/ 2147483646 w 20"/>
                <a:gd name="T21" fmla="*/ 2147483646 h 203"/>
                <a:gd name="T22" fmla="*/ 2147483646 w 20"/>
                <a:gd name="T23" fmla="*/ 2147483646 h 203"/>
                <a:gd name="T24" fmla="*/ 2147483646 w 20"/>
                <a:gd name="T25" fmla="*/ 2147483646 h 203"/>
                <a:gd name="T26" fmla="*/ 2147483646 w 20"/>
                <a:gd name="T27" fmla="*/ 2147483646 h 203"/>
                <a:gd name="T28" fmla="*/ 2147483646 w 20"/>
                <a:gd name="T29" fmla="*/ 2147483646 h 203"/>
                <a:gd name="T30" fmla="*/ 2147483646 w 20"/>
                <a:gd name="T31" fmla="*/ 2147483646 h 203"/>
                <a:gd name="T32" fmla="*/ 2147483646 w 20"/>
                <a:gd name="T33" fmla="*/ 2147483646 h 203"/>
                <a:gd name="T34" fmla="*/ 0 w 20"/>
                <a:gd name="T35" fmla="*/ 0 h 203"/>
                <a:gd name="T36" fmla="*/ 0 w 20"/>
                <a:gd name="T37" fmla="*/ 600612998 h 203"/>
                <a:gd name="T38" fmla="*/ 0 w 20"/>
                <a:gd name="T39" fmla="*/ 1201939668 h 203"/>
                <a:gd name="T40" fmla="*/ 2147483646 w 20"/>
                <a:gd name="T41" fmla="*/ 2147483646 h 20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 h="203">
                  <a:moveTo>
                    <a:pt x="15" y="74"/>
                  </a:moveTo>
                  <a:cubicBezTo>
                    <a:pt x="10" y="105"/>
                    <a:pt x="9" y="118"/>
                    <a:pt x="8" y="118"/>
                  </a:cubicBezTo>
                  <a:cubicBezTo>
                    <a:pt x="8" y="118"/>
                    <a:pt x="6" y="131"/>
                    <a:pt x="4" y="163"/>
                  </a:cubicBezTo>
                  <a:cubicBezTo>
                    <a:pt x="4" y="173"/>
                    <a:pt x="4" y="182"/>
                    <a:pt x="6" y="191"/>
                  </a:cubicBezTo>
                  <a:cubicBezTo>
                    <a:pt x="7" y="191"/>
                    <a:pt x="7" y="191"/>
                    <a:pt x="7" y="191"/>
                  </a:cubicBezTo>
                  <a:cubicBezTo>
                    <a:pt x="7" y="192"/>
                    <a:pt x="7" y="192"/>
                    <a:pt x="7" y="192"/>
                  </a:cubicBezTo>
                  <a:cubicBezTo>
                    <a:pt x="8" y="196"/>
                    <a:pt x="9" y="200"/>
                    <a:pt x="10" y="203"/>
                  </a:cubicBezTo>
                  <a:cubicBezTo>
                    <a:pt x="11" y="203"/>
                    <a:pt x="11" y="203"/>
                    <a:pt x="11" y="203"/>
                  </a:cubicBezTo>
                  <a:cubicBezTo>
                    <a:pt x="11" y="203"/>
                    <a:pt x="11" y="203"/>
                    <a:pt x="11" y="203"/>
                  </a:cubicBezTo>
                  <a:cubicBezTo>
                    <a:pt x="7" y="191"/>
                    <a:pt x="5" y="178"/>
                    <a:pt x="5" y="163"/>
                  </a:cubicBezTo>
                  <a:cubicBezTo>
                    <a:pt x="7" y="132"/>
                    <a:pt x="10" y="119"/>
                    <a:pt x="10" y="118"/>
                  </a:cubicBezTo>
                  <a:cubicBezTo>
                    <a:pt x="10" y="118"/>
                    <a:pt x="11" y="105"/>
                    <a:pt x="16" y="75"/>
                  </a:cubicBezTo>
                  <a:cubicBezTo>
                    <a:pt x="18" y="65"/>
                    <a:pt x="19" y="56"/>
                    <a:pt x="18" y="48"/>
                  </a:cubicBezTo>
                  <a:cubicBezTo>
                    <a:pt x="18" y="48"/>
                    <a:pt x="17" y="47"/>
                    <a:pt x="17" y="47"/>
                  </a:cubicBezTo>
                  <a:cubicBezTo>
                    <a:pt x="18" y="46"/>
                    <a:pt x="18" y="46"/>
                    <a:pt x="18" y="46"/>
                  </a:cubicBezTo>
                  <a:cubicBezTo>
                    <a:pt x="18" y="46"/>
                    <a:pt x="18" y="46"/>
                    <a:pt x="18" y="46"/>
                  </a:cubicBezTo>
                  <a:cubicBezTo>
                    <a:pt x="17" y="38"/>
                    <a:pt x="15" y="30"/>
                    <a:pt x="13" y="23"/>
                  </a:cubicBezTo>
                  <a:cubicBezTo>
                    <a:pt x="10" y="15"/>
                    <a:pt x="5" y="7"/>
                    <a:pt x="0" y="0"/>
                  </a:cubicBezTo>
                  <a:cubicBezTo>
                    <a:pt x="0" y="1"/>
                    <a:pt x="0" y="1"/>
                    <a:pt x="0" y="1"/>
                  </a:cubicBezTo>
                  <a:cubicBezTo>
                    <a:pt x="0" y="2"/>
                    <a:pt x="0" y="2"/>
                    <a:pt x="0" y="2"/>
                  </a:cubicBezTo>
                  <a:cubicBezTo>
                    <a:pt x="16" y="24"/>
                    <a:pt x="20" y="46"/>
                    <a:pt x="15" y="7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7" name="MH_Other_165"/>
            <p:cNvSpPr/>
            <p:nvPr>
              <p:custDataLst>
                <p:tags r:id="rId179"/>
              </p:custDataLst>
            </p:nvPr>
          </p:nvSpPr>
          <p:spPr bwMode="auto">
            <a:xfrm>
              <a:off x="3730344" y="3021928"/>
              <a:ext cx="1523" cy="3019"/>
            </a:xfrm>
            <a:custGeom>
              <a:avLst/>
              <a:gdLst>
                <a:gd name="T0" fmla="*/ 0 w 1"/>
                <a:gd name="T1" fmla="*/ 2147483646 h 2"/>
                <a:gd name="T2" fmla="*/ 1790702559 w 1"/>
                <a:gd name="T3" fmla="*/ 2147483646 h 2"/>
                <a:gd name="T4" fmla="*/ 1790702559 w 1"/>
                <a:gd name="T5" fmla="*/ 0 h 2"/>
                <a:gd name="T6" fmla="*/ 1790702559 w 1"/>
                <a:gd name="T7" fmla="*/ 0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1"/>
                  </a:moveTo>
                  <a:cubicBezTo>
                    <a:pt x="0" y="1"/>
                    <a:pt x="1" y="2"/>
                    <a:pt x="1" y="2"/>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8" name="MH_Other_166"/>
            <p:cNvSpPr/>
            <p:nvPr>
              <p:custDataLst>
                <p:tags r:id="rId180"/>
              </p:custDataLst>
            </p:nvPr>
          </p:nvSpPr>
          <p:spPr bwMode="auto">
            <a:xfrm>
              <a:off x="3698360" y="2947944"/>
              <a:ext cx="24367" cy="191754"/>
            </a:xfrm>
            <a:custGeom>
              <a:avLst/>
              <a:gdLst>
                <a:gd name="T0" fmla="*/ 2147483646 w 31"/>
                <a:gd name="T1" fmla="*/ 0 h 240"/>
                <a:gd name="T2" fmla="*/ 2147483646 w 31"/>
                <a:gd name="T3" fmla="*/ 1187677821 h 240"/>
                <a:gd name="T4" fmla="*/ 2147483646 w 31"/>
                <a:gd name="T5" fmla="*/ 2147483646 h 240"/>
                <a:gd name="T6" fmla="*/ 2147483646 w 31"/>
                <a:gd name="T7" fmla="*/ 2147483646 h 240"/>
                <a:gd name="T8" fmla="*/ 1686411697 w 31"/>
                <a:gd name="T9" fmla="*/ 2147483646 h 240"/>
                <a:gd name="T10" fmla="*/ 2147483646 w 31"/>
                <a:gd name="T11" fmla="*/ 2147483646 h 240"/>
                <a:gd name="T12" fmla="*/ 2147483646 w 31"/>
                <a:gd name="T13" fmla="*/ 2147483646 h 240"/>
                <a:gd name="T14" fmla="*/ 2147483646 w 31"/>
                <a:gd name="T15" fmla="*/ 2147483646 h 240"/>
                <a:gd name="T16" fmla="*/ 2147483646 w 31"/>
                <a:gd name="T17" fmla="*/ 2147483646 h 240"/>
                <a:gd name="T18" fmla="*/ 2147483646 w 31"/>
                <a:gd name="T19" fmla="*/ 2147483646 h 240"/>
                <a:gd name="T20" fmla="*/ 2147483646 w 31"/>
                <a:gd name="T21" fmla="*/ 2147483646 h 240"/>
                <a:gd name="T22" fmla="*/ 2147483646 w 31"/>
                <a:gd name="T23" fmla="*/ 2147483646 h 240"/>
                <a:gd name="T24" fmla="*/ 2147483646 w 31"/>
                <a:gd name="T25" fmla="*/ 2147483646 h 240"/>
                <a:gd name="T26" fmla="*/ 2147483646 w 31"/>
                <a:gd name="T27" fmla="*/ 2147483646 h 240"/>
                <a:gd name="T28" fmla="*/ 2147483646 w 31"/>
                <a:gd name="T29" fmla="*/ 2147483646 h 240"/>
                <a:gd name="T30" fmla="*/ 2147483646 w 31"/>
                <a:gd name="T31" fmla="*/ 0 h 2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 h="240">
                  <a:moveTo>
                    <a:pt x="10" y="0"/>
                  </a:moveTo>
                  <a:cubicBezTo>
                    <a:pt x="9" y="2"/>
                    <a:pt x="9" y="2"/>
                    <a:pt x="9" y="2"/>
                  </a:cubicBezTo>
                  <a:cubicBezTo>
                    <a:pt x="23" y="25"/>
                    <a:pt x="26" y="47"/>
                    <a:pt x="20" y="76"/>
                  </a:cubicBezTo>
                  <a:cubicBezTo>
                    <a:pt x="13" y="105"/>
                    <a:pt x="10" y="119"/>
                    <a:pt x="10" y="119"/>
                  </a:cubicBezTo>
                  <a:cubicBezTo>
                    <a:pt x="10" y="119"/>
                    <a:pt x="7" y="132"/>
                    <a:pt x="3" y="164"/>
                  </a:cubicBezTo>
                  <a:cubicBezTo>
                    <a:pt x="0" y="194"/>
                    <a:pt x="9" y="220"/>
                    <a:pt x="30" y="240"/>
                  </a:cubicBezTo>
                  <a:cubicBezTo>
                    <a:pt x="31" y="240"/>
                    <a:pt x="31" y="240"/>
                    <a:pt x="31" y="240"/>
                  </a:cubicBezTo>
                  <a:cubicBezTo>
                    <a:pt x="31" y="239"/>
                    <a:pt x="30" y="239"/>
                    <a:pt x="30" y="239"/>
                  </a:cubicBezTo>
                  <a:cubicBezTo>
                    <a:pt x="10" y="219"/>
                    <a:pt x="1" y="194"/>
                    <a:pt x="4" y="164"/>
                  </a:cubicBezTo>
                  <a:cubicBezTo>
                    <a:pt x="8" y="132"/>
                    <a:pt x="12" y="119"/>
                    <a:pt x="12" y="119"/>
                  </a:cubicBezTo>
                  <a:cubicBezTo>
                    <a:pt x="12" y="119"/>
                    <a:pt x="14" y="106"/>
                    <a:pt x="21" y="76"/>
                  </a:cubicBezTo>
                  <a:cubicBezTo>
                    <a:pt x="23" y="67"/>
                    <a:pt x="24" y="58"/>
                    <a:pt x="24" y="50"/>
                  </a:cubicBezTo>
                  <a:cubicBezTo>
                    <a:pt x="24" y="50"/>
                    <a:pt x="24" y="50"/>
                    <a:pt x="24" y="50"/>
                  </a:cubicBezTo>
                  <a:cubicBezTo>
                    <a:pt x="24" y="49"/>
                    <a:pt x="24" y="49"/>
                    <a:pt x="24" y="49"/>
                  </a:cubicBezTo>
                  <a:cubicBezTo>
                    <a:pt x="24" y="40"/>
                    <a:pt x="23" y="32"/>
                    <a:pt x="21" y="24"/>
                  </a:cubicBezTo>
                  <a:cubicBezTo>
                    <a:pt x="18" y="16"/>
                    <a:pt x="14" y="8"/>
                    <a:pt x="1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89" name="MH_Other_167"/>
            <p:cNvSpPr/>
            <p:nvPr>
              <p:custDataLst>
                <p:tags r:id="rId181"/>
              </p:custDataLst>
            </p:nvPr>
          </p:nvSpPr>
          <p:spPr bwMode="auto">
            <a:xfrm>
              <a:off x="3722727" y="3138187"/>
              <a:ext cx="0" cy="1510"/>
            </a:xfrm>
            <a:custGeom>
              <a:avLst/>
              <a:gdLst>
                <a:gd name="T0" fmla="*/ 0 w 1"/>
                <a:gd name="T1" fmla="*/ 0 h 1"/>
                <a:gd name="T2" fmla="*/ 711 w 1"/>
                <a:gd name="T3" fmla="*/ 2147483646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1" y="0"/>
                    <a:pt x="1" y="1"/>
                  </a:cubicBezTo>
                  <a:cubicBezTo>
                    <a:pt x="1" y="0"/>
                    <a:pt x="1" y="0"/>
                    <a:pt x="1" y="0"/>
                  </a:cubicBezTo>
                  <a:cubicBezTo>
                    <a:pt x="1" y="0"/>
                    <a:pt x="1"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0" name="MH_Other_168"/>
            <p:cNvSpPr/>
            <p:nvPr>
              <p:custDataLst>
                <p:tags r:id="rId182"/>
              </p:custDataLst>
            </p:nvPr>
          </p:nvSpPr>
          <p:spPr bwMode="auto">
            <a:xfrm>
              <a:off x="3716635" y="2987201"/>
              <a:ext cx="0" cy="0"/>
            </a:xfrm>
            <a:custGeom>
              <a:avLst/>
              <a:gdLst>
                <a:gd name="T0" fmla="*/ 711 h 1"/>
                <a:gd name="T1" fmla="*/ 0 h 1"/>
                <a:gd name="T2" fmla="*/ 711 h 1"/>
                <a:gd name="T3" fmla="*/ 0 60000 65536"/>
                <a:gd name="T4" fmla="*/ 0 60000 65536"/>
                <a:gd name="T5" fmla="*/ 0 60000 65536"/>
              </a:gdLst>
              <a:ahLst/>
              <a:cxnLst>
                <a:cxn ang="T3">
                  <a:pos x="0" y="T0"/>
                </a:cxn>
                <a:cxn ang="T4">
                  <a:pos x="0" y="T1"/>
                </a:cxn>
                <a:cxn ang="T5">
                  <a:pos x="0" y="T2"/>
                </a:cxn>
              </a:cxnLst>
              <a:rect l="0" t="0" r="r" b="b"/>
              <a:pathLst>
                <a:path h="1">
                  <a:moveTo>
                    <a:pt x="0" y="1"/>
                  </a:moveTo>
                  <a:cubicBezTo>
                    <a:pt x="0" y="1"/>
                    <a:pt x="0" y="1"/>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1" name="MH_Other_169"/>
            <p:cNvSpPr/>
            <p:nvPr>
              <p:custDataLst>
                <p:tags r:id="rId183"/>
              </p:custDataLst>
            </p:nvPr>
          </p:nvSpPr>
          <p:spPr bwMode="auto">
            <a:xfrm>
              <a:off x="3617645" y="2648990"/>
              <a:ext cx="79192" cy="258188"/>
            </a:xfrm>
            <a:custGeom>
              <a:avLst/>
              <a:gdLst>
                <a:gd name="T0" fmla="*/ 2147483646 w 99"/>
                <a:gd name="T1" fmla="*/ 2147483646 h 322"/>
                <a:gd name="T2" fmla="*/ 2147483646 w 99"/>
                <a:gd name="T3" fmla="*/ 2147483646 h 322"/>
                <a:gd name="T4" fmla="*/ 2147483646 w 99"/>
                <a:gd name="T5" fmla="*/ 2147483646 h 322"/>
                <a:gd name="T6" fmla="*/ 2147483646 w 99"/>
                <a:gd name="T7" fmla="*/ 2147483646 h 322"/>
                <a:gd name="T8" fmla="*/ 2147483646 w 99"/>
                <a:gd name="T9" fmla="*/ 2147483646 h 322"/>
                <a:gd name="T10" fmla="*/ 2147483646 w 99"/>
                <a:gd name="T11" fmla="*/ 2147483646 h 322"/>
                <a:gd name="T12" fmla="*/ 2147483646 w 99"/>
                <a:gd name="T13" fmla="*/ 2147483646 h 322"/>
                <a:gd name="T14" fmla="*/ 2147483646 w 99"/>
                <a:gd name="T15" fmla="*/ 2147483646 h 322"/>
                <a:gd name="T16" fmla="*/ 2147483646 w 99"/>
                <a:gd name="T17" fmla="*/ 2147483646 h 322"/>
                <a:gd name="T18" fmla="*/ 2147483646 w 99"/>
                <a:gd name="T19" fmla="*/ 2147483646 h 322"/>
                <a:gd name="T20" fmla="*/ 2147483646 w 99"/>
                <a:gd name="T21" fmla="*/ 2147483646 h 322"/>
                <a:gd name="T22" fmla="*/ 2147483646 w 99"/>
                <a:gd name="T23" fmla="*/ 2147483646 h 322"/>
                <a:gd name="T24" fmla="*/ 2147483646 w 99"/>
                <a:gd name="T25" fmla="*/ 2147483646 h 322"/>
                <a:gd name="T26" fmla="*/ 2147483646 w 99"/>
                <a:gd name="T27" fmla="*/ 2147483646 h 322"/>
                <a:gd name="T28" fmla="*/ 2147483646 w 99"/>
                <a:gd name="T29" fmla="*/ 2147483646 h 322"/>
                <a:gd name="T30" fmla="*/ 2147483646 w 99"/>
                <a:gd name="T31" fmla="*/ 2147483646 h 322"/>
                <a:gd name="T32" fmla="*/ 2147483646 w 99"/>
                <a:gd name="T33" fmla="*/ 2147483646 h 322"/>
                <a:gd name="T34" fmla="*/ 2147483646 w 99"/>
                <a:gd name="T35" fmla="*/ 2147483646 h 322"/>
                <a:gd name="T36" fmla="*/ 2147483646 w 99"/>
                <a:gd name="T37" fmla="*/ 2147483646 h 322"/>
                <a:gd name="T38" fmla="*/ 2147483646 w 99"/>
                <a:gd name="T39" fmla="*/ 2147483646 h 322"/>
                <a:gd name="T40" fmla="*/ 2147483646 w 99"/>
                <a:gd name="T41" fmla="*/ 2147483646 h 322"/>
                <a:gd name="T42" fmla="*/ 2147483646 w 99"/>
                <a:gd name="T43" fmla="*/ 2147483646 h 322"/>
                <a:gd name="T44" fmla="*/ 2147483646 w 99"/>
                <a:gd name="T45" fmla="*/ 2147483646 h 322"/>
                <a:gd name="T46" fmla="*/ 2147483646 w 99"/>
                <a:gd name="T47" fmla="*/ 2147483646 h 322"/>
                <a:gd name="T48" fmla="*/ 2147483646 w 99"/>
                <a:gd name="T49" fmla="*/ 2147483646 h 322"/>
                <a:gd name="T50" fmla="*/ 2147483646 w 99"/>
                <a:gd name="T51" fmla="*/ 2147483646 h 322"/>
                <a:gd name="T52" fmla="*/ 2147483646 w 99"/>
                <a:gd name="T53" fmla="*/ 2147483646 h 322"/>
                <a:gd name="T54" fmla="*/ 2147483646 w 99"/>
                <a:gd name="T55" fmla="*/ 2147483646 h 322"/>
                <a:gd name="T56" fmla="*/ 2147483646 w 99"/>
                <a:gd name="T57" fmla="*/ 2147483646 h 322"/>
                <a:gd name="T58" fmla="*/ 2147483646 w 99"/>
                <a:gd name="T59" fmla="*/ 2147483646 h 322"/>
                <a:gd name="T60" fmla="*/ 2147483646 w 99"/>
                <a:gd name="T61" fmla="*/ 2147483646 h 322"/>
                <a:gd name="T62" fmla="*/ 2147483646 w 99"/>
                <a:gd name="T63" fmla="*/ 2147483646 h 322"/>
                <a:gd name="T64" fmla="*/ 2147483646 w 99"/>
                <a:gd name="T65" fmla="*/ 2147483646 h 322"/>
                <a:gd name="T66" fmla="*/ 2147483646 w 99"/>
                <a:gd name="T67" fmla="*/ 2147483646 h 322"/>
                <a:gd name="T68" fmla="*/ 2147483646 w 99"/>
                <a:gd name="T69" fmla="*/ 2147483646 h 322"/>
                <a:gd name="T70" fmla="*/ 2147483646 w 99"/>
                <a:gd name="T71" fmla="*/ 2147483646 h 322"/>
                <a:gd name="T72" fmla="*/ 2147483646 w 99"/>
                <a:gd name="T73" fmla="*/ 2147483646 h 322"/>
                <a:gd name="T74" fmla="*/ 2147483646 w 99"/>
                <a:gd name="T75" fmla="*/ 0 h 322"/>
                <a:gd name="T76" fmla="*/ 2147483646 w 99"/>
                <a:gd name="T77" fmla="*/ 0 h 322"/>
                <a:gd name="T78" fmla="*/ 2147483646 w 99"/>
                <a:gd name="T79" fmla="*/ 0 h 322"/>
                <a:gd name="T80" fmla="*/ 2147483646 w 99"/>
                <a:gd name="T81" fmla="*/ 2147483646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9" h="322">
                  <a:moveTo>
                    <a:pt x="13" y="43"/>
                  </a:moveTo>
                  <a:cubicBezTo>
                    <a:pt x="6" y="59"/>
                    <a:pt x="4" y="77"/>
                    <a:pt x="8" y="95"/>
                  </a:cubicBezTo>
                  <a:cubicBezTo>
                    <a:pt x="8" y="95"/>
                    <a:pt x="8" y="95"/>
                    <a:pt x="8" y="95"/>
                  </a:cubicBezTo>
                  <a:cubicBezTo>
                    <a:pt x="1" y="112"/>
                    <a:pt x="1" y="132"/>
                    <a:pt x="6" y="150"/>
                  </a:cubicBezTo>
                  <a:cubicBezTo>
                    <a:pt x="0" y="168"/>
                    <a:pt x="0" y="186"/>
                    <a:pt x="6" y="204"/>
                  </a:cubicBezTo>
                  <a:cubicBezTo>
                    <a:pt x="2" y="221"/>
                    <a:pt x="4" y="240"/>
                    <a:pt x="11" y="257"/>
                  </a:cubicBezTo>
                  <a:cubicBezTo>
                    <a:pt x="7" y="275"/>
                    <a:pt x="10" y="293"/>
                    <a:pt x="18" y="311"/>
                  </a:cubicBezTo>
                  <a:cubicBezTo>
                    <a:pt x="18" y="310"/>
                    <a:pt x="18" y="310"/>
                    <a:pt x="18" y="310"/>
                  </a:cubicBezTo>
                  <a:cubicBezTo>
                    <a:pt x="18" y="314"/>
                    <a:pt x="18" y="318"/>
                    <a:pt x="18" y="322"/>
                  </a:cubicBezTo>
                  <a:cubicBezTo>
                    <a:pt x="18" y="322"/>
                    <a:pt x="18" y="322"/>
                    <a:pt x="18" y="322"/>
                  </a:cubicBezTo>
                  <a:cubicBezTo>
                    <a:pt x="19" y="322"/>
                    <a:pt x="19" y="322"/>
                    <a:pt x="19" y="322"/>
                  </a:cubicBezTo>
                  <a:cubicBezTo>
                    <a:pt x="42" y="318"/>
                    <a:pt x="42" y="318"/>
                    <a:pt x="42" y="318"/>
                  </a:cubicBezTo>
                  <a:cubicBezTo>
                    <a:pt x="43" y="318"/>
                    <a:pt x="43" y="318"/>
                    <a:pt x="43" y="318"/>
                  </a:cubicBezTo>
                  <a:cubicBezTo>
                    <a:pt x="76" y="312"/>
                    <a:pt x="76" y="312"/>
                    <a:pt x="76" y="312"/>
                  </a:cubicBezTo>
                  <a:cubicBezTo>
                    <a:pt x="78" y="311"/>
                    <a:pt x="78" y="311"/>
                    <a:pt x="78" y="311"/>
                  </a:cubicBezTo>
                  <a:cubicBezTo>
                    <a:pt x="97" y="308"/>
                    <a:pt x="97" y="308"/>
                    <a:pt x="97" y="308"/>
                  </a:cubicBezTo>
                  <a:cubicBezTo>
                    <a:pt x="97" y="308"/>
                    <a:pt x="97" y="308"/>
                    <a:pt x="97" y="308"/>
                  </a:cubicBezTo>
                  <a:cubicBezTo>
                    <a:pt x="98" y="307"/>
                    <a:pt x="98" y="307"/>
                    <a:pt x="98" y="307"/>
                  </a:cubicBezTo>
                  <a:cubicBezTo>
                    <a:pt x="99" y="307"/>
                    <a:pt x="99" y="307"/>
                    <a:pt x="99" y="307"/>
                  </a:cubicBezTo>
                  <a:cubicBezTo>
                    <a:pt x="98" y="305"/>
                    <a:pt x="98" y="303"/>
                    <a:pt x="98" y="301"/>
                  </a:cubicBezTo>
                  <a:cubicBezTo>
                    <a:pt x="96" y="293"/>
                    <a:pt x="93" y="285"/>
                    <a:pt x="90" y="277"/>
                  </a:cubicBezTo>
                  <a:cubicBezTo>
                    <a:pt x="91" y="268"/>
                    <a:pt x="92" y="260"/>
                    <a:pt x="91" y="252"/>
                  </a:cubicBezTo>
                  <a:cubicBezTo>
                    <a:pt x="90" y="244"/>
                    <a:pt x="87" y="235"/>
                    <a:pt x="84" y="227"/>
                  </a:cubicBezTo>
                  <a:cubicBezTo>
                    <a:pt x="86" y="219"/>
                    <a:pt x="87" y="211"/>
                    <a:pt x="86" y="203"/>
                  </a:cubicBezTo>
                  <a:cubicBezTo>
                    <a:pt x="86" y="195"/>
                    <a:pt x="85" y="187"/>
                    <a:pt x="82" y="178"/>
                  </a:cubicBezTo>
                  <a:cubicBezTo>
                    <a:pt x="84" y="171"/>
                    <a:pt x="85" y="163"/>
                    <a:pt x="85" y="155"/>
                  </a:cubicBezTo>
                  <a:cubicBezTo>
                    <a:pt x="86" y="147"/>
                    <a:pt x="84" y="138"/>
                    <a:pt x="82" y="129"/>
                  </a:cubicBezTo>
                  <a:cubicBezTo>
                    <a:pt x="85" y="121"/>
                    <a:pt x="87" y="113"/>
                    <a:pt x="87" y="105"/>
                  </a:cubicBezTo>
                  <a:cubicBezTo>
                    <a:pt x="88" y="97"/>
                    <a:pt x="87" y="88"/>
                    <a:pt x="86" y="80"/>
                  </a:cubicBezTo>
                  <a:cubicBezTo>
                    <a:pt x="89" y="72"/>
                    <a:pt x="91" y="64"/>
                    <a:pt x="92" y="56"/>
                  </a:cubicBezTo>
                  <a:cubicBezTo>
                    <a:pt x="93" y="48"/>
                    <a:pt x="93" y="40"/>
                    <a:pt x="92" y="31"/>
                  </a:cubicBezTo>
                  <a:cubicBezTo>
                    <a:pt x="95" y="26"/>
                    <a:pt x="97" y="21"/>
                    <a:pt x="98" y="15"/>
                  </a:cubicBezTo>
                  <a:cubicBezTo>
                    <a:pt x="97" y="15"/>
                    <a:pt x="97" y="15"/>
                    <a:pt x="97" y="15"/>
                  </a:cubicBezTo>
                  <a:cubicBezTo>
                    <a:pt x="78" y="11"/>
                    <a:pt x="78" y="11"/>
                    <a:pt x="78" y="11"/>
                  </a:cubicBezTo>
                  <a:cubicBezTo>
                    <a:pt x="76" y="11"/>
                    <a:pt x="76" y="11"/>
                    <a:pt x="76" y="11"/>
                  </a:cubicBezTo>
                  <a:cubicBezTo>
                    <a:pt x="43" y="5"/>
                    <a:pt x="43" y="5"/>
                    <a:pt x="43" y="5"/>
                  </a:cubicBezTo>
                  <a:cubicBezTo>
                    <a:pt x="42" y="4"/>
                    <a:pt x="42" y="4"/>
                    <a:pt x="42" y="4"/>
                  </a:cubicBezTo>
                  <a:cubicBezTo>
                    <a:pt x="19" y="0"/>
                    <a:pt x="19" y="0"/>
                    <a:pt x="19" y="0"/>
                  </a:cubicBezTo>
                  <a:cubicBezTo>
                    <a:pt x="18" y="0"/>
                    <a:pt x="18" y="0"/>
                    <a:pt x="18" y="0"/>
                  </a:cubicBezTo>
                  <a:cubicBezTo>
                    <a:pt x="18" y="0"/>
                    <a:pt x="18" y="0"/>
                    <a:pt x="18" y="0"/>
                  </a:cubicBezTo>
                  <a:cubicBezTo>
                    <a:pt x="13" y="13"/>
                    <a:pt x="11" y="28"/>
                    <a:pt x="13" y="43"/>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2" name="MH_Other_170"/>
            <p:cNvSpPr/>
            <p:nvPr>
              <p:custDataLst>
                <p:tags r:id="rId184"/>
              </p:custDataLst>
            </p:nvPr>
          </p:nvSpPr>
          <p:spPr bwMode="auto">
            <a:xfrm>
              <a:off x="3617646" y="2674658"/>
              <a:ext cx="76147" cy="181184"/>
            </a:xfrm>
            <a:custGeom>
              <a:avLst/>
              <a:gdLst>
                <a:gd name="T0" fmla="*/ 2147483646 w 93"/>
                <a:gd name="T1" fmla="*/ 2147483646 h 226"/>
                <a:gd name="T2" fmla="*/ 2147483646 w 93"/>
                <a:gd name="T3" fmla="*/ 2147483646 h 226"/>
                <a:gd name="T4" fmla="*/ 2147483646 w 93"/>
                <a:gd name="T5" fmla="*/ 2147483646 h 226"/>
                <a:gd name="T6" fmla="*/ 2147483646 w 93"/>
                <a:gd name="T7" fmla="*/ 2147483646 h 226"/>
                <a:gd name="T8" fmla="*/ 2147483646 w 93"/>
                <a:gd name="T9" fmla="*/ 0 h 226"/>
                <a:gd name="T10" fmla="*/ 2147483646 w 93"/>
                <a:gd name="T11" fmla="*/ 1195796316 h 226"/>
                <a:gd name="T12" fmla="*/ 2147483646 w 93"/>
                <a:gd name="T13" fmla="*/ 2147483646 h 226"/>
                <a:gd name="T14" fmla="*/ 2147483646 w 93"/>
                <a:gd name="T15" fmla="*/ 2147483646 h 226"/>
                <a:gd name="T16" fmla="*/ 2147483646 w 93"/>
                <a:gd name="T17" fmla="*/ 2147483646 h 226"/>
                <a:gd name="T18" fmla="*/ 2147483646 w 93"/>
                <a:gd name="T19" fmla="*/ 2147483646 h 226"/>
                <a:gd name="T20" fmla="*/ 2147483646 w 93"/>
                <a:gd name="T21" fmla="*/ 2147483646 h 226"/>
                <a:gd name="T22" fmla="*/ 2147483646 w 93"/>
                <a:gd name="T23" fmla="*/ 2147483646 h 226"/>
                <a:gd name="T24" fmla="*/ 2147483646 w 93"/>
                <a:gd name="T25" fmla="*/ 2147483646 h 226"/>
                <a:gd name="T26" fmla="*/ 2147483646 w 93"/>
                <a:gd name="T27" fmla="*/ 2147483646 h 226"/>
                <a:gd name="T28" fmla="*/ 2147483646 w 93"/>
                <a:gd name="T29" fmla="*/ 2147483646 h 226"/>
                <a:gd name="T30" fmla="*/ 2147483646 w 93"/>
                <a:gd name="T31" fmla="*/ 2147483646 h 2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226">
                  <a:moveTo>
                    <a:pt x="18" y="146"/>
                  </a:moveTo>
                  <a:cubicBezTo>
                    <a:pt x="35" y="118"/>
                    <a:pt x="43" y="108"/>
                    <a:pt x="43" y="108"/>
                  </a:cubicBezTo>
                  <a:cubicBezTo>
                    <a:pt x="43" y="108"/>
                    <a:pt x="51" y="97"/>
                    <a:pt x="70" y="73"/>
                  </a:cubicBezTo>
                  <a:cubicBezTo>
                    <a:pt x="82" y="57"/>
                    <a:pt x="89" y="41"/>
                    <a:pt x="91" y="25"/>
                  </a:cubicBezTo>
                  <a:cubicBezTo>
                    <a:pt x="92" y="17"/>
                    <a:pt x="92" y="9"/>
                    <a:pt x="91" y="0"/>
                  </a:cubicBezTo>
                  <a:cubicBezTo>
                    <a:pt x="90" y="2"/>
                    <a:pt x="90" y="2"/>
                    <a:pt x="90" y="2"/>
                  </a:cubicBezTo>
                  <a:cubicBezTo>
                    <a:pt x="93" y="28"/>
                    <a:pt x="86" y="49"/>
                    <a:pt x="69" y="72"/>
                  </a:cubicBezTo>
                  <a:cubicBezTo>
                    <a:pt x="50" y="96"/>
                    <a:pt x="42" y="107"/>
                    <a:pt x="42" y="107"/>
                  </a:cubicBezTo>
                  <a:cubicBezTo>
                    <a:pt x="42" y="107"/>
                    <a:pt x="34" y="118"/>
                    <a:pt x="17" y="145"/>
                  </a:cubicBezTo>
                  <a:cubicBezTo>
                    <a:pt x="12" y="153"/>
                    <a:pt x="8" y="162"/>
                    <a:pt x="6" y="171"/>
                  </a:cubicBezTo>
                  <a:cubicBezTo>
                    <a:pt x="6" y="173"/>
                    <a:pt x="6" y="173"/>
                    <a:pt x="6" y="173"/>
                  </a:cubicBezTo>
                  <a:cubicBezTo>
                    <a:pt x="5" y="173"/>
                    <a:pt x="5" y="173"/>
                    <a:pt x="5" y="173"/>
                  </a:cubicBezTo>
                  <a:cubicBezTo>
                    <a:pt x="5" y="173"/>
                    <a:pt x="5" y="173"/>
                    <a:pt x="5" y="173"/>
                  </a:cubicBezTo>
                  <a:cubicBezTo>
                    <a:pt x="1" y="190"/>
                    <a:pt x="3" y="209"/>
                    <a:pt x="10" y="226"/>
                  </a:cubicBezTo>
                  <a:cubicBezTo>
                    <a:pt x="10" y="225"/>
                    <a:pt x="10" y="225"/>
                    <a:pt x="10" y="225"/>
                  </a:cubicBezTo>
                  <a:cubicBezTo>
                    <a:pt x="0" y="198"/>
                    <a:pt x="2" y="172"/>
                    <a:pt x="18" y="14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3" name="MH_Other_171"/>
            <p:cNvSpPr/>
            <p:nvPr>
              <p:custDataLst>
                <p:tags r:id="rId185"/>
              </p:custDataLst>
            </p:nvPr>
          </p:nvSpPr>
          <p:spPr bwMode="auto">
            <a:xfrm>
              <a:off x="3616122" y="2661068"/>
              <a:ext cx="80717" cy="152498"/>
            </a:xfrm>
            <a:custGeom>
              <a:avLst/>
              <a:gdLst>
                <a:gd name="T0" fmla="*/ 2147483646 w 99"/>
                <a:gd name="T1" fmla="*/ 0 h 189"/>
                <a:gd name="T2" fmla="*/ 2147483646 w 99"/>
                <a:gd name="T3" fmla="*/ 0 h 189"/>
                <a:gd name="T4" fmla="*/ 2147483646 w 99"/>
                <a:gd name="T5" fmla="*/ 2147483646 h 189"/>
                <a:gd name="T6" fmla="*/ 2147483646 w 99"/>
                <a:gd name="T7" fmla="*/ 2147483646 h 189"/>
                <a:gd name="T8" fmla="*/ 2147483646 w 99"/>
                <a:gd name="T9" fmla="*/ 2147483646 h 189"/>
                <a:gd name="T10" fmla="*/ 2147483646 w 99"/>
                <a:gd name="T11" fmla="*/ 2147483646 h 189"/>
                <a:gd name="T12" fmla="*/ 2147483646 w 99"/>
                <a:gd name="T13" fmla="*/ 2147483646 h 189"/>
                <a:gd name="T14" fmla="*/ 2147483646 w 99"/>
                <a:gd name="T15" fmla="*/ 2147483646 h 189"/>
                <a:gd name="T16" fmla="*/ 2147483646 w 99"/>
                <a:gd name="T17" fmla="*/ 2147483646 h 189"/>
                <a:gd name="T18" fmla="*/ 2147483646 w 99"/>
                <a:gd name="T19" fmla="*/ 2147483646 h 189"/>
                <a:gd name="T20" fmla="*/ 2147483646 w 99"/>
                <a:gd name="T21" fmla="*/ 2147483646 h 189"/>
                <a:gd name="T22" fmla="*/ 2147483646 w 99"/>
                <a:gd name="T23" fmla="*/ 2147483646 h 189"/>
                <a:gd name="T24" fmla="*/ 2147483646 w 99"/>
                <a:gd name="T25" fmla="*/ 2147483646 h 189"/>
                <a:gd name="T26" fmla="*/ 2147483646 w 99"/>
                <a:gd name="T27" fmla="*/ 2147483646 h 189"/>
                <a:gd name="T28" fmla="*/ 2147483646 w 99"/>
                <a:gd name="T29" fmla="*/ 2147483646 h 189"/>
                <a:gd name="T30" fmla="*/ 2147483646 w 99"/>
                <a:gd name="T31" fmla="*/ 2147483646 h 189"/>
                <a:gd name="T32" fmla="*/ 2147483646 w 99"/>
                <a:gd name="T33" fmla="*/ 2147483646 h 189"/>
                <a:gd name="T34" fmla="*/ 2147483646 w 99"/>
                <a:gd name="T35" fmla="*/ 0 h 1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9" h="189">
                  <a:moveTo>
                    <a:pt x="99" y="0"/>
                  </a:moveTo>
                  <a:cubicBezTo>
                    <a:pt x="98" y="0"/>
                    <a:pt x="98" y="0"/>
                    <a:pt x="98" y="0"/>
                  </a:cubicBezTo>
                  <a:cubicBezTo>
                    <a:pt x="95" y="14"/>
                    <a:pt x="87" y="26"/>
                    <a:pt x="76" y="39"/>
                  </a:cubicBezTo>
                  <a:cubicBezTo>
                    <a:pt x="56" y="62"/>
                    <a:pt x="47" y="73"/>
                    <a:pt x="47" y="73"/>
                  </a:cubicBezTo>
                  <a:cubicBezTo>
                    <a:pt x="47" y="73"/>
                    <a:pt x="38" y="83"/>
                    <a:pt x="20" y="109"/>
                  </a:cubicBezTo>
                  <a:cubicBezTo>
                    <a:pt x="14" y="117"/>
                    <a:pt x="10" y="125"/>
                    <a:pt x="7" y="133"/>
                  </a:cubicBezTo>
                  <a:cubicBezTo>
                    <a:pt x="7" y="134"/>
                    <a:pt x="7" y="134"/>
                    <a:pt x="7" y="134"/>
                  </a:cubicBezTo>
                  <a:cubicBezTo>
                    <a:pt x="7" y="134"/>
                    <a:pt x="7" y="134"/>
                    <a:pt x="7" y="134"/>
                  </a:cubicBezTo>
                  <a:cubicBezTo>
                    <a:pt x="1" y="152"/>
                    <a:pt x="1" y="171"/>
                    <a:pt x="7" y="189"/>
                  </a:cubicBezTo>
                  <a:cubicBezTo>
                    <a:pt x="8" y="187"/>
                    <a:pt x="8" y="187"/>
                    <a:pt x="8" y="187"/>
                  </a:cubicBezTo>
                  <a:cubicBezTo>
                    <a:pt x="0" y="160"/>
                    <a:pt x="4" y="134"/>
                    <a:pt x="21" y="110"/>
                  </a:cubicBezTo>
                  <a:cubicBezTo>
                    <a:pt x="39" y="84"/>
                    <a:pt x="48" y="74"/>
                    <a:pt x="48" y="74"/>
                  </a:cubicBezTo>
                  <a:cubicBezTo>
                    <a:pt x="48" y="74"/>
                    <a:pt x="57" y="63"/>
                    <a:pt x="77" y="40"/>
                  </a:cubicBezTo>
                  <a:cubicBezTo>
                    <a:pt x="83" y="33"/>
                    <a:pt x="88" y="26"/>
                    <a:pt x="92" y="18"/>
                  </a:cubicBezTo>
                  <a:cubicBezTo>
                    <a:pt x="92" y="16"/>
                    <a:pt x="92" y="16"/>
                    <a:pt x="92" y="16"/>
                  </a:cubicBezTo>
                  <a:cubicBezTo>
                    <a:pt x="93" y="16"/>
                    <a:pt x="93" y="16"/>
                    <a:pt x="93" y="16"/>
                  </a:cubicBezTo>
                  <a:cubicBezTo>
                    <a:pt x="93" y="16"/>
                    <a:pt x="93" y="16"/>
                    <a:pt x="93" y="16"/>
                  </a:cubicBezTo>
                  <a:cubicBezTo>
                    <a:pt x="96" y="11"/>
                    <a:pt x="98" y="6"/>
                    <a:pt x="99"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4" name="MH_Other_172"/>
            <p:cNvSpPr/>
            <p:nvPr>
              <p:custDataLst>
                <p:tags r:id="rId186"/>
              </p:custDataLst>
            </p:nvPr>
          </p:nvSpPr>
          <p:spPr bwMode="auto">
            <a:xfrm>
              <a:off x="3690746" y="2674658"/>
              <a:ext cx="0" cy="1509"/>
            </a:xfrm>
            <a:custGeom>
              <a:avLst/>
              <a:gdLst>
                <a:gd name="T0" fmla="*/ 0 w 2"/>
                <a:gd name="T1" fmla="*/ 0 h 5"/>
                <a:gd name="T2" fmla="*/ 0 w 2"/>
                <a:gd name="T3" fmla="*/ 179120564 h 5"/>
                <a:gd name="T4" fmla="*/ 178 w 2"/>
                <a:gd name="T5" fmla="*/ 0 h 5"/>
                <a:gd name="T6" fmla="*/ 178 w 2"/>
                <a:gd name="T7" fmla="*/ 0 h 5"/>
                <a:gd name="T8" fmla="*/ 0 w 2"/>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0" y="0"/>
                  </a:moveTo>
                  <a:lnTo>
                    <a:pt x="0" y="5"/>
                  </a:lnTo>
                  <a:lnTo>
                    <a:pt x="2"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5" name="MH_Other_173"/>
            <p:cNvSpPr/>
            <p:nvPr>
              <p:custDataLst>
                <p:tags r:id="rId187"/>
              </p:custDataLst>
            </p:nvPr>
          </p:nvSpPr>
          <p:spPr bwMode="auto">
            <a:xfrm>
              <a:off x="3622213" y="2810546"/>
              <a:ext cx="0" cy="3019"/>
            </a:xfrm>
            <a:custGeom>
              <a:avLst/>
              <a:gdLst>
                <a:gd name="T0" fmla="*/ 178 w 2"/>
                <a:gd name="T1" fmla="*/ 716934050 h 5"/>
                <a:gd name="T2" fmla="*/ 178 w 2"/>
                <a:gd name="T3" fmla="*/ 0 h 5"/>
                <a:gd name="T4" fmla="*/ 0 w 2"/>
                <a:gd name="T5" fmla="*/ 716934050 h 5"/>
                <a:gd name="T6" fmla="*/ 0 w 2"/>
                <a:gd name="T7" fmla="*/ 716934050 h 5"/>
                <a:gd name="T8" fmla="*/ 178 w 2"/>
                <a:gd name="T9" fmla="*/ 71693405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5">
                  <a:moveTo>
                    <a:pt x="2" y="5"/>
                  </a:moveTo>
                  <a:lnTo>
                    <a:pt x="2" y="0"/>
                  </a:lnTo>
                  <a:lnTo>
                    <a:pt x="0" y="5"/>
                  </a:lnTo>
                  <a:lnTo>
                    <a:pt x="2"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6" name="MH_Other_174"/>
            <p:cNvSpPr/>
            <p:nvPr>
              <p:custDataLst>
                <p:tags r:id="rId188"/>
              </p:custDataLst>
            </p:nvPr>
          </p:nvSpPr>
          <p:spPr bwMode="auto">
            <a:xfrm>
              <a:off x="3616122" y="2658050"/>
              <a:ext cx="63963" cy="113240"/>
            </a:xfrm>
            <a:custGeom>
              <a:avLst/>
              <a:gdLst>
                <a:gd name="T0" fmla="*/ 2147483646 w 79"/>
                <a:gd name="T1" fmla="*/ 2147483646 h 140"/>
                <a:gd name="T2" fmla="*/ 2147483646 w 79"/>
                <a:gd name="T3" fmla="*/ 2147483646 h 140"/>
                <a:gd name="T4" fmla="*/ 2147483646 w 79"/>
                <a:gd name="T5" fmla="*/ 0 h 140"/>
                <a:gd name="T6" fmla="*/ 2147483646 w 79"/>
                <a:gd name="T7" fmla="*/ 0 h 140"/>
                <a:gd name="T8" fmla="*/ 2147483646 w 79"/>
                <a:gd name="T9" fmla="*/ 2147483646 h 140"/>
                <a:gd name="T10" fmla="*/ 2147483646 w 79"/>
                <a:gd name="T11" fmla="*/ 2147483646 h 140"/>
                <a:gd name="T12" fmla="*/ 2147483646 w 79"/>
                <a:gd name="T13" fmla="*/ 2147483646 h 140"/>
                <a:gd name="T14" fmla="*/ 2147483646 w 79"/>
                <a:gd name="T15" fmla="*/ 2147483646 h 140"/>
                <a:gd name="T16" fmla="*/ 2147483646 w 79"/>
                <a:gd name="T17" fmla="*/ 2147483646 h 140"/>
                <a:gd name="T18" fmla="*/ 2147483646 w 79"/>
                <a:gd name="T19" fmla="*/ 2147483646 h 140"/>
                <a:gd name="T20" fmla="*/ 2147483646 w 79"/>
                <a:gd name="T21" fmla="*/ 2147483646 h 140"/>
                <a:gd name="T22" fmla="*/ 2147483646 w 79"/>
                <a:gd name="T23" fmla="*/ 2147483646 h 140"/>
                <a:gd name="T24" fmla="*/ 2147483646 w 79"/>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40">
                  <a:moveTo>
                    <a:pt x="25" y="60"/>
                  </a:moveTo>
                  <a:cubicBezTo>
                    <a:pt x="44" y="35"/>
                    <a:pt x="54" y="26"/>
                    <a:pt x="54" y="26"/>
                  </a:cubicBezTo>
                  <a:cubicBezTo>
                    <a:pt x="79" y="0"/>
                    <a:pt x="79" y="0"/>
                    <a:pt x="79" y="0"/>
                  </a:cubicBezTo>
                  <a:cubicBezTo>
                    <a:pt x="77" y="0"/>
                    <a:pt x="77" y="0"/>
                    <a:pt x="77" y="0"/>
                  </a:cubicBezTo>
                  <a:cubicBezTo>
                    <a:pt x="53" y="25"/>
                    <a:pt x="53" y="25"/>
                    <a:pt x="53" y="25"/>
                  </a:cubicBezTo>
                  <a:cubicBezTo>
                    <a:pt x="53" y="25"/>
                    <a:pt x="43" y="34"/>
                    <a:pt x="24" y="59"/>
                  </a:cubicBezTo>
                  <a:cubicBezTo>
                    <a:pt x="18" y="67"/>
                    <a:pt x="13" y="75"/>
                    <a:pt x="10" y="83"/>
                  </a:cubicBezTo>
                  <a:cubicBezTo>
                    <a:pt x="10" y="83"/>
                    <a:pt x="10" y="83"/>
                    <a:pt x="10" y="84"/>
                  </a:cubicBezTo>
                  <a:cubicBezTo>
                    <a:pt x="9" y="84"/>
                    <a:pt x="9" y="84"/>
                    <a:pt x="9" y="84"/>
                  </a:cubicBezTo>
                  <a:cubicBezTo>
                    <a:pt x="2" y="101"/>
                    <a:pt x="2" y="121"/>
                    <a:pt x="7" y="140"/>
                  </a:cubicBezTo>
                  <a:cubicBezTo>
                    <a:pt x="7" y="138"/>
                    <a:pt x="7" y="138"/>
                    <a:pt x="7" y="138"/>
                  </a:cubicBezTo>
                  <a:cubicBezTo>
                    <a:pt x="7" y="137"/>
                    <a:pt x="7" y="137"/>
                    <a:pt x="7" y="137"/>
                  </a:cubicBezTo>
                  <a:cubicBezTo>
                    <a:pt x="0" y="109"/>
                    <a:pt x="6" y="84"/>
                    <a:pt x="25" y="6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7" name="MH_Other_175"/>
            <p:cNvSpPr/>
            <p:nvPr>
              <p:custDataLst>
                <p:tags r:id="rId189"/>
              </p:custDataLst>
            </p:nvPr>
          </p:nvSpPr>
          <p:spPr bwMode="auto">
            <a:xfrm>
              <a:off x="3622213" y="2768269"/>
              <a:ext cx="0" cy="0"/>
            </a:xfrm>
            <a:custGeom>
              <a:avLst/>
              <a:gdLst>
                <a:gd name="T0" fmla="*/ 0 h 1"/>
                <a:gd name="T1" fmla="*/ 711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8" name="MH_Other_176"/>
            <p:cNvSpPr/>
            <p:nvPr>
              <p:custDataLst>
                <p:tags r:id="rId190"/>
              </p:custDataLst>
            </p:nvPr>
          </p:nvSpPr>
          <p:spPr bwMode="auto">
            <a:xfrm>
              <a:off x="3620691" y="2653520"/>
              <a:ext cx="30459" cy="72474"/>
            </a:xfrm>
            <a:custGeom>
              <a:avLst/>
              <a:gdLst>
                <a:gd name="T0" fmla="*/ 2147483646 w 39"/>
                <a:gd name="T1" fmla="*/ 2147483646 h 91"/>
                <a:gd name="T2" fmla="*/ 2147483646 w 39"/>
                <a:gd name="T3" fmla="*/ 588988319 h 91"/>
                <a:gd name="T4" fmla="*/ 2147483646 w 39"/>
                <a:gd name="T5" fmla="*/ 0 h 91"/>
                <a:gd name="T6" fmla="*/ 2147483646 w 39"/>
                <a:gd name="T7" fmla="*/ 2147483646 h 91"/>
                <a:gd name="T8" fmla="*/ 2147483646 w 39"/>
                <a:gd name="T9" fmla="*/ 2147483646 h 91"/>
                <a:gd name="T10" fmla="*/ 2147483646 w 39"/>
                <a:gd name="T11" fmla="*/ 2147483646 h 91"/>
                <a:gd name="T12" fmla="*/ 2147483646 w 39"/>
                <a:gd name="T13" fmla="*/ 2147483646 h 91"/>
                <a:gd name="T14" fmla="*/ 2147483646 w 39"/>
                <a:gd name="T15" fmla="*/ 2147483646 h 91"/>
                <a:gd name="T16" fmla="*/ 2147483646 w 39"/>
                <a:gd name="T17" fmla="*/ 2147483646 h 91"/>
                <a:gd name="T18" fmla="*/ 2147483646 w 39"/>
                <a:gd name="T19" fmla="*/ 2147483646 h 91"/>
                <a:gd name="T20" fmla="*/ 2147483646 w 39"/>
                <a:gd name="T21" fmla="*/ 2147483646 h 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 h="91">
                  <a:moveTo>
                    <a:pt x="27" y="14"/>
                  </a:moveTo>
                  <a:cubicBezTo>
                    <a:pt x="31" y="9"/>
                    <a:pt x="35" y="4"/>
                    <a:pt x="39" y="1"/>
                  </a:cubicBezTo>
                  <a:cubicBezTo>
                    <a:pt x="38" y="0"/>
                    <a:pt x="38" y="0"/>
                    <a:pt x="38" y="0"/>
                  </a:cubicBezTo>
                  <a:cubicBezTo>
                    <a:pt x="34" y="4"/>
                    <a:pt x="30" y="8"/>
                    <a:pt x="26" y="13"/>
                  </a:cubicBezTo>
                  <a:cubicBezTo>
                    <a:pt x="19" y="20"/>
                    <a:pt x="14" y="28"/>
                    <a:pt x="10" y="36"/>
                  </a:cubicBezTo>
                  <a:cubicBezTo>
                    <a:pt x="10" y="39"/>
                    <a:pt x="10" y="39"/>
                    <a:pt x="10" y="39"/>
                  </a:cubicBezTo>
                  <a:cubicBezTo>
                    <a:pt x="9" y="39"/>
                    <a:pt x="9" y="39"/>
                    <a:pt x="9" y="39"/>
                  </a:cubicBezTo>
                  <a:cubicBezTo>
                    <a:pt x="2" y="55"/>
                    <a:pt x="0" y="73"/>
                    <a:pt x="4" y="91"/>
                  </a:cubicBezTo>
                  <a:cubicBezTo>
                    <a:pt x="4" y="91"/>
                    <a:pt x="4" y="91"/>
                    <a:pt x="4" y="91"/>
                  </a:cubicBezTo>
                  <a:cubicBezTo>
                    <a:pt x="5" y="90"/>
                    <a:pt x="5" y="90"/>
                    <a:pt x="5" y="90"/>
                  </a:cubicBezTo>
                  <a:cubicBezTo>
                    <a:pt x="0" y="62"/>
                    <a:pt x="7" y="36"/>
                    <a:pt x="27" y="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899" name="MH_Other_177"/>
            <p:cNvSpPr/>
            <p:nvPr>
              <p:custDataLst>
                <p:tags r:id="rId191"/>
              </p:custDataLst>
            </p:nvPr>
          </p:nvSpPr>
          <p:spPr bwMode="auto">
            <a:xfrm>
              <a:off x="3623737" y="2724483"/>
              <a:ext cx="1523" cy="1510"/>
            </a:xfrm>
            <a:custGeom>
              <a:avLst/>
              <a:gdLst>
                <a:gd name="T0" fmla="*/ 2147483646 w 1"/>
                <a:gd name="T1" fmla="*/ 0 h 1"/>
                <a:gd name="T2" fmla="*/ 0 w 1"/>
                <a:gd name="T3" fmla="*/ 1792959984 h 1"/>
                <a:gd name="T4" fmla="*/ 2147483646 w 1"/>
                <a:gd name="T5" fmla="*/ 1792959984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0" name="MH_Other_178"/>
            <p:cNvSpPr/>
            <p:nvPr>
              <p:custDataLst>
                <p:tags r:id="rId192"/>
              </p:custDataLst>
            </p:nvPr>
          </p:nvSpPr>
          <p:spPr bwMode="auto">
            <a:xfrm>
              <a:off x="3625259" y="2648990"/>
              <a:ext cx="7615" cy="34728"/>
            </a:xfrm>
            <a:custGeom>
              <a:avLst/>
              <a:gdLst>
                <a:gd name="T0" fmla="*/ 2147483646 w 8"/>
                <a:gd name="T1" fmla="*/ 0 h 43"/>
                <a:gd name="T2" fmla="*/ 2147483646 w 8"/>
                <a:gd name="T3" fmla="*/ 0 h 43"/>
                <a:gd name="T4" fmla="*/ 2147483646 w 8"/>
                <a:gd name="T5" fmla="*/ 0 h 43"/>
                <a:gd name="T6" fmla="*/ 1662921698 w 8"/>
                <a:gd name="T7" fmla="*/ 2147483646 h 43"/>
                <a:gd name="T8" fmla="*/ 2147483646 w 8"/>
                <a:gd name="T9" fmla="*/ 2147483646 h 43"/>
                <a:gd name="T10" fmla="*/ 2147483646 w 8"/>
                <a:gd name="T11" fmla="*/ 0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43">
                  <a:moveTo>
                    <a:pt x="8" y="0"/>
                  </a:moveTo>
                  <a:cubicBezTo>
                    <a:pt x="7" y="0"/>
                    <a:pt x="7" y="0"/>
                    <a:pt x="7" y="0"/>
                  </a:cubicBezTo>
                  <a:cubicBezTo>
                    <a:pt x="7" y="0"/>
                    <a:pt x="7" y="0"/>
                    <a:pt x="7" y="0"/>
                  </a:cubicBezTo>
                  <a:cubicBezTo>
                    <a:pt x="2" y="13"/>
                    <a:pt x="0" y="28"/>
                    <a:pt x="2" y="43"/>
                  </a:cubicBezTo>
                  <a:cubicBezTo>
                    <a:pt x="3" y="40"/>
                    <a:pt x="3" y="40"/>
                    <a:pt x="3" y="40"/>
                  </a:cubicBezTo>
                  <a:cubicBezTo>
                    <a:pt x="2" y="26"/>
                    <a:pt x="3" y="13"/>
                    <a:pt x="8"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1" name="MH_Other_179"/>
            <p:cNvSpPr/>
            <p:nvPr>
              <p:custDataLst>
                <p:tags r:id="rId193"/>
              </p:custDataLst>
            </p:nvPr>
          </p:nvSpPr>
          <p:spPr bwMode="auto">
            <a:xfrm>
              <a:off x="3628305" y="2682206"/>
              <a:ext cx="0" cy="1510"/>
            </a:xfrm>
            <a:custGeom>
              <a:avLst/>
              <a:gdLst>
                <a:gd name="T0" fmla="*/ 178 w 2"/>
                <a:gd name="T1" fmla="*/ 128094205 h 7"/>
                <a:gd name="T2" fmla="*/ 178 w 2"/>
                <a:gd name="T3" fmla="*/ 0 h 7"/>
                <a:gd name="T4" fmla="*/ 0 w 2"/>
                <a:gd name="T5" fmla="*/ 128094205 h 7"/>
                <a:gd name="T6" fmla="*/ 178 w 2"/>
                <a:gd name="T7" fmla="*/ 12809420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2" y="7"/>
                  </a:moveTo>
                  <a:lnTo>
                    <a:pt x="2" y="0"/>
                  </a:lnTo>
                  <a:lnTo>
                    <a:pt x="0" y="7"/>
                  </a:lnTo>
                  <a:lnTo>
                    <a:pt x="2" y="7"/>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2" name="MH_Other_180"/>
            <p:cNvSpPr/>
            <p:nvPr>
              <p:custDataLst>
                <p:tags r:id="rId194"/>
              </p:custDataLst>
            </p:nvPr>
          </p:nvSpPr>
          <p:spPr bwMode="auto">
            <a:xfrm>
              <a:off x="3689222" y="2870941"/>
              <a:ext cx="7615" cy="25667"/>
            </a:xfrm>
            <a:custGeom>
              <a:avLst/>
              <a:gdLst>
                <a:gd name="T0" fmla="*/ 2147483646 w 10"/>
                <a:gd name="T1" fmla="*/ 2147483646 h 32"/>
                <a:gd name="T2" fmla="*/ 2147483646 w 10"/>
                <a:gd name="T3" fmla="*/ 2147483646 h 32"/>
                <a:gd name="T4" fmla="*/ 2147483646 w 10"/>
                <a:gd name="T5" fmla="*/ 2147483646 h 32"/>
                <a:gd name="T6" fmla="*/ 2147483646 w 10"/>
                <a:gd name="T7" fmla="*/ 2147483646 h 32"/>
                <a:gd name="T8" fmla="*/ 2147483646 w 10"/>
                <a:gd name="T9" fmla="*/ 2147483646 h 32"/>
                <a:gd name="T10" fmla="*/ 537490712 w 10"/>
                <a:gd name="T11" fmla="*/ 0 h 32"/>
                <a:gd name="T12" fmla="*/ 537490712 w 10"/>
                <a:gd name="T13" fmla="*/ 1185618184 h 32"/>
                <a:gd name="T14" fmla="*/ 0 w 10"/>
                <a:gd name="T15" fmla="*/ 1778071385 h 32"/>
                <a:gd name="T16" fmla="*/ 2147483646 w 10"/>
                <a:gd name="T17" fmla="*/ 2147483646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32">
                  <a:moveTo>
                    <a:pt x="8" y="32"/>
                  </a:moveTo>
                  <a:cubicBezTo>
                    <a:pt x="8" y="32"/>
                    <a:pt x="8" y="32"/>
                    <a:pt x="8" y="32"/>
                  </a:cubicBezTo>
                  <a:cubicBezTo>
                    <a:pt x="9" y="31"/>
                    <a:pt x="9" y="31"/>
                    <a:pt x="9" y="31"/>
                  </a:cubicBezTo>
                  <a:cubicBezTo>
                    <a:pt x="10" y="31"/>
                    <a:pt x="10" y="31"/>
                    <a:pt x="10" y="31"/>
                  </a:cubicBezTo>
                  <a:cubicBezTo>
                    <a:pt x="9" y="29"/>
                    <a:pt x="9" y="27"/>
                    <a:pt x="9" y="25"/>
                  </a:cubicBezTo>
                  <a:cubicBezTo>
                    <a:pt x="7" y="17"/>
                    <a:pt x="4" y="8"/>
                    <a:pt x="1" y="0"/>
                  </a:cubicBezTo>
                  <a:cubicBezTo>
                    <a:pt x="1" y="2"/>
                    <a:pt x="1" y="2"/>
                    <a:pt x="1" y="2"/>
                  </a:cubicBezTo>
                  <a:cubicBezTo>
                    <a:pt x="0" y="2"/>
                    <a:pt x="0" y="3"/>
                    <a:pt x="0" y="3"/>
                  </a:cubicBezTo>
                  <a:cubicBezTo>
                    <a:pt x="5" y="13"/>
                    <a:pt x="7" y="22"/>
                    <a:pt x="8"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3" name="MH_Other_181"/>
            <p:cNvSpPr/>
            <p:nvPr>
              <p:custDataLst>
                <p:tags r:id="rId195"/>
              </p:custDataLst>
            </p:nvPr>
          </p:nvSpPr>
          <p:spPr bwMode="auto">
            <a:xfrm>
              <a:off x="3678563" y="2831685"/>
              <a:ext cx="13706" cy="67944"/>
            </a:xfrm>
            <a:custGeom>
              <a:avLst/>
              <a:gdLst>
                <a:gd name="T0" fmla="*/ 2147483646 w 17"/>
                <a:gd name="T1" fmla="*/ 2147483646 h 85"/>
                <a:gd name="T2" fmla="*/ 0 w 17"/>
                <a:gd name="T3" fmla="*/ 2147483646 h 85"/>
                <a:gd name="T4" fmla="*/ 1181626505 w 17"/>
                <a:gd name="T5" fmla="*/ 2147483646 h 85"/>
                <a:gd name="T6" fmla="*/ 2147483646 w 17"/>
                <a:gd name="T7" fmla="*/ 2147483646 h 85"/>
                <a:gd name="T8" fmla="*/ 2147483646 w 17"/>
                <a:gd name="T9" fmla="*/ 2147483646 h 85"/>
                <a:gd name="T10" fmla="*/ 2147483646 w 17"/>
                <a:gd name="T11" fmla="*/ 2147483646 h 85"/>
                <a:gd name="T12" fmla="*/ 2147483646 w 17"/>
                <a:gd name="T13" fmla="*/ 2147483646 h 85"/>
                <a:gd name="T14" fmla="*/ 2147483646 w 17"/>
                <a:gd name="T15" fmla="*/ 2147483646 h 85"/>
                <a:gd name="T16" fmla="*/ 2147483646 w 17"/>
                <a:gd name="T17" fmla="*/ 0 h 85"/>
                <a:gd name="T18" fmla="*/ 2147483646 w 17"/>
                <a:gd name="T19" fmla="*/ 594024708 h 85"/>
                <a:gd name="T20" fmla="*/ 2147483646 w 17"/>
                <a:gd name="T21" fmla="*/ 1187343451 h 85"/>
                <a:gd name="T22" fmla="*/ 2147483646 w 17"/>
                <a:gd name="T23" fmla="*/ 2147483646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85">
                  <a:moveTo>
                    <a:pt x="4" y="76"/>
                  </a:moveTo>
                  <a:cubicBezTo>
                    <a:pt x="0" y="85"/>
                    <a:pt x="0" y="85"/>
                    <a:pt x="0" y="85"/>
                  </a:cubicBezTo>
                  <a:cubicBezTo>
                    <a:pt x="2" y="84"/>
                    <a:pt x="2" y="84"/>
                    <a:pt x="2" y="84"/>
                  </a:cubicBezTo>
                  <a:cubicBezTo>
                    <a:pt x="5" y="76"/>
                    <a:pt x="5" y="76"/>
                    <a:pt x="5" y="76"/>
                  </a:cubicBezTo>
                  <a:cubicBezTo>
                    <a:pt x="9" y="68"/>
                    <a:pt x="12" y="60"/>
                    <a:pt x="13" y="52"/>
                  </a:cubicBezTo>
                  <a:cubicBezTo>
                    <a:pt x="13" y="51"/>
                    <a:pt x="13" y="51"/>
                    <a:pt x="13" y="51"/>
                  </a:cubicBezTo>
                  <a:cubicBezTo>
                    <a:pt x="14" y="51"/>
                    <a:pt x="14" y="51"/>
                    <a:pt x="14" y="51"/>
                  </a:cubicBezTo>
                  <a:cubicBezTo>
                    <a:pt x="15" y="42"/>
                    <a:pt x="16" y="34"/>
                    <a:pt x="15" y="25"/>
                  </a:cubicBezTo>
                  <a:cubicBezTo>
                    <a:pt x="14" y="17"/>
                    <a:pt x="11" y="8"/>
                    <a:pt x="8" y="0"/>
                  </a:cubicBezTo>
                  <a:cubicBezTo>
                    <a:pt x="8" y="1"/>
                    <a:pt x="8" y="1"/>
                    <a:pt x="8" y="1"/>
                  </a:cubicBezTo>
                  <a:cubicBezTo>
                    <a:pt x="8" y="2"/>
                    <a:pt x="8" y="2"/>
                    <a:pt x="8" y="2"/>
                  </a:cubicBezTo>
                  <a:cubicBezTo>
                    <a:pt x="17" y="27"/>
                    <a:pt x="16" y="50"/>
                    <a:pt x="4" y="7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4" name="MH_Other_182"/>
            <p:cNvSpPr/>
            <p:nvPr>
              <p:custDataLst>
                <p:tags r:id="rId196"/>
              </p:custDataLst>
            </p:nvPr>
          </p:nvSpPr>
          <p:spPr bwMode="auto">
            <a:xfrm>
              <a:off x="3689222" y="2872450"/>
              <a:ext cx="0" cy="0"/>
            </a:xfrm>
            <a:custGeom>
              <a:avLst/>
              <a:gdLst>
                <a:gd name="T0" fmla="*/ 0 w 1"/>
                <a:gd name="T1" fmla="*/ 1067 h 1"/>
                <a:gd name="T2" fmla="*/ 711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5" name="MH_Other_183"/>
            <p:cNvSpPr/>
            <p:nvPr>
              <p:custDataLst>
                <p:tags r:id="rId197"/>
              </p:custDataLst>
            </p:nvPr>
          </p:nvSpPr>
          <p:spPr bwMode="auto">
            <a:xfrm>
              <a:off x="3651150" y="2792428"/>
              <a:ext cx="38073" cy="111730"/>
            </a:xfrm>
            <a:custGeom>
              <a:avLst/>
              <a:gdLst>
                <a:gd name="T0" fmla="*/ 2147483646 w 47"/>
                <a:gd name="T1" fmla="*/ 2147483646 h 140"/>
                <a:gd name="T2" fmla="*/ 2147483646 w 47"/>
                <a:gd name="T3" fmla="*/ 2147483646 h 140"/>
                <a:gd name="T4" fmla="*/ 0 w 47"/>
                <a:gd name="T5" fmla="*/ 2147483646 h 140"/>
                <a:gd name="T6" fmla="*/ 598935938 w 47"/>
                <a:gd name="T7" fmla="*/ 2147483646 h 140"/>
                <a:gd name="T8" fmla="*/ 2147483646 w 47"/>
                <a:gd name="T9" fmla="*/ 2147483646 h 140"/>
                <a:gd name="T10" fmla="*/ 2147483646 w 47"/>
                <a:gd name="T11" fmla="*/ 2147483646 h 140"/>
                <a:gd name="T12" fmla="*/ 2147483646 w 47"/>
                <a:gd name="T13" fmla="*/ 2147483646 h 140"/>
                <a:gd name="T14" fmla="*/ 2147483646 w 47"/>
                <a:gd name="T15" fmla="*/ 2147483646 h 140"/>
                <a:gd name="T16" fmla="*/ 2147483646 w 47"/>
                <a:gd name="T17" fmla="*/ 2147483646 h 140"/>
                <a:gd name="T18" fmla="*/ 2147483646 w 47"/>
                <a:gd name="T19" fmla="*/ 2147483646 h 140"/>
                <a:gd name="T20" fmla="*/ 2147483646 w 47"/>
                <a:gd name="T21" fmla="*/ 0 h 140"/>
                <a:gd name="T22" fmla="*/ 2147483646 w 47"/>
                <a:gd name="T23" fmla="*/ 1775742031 h 140"/>
                <a:gd name="T24" fmla="*/ 2147483646 w 47"/>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140">
                  <a:moveTo>
                    <a:pt x="31" y="75"/>
                  </a:moveTo>
                  <a:cubicBezTo>
                    <a:pt x="17" y="102"/>
                    <a:pt x="11" y="114"/>
                    <a:pt x="11" y="114"/>
                  </a:cubicBezTo>
                  <a:cubicBezTo>
                    <a:pt x="11" y="115"/>
                    <a:pt x="7" y="122"/>
                    <a:pt x="0" y="140"/>
                  </a:cubicBezTo>
                  <a:cubicBezTo>
                    <a:pt x="1" y="140"/>
                    <a:pt x="1" y="140"/>
                    <a:pt x="1" y="140"/>
                  </a:cubicBezTo>
                  <a:cubicBezTo>
                    <a:pt x="8" y="122"/>
                    <a:pt x="12" y="115"/>
                    <a:pt x="12" y="115"/>
                  </a:cubicBezTo>
                  <a:cubicBezTo>
                    <a:pt x="12" y="115"/>
                    <a:pt x="18" y="103"/>
                    <a:pt x="32" y="75"/>
                  </a:cubicBezTo>
                  <a:cubicBezTo>
                    <a:pt x="36" y="67"/>
                    <a:pt x="40" y="59"/>
                    <a:pt x="42" y="51"/>
                  </a:cubicBezTo>
                  <a:cubicBezTo>
                    <a:pt x="41" y="51"/>
                    <a:pt x="41" y="51"/>
                    <a:pt x="41" y="51"/>
                  </a:cubicBezTo>
                  <a:cubicBezTo>
                    <a:pt x="42" y="50"/>
                    <a:pt x="42" y="50"/>
                    <a:pt x="42" y="50"/>
                  </a:cubicBezTo>
                  <a:cubicBezTo>
                    <a:pt x="44" y="42"/>
                    <a:pt x="45" y="33"/>
                    <a:pt x="44" y="25"/>
                  </a:cubicBezTo>
                  <a:cubicBezTo>
                    <a:pt x="44" y="17"/>
                    <a:pt x="43" y="9"/>
                    <a:pt x="40" y="0"/>
                  </a:cubicBezTo>
                  <a:cubicBezTo>
                    <a:pt x="39" y="3"/>
                    <a:pt x="39" y="3"/>
                    <a:pt x="39" y="3"/>
                  </a:cubicBezTo>
                  <a:cubicBezTo>
                    <a:pt x="47" y="27"/>
                    <a:pt x="44" y="49"/>
                    <a:pt x="31"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6" name="MH_Other_184"/>
            <p:cNvSpPr/>
            <p:nvPr>
              <p:custDataLst>
                <p:tags r:id="rId198"/>
              </p:custDataLst>
            </p:nvPr>
          </p:nvSpPr>
          <p:spPr bwMode="auto">
            <a:xfrm>
              <a:off x="3684654" y="2831685"/>
              <a:ext cx="0" cy="1509"/>
            </a:xfrm>
            <a:custGeom>
              <a:avLst/>
              <a:gdLst>
                <a:gd name="T0" fmla="*/ 711 w 1"/>
                <a:gd name="T1" fmla="*/ 1790702559 h 1"/>
                <a:gd name="T2" fmla="*/ 711 w 1"/>
                <a:gd name="T3" fmla="*/ 0 h 1"/>
                <a:gd name="T4" fmla="*/ 0 w 1"/>
                <a:gd name="T5" fmla="*/ 1790702559 h 1"/>
                <a:gd name="T6" fmla="*/ 711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lnTo>
                    <a:pt x="1"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7" name="MH_Other_185"/>
            <p:cNvSpPr/>
            <p:nvPr>
              <p:custDataLst>
                <p:tags r:id="rId199"/>
              </p:custDataLst>
            </p:nvPr>
          </p:nvSpPr>
          <p:spPr bwMode="auto">
            <a:xfrm>
              <a:off x="3631351" y="2753171"/>
              <a:ext cx="56349" cy="154007"/>
            </a:xfrm>
            <a:custGeom>
              <a:avLst/>
              <a:gdLst>
                <a:gd name="T0" fmla="*/ 2147483646 w 70"/>
                <a:gd name="T1" fmla="*/ 2147483646 h 193"/>
                <a:gd name="T2" fmla="*/ 2147483646 w 70"/>
                <a:gd name="T3" fmla="*/ 2147483646 h 193"/>
                <a:gd name="T4" fmla="*/ 2147483646 w 70"/>
                <a:gd name="T5" fmla="*/ 2147483646 h 193"/>
                <a:gd name="T6" fmla="*/ 593566790 w 70"/>
                <a:gd name="T7" fmla="*/ 2147483646 h 193"/>
                <a:gd name="T8" fmla="*/ 593566790 w 70"/>
                <a:gd name="T9" fmla="*/ 2147483646 h 193"/>
                <a:gd name="T10" fmla="*/ 0 w 70"/>
                <a:gd name="T11" fmla="*/ 2147483646 h 193"/>
                <a:gd name="T12" fmla="*/ 0 w 70"/>
                <a:gd name="T13" fmla="*/ 2147483646 h 193"/>
                <a:gd name="T14" fmla="*/ 0 w 70"/>
                <a:gd name="T15" fmla="*/ 2147483646 h 193"/>
                <a:gd name="T16" fmla="*/ 593566790 w 70"/>
                <a:gd name="T17" fmla="*/ 2147483646 h 193"/>
                <a:gd name="T18" fmla="*/ 2147483646 w 70"/>
                <a:gd name="T19" fmla="*/ 2147483646 h 193"/>
                <a:gd name="T20" fmla="*/ 2147483646 w 70"/>
                <a:gd name="T21" fmla="*/ 2147483646 h 193"/>
                <a:gd name="T22" fmla="*/ 2147483646 w 70"/>
                <a:gd name="T23" fmla="*/ 2147483646 h 193"/>
                <a:gd name="T24" fmla="*/ 2147483646 w 70"/>
                <a:gd name="T25" fmla="*/ 2147483646 h 193"/>
                <a:gd name="T26" fmla="*/ 2147483646 w 70"/>
                <a:gd name="T27" fmla="*/ 2147483646 h 193"/>
                <a:gd name="T28" fmla="*/ 2147483646 w 70"/>
                <a:gd name="T29" fmla="*/ 2147483646 h 193"/>
                <a:gd name="T30" fmla="*/ 2147483646 w 70"/>
                <a:gd name="T31" fmla="*/ 2147483646 h 193"/>
                <a:gd name="T32" fmla="*/ 2147483646 w 70"/>
                <a:gd name="T33" fmla="*/ 2147483646 h 193"/>
                <a:gd name="T34" fmla="*/ 2147483646 w 70"/>
                <a:gd name="T35" fmla="*/ 0 h 193"/>
                <a:gd name="T36" fmla="*/ 2147483646 w 70"/>
                <a:gd name="T37" fmla="*/ 1182558411 h 193"/>
                <a:gd name="T38" fmla="*/ 2147483646 w 70"/>
                <a:gd name="T39" fmla="*/ 1773837197 h 193"/>
                <a:gd name="T40" fmla="*/ 2147483646 w 70"/>
                <a:gd name="T41" fmla="*/ 2147483646 h 19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 h="193">
                  <a:moveTo>
                    <a:pt x="51" y="75"/>
                  </a:moveTo>
                  <a:cubicBezTo>
                    <a:pt x="35" y="102"/>
                    <a:pt x="29" y="114"/>
                    <a:pt x="29" y="114"/>
                  </a:cubicBezTo>
                  <a:cubicBezTo>
                    <a:pt x="29" y="114"/>
                    <a:pt x="22" y="125"/>
                    <a:pt x="8" y="154"/>
                  </a:cubicBezTo>
                  <a:cubicBezTo>
                    <a:pt x="5" y="163"/>
                    <a:pt x="2" y="171"/>
                    <a:pt x="1" y="180"/>
                  </a:cubicBezTo>
                  <a:cubicBezTo>
                    <a:pt x="1" y="180"/>
                    <a:pt x="1" y="181"/>
                    <a:pt x="1" y="181"/>
                  </a:cubicBezTo>
                  <a:cubicBezTo>
                    <a:pt x="0" y="181"/>
                    <a:pt x="0" y="181"/>
                    <a:pt x="0" y="181"/>
                  </a:cubicBezTo>
                  <a:cubicBezTo>
                    <a:pt x="0" y="185"/>
                    <a:pt x="0" y="189"/>
                    <a:pt x="0" y="193"/>
                  </a:cubicBezTo>
                  <a:cubicBezTo>
                    <a:pt x="0" y="193"/>
                    <a:pt x="0" y="193"/>
                    <a:pt x="0" y="193"/>
                  </a:cubicBezTo>
                  <a:cubicBezTo>
                    <a:pt x="1" y="193"/>
                    <a:pt x="1" y="193"/>
                    <a:pt x="1" y="193"/>
                  </a:cubicBezTo>
                  <a:cubicBezTo>
                    <a:pt x="1" y="181"/>
                    <a:pt x="4" y="168"/>
                    <a:pt x="10" y="155"/>
                  </a:cubicBezTo>
                  <a:cubicBezTo>
                    <a:pt x="23" y="126"/>
                    <a:pt x="30" y="114"/>
                    <a:pt x="30" y="114"/>
                  </a:cubicBezTo>
                  <a:cubicBezTo>
                    <a:pt x="30" y="114"/>
                    <a:pt x="37" y="102"/>
                    <a:pt x="52" y="76"/>
                  </a:cubicBezTo>
                  <a:cubicBezTo>
                    <a:pt x="57" y="68"/>
                    <a:pt x="61" y="60"/>
                    <a:pt x="63" y="52"/>
                  </a:cubicBezTo>
                  <a:cubicBezTo>
                    <a:pt x="63" y="51"/>
                    <a:pt x="63" y="50"/>
                    <a:pt x="63" y="50"/>
                  </a:cubicBezTo>
                  <a:cubicBezTo>
                    <a:pt x="64" y="49"/>
                    <a:pt x="64" y="49"/>
                    <a:pt x="64" y="49"/>
                  </a:cubicBezTo>
                  <a:cubicBezTo>
                    <a:pt x="64" y="49"/>
                    <a:pt x="64" y="49"/>
                    <a:pt x="64" y="49"/>
                  </a:cubicBezTo>
                  <a:cubicBezTo>
                    <a:pt x="66" y="42"/>
                    <a:pt x="67" y="34"/>
                    <a:pt x="67" y="26"/>
                  </a:cubicBezTo>
                  <a:cubicBezTo>
                    <a:pt x="68" y="18"/>
                    <a:pt x="66" y="8"/>
                    <a:pt x="64" y="0"/>
                  </a:cubicBezTo>
                  <a:cubicBezTo>
                    <a:pt x="64" y="2"/>
                    <a:pt x="64" y="2"/>
                    <a:pt x="64" y="2"/>
                  </a:cubicBezTo>
                  <a:cubicBezTo>
                    <a:pt x="64" y="2"/>
                    <a:pt x="63" y="2"/>
                    <a:pt x="63" y="3"/>
                  </a:cubicBezTo>
                  <a:cubicBezTo>
                    <a:pt x="70" y="28"/>
                    <a:pt x="66" y="50"/>
                    <a:pt x="51" y="7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8" name="MH_Other_186"/>
            <p:cNvSpPr/>
            <p:nvPr>
              <p:custDataLst>
                <p:tags r:id="rId200"/>
              </p:custDataLst>
            </p:nvPr>
          </p:nvSpPr>
          <p:spPr bwMode="auto">
            <a:xfrm>
              <a:off x="3683131" y="2792428"/>
              <a:ext cx="0" cy="1509"/>
            </a:xfrm>
            <a:custGeom>
              <a:avLst/>
              <a:gdLst>
                <a:gd name="T0" fmla="*/ 0 w 1"/>
                <a:gd name="T1" fmla="*/ 232268030 h 3"/>
                <a:gd name="T2" fmla="*/ 0 w 1"/>
                <a:gd name="T3" fmla="*/ 696524249 h 3"/>
                <a:gd name="T4" fmla="*/ 711 w 1"/>
                <a:gd name="T5" fmla="*/ 0 h 3"/>
                <a:gd name="T6" fmla="*/ 711 w 1"/>
                <a:gd name="T7" fmla="*/ 0 h 3"/>
                <a:gd name="T8" fmla="*/ 0 w 1"/>
                <a:gd name="T9" fmla="*/ 23226803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3">
                  <a:moveTo>
                    <a:pt x="0" y="1"/>
                  </a:moveTo>
                  <a:cubicBezTo>
                    <a:pt x="0" y="1"/>
                    <a:pt x="0" y="2"/>
                    <a:pt x="0" y="3"/>
                  </a:cubicBezTo>
                  <a:cubicBezTo>
                    <a:pt x="1" y="0"/>
                    <a:pt x="1" y="0"/>
                    <a:pt x="1" y="0"/>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09" name="MH_Other_187"/>
            <p:cNvSpPr/>
            <p:nvPr>
              <p:custDataLst>
                <p:tags r:id="rId201"/>
              </p:custDataLst>
            </p:nvPr>
          </p:nvSpPr>
          <p:spPr bwMode="auto">
            <a:xfrm>
              <a:off x="3622213" y="2713915"/>
              <a:ext cx="67009" cy="184204"/>
            </a:xfrm>
            <a:custGeom>
              <a:avLst/>
              <a:gdLst>
                <a:gd name="T0" fmla="*/ 2147483646 w 84"/>
                <a:gd name="T1" fmla="*/ 0 h 231"/>
                <a:gd name="T2" fmla="*/ 2147483646 w 84"/>
                <a:gd name="T3" fmla="*/ 590476508 h 231"/>
                <a:gd name="T4" fmla="*/ 2147483646 w 84"/>
                <a:gd name="T5" fmla="*/ 2147483646 h 231"/>
                <a:gd name="T6" fmla="*/ 2147483646 w 84"/>
                <a:gd name="T7" fmla="*/ 2147483646 h 231"/>
                <a:gd name="T8" fmla="*/ 2147483646 w 84"/>
                <a:gd name="T9" fmla="*/ 2147483646 h 231"/>
                <a:gd name="T10" fmla="*/ 2147483646 w 84"/>
                <a:gd name="T11" fmla="*/ 2147483646 h 231"/>
                <a:gd name="T12" fmla="*/ 2147483646 w 84"/>
                <a:gd name="T13" fmla="*/ 2147483646 h 231"/>
                <a:gd name="T14" fmla="*/ 2147483646 w 84"/>
                <a:gd name="T15" fmla="*/ 2147483646 h 231"/>
                <a:gd name="T16" fmla="*/ 2147483646 w 84"/>
                <a:gd name="T17" fmla="*/ 2147483646 h 231"/>
                <a:gd name="T18" fmla="*/ 2147483646 w 84"/>
                <a:gd name="T19" fmla="*/ 2147483646 h 231"/>
                <a:gd name="T20" fmla="*/ 2147483646 w 84"/>
                <a:gd name="T21" fmla="*/ 2147483646 h 231"/>
                <a:gd name="T22" fmla="*/ 2147483646 w 84"/>
                <a:gd name="T23" fmla="*/ 2147483646 h 231"/>
                <a:gd name="T24" fmla="*/ 2147483646 w 84"/>
                <a:gd name="T25" fmla="*/ 2147483646 h 231"/>
                <a:gd name="T26" fmla="*/ 2147483646 w 84"/>
                <a:gd name="T27" fmla="*/ 2147483646 h 231"/>
                <a:gd name="T28" fmla="*/ 2147483646 w 84"/>
                <a:gd name="T29" fmla="*/ 2147483646 h 231"/>
                <a:gd name="T30" fmla="*/ 2147483646 w 84"/>
                <a:gd name="T31" fmla="*/ 0 h 2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4" h="231">
                  <a:moveTo>
                    <a:pt x="80" y="0"/>
                  </a:moveTo>
                  <a:cubicBezTo>
                    <a:pt x="78" y="1"/>
                    <a:pt x="78" y="1"/>
                    <a:pt x="78" y="1"/>
                  </a:cubicBezTo>
                  <a:cubicBezTo>
                    <a:pt x="84" y="27"/>
                    <a:pt x="78" y="49"/>
                    <a:pt x="62" y="73"/>
                  </a:cubicBezTo>
                  <a:cubicBezTo>
                    <a:pt x="45" y="99"/>
                    <a:pt x="38" y="110"/>
                    <a:pt x="37" y="110"/>
                  </a:cubicBezTo>
                  <a:cubicBezTo>
                    <a:pt x="37" y="111"/>
                    <a:pt x="30" y="121"/>
                    <a:pt x="15" y="150"/>
                  </a:cubicBezTo>
                  <a:cubicBezTo>
                    <a:pt x="0" y="176"/>
                    <a:pt x="0" y="204"/>
                    <a:pt x="12" y="231"/>
                  </a:cubicBezTo>
                  <a:cubicBezTo>
                    <a:pt x="12" y="230"/>
                    <a:pt x="12" y="230"/>
                    <a:pt x="12" y="230"/>
                  </a:cubicBezTo>
                  <a:cubicBezTo>
                    <a:pt x="13" y="230"/>
                    <a:pt x="13" y="230"/>
                    <a:pt x="13" y="229"/>
                  </a:cubicBezTo>
                  <a:cubicBezTo>
                    <a:pt x="1" y="203"/>
                    <a:pt x="2" y="177"/>
                    <a:pt x="16" y="150"/>
                  </a:cubicBezTo>
                  <a:cubicBezTo>
                    <a:pt x="31" y="122"/>
                    <a:pt x="38" y="111"/>
                    <a:pt x="38" y="111"/>
                  </a:cubicBezTo>
                  <a:cubicBezTo>
                    <a:pt x="39" y="111"/>
                    <a:pt x="46" y="100"/>
                    <a:pt x="63" y="74"/>
                  </a:cubicBezTo>
                  <a:cubicBezTo>
                    <a:pt x="68" y="67"/>
                    <a:pt x="72" y="59"/>
                    <a:pt x="75" y="52"/>
                  </a:cubicBezTo>
                  <a:cubicBezTo>
                    <a:pt x="75" y="51"/>
                    <a:pt x="75" y="51"/>
                    <a:pt x="75" y="51"/>
                  </a:cubicBezTo>
                  <a:cubicBezTo>
                    <a:pt x="76" y="51"/>
                    <a:pt x="76" y="51"/>
                    <a:pt x="76" y="51"/>
                  </a:cubicBezTo>
                  <a:cubicBezTo>
                    <a:pt x="79" y="42"/>
                    <a:pt x="81" y="34"/>
                    <a:pt x="81" y="25"/>
                  </a:cubicBezTo>
                  <a:cubicBezTo>
                    <a:pt x="82" y="17"/>
                    <a:pt x="81" y="8"/>
                    <a:pt x="8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0" name="MH_Other_188"/>
            <p:cNvSpPr/>
            <p:nvPr>
              <p:custDataLst>
                <p:tags r:id="rId202"/>
              </p:custDataLst>
            </p:nvPr>
          </p:nvSpPr>
          <p:spPr bwMode="auto">
            <a:xfrm>
              <a:off x="3631351" y="2896608"/>
              <a:ext cx="1523" cy="1510"/>
            </a:xfrm>
            <a:custGeom>
              <a:avLst/>
              <a:gdLst>
                <a:gd name="T0" fmla="*/ 1792959984 w 1"/>
                <a:gd name="T1" fmla="*/ 0 h 1"/>
                <a:gd name="T2" fmla="*/ 0 w 1"/>
                <a:gd name="T3" fmla="*/ 1792959984 h 1"/>
                <a:gd name="T4" fmla="*/ 1792959984 w 1"/>
                <a:gd name="T5" fmla="*/ 1792959984 h 1"/>
                <a:gd name="T6" fmla="*/ 1792959984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1"/>
                    <a:pt x="1" y="1"/>
                    <a:pt x="0" y="1"/>
                  </a:cubicBezTo>
                  <a:cubicBezTo>
                    <a:pt x="1" y="1"/>
                    <a:pt x="1" y="1"/>
                    <a:pt x="1" y="1"/>
                  </a:cubicBezTo>
                  <a:cubicBezTo>
                    <a:pt x="1"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1" name="MH_Other_189"/>
            <p:cNvSpPr/>
            <p:nvPr>
              <p:custDataLst>
                <p:tags r:id="rId203"/>
              </p:custDataLst>
            </p:nvPr>
          </p:nvSpPr>
          <p:spPr bwMode="auto">
            <a:xfrm>
              <a:off x="3683131" y="2754680"/>
              <a:ext cx="0" cy="0"/>
            </a:xfrm>
            <a:custGeom>
              <a:avLst/>
              <a:gdLst>
                <a:gd name="T0" fmla="*/ 0 w 1"/>
                <a:gd name="T1" fmla="*/ 1067 h 1"/>
                <a:gd name="T2" fmla="*/ 711 w 1"/>
                <a:gd name="T3" fmla="*/ 0 h 1"/>
                <a:gd name="T4" fmla="*/ 0 w 1"/>
                <a:gd name="T5" fmla="*/ 0 h 1"/>
                <a:gd name="T6" fmla="*/ 0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0"/>
                    <a:pt x="1"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2" name="MH_Other_190"/>
            <p:cNvSpPr/>
            <p:nvPr>
              <p:custDataLst>
                <p:tags r:id="rId204"/>
              </p:custDataLst>
            </p:nvPr>
          </p:nvSpPr>
          <p:spPr bwMode="auto">
            <a:xfrm>
              <a:off x="3631352" y="2408921"/>
              <a:ext cx="150772" cy="252148"/>
            </a:xfrm>
            <a:custGeom>
              <a:avLst/>
              <a:gdLst>
                <a:gd name="T0" fmla="*/ 2147483646 w 186"/>
                <a:gd name="T1" fmla="*/ 2147483646 h 316"/>
                <a:gd name="T2" fmla="*/ 2147483646 w 186"/>
                <a:gd name="T3" fmla="*/ 2147483646 h 316"/>
                <a:gd name="T4" fmla="*/ 2147483646 w 186"/>
                <a:gd name="T5" fmla="*/ 2147483646 h 316"/>
                <a:gd name="T6" fmla="*/ 2147483646 w 186"/>
                <a:gd name="T7" fmla="*/ 2147483646 h 316"/>
                <a:gd name="T8" fmla="*/ 2147483646 w 186"/>
                <a:gd name="T9" fmla="*/ 2147483646 h 316"/>
                <a:gd name="T10" fmla="*/ 2147483646 w 186"/>
                <a:gd name="T11" fmla="*/ 2147483646 h 316"/>
                <a:gd name="T12" fmla="*/ 2147483646 w 186"/>
                <a:gd name="T13" fmla="*/ 2147483646 h 316"/>
                <a:gd name="T14" fmla="*/ 2147483646 w 186"/>
                <a:gd name="T15" fmla="*/ 2147483646 h 316"/>
                <a:gd name="T16" fmla="*/ 0 w 186"/>
                <a:gd name="T17" fmla="*/ 2147483646 h 316"/>
                <a:gd name="T18" fmla="*/ 0 w 186"/>
                <a:gd name="T19" fmla="*/ 2147483646 h 316"/>
                <a:gd name="T20" fmla="*/ 600441242 w 186"/>
                <a:gd name="T21" fmla="*/ 2147483646 h 316"/>
                <a:gd name="T22" fmla="*/ 2147483646 w 186"/>
                <a:gd name="T23" fmla="*/ 2147483646 h 316"/>
                <a:gd name="T24" fmla="*/ 2147483646 w 186"/>
                <a:gd name="T25" fmla="*/ 2147483646 h 316"/>
                <a:gd name="T26" fmla="*/ 2147483646 w 186"/>
                <a:gd name="T27" fmla="*/ 2147483646 h 316"/>
                <a:gd name="T28" fmla="*/ 2147483646 w 186"/>
                <a:gd name="T29" fmla="*/ 2147483646 h 316"/>
                <a:gd name="T30" fmla="*/ 2147483646 w 186"/>
                <a:gd name="T31" fmla="*/ 2147483646 h 316"/>
                <a:gd name="T32" fmla="*/ 2147483646 w 186"/>
                <a:gd name="T33" fmla="*/ 2147483646 h 316"/>
                <a:gd name="T34" fmla="*/ 2147483646 w 186"/>
                <a:gd name="T35" fmla="*/ 2147483646 h 316"/>
                <a:gd name="T36" fmla="*/ 2147483646 w 186"/>
                <a:gd name="T37" fmla="*/ 2147483646 h 316"/>
                <a:gd name="T38" fmla="*/ 2147483646 w 186"/>
                <a:gd name="T39" fmla="*/ 2147483646 h 316"/>
                <a:gd name="T40" fmla="*/ 2147483646 w 186"/>
                <a:gd name="T41" fmla="*/ 2147483646 h 316"/>
                <a:gd name="T42" fmla="*/ 2147483646 w 186"/>
                <a:gd name="T43" fmla="*/ 2147483646 h 316"/>
                <a:gd name="T44" fmla="*/ 2147483646 w 186"/>
                <a:gd name="T45" fmla="*/ 2147483646 h 316"/>
                <a:gd name="T46" fmla="*/ 2147483646 w 186"/>
                <a:gd name="T47" fmla="*/ 2147483646 h 316"/>
                <a:gd name="T48" fmla="*/ 2147483646 w 186"/>
                <a:gd name="T49" fmla="*/ 2147483646 h 316"/>
                <a:gd name="T50" fmla="*/ 2147483646 w 186"/>
                <a:gd name="T51" fmla="*/ 2147483646 h 316"/>
                <a:gd name="T52" fmla="*/ 2147483646 w 186"/>
                <a:gd name="T53" fmla="*/ 2147483646 h 316"/>
                <a:gd name="T54" fmla="*/ 2147483646 w 186"/>
                <a:gd name="T55" fmla="*/ 2147483646 h 316"/>
                <a:gd name="T56" fmla="*/ 2147483646 w 186"/>
                <a:gd name="T57" fmla="*/ 2147483646 h 316"/>
                <a:gd name="T58" fmla="*/ 2147483646 w 186"/>
                <a:gd name="T59" fmla="*/ 2147483646 h 316"/>
                <a:gd name="T60" fmla="*/ 2147483646 w 186"/>
                <a:gd name="T61" fmla="*/ 2147483646 h 316"/>
                <a:gd name="T62" fmla="*/ 2147483646 w 186"/>
                <a:gd name="T63" fmla="*/ 2147483646 h 316"/>
                <a:gd name="T64" fmla="*/ 2147483646 w 186"/>
                <a:gd name="T65" fmla="*/ 2147483646 h 316"/>
                <a:gd name="T66" fmla="*/ 2147483646 w 186"/>
                <a:gd name="T67" fmla="*/ 2147483646 h 316"/>
                <a:gd name="T68" fmla="*/ 2147483646 w 186"/>
                <a:gd name="T69" fmla="*/ 2147483646 h 316"/>
                <a:gd name="T70" fmla="*/ 2147483646 w 186"/>
                <a:gd name="T71" fmla="*/ 2147483646 h 316"/>
                <a:gd name="T72" fmla="*/ 2147483646 w 186"/>
                <a:gd name="T73" fmla="*/ 2147483646 h 316"/>
                <a:gd name="T74" fmla="*/ 2147483646 w 186"/>
                <a:gd name="T75" fmla="*/ 592647808 h 316"/>
                <a:gd name="T76" fmla="*/ 2147483646 w 186"/>
                <a:gd name="T77" fmla="*/ 0 h 316"/>
                <a:gd name="T78" fmla="*/ 2147483646 w 186"/>
                <a:gd name="T79" fmla="*/ 0 h 316"/>
                <a:gd name="T80" fmla="*/ 2147483646 w 186"/>
                <a:gd name="T81" fmla="*/ 2147483646 h 3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6" h="316">
                  <a:moveTo>
                    <a:pt x="96" y="38"/>
                  </a:moveTo>
                  <a:cubicBezTo>
                    <a:pt x="84" y="51"/>
                    <a:pt x="76" y="67"/>
                    <a:pt x="72" y="85"/>
                  </a:cubicBezTo>
                  <a:cubicBezTo>
                    <a:pt x="73" y="85"/>
                    <a:pt x="73" y="85"/>
                    <a:pt x="73" y="85"/>
                  </a:cubicBezTo>
                  <a:cubicBezTo>
                    <a:pt x="60" y="99"/>
                    <a:pt x="53" y="117"/>
                    <a:pt x="50" y="136"/>
                  </a:cubicBezTo>
                  <a:cubicBezTo>
                    <a:pt x="39" y="150"/>
                    <a:pt x="33" y="167"/>
                    <a:pt x="31" y="186"/>
                  </a:cubicBezTo>
                  <a:cubicBezTo>
                    <a:pt x="21" y="201"/>
                    <a:pt x="17" y="219"/>
                    <a:pt x="17" y="237"/>
                  </a:cubicBezTo>
                  <a:cubicBezTo>
                    <a:pt x="7" y="253"/>
                    <a:pt x="3" y="271"/>
                    <a:pt x="4" y="290"/>
                  </a:cubicBezTo>
                  <a:cubicBezTo>
                    <a:pt x="5" y="290"/>
                    <a:pt x="5" y="290"/>
                    <a:pt x="5" y="290"/>
                  </a:cubicBezTo>
                  <a:cubicBezTo>
                    <a:pt x="3" y="293"/>
                    <a:pt x="1" y="297"/>
                    <a:pt x="0" y="301"/>
                  </a:cubicBezTo>
                  <a:cubicBezTo>
                    <a:pt x="0" y="301"/>
                    <a:pt x="0" y="301"/>
                    <a:pt x="0" y="301"/>
                  </a:cubicBezTo>
                  <a:cubicBezTo>
                    <a:pt x="1" y="301"/>
                    <a:pt x="1" y="301"/>
                    <a:pt x="1" y="301"/>
                  </a:cubicBezTo>
                  <a:cubicBezTo>
                    <a:pt x="24" y="305"/>
                    <a:pt x="24" y="305"/>
                    <a:pt x="24" y="305"/>
                  </a:cubicBezTo>
                  <a:cubicBezTo>
                    <a:pt x="25" y="306"/>
                    <a:pt x="25" y="306"/>
                    <a:pt x="25" y="306"/>
                  </a:cubicBezTo>
                  <a:cubicBezTo>
                    <a:pt x="58" y="312"/>
                    <a:pt x="58" y="312"/>
                    <a:pt x="58" y="312"/>
                  </a:cubicBezTo>
                  <a:cubicBezTo>
                    <a:pt x="60" y="312"/>
                    <a:pt x="60" y="312"/>
                    <a:pt x="60" y="312"/>
                  </a:cubicBezTo>
                  <a:cubicBezTo>
                    <a:pt x="79" y="316"/>
                    <a:pt x="79" y="316"/>
                    <a:pt x="79" y="316"/>
                  </a:cubicBezTo>
                  <a:cubicBezTo>
                    <a:pt x="79" y="316"/>
                    <a:pt x="79" y="316"/>
                    <a:pt x="79" y="316"/>
                  </a:cubicBezTo>
                  <a:cubicBezTo>
                    <a:pt x="80" y="316"/>
                    <a:pt x="80" y="316"/>
                    <a:pt x="80" y="316"/>
                  </a:cubicBezTo>
                  <a:cubicBezTo>
                    <a:pt x="81" y="316"/>
                    <a:pt x="81" y="316"/>
                    <a:pt x="81" y="316"/>
                  </a:cubicBezTo>
                  <a:cubicBezTo>
                    <a:pt x="81" y="314"/>
                    <a:pt x="82" y="312"/>
                    <a:pt x="82" y="310"/>
                  </a:cubicBezTo>
                  <a:cubicBezTo>
                    <a:pt x="84" y="302"/>
                    <a:pt x="84" y="293"/>
                    <a:pt x="83" y="284"/>
                  </a:cubicBezTo>
                  <a:cubicBezTo>
                    <a:pt x="88" y="277"/>
                    <a:pt x="91" y="269"/>
                    <a:pt x="93" y="261"/>
                  </a:cubicBezTo>
                  <a:cubicBezTo>
                    <a:pt x="95" y="254"/>
                    <a:pt x="96" y="245"/>
                    <a:pt x="96" y="236"/>
                  </a:cubicBezTo>
                  <a:cubicBezTo>
                    <a:pt x="101" y="229"/>
                    <a:pt x="104" y="222"/>
                    <a:pt x="107" y="214"/>
                  </a:cubicBezTo>
                  <a:cubicBezTo>
                    <a:pt x="109" y="206"/>
                    <a:pt x="111" y="198"/>
                    <a:pt x="111" y="190"/>
                  </a:cubicBezTo>
                  <a:cubicBezTo>
                    <a:pt x="116" y="183"/>
                    <a:pt x="120" y="176"/>
                    <a:pt x="123" y="169"/>
                  </a:cubicBezTo>
                  <a:cubicBezTo>
                    <a:pt x="126" y="162"/>
                    <a:pt x="128" y="152"/>
                    <a:pt x="129" y="144"/>
                  </a:cubicBezTo>
                  <a:cubicBezTo>
                    <a:pt x="135" y="138"/>
                    <a:pt x="139" y="131"/>
                    <a:pt x="143" y="124"/>
                  </a:cubicBezTo>
                  <a:cubicBezTo>
                    <a:pt x="146" y="116"/>
                    <a:pt x="149" y="108"/>
                    <a:pt x="151" y="99"/>
                  </a:cubicBezTo>
                  <a:cubicBezTo>
                    <a:pt x="157" y="93"/>
                    <a:pt x="162" y="87"/>
                    <a:pt x="166" y="79"/>
                  </a:cubicBezTo>
                  <a:cubicBezTo>
                    <a:pt x="169" y="72"/>
                    <a:pt x="172" y="65"/>
                    <a:pt x="174" y="56"/>
                  </a:cubicBezTo>
                  <a:cubicBezTo>
                    <a:pt x="179" y="52"/>
                    <a:pt x="183" y="48"/>
                    <a:pt x="186" y="43"/>
                  </a:cubicBezTo>
                  <a:cubicBezTo>
                    <a:pt x="185" y="43"/>
                    <a:pt x="185" y="43"/>
                    <a:pt x="185" y="43"/>
                  </a:cubicBezTo>
                  <a:cubicBezTo>
                    <a:pt x="168" y="32"/>
                    <a:pt x="168" y="32"/>
                    <a:pt x="168" y="32"/>
                  </a:cubicBezTo>
                  <a:cubicBezTo>
                    <a:pt x="167" y="32"/>
                    <a:pt x="167" y="32"/>
                    <a:pt x="167" y="32"/>
                  </a:cubicBezTo>
                  <a:cubicBezTo>
                    <a:pt x="138" y="14"/>
                    <a:pt x="138" y="14"/>
                    <a:pt x="138" y="14"/>
                  </a:cubicBezTo>
                  <a:cubicBezTo>
                    <a:pt x="137" y="13"/>
                    <a:pt x="137" y="13"/>
                    <a:pt x="137" y="13"/>
                  </a:cubicBezTo>
                  <a:cubicBezTo>
                    <a:pt x="117" y="1"/>
                    <a:pt x="117" y="1"/>
                    <a:pt x="117" y="1"/>
                  </a:cubicBezTo>
                  <a:cubicBezTo>
                    <a:pt x="117" y="0"/>
                    <a:pt x="117" y="0"/>
                    <a:pt x="117" y="0"/>
                  </a:cubicBezTo>
                  <a:cubicBezTo>
                    <a:pt x="116" y="0"/>
                    <a:pt x="116" y="0"/>
                    <a:pt x="116" y="0"/>
                  </a:cubicBezTo>
                  <a:cubicBezTo>
                    <a:pt x="107" y="11"/>
                    <a:pt x="100" y="24"/>
                    <a:pt x="96" y="3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3" name="MH_Other_191"/>
            <p:cNvSpPr/>
            <p:nvPr>
              <p:custDataLst>
                <p:tags r:id="rId205"/>
              </p:custDataLst>
            </p:nvPr>
          </p:nvSpPr>
          <p:spPr bwMode="auto">
            <a:xfrm>
              <a:off x="3645058" y="2454217"/>
              <a:ext cx="126404" cy="144947"/>
            </a:xfrm>
            <a:custGeom>
              <a:avLst/>
              <a:gdLst>
                <a:gd name="T0" fmla="*/ 2147483646 w 157"/>
                <a:gd name="T1" fmla="*/ 2147483646 h 182"/>
                <a:gd name="T2" fmla="*/ 2147483646 w 157"/>
                <a:gd name="T3" fmla="*/ 2147483646 h 182"/>
                <a:gd name="T4" fmla="*/ 2147483646 w 157"/>
                <a:gd name="T5" fmla="*/ 2147483646 h 182"/>
                <a:gd name="T6" fmla="*/ 2147483646 w 157"/>
                <a:gd name="T7" fmla="*/ 2147483646 h 182"/>
                <a:gd name="T8" fmla="*/ 2147483646 w 157"/>
                <a:gd name="T9" fmla="*/ 0 h 182"/>
                <a:gd name="T10" fmla="*/ 2147483646 w 157"/>
                <a:gd name="T11" fmla="*/ 1177975800 h 182"/>
                <a:gd name="T12" fmla="*/ 2147483646 w 157"/>
                <a:gd name="T13" fmla="*/ 2147483646 h 182"/>
                <a:gd name="T14" fmla="*/ 2147483646 w 157"/>
                <a:gd name="T15" fmla="*/ 2147483646 h 182"/>
                <a:gd name="T16" fmla="*/ 2147483646 w 157"/>
                <a:gd name="T17" fmla="*/ 2147483646 h 182"/>
                <a:gd name="T18" fmla="*/ 2147483646 w 157"/>
                <a:gd name="T19" fmla="*/ 2147483646 h 182"/>
                <a:gd name="T20" fmla="*/ 2147483646 w 157"/>
                <a:gd name="T21" fmla="*/ 2147483646 h 182"/>
                <a:gd name="T22" fmla="*/ 2147483646 w 157"/>
                <a:gd name="T23" fmla="*/ 2147483646 h 182"/>
                <a:gd name="T24" fmla="*/ 2147483646 w 157"/>
                <a:gd name="T25" fmla="*/ 2147483646 h 182"/>
                <a:gd name="T26" fmla="*/ 0 w 157"/>
                <a:gd name="T27" fmla="*/ 2147483646 h 182"/>
                <a:gd name="T28" fmla="*/ 593052370 w 157"/>
                <a:gd name="T29" fmla="*/ 2147483646 h 182"/>
                <a:gd name="T30" fmla="*/ 2147483646 w 157"/>
                <a:gd name="T31" fmla="*/ 2147483646 h 1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7" h="182">
                  <a:moveTo>
                    <a:pt x="37" y="109"/>
                  </a:moveTo>
                  <a:cubicBezTo>
                    <a:pt x="62" y="90"/>
                    <a:pt x="73" y="83"/>
                    <a:pt x="74" y="83"/>
                  </a:cubicBezTo>
                  <a:cubicBezTo>
                    <a:pt x="74" y="83"/>
                    <a:pt x="85" y="76"/>
                    <a:pt x="111" y="60"/>
                  </a:cubicBezTo>
                  <a:cubicBezTo>
                    <a:pt x="128" y="50"/>
                    <a:pt x="140" y="38"/>
                    <a:pt x="149" y="23"/>
                  </a:cubicBezTo>
                  <a:cubicBezTo>
                    <a:pt x="152" y="16"/>
                    <a:pt x="155" y="9"/>
                    <a:pt x="157" y="0"/>
                  </a:cubicBezTo>
                  <a:cubicBezTo>
                    <a:pt x="156" y="2"/>
                    <a:pt x="156" y="2"/>
                    <a:pt x="156" y="2"/>
                  </a:cubicBezTo>
                  <a:cubicBezTo>
                    <a:pt x="149" y="27"/>
                    <a:pt x="135" y="44"/>
                    <a:pt x="111" y="59"/>
                  </a:cubicBezTo>
                  <a:cubicBezTo>
                    <a:pt x="84" y="75"/>
                    <a:pt x="73" y="82"/>
                    <a:pt x="73" y="82"/>
                  </a:cubicBezTo>
                  <a:cubicBezTo>
                    <a:pt x="73" y="82"/>
                    <a:pt x="61" y="89"/>
                    <a:pt x="36" y="108"/>
                  </a:cubicBezTo>
                  <a:cubicBezTo>
                    <a:pt x="28" y="114"/>
                    <a:pt x="21" y="121"/>
                    <a:pt x="16" y="128"/>
                  </a:cubicBezTo>
                  <a:cubicBezTo>
                    <a:pt x="16" y="130"/>
                    <a:pt x="16" y="130"/>
                    <a:pt x="16" y="130"/>
                  </a:cubicBezTo>
                  <a:cubicBezTo>
                    <a:pt x="14" y="130"/>
                    <a:pt x="14" y="130"/>
                    <a:pt x="14" y="130"/>
                  </a:cubicBezTo>
                  <a:cubicBezTo>
                    <a:pt x="14" y="130"/>
                    <a:pt x="14" y="130"/>
                    <a:pt x="14" y="130"/>
                  </a:cubicBezTo>
                  <a:cubicBezTo>
                    <a:pt x="4" y="145"/>
                    <a:pt x="0" y="163"/>
                    <a:pt x="0" y="182"/>
                  </a:cubicBezTo>
                  <a:cubicBezTo>
                    <a:pt x="1" y="181"/>
                    <a:pt x="1" y="181"/>
                    <a:pt x="1" y="181"/>
                  </a:cubicBezTo>
                  <a:cubicBezTo>
                    <a:pt x="1" y="152"/>
                    <a:pt x="12" y="128"/>
                    <a:pt x="37" y="10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4" name="MH_Other_192"/>
            <p:cNvSpPr/>
            <p:nvPr>
              <p:custDataLst>
                <p:tags r:id="rId206"/>
              </p:custDataLst>
            </p:nvPr>
          </p:nvSpPr>
          <p:spPr bwMode="auto">
            <a:xfrm>
              <a:off x="3657242" y="2443648"/>
              <a:ext cx="124880" cy="113240"/>
            </a:xfrm>
            <a:custGeom>
              <a:avLst/>
              <a:gdLst>
                <a:gd name="T0" fmla="*/ 2147483646 w 155"/>
                <a:gd name="T1" fmla="*/ 0 h 143"/>
                <a:gd name="T2" fmla="*/ 2147483646 w 155"/>
                <a:gd name="T3" fmla="*/ 0 h 143"/>
                <a:gd name="T4" fmla="*/ 2147483646 w 155"/>
                <a:gd name="T5" fmla="*/ 2147483646 h 143"/>
                <a:gd name="T6" fmla="*/ 2147483646 w 155"/>
                <a:gd name="T7" fmla="*/ 2147483646 h 143"/>
                <a:gd name="T8" fmla="*/ 2147483646 w 155"/>
                <a:gd name="T9" fmla="*/ 2147483646 h 143"/>
                <a:gd name="T10" fmla="*/ 2147483646 w 155"/>
                <a:gd name="T11" fmla="*/ 2147483646 h 143"/>
                <a:gd name="T12" fmla="*/ 2147483646 w 155"/>
                <a:gd name="T13" fmla="*/ 2147483646 h 143"/>
                <a:gd name="T14" fmla="*/ 2147483646 w 155"/>
                <a:gd name="T15" fmla="*/ 2147483646 h 143"/>
                <a:gd name="T16" fmla="*/ 0 w 155"/>
                <a:gd name="T17" fmla="*/ 2147483646 h 143"/>
                <a:gd name="T18" fmla="*/ 1187773809 w 155"/>
                <a:gd name="T19" fmla="*/ 2147483646 h 143"/>
                <a:gd name="T20" fmla="*/ 2147483646 w 155"/>
                <a:gd name="T21" fmla="*/ 2147483646 h 143"/>
                <a:gd name="T22" fmla="*/ 2147483646 w 155"/>
                <a:gd name="T23" fmla="*/ 2147483646 h 143"/>
                <a:gd name="T24" fmla="*/ 2147483646 w 155"/>
                <a:gd name="T25" fmla="*/ 2147483646 h 143"/>
                <a:gd name="T26" fmla="*/ 2147483646 w 155"/>
                <a:gd name="T27" fmla="*/ 2147483646 h 143"/>
                <a:gd name="T28" fmla="*/ 2147483646 w 155"/>
                <a:gd name="T29" fmla="*/ 2147483646 h 143"/>
                <a:gd name="T30" fmla="*/ 2147483646 w 155"/>
                <a:gd name="T31" fmla="*/ 2147483646 h 143"/>
                <a:gd name="T32" fmla="*/ 2147483646 w 155"/>
                <a:gd name="T33" fmla="*/ 2147483646 h 143"/>
                <a:gd name="T34" fmla="*/ 2147483646 w 155"/>
                <a:gd name="T35" fmla="*/ 0 h 1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5" h="143">
                  <a:moveTo>
                    <a:pt x="155" y="0"/>
                  </a:moveTo>
                  <a:cubicBezTo>
                    <a:pt x="154" y="0"/>
                    <a:pt x="154" y="0"/>
                    <a:pt x="154" y="0"/>
                  </a:cubicBezTo>
                  <a:cubicBezTo>
                    <a:pt x="146" y="11"/>
                    <a:pt x="134" y="20"/>
                    <a:pt x="119" y="28"/>
                  </a:cubicBezTo>
                  <a:cubicBezTo>
                    <a:pt x="92" y="43"/>
                    <a:pt x="80" y="49"/>
                    <a:pt x="80" y="49"/>
                  </a:cubicBezTo>
                  <a:cubicBezTo>
                    <a:pt x="80" y="50"/>
                    <a:pt x="68" y="55"/>
                    <a:pt x="41" y="73"/>
                  </a:cubicBezTo>
                  <a:cubicBezTo>
                    <a:pt x="33" y="78"/>
                    <a:pt x="26" y="85"/>
                    <a:pt x="21" y="91"/>
                  </a:cubicBezTo>
                  <a:cubicBezTo>
                    <a:pt x="21" y="92"/>
                    <a:pt x="21" y="92"/>
                    <a:pt x="21" y="92"/>
                  </a:cubicBezTo>
                  <a:cubicBezTo>
                    <a:pt x="20" y="92"/>
                    <a:pt x="20" y="92"/>
                    <a:pt x="20" y="92"/>
                  </a:cubicBezTo>
                  <a:cubicBezTo>
                    <a:pt x="8" y="107"/>
                    <a:pt x="2" y="124"/>
                    <a:pt x="0" y="143"/>
                  </a:cubicBezTo>
                  <a:cubicBezTo>
                    <a:pt x="2" y="141"/>
                    <a:pt x="2" y="141"/>
                    <a:pt x="2" y="141"/>
                  </a:cubicBezTo>
                  <a:cubicBezTo>
                    <a:pt x="4" y="113"/>
                    <a:pt x="17" y="91"/>
                    <a:pt x="42" y="74"/>
                  </a:cubicBezTo>
                  <a:cubicBezTo>
                    <a:pt x="68" y="56"/>
                    <a:pt x="80" y="51"/>
                    <a:pt x="80" y="51"/>
                  </a:cubicBezTo>
                  <a:cubicBezTo>
                    <a:pt x="80" y="51"/>
                    <a:pt x="92" y="44"/>
                    <a:pt x="119" y="30"/>
                  </a:cubicBezTo>
                  <a:cubicBezTo>
                    <a:pt x="128" y="25"/>
                    <a:pt x="135" y="20"/>
                    <a:pt x="142" y="15"/>
                  </a:cubicBezTo>
                  <a:cubicBezTo>
                    <a:pt x="142" y="13"/>
                    <a:pt x="142" y="13"/>
                    <a:pt x="142" y="13"/>
                  </a:cubicBezTo>
                  <a:cubicBezTo>
                    <a:pt x="143" y="13"/>
                    <a:pt x="143" y="13"/>
                    <a:pt x="143" y="13"/>
                  </a:cubicBezTo>
                  <a:cubicBezTo>
                    <a:pt x="143" y="13"/>
                    <a:pt x="143" y="13"/>
                    <a:pt x="143" y="13"/>
                  </a:cubicBezTo>
                  <a:cubicBezTo>
                    <a:pt x="148" y="9"/>
                    <a:pt x="152" y="5"/>
                    <a:pt x="155"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5" name="MH_Other_193"/>
            <p:cNvSpPr/>
            <p:nvPr>
              <p:custDataLst>
                <p:tags r:id="rId207"/>
              </p:custDataLst>
            </p:nvPr>
          </p:nvSpPr>
          <p:spPr bwMode="auto">
            <a:xfrm>
              <a:off x="3771462" y="2454218"/>
              <a:ext cx="0" cy="1509"/>
            </a:xfrm>
            <a:custGeom>
              <a:avLst/>
              <a:gdLst>
                <a:gd name="T0" fmla="*/ 0 w 3"/>
                <a:gd name="T1" fmla="*/ 0 h 4"/>
                <a:gd name="T2" fmla="*/ 0 w 3"/>
                <a:gd name="T3" fmla="*/ 223838018 h 4"/>
                <a:gd name="T4" fmla="*/ 119 w 3"/>
                <a:gd name="T5" fmla="*/ 0 h 4"/>
                <a:gd name="T6" fmla="*/ 119 w 3"/>
                <a:gd name="T7" fmla="*/ 0 h 4"/>
                <a:gd name="T8" fmla="*/ 0 w 3"/>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4">
                  <a:moveTo>
                    <a:pt x="0" y="0"/>
                  </a:moveTo>
                  <a:lnTo>
                    <a:pt x="0" y="4"/>
                  </a:lnTo>
                  <a:lnTo>
                    <a:pt x="3" y="0"/>
                  </a:ln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6" name="MH_Other_194"/>
            <p:cNvSpPr/>
            <p:nvPr>
              <p:custDataLst>
                <p:tags r:id="rId208"/>
              </p:custDataLst>
            </p:nvPr>
          </p:nvSpPr>
          <p:spPr bwMode="auto">
            <a:xfrm>
              <a:off x="3657242" y="2556888"/>
              <a:ext cx="1523" cy="0"/>
            </a:xfrm>
            <a:custGeom>
              <a:avLst/>
              <a:gdLst>
                <a:gd name="T0" fmla="*/ 179120564 w 5"/>
                <a:gd name="T1" fmla="*/ 89 h 4"/>
                <a:gd name="T2" fmla="*/ 179120564 w 5"/>
                <a:gd name="T3" fmla="*/ 0 h 4"/>
                <a:gd name="T4" fmla="*/ 0 w 5"/>
                <a:gd name="T5" fmla="*/ 89 h 4"/>
                <a:gd name="T6" fmla="*/ 0 w 5"/>
                <a:gd name="T7" fmla="*/ 89 h 4"/>
                <a:gd name="T8" fmla="*/ 179120564 w 5"/>
                <a:gd name="T9" fmla="*/ 89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5" y="4"/>
                  </a:moveTo>
                  <a:lnTo>
                    <a:pt x="5" y="0"/>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7" name="MH_Other_195"/>
            <p:cNvSpPr/>
            <p:nvPr>
              <p:custDataLst>
                <p:tags r:id="rId209"/>
              </p:custDataLst>
            </p:nvPr>
          </p:nvSpPr>
          <p:spPr bwMode="auto">
            <a:xfrm>
              <a:off x="3672471" y="2434588"/>
              <a:ext cx="94423" cy="83044"/>
            </a:xfrm>
            <a:custGeom>
              <a:avLst/>
              <a:gdLst>
                <a:gd name="T0" fmla="*/ 2147483646 w 118"/>
                <a:gd name="T1" fmla="*/ 2147483646 h 104"/>
                <a:gd name="T2" fmla="*/ 2147483646 w 118"/>
                <a:gd name="T3" fmla="*/ 2147483646 h 104"/>
                <a:gd name="T4" fmla="*/ 2147483646 w 118"/>
                <a:gd name="T5" fmla="*/ 0 h 104"/>
                <a:gd name="T6" fmla="*/ 2147483646 w 118"/>
                <a:gd name="T7" fmla="*/ 0 h 104"/>
                <a:gd name="T8" fmla="*/ 2147483646 w 118"/>
                <a:gd name="T9" fmla="*/ 2147483646 h 104"/>
                <a:gd name="T10" fmla="*/ 2147483646 w 118"/>
                <a:gd name="T11" fmla="*/ 2147483646 h 104"/>
                <a:gd name="T12" fmla="*/ 2147483646 w 118"/>
                <a:gd name="T13" fmla="*/ 2147483646 h 104"/>
                <a:gd name="T14" fmla="*/ 2147483646 w 118"/>
                <a:gd name="T15" fmla="*/ 2147483646 h 104"/>
                <a:gd name="T16" fmla="*/ 2147483646 w 118"/>
                <a:gd name="T17" fmla="*/ 2147483646 h 104"/>
                <a:gd name="T18" fmla="*/ 0 w 118"/>
                <a:gd name="T19" fmla="*/ 2147483646 h 104"/>
                <a:gd name="T20" fmla="*/ 585117440 w 118"/>
                <a:gd name="T21" fmla="*/ 2147483646 h 104"/>
                <a:gd name="T22" fmla="*/ 1169538399 w 118"/>
                <a:gd name="T23" fmla="*/ 2147483646 h 104"/>
                <a:gd name="T24" fmla="*/ 2147483646 w 118"/>
                <a:gd name="T25" fmla="*/ 2147483646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8" h="104">
                  <a:moveTo>
                    <a:pt x="46" y="37"/>
                  </a:moveTo>
                  <a:cubicBezTo>
                    <a:pt x="73" y="21"/>
                    <a:pt x="86" y="16"/>
                    <a:pt x="86" y="15"/>
                  </a:cubicBezTo>
                  <a:cubicBezTo>
                    <a:pt x="118" y="0"/>
                    <a:pt x="118" y="0"/>
                    <a:pt x="118" y="0"/>
                  </a:cubicBezTo>
                  <a:cubicBezTo>
                    <a:pt x="117" y="0"/>
                    <a:pt x="117" y="0"/>
                    <a:pt x="117" y="0"/>
                  </a:cubicBezTo>
                  <a:cubicBezTo>
                    <a:pt x="85" y="14"/>
                    <a:pt x="85" y="14"/>
                    <a:pt x="85" y="14"/>
                  </a:cubicBezTo>
                  <a:cubicBezTo>
                    <a:pt x="85" y="14"/>
                    <a:pt x="73" y="19"/>
                    <a:pt x="45" y="35"/>
                  </a:cubicBezTo>
                  <a:cubicBezTo>
                    <a:pt x="37" y="40"/>
                    <a:pt x="30" y="46"/>
                    <a:pt x="24" y="52"/>
                  </a:cubicBezTo>
                  <a:cubicBezTo>
                    <a:pt x="24" y="53"/>
                    <a:pt x="24" y="53"/>
                    <a:pt x="24" y="53"/>
                  </a:cubicBezTo>
                  <a:cubicBezTo>
                    <a:pt x="23" y="53"/>
                    <a:pt x="23" y="53"/>
                    <a:pt x="23" y="53"/>
                  </a:cubicBezTo>
                  <a:cubicBezTo>
                    <a:pt x="10" y="67"/>
                    <a:pt x="3" y="85"/>
                    <a:pt x="0" y="104"/>
                  </a:cubicBezTo>
                  <a:cubicBezTo>
                    <a:pt x="1" y="103"/>
                    <a:pt x="1" y="103"/>
                    <a:pt x="1" y="103"/>
                  </a:cubicBezTo>
                  <a:cubicBezTo>
                    <a:pt x="2" y="102"/>
                    <a:pt x="2" y="102"/>
                    <a:pt x="2" y="102"/>
                  </a:cubicBezTo>
                  <a:cubicBezTo>
                    <a:pt x="5" y="74"/>
                    <a:pt x="20" y="52"/>
                    <a:pt x="46" y="3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8" name="MH_Other_196"/>
            <p:cNvSpPr/>
            <p:nvPr>
              <p:custDataLst>
                <p:tags r:id="rId210"/>
              </p:custDataLst>
            </p:nvPr>
          </p:nvSpPr>
          <p:spPr bwMode="auto">
            <a:xfrm>
              <a:off x="3672471" y="2516120"/>
              <a:ext cx="1523" cy="1510"/>
            </a:xfrm>
            <a:custGeom>
              <a:avLst/>
              <a:gdLst>
                <a:gd name="T0" fmla="*/ 1790702559 w 1"/>
                <a:gd name="T1" fmla="*/ 0 h 1"/>
                <a:gd name="T2" fmla="*/ 0 w 1"/>
                <a:gd name="T3" fmla="*/ 2147483646 h 1"/>
                <a:gd name="T4" fmla="*/ 1790702559 w 1"/>
                <a:gd name="T5" fmla="*/ 2147483646 h 1"/>
                <a:gd name="T6" fmla="*/ 1790702559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19" name="MH_Other_197"/>
            <p:cNvSpPr/>
            <p:nvPr>
              <p:custDataLst>
                <p:tags r:id="rId211"/>
              </p:custDataLst>
            </p:nvPr>
          </p:nvSpPr>
          <p:spPr bwMode="auto">
            <a:xfrm>
              <a:off x="3689223" y="2419490"/>
              <a:ext cx="53303" cy="57375"/>
            </a:xfrm>
            <a:custGeom>
              <a:avLst/>
              <a:gdLst>
                <a:gd name="T0" fmla="*/ 2147483646 w 66"/>
                <a:gd name="T1" fmla="*/ 2147483646 h 72"/>
                <a:gd name="T2" fmla="*/ 2147483646 w 66"/>
                <a:gd name="T3" fmla="*/ 588968056 h 72"/>
                <a:gd name="T4" fmla="*/ 2147483646 w 66"/>
                <a:gd name="T5" fmla="*/ 0 h 72"/>
                <a:gd name="T6" fmla="*/ 2147483646 w 66"/>
                <a:gd name="T7" fmla="*/ 2147483646 h 72"/>
                <a:gd name="T8" fmla="*/ 2147483646 w 66"/>
                <a:gd name="T9" fmla="*/ 2147483646 h 72"/>
                <a:gd name="T10" fmla="*/ 2147483646 w 66"/>
                <a:gd name="T11" fmla="*/ 2147483646 h 72"/>
                <a:gd name="T12" fmla="*/ 2147483646 w 66"/>
                <a:gd name="T13" fmla="*/ 2147483646 h 72"/>
                <a:gd name="T14" fmla="*/ 0 w 66"/>
                <a:gd name="T15" fmla="*/ 2147483646 h 72"/>
                <a:gd name="T16" fmla="*/ 595336498 w 66"/>
                <a:gd name="T17" fmla="*/ 2147483646 h 72"/>
                <a:gd name="T18" fmla="*/ 1191382688 w 66"/>
                <a:gd name="T19" fmla="*/ 2147483646 h 72"/>
                <a:gd name="T20" fmla="*/ 2147483646 w 66"/>
                <a:gd name="T21" fmla="*/ 2147483646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72">
                  <a:moveTo>
                    <a:pt x="50" y="9"/>
                  </a:moveTo>
                  <a:cubicBezTo>
                    <a:pt x="56" y="6"/>
                    <a:pt x="62" y="3"/>
                    <a:pt x="66" y="1"/>
                  </a:cubicBezTo>
                  <a:cubicBezTo>
                    <a:pt x="65" y="0"/>
                    <a:pt x="65" y="0"/>
                    <a:pt x="65" y="0"/>
                  </a:cubicBezTo>
                  <a:cubicBezTo>
                    <a:pt x="60" y="2"/>
                    <a:pt x="55" y="5"/>
                    <a:pt x="49" y="7"/>
                  </a:cubicBezTo>
                  <a:cubicBezTo>
                    <a:pt x="41" y="12"/>
                    <a:pt x="33" y="17"/>
                    <a:pt x="26" y="24"/>
                  </a:cubicBezTo>
                  <a:cubicBezTo>
                    <a:pt x="26" y="26"/>
                    <a:pt x="26" y="26"/>
                    <a:pt x="26" y="26"/>
                  </a:cubicBezTo>
                  <a:cubicBezTo>
                    <a:pt x="24" y="25"/>
                    <a:pt x="24" y="25"/>
                    <a:pt x="24" y="25"/>
                  </a:cubicBezTo>
                  <a:cubicBezTo>
                    <a:pt x="12" y="38"/>
                    <a:pt x="4" y="54"/>
                    <a:pt x="0" y="72"/>
                  </a:cubicBezTo>
                  <a:cubicBezTo>
                    <a:pt x="1" y="72"/>
                    <a:pt x="1" y="72"/>
                    <a:pt x="1" y="72"/>
                  </a:cubicBezTo>
                  <a:cubicBezTo>
                    <a:pt x="2" y="71"/>
                    <a:pt x="2" y="71"/>
                    <a:pt x="2" y="71"/>
                  </a:cubicBezTo>
                  <a:cubicBezTo>
                    <a:pt x="7" y="43"/>
                    <a:pt x="23" y="22"/>
                    <a:pt x="50"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0" name="MH_Other_198"/>
            <p:cNvSpPr/>
            <p:nvPr>
              <p:custDataLst>
                <p:tags r:id="rId212"/>
              </p:custDataLst>
            </p:nvPr>
          </p:nvSpPr>
          <p:spPr bwMode="auto">
            <a:xfrm>
              <a:off x="3690746" y="2476864"/>
              <a:ext cx="0" cy="0"/>
            </a:xfrm>
            <a:custGeom>
              <a:avLst/>
              <a:gdLst>
                <a:gd name="T0" fmla="*/ 711 w 1"/>
                <a:gd name="T1" fmla="*/ 0 h 1"/>
                <a:gd name="T2" fmla="*/ 0 w 1"/>
                <a:gd name="T3" fmla="*/ 711 h 1"/>
                <a:gd name="T4" fmla="*/ 711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1" y="1"/>
                    <a:pt x="1" y="1"/>
                    <a:pt x="1" y="1"/>
                  </a:cubicBezTo>
                  <a:cubicBezTo>
                    <a:pt x="1" y="1"/>
                    <a:pt x="1" y="1"/>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1" name="MH_Other_199"/>
            <p:cNvSpPr/>
            <p:nvPr>
              <p:custDataLst>
                <p:tags r:id="rId213"/>
              </p:custDataLst>
            </p:nvPr>
          </p:nvSpPr>
          <p:spPr bwMode="auto">
            <a:xfrm>
              <a:off x="3709021" y="2408920"/>
              <a:ext cx="16752" cy="30198"/>
            </a:xfrm>
            <a:custGeom>
              <a:avLst/>
              <a:gdLst>
                <a:gd name="T0" fmla="*/ 2147483646 w 21"/>
                <a:gd name="T1" fmla="*/ 587803625 h 38"/>
                <a:gd name="T2" fmla="*/ 2147483646 w 21"/>
                <a:gd name="T3" fmla="*/ 0 h 38"/>
                <a:gd name="T4" fmla="*/ 2147483646 w 21"/>
                <a:gd name="T5" fmla="*/ 0 h 38"/>
                <a:gd name="T6" fmla="*/ 0 w 21"/>
                <a:gd name="T7" fmla="*/ 2147483646 h 38"/>
                <a:gd name="T8" fmla="*/ 1170594273 w 21"/>
                <a:gd name="T9" fmla="*/ 2147483646 h 38"/>
                <a:gd name="T10" fmla="*/ 2147483646 w 21"/>
                <a:gd name="T11" fmla="*/ 587803625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38">
                  <a:moveTo>
                    <a:pt x="21" y="1"/>
                  </a:moveTo>
                  <a:cubicBezTo>
                    <a:pt x="21" y="0"/>
                    <a:pt x="21" y="0"/>
                    <a:pt x="21" y="0"/>
                  </a:cubicBezTo>
                  <a:cubicBezTo>
                    <a:pt x="20" y="0"/>
                    <a:pt x="20" y="0"/>
                    <a:pt x="20" y="0"/>
                  </a:cubicBezTo>
                  <a:cubicBezTo>
                    <a:pt x="11" y="11"/>
                    <a:pt x="4" y="24"/>
                    <a:pt x="0" y="38"/>
                  </a:cubicBezTo>
                  <a:cubicBezTo>
                    <a:pt x="2" y="37"/>
                    <a:pt x="2" y="37"/>
                    <a:pt x="2" y="37"/>
                  </a:cubicBezTo>
                  <a:cubicBezTo>
                    <a:pt x="6" y="23"/>
                    <a:pt x="12" y="11"/>
                    <a:pt x="2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2" name="MH_Other_200"/>
            <p:cNvSpPr/>
            <p:nvPr>
              <p:custDataLst>
                <p:tags r:id="rId214"/>
              </p:custDataLst>
            </p:nvPr>
          </p:nvSpPr>
          <p:spPr bwMode="auto">
            <a:xfrm>
              <a:off x="3709023" y="2439119"/>
              <a:ext cx="1523" cy="1509"/>
            </a:xfrm>
            <a:custGeom>
              <a:avLst/>
              <a:gdLst>
                <a:gd name="T0" fmla="*/ 179120564 w 5"/>
                <a:gd name="T1" fmla="*/ 223838018 h 4"/>
                <a:gd name="T2" fmla="*/ 179120564 w 5"/>
                <a:gd name="T3" fmla="*/ 0 h 4"/>
                <a:gd name="T4" fmla="*/ 0 w 5"/>
                <a:gd name="T5" fmla="*/ 111918811 h 4"/>
                <a:gd name="T6" fmla="*/ 179120564 w 5"/>
                <a:gd name="T7" fmla="*/ 223838018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4"/>
                  </a:moveTo>
                  <a:lnTo>
                    <a:pt x="5" y="0"/>
                  </a:lnTo>
                  <a:lnTo>
                    <a:pt x="0" y="2"/>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3" name="MH_Other_201"/>
            <p:cNvSpPr/>
            <p:nvPr>
              <p:custDataLst>
                <p:tags r:id="rId215"/>
              </p:custDataLst>
            </p:nvPr>
          </p:nvSpPr>
          <p:spPr bwMode="auto">
            <a:xfrm>
              <a:off x="3695315" y="2635402"/>
              <a:ext cx="4569" cy="25667"/>
            </a:xfrm>
            <a:custGeom>
              <a:avLst/>
              <a:gdLst>
                <a:gd name="T0" fmla="*/ 0 w 5"/>
                <a:gd name="T1" fmla="*/ 2147483646 h 32"/>
                <a:gd name="T2" fmla="*/ 0 w 5"/>
                <a:gd name="T3" fmla="*/ 2147483646 h 32"/>
                <a:gd name="T4" fmla="*/ 774052277 w 5"/>
                <a:gd name="T5" fmla="*/ 2147483646 h 32"/>
                <a:gd name="T6" fmla="*/ 1548104554 w 5"/>
                <a:gd name="T7" fmla="*/ 2147483646 h 32"/>
                <a:gd name="T8" fmla="*/ 2147483646 w 5"/>
                <a:gd name="T9" fmla="*/ 2147483646 h 32"/>
                <a:gd name="T10" fmla="*/ 2147483646 w 5"/>
                <a:gd name="T11" fmla="*/ 0 h 32"/>
                <a:gd name="T12" fmla="*/ 2147483646 w 5"/>
                <a:gd name="T13" fmla="*/ 600276901 h 32"/>
                <a:gd name="T14" fmla="*/ 2147483646 w 5"/>
                <a:gd name="T15" fmla="*/ 1201265584 h 32"/>
                <a:gd name="T16" fmla="*/ 0 w 5"/>
                <a:gd name="T17" fmla="*/ 2147483646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32">
                  <a:moveTo>
                    <a:pt x="0" y="32"/>
                  </a:moveTo>
                  <a:cubicBezTo>
                    <a:pt x="0" y="32"/>
                    <a:pt x="0" y="32"/>
                    <a:pt x="0" y="32"/>
                  </a:cubicBezTo>
                  <a:cubicBezTo>
                    <a:pt x="1" y="32"/>
                    <a:pt x="1" y="32"/>
                    <a:pt x="1" y="32"/>
                  </a:cubicBezTo>
                  <a:cubicBezTo>
                    <a:pt x="2" y="32"/>
                    <a:pt x="2" y="32"/>
                    <a:pt x="2" y="32"/>
                  </a:cubicBezTo>
                  <a:cubicBezTo>
                    <a:pt x="2" y="30"/>
                    <a:pt x="3" y="28"/>
                    <a:pt x="3" y="26"/>
                  </a:cubicBezTo>
                  <a:cubicBezTo>
                    <a:pt x="5" y="18"/>
                    <a:pt x="5" y="8"/>
                    <a:pt x="4" y="0"/>
                  </a:cubicBezTo>
                  <a:cubicBezTo>
                    <a:pt x="4" y="1"/>
                    <a:pt x="4" y="1"/>
                    <a:pt x="4" y="1"/>
                  </a:cubicBezTo>
                  <a:cubicBezTo>
                    <a:pt x="4" y="2"/>
                    <a:pt x="3" y="2"/>
                    <a:pt x="3" y="2"/>
                  </a:cubicBezTo>
                  <a:cubicBezTo>
                    <a:pt x="4" y="13"/>
                    <a:pt x="3" y="22"/>
                    <a:pt x="0"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4" name="MH_Other_202"/>
            <p:cNvSpPr/>
            <p:nvPr>
              <p:custDataLst>
                <p:tags r:id="rId216"/>
              </p:custDataLst>
            </p:nvPr>
          </p:nvSpPr>
          <p:spPr bwMode="auto">
            <a:xfrm>
              <a:off x="3678562" y="2597654"/>
              <a:ext cx="30459" cy="60395"/>
            </a:xfrm>
            <a:custGeom>
              <a:avLst/>
              <a:gdLst>
                <a:gd name="T0" fmla="*/ 2147483646 w 38"/>
                <a:gd name="T1" fmla="*/ 2147483646 h 76"/>
                <a:gd name="T2" fmla="*/ 0 w 38"/>
                <a:gd name="T3" fmla="*/ 2147483646 h 76"/>
                <a:gd name="T4" fmla="*/ 1175607250 w 38"/>
                <a:gd name="T5" fmla="*/ 2147483646 h 76"/>
                <a:gd name="T6" fmla="*/ 2147483646 w 38"/>
                <a:gd name="T7" fmla="*/ 2147483646 h 76"/>
                <a:gd name="T8" fmla="*/ 2147483646 w 38"/>
                <a:gd name="T9" fmla="*/ 2147483646 h 76"/>
                <a:gd name="T10" fmla="*/ 2147483646 w 38"/>
                <a:gd name="T11" fmla="*/ 2147483646 h 76"/>
                <a:gd name="T12" fmla="*/ 2147483646 w 38"/>
                <a:gd name="T13" fmla="*/ 2147483646 h 76"/>
                <a:gd name="T14" fmla="*/ 2147483646 w 38"/>
                <a:gd name="T15" fmla="*/ 2147483646 h 76"/>
                <a:gd name="T16" fmla="*/ 2147483646 w 38"/>
                <a:gd name="T17" fmla="*/ 0 h 76"/>
                <a:gd name="T18" fmla="*/ 2147483646 w 38"/>
                <a:gd name="T19" fmla="*/ 584313632 h 76"/>
                <a:gd name="T20" fmla="*/ 2147483646 w 38"/>
                <a:gd name="T21" fmla="*/ 1169324928 h 76"/>
                <a:gd name="T22" fmla="*/ 2147483646 w 38"/>
                <a:gd name="T23" fmla="*/ 214748364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 h="76">
                  <a:moveTo>
                    <a:pt x="7" y="69"/>
                  </a:moveTo>
                  <a:cubicBezTo>
                    <a:pt x="0" y="76"/>
                    <a:pt x="0" y="76"/>
                    <a:pt x="0" y="76"/>
                  </a:cubicBezTo>
                  <a:cubicBezTo>
                    <a:pt x="2" y="76"/>
                    <a:pt x="2" y="76"/>
                    <a:pt x="2" y="76"/>
                  </a:cubicBezTo>
                  <a:cubicBezTo>
                    <a:pt x="8" y="70"/>
                    <a:pt x="8" y="70"/>
                    <a:pt x="8" y="70"/>
                  </a:cubicBezTo>
                  <a:cubicBezTo>
                    <a:pt x="14" y="64"/>
                    <a:pt x="20" y="57"/>
                    <a:pt x="24" y="50"/>
                  </a:cubicBezTo>
                  <a:cubicBezTo>
                    <a:pt x="24" y="49"/>
                    <a:pt x="24" y="49"/>
                    <a:pt x="24" y="49"/>
                  </a:cubicBezTo>
                  <a:cubicBezTo>
                    <a:pt x="25" y="49"/>
                    <a:pt x="25" y="49"/>
                    <a:pt x="25" y="49"/>
                  </a:cubicBezTo>
                  <a:cubicBezTo>
                    <a:pt x="29" y="42"/>
                    <a:pt x="33" y="34"/>
                    <a:pt x="35" y="25"/>
                  </a:cubicBezTo>
                  <a:cubicBezTo>
                    <a:pt x="37" y="18"/>
                    <a:pt x="38" y="9"/>
                    <a:pt x="38" y="0"/>
                  </a:cubicBezTo>
                  <a:cubicBezTo>
                    <a:pt x="37" y="1"/>
                    <a:pt x="37" y="1"/>
                    <a:pt x="37" y="1"/>
                  </a:cubicBezTo>
                  <a:cubicBezTo>
                    <a:pt x="37" y="1"/>
                    <a:pt x="37" y="2"/>
                    <a:pt x="37" y="2"/>
                  </a:cubicBezTo>
                  <a:cubicBezTo>
                    <a:pt x="37" y="28"/>
                    <a:pt x="27" y="49"/>
                    <a:pt x="7" y="6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5" name="MH_Other_203"/>
            <p:cNvSpPr/>
            <p:nvPr>
              <p:custDataLst>
                <p:tags r:id="rId217"/>
              </p:custDataLst>
            </p:nvPr>
          </p:nvSpPr>
          <p:spPr bwMode="auto">
            <a:xfrm>
              <a:off x="3698360" y="2636911"/>
              <a:ext cx="0" cy="1510"/>
            </a:xfrm>
            <a:custGeom>
              <a:avLst/>
              <a:gdLst>
                <a:gd name="T0" fmla="*/ 0 w 1"/>
                <a:gd name="T1" fmla="*/ 1792959984 h 1"/>
                <a:gd name="T2" fmla="*/ 711 w 1"/>
                <a:gd name="T3" fmla="*/ 0 h 1"/>
                <a:gd name="T4" fmla="*/ 0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6" name="MH_Other_204"/>
            <p:cNvSpPr/>
            <p:nvPr>
              <p:custDataLst>
                <p:tags r:id="rId218"/>
              </p:custDataLst>
            </p:nvPr>
          </p:nvSpPr>
          <p:spPr bwMode="auto">
            <a:xfrm>
              <a:off x="3651150" y="2561417"/>
              <a:ext cx="70055" cy="92103"/>
            </a:xfrm>
            <a:custGeom>
              <a:avLst/>
              <a:gdLst>
                <a:gd name="T0" fmla="*/ 2147483646 w 87"/>
                <a:gd name="T1" fmla="*/ 2147483646 h 116"/>
                <a:gd name="T2" fmla="*/ 2147483646 w 87"/>
                <a:gd name="T3" fmla="*/ 2147483646 h 116"/>
                <a:gd name="T4" fmla="*/ 0 w 87"/>
                <a:gd name="T5" fmla="*/ 2147483646 h 116"/>
                <a:gd name="T6" fmla="*/ 593221525 w 87"/>
                <a:gd name="T7" fmla="*/ 2147483646 h 116"/>
                <a:gd name="T8" fmla="*/ 2147483646 w 87"/>
                <a:gd name="T9" fmla="*/ 2147483646 h 116"/>
                <a:gd name="T10" fmla="*/ 2147483646 w 87"/>
                <a:gd name="T11" fmla="*/ 2147483646 h 116"/>
                <a:gd name="T12" fmla="*/ 2147483646 w 87"/>
                <a:gd name="T13" fmla="*/ 2147483646 h 116"/>
                <a:gd name="T14" fmla="*/ 2147483646 w 87"/>
                <a:gd name="T15" fmla="*/ 2147483646 h 116"/>
                <a:gd name="T16" fmla="*/ 2147483646 w 87"/>
                <a:gd name="T17" fmla="*/ 2147483646 h 116"/>
                <a:gd name="T18" fmla="*/ 2147483646 w 87"/>
                <a:gd name="T19" fmla="*/ 2147483646 h 116"/>
                <a:gd name="T20" fmla="*/ 2147483646 w 87"/>
                <a:gd name="T21" fmla="*/ 0 h 116"/>
                <a:gd name="T22" fmla="*/ 2147483646 w 87"/>
                <a:gd name="T23" fmla="*/ 1170805647 h 116"/>
                <a:gd name="T24" fmla="*/ 2147483646 w 87"/>
                <a:gd name="T25" fmla="*/ 2147483646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7" h="116">
                  <a:moveTo>
                    <a:pt x="52" y="66"/>
                  </a:moveTo>
                  <a:cubicBezTo>
                    <a:pt x="29" y="86"/>
                    <a:pt x="20" y="96"/>
                    <a:pt x="20" y="96"/>
                  </a:cubicBezTo>
                  <a:cubicBezTo>
                    <a:pt x="20" y="96"/>
                    <a:pt x="13" y="101"/>
                    <a:pt x="0" y="115"/>
                  </a:cubicBezTo>
                  <a:cubicBezTo>
                    <a:pt x="1" y="116"/>
                    <a:pt x="1" y="116"/>
                    <a:pt x="1" y="116"/>
                  </a:cubicBezTo>
                  <a:cubicBezTo>
                    <a:pt x="14" y="102"/>
                    <a:pt x="20" y="97"/>
                    <a:pt x="20" y="97"/>
                  </a:cubicBezTo>
                  <a:cubicBezTo>
                    <a:pt x="21" y="97"/>
                    <a:pt x="30" y="87"/>
                    <a:pt x="53" y="67"/>
                  </a:cubicBezTo>
                  <a:cubicBezTo>
                    <a:pt x="60" y="61"/>
                    <a:pt x="66" y="54"/>
                    <a:pt x="71" y="48"/>
                  </a:cubicBezTo>
                  <a:cubicBezTo>
                    <a:pt x="71" y="47"/>
                    <a:pt x="71" y="47"/>
                    <a:pt x="71" y="47"/>
                  </a:cubicBezTo>
                  <a:cubicBezTo>
                    <a:pt x="71" y="47"/>
                    <a:pt x="71" y="47"/>
                    <a:pt x="71" y="47"/>
                  </a:cubicBezTo>
                  <a:cubicBezTo>
                    <a:pt x="76" y="40"/>
                    <a:pt x="80" y="32"/>
                    <a:pt x="83" y="24"/>
                  </a:cubicBezTo>
                  <a:cubicBezTo>
                    <a:pt x="85" y="16"/>
                    <a:pt x="87" y="8"/>
                    <a:pt x="87" y="0"/>
                  </a:cubicBezTo>
                  <a:cubicBezTo>
                    <a:pt x="86" y="2"/>
                    <a:pt x="86" y="2"/>
                    <a:pt x="86" y="2"/>
                  </a:cubicBezTo>
                  <a:cubicBezTo>
                    <a:pt x="84" y="27"/>
                    <a:pt x="74" y="47"/>
                    <a:pt x="52" y="6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7" name="MH_Other_205"/>
            <p:cNvSpPr/>
            <p:nvPr>
              <p:custDataLst>
                <p:tags r:id="rId219"/>
              </p:custDataLst>
            </p:nvPr>
          </p:nvSpPr>
          <p:spPr bwMode="auto">
            <a:xfrm>
              <a:off x="3709021" y="2599164"/>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8" name="MH_Other_206"/>
            <p:cNvSpPr/>
            <p:nvPr>
              <p:custDataLst>
                <p:tags r:id="rId220"/>
              </p:custDataLst>
            </p:nvPr>
          </p:nvSpPr>
          <p:spPr bwMode="auto">
            <a:xfrm>
              <a:off x="3631351" y="2523671"/>
              <a:ext cx="105084" cy="125319"/>
            </a:xfrm>
            <a:custGeom>
              <a:avLst/>
              <a:gdLst>
                <a:gd name="T0" fmla="*/ 2147483646 w 129"/>
                <a:gd name="T1" fmla="*/ 2147483646 h 157"/>
                <a:gd name="T2" fmla="*/ 2147483646 w 129"/>
                <a:gd name="T3" fmla="*/ 2147483646 h 157"/>
                <a:gd name="T4" fmla="*/ 2147483646 w 129"/>
                <a:gd name="T5" fmla="*/ 2147483646 h 157"/>
                <a:gd name="T6" fmla="*/ 2147483646 w 129"/>
                <a:gd name="T7" fmla="*/ 2147483646 h 157"/>
                <a:gd name="T8" fmla="*/ 2147483646 w 129"/>
                <a:gd name="T9" fmla="*/ 2147483646 h 157"/>
                <a:gd name="T10" fmla="*/ 2147483646 w 129"/>
                <a:gd name="T11" fmla="*/ 2147483646 h 157"/>
                <a:gd name="T12" fmla="*/ 0 w 129"/>
                <a:gd name="T13" fmla="*/ 2147483646 h 157"/>
                <a:gd name="T14" fmla="*/ 0 w 129"/>
                <a:gd name="T15" fmla="*/ 2147483646 h 157"/>
                <a:gd name="T16" fmla="*/ 606381989 w 129"/>
                <a:gd name="T17" fmla="*/ 2147483646 h 157"/>
                <a:gd name="T18" fmla="*/ 2147483646 w 129"/>
                <a:gd name="T19" fmla="*/ 2147483646 h 157"/>
                <a:gd name="T20" fmla="*/ 2147483646 w 129"/>
                <a:gd name="T21" fmla="*/ 2147483646 h 157"/>
                <a:gd name="T22" fmla="*/ 2147483646 w 129"/>
                <a:gd name="T23" fmla="*/ 2147483646 h 157"/>
                <a:gd name="T24" fmla="*/ 2147483646 w 129"/>
                <a:gd name="T25" fmla="*/ 2147483646 h 157"/>
                <a:gd name="T26" fmla="*/ 2147483646 w 129"/>
                <a:gd name="T27" fmla="*/ 2147483646 h 157"/>
                <a:gd name="T28" fmla="*/ 2147483646 w 129"/>
                <a:gd name="T29" fmla="*/ 2147483646 h 157"/>
                <a:gd name="T30" fmla="*/ 2147483646 w 129"/>
                <a:gd name="T31" fmla="*/ 2147483646 h 157"/>
                <a:gd name="T32" fmla="*/ 2147483646 w 129"/>
                <a:gd name="T33" fmla="*/ 2147483646 h 157"/>
                <a:gd name="T34" fmla="*/ 2147483646 w 129"/>
                <a:gd name="T35" fmla="*/ 0 h 157"/>
                <a:gd name="T36" fmla="*/ 2147483646 w 129"/>
                <a:gd name="T37" fmla="*/ 591644111 h 157"/>
                <a:gd name="T38" fmla="*/ 2147483646 w 129"/>
                <a:gd name="T39" fmla="*/ 1183287382 h 157"/>
                <a:gd name="T40" fmla="*/ 2147483646 w 129"/>
                <a:gd name="T41" fmla="*/ 2147483646 h 1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9" h="157">
                  <a:moveTo>
                    <a:pt x="90" y="65"/>
                  </a:moveTo>
                  <a:cubicBezTo>
                    <a:pt x="66" y="84"/>
                    <a:pt x="56" y="93"/>
                    <a:pt x="56" y="93"/>
                  </a:cubicBezTo>
                  <a:cubicBezTo>
                    <a:pt x="56" y="93"/>
                    <a:pt x="45" y="101"/>
                    <a:pt x="22" y="123"/>
                  </a:cubicBezTo>
                  <a:cubicBezTo>
                    <a:pt x="15" y="130"/>
                    <a:pt x="10" y="137"/>
                    <a:pt x="5" y="145"/>
                  </a:cubicBezTo>
                  <a:cubicBezTo>
                    <a:pt x="5" y="145"/>
                    <a:pt x="5" y="145"/>
                    <a:pt x="5" y="146"/>
                  </a:cubicBezTo>
                  <a:cubicBezTo>
                    <a:pt x="5" y="146"/>
                    <a:pt x="5" y="146"/>
                    <a:pt x="5" y="146"/>
                  </a:cubicBezTo>
                  <a:cubicBezTo>
                    <a:pt x="3" y="149"/>
                    <a:pt x="1" y="153"/>
                    <a:pt x="0" y="157"/>
                  </a:cubicBezTo>
                  <a:cubicBezTo>
                    <a:pt x="0" y="157"/>
                    <a:pt x="0" y="157"/>
                    <a:pt x="0" y="157"/>
                  </a:cubicBezTo>
                  <a:cubicBezTo>
                    <a:pt x="1" y="157"/>
                    <a:pt x="1" y="157"/>
                    <a:pt x="1" y="157"/>
                  </a:cubicBezTo>
                  <a:cubicBezTo>
                    <a:pt x="5" y="145"/>
                    <a:pt x="13" y="134"/>
                    <a:pt x="23" y="124"/>
                  </a:cubicBezTo>
                  <a:cubicBezTo>
                    <a:pt x="46" y="102"/>
                    <a:pt x="56" y="94"/>
                    <a:pt x="56" y="94"/>
                  </a:cubicBezTo>
                  <a:cubicBezTo>
                    <a:pt x="57" y="94"/>
                    <a:pt x="67" y="85"/>
                    <a:pt x="91" y="66"/>
                  </a:cubicBezTo>
                  <a:cubicBezTo>
                    <a:pt x="98" y="60"/>
                    <a:pt x="105" y="54"/>
                    <a:pt x="110" y="48"/>
                  </a:cubicBezTo>
                  <a:cubicBezTo>
                    <a:pt x="110" y="47"/>
                    <a:pt x="110" y="46"/>
                    <a:pt x="110" y="46"/>
                  </a:cubicBezTo>
                  <a:cubicBezTo>
                    <a:pt x="111" y="46"/>
                    <a:pt x="111" y="46"/>
                    <a:pt x="111" y="46"/>
                  </a:cubicBezTo>
                  <a:cubicBezTo>
                    <a:pt x="111" y="46"/>
                    <a:pt x="111" y="46"/>
                    <a:pt x="111" y="46"/>
                  </a:cubicBezTo>
                  <a:cubicBezTo>
                    <a:pt x="116" y="39"/>
                    <a:pt x="120" y="32"/>
                    <a:pt x="123" y="25"/>
                  </a:cubicBezTo>
                  <a:cubicBezTo>
                    <a:pt x="126" y="18"/>
                    <a:pt x="128" y="8"/>
                    <a:pt x="129" y="0"/>
                  </a:cubicBezTo>
                  <a:cubicBezTo>
                    <a:pt x="128" y="1"/>
                    <a:pt x="128" y="1"/>
                    <a:pt x="128" y="1"/>
                  </a:cubicBezTo>
                  <a:cubicBezTo>
                    <a:pt x="128" y="1"/>
                    <a:pt x="128" y="2"/>
                    <a:pt x="128" y="2"/>
                  </a:cubicBezTo>
                  <a:cubicBezTo>
                    <a:pt x="124" y="28"/>
                    <a:pt x="113" y="47"/>
                    <a:pt x="90"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29" name="MH_Other_207"/>
            <p:cNvSpPr/>
            <p:nvPr>
              <p:custDataLst>
                <p:tags r:id="rId221"/>
              </p:custDataLst>
            </p:nvPr>
          </p:nvSpPr>
          <p:spPr bwMode="auto">
            <a:xfrm>
              <a:off x="3719681" y="2561417"/>
              <a:ext cx="1523" cy="1510"/>
            </a:xfrm>
            <a:custGeom>
              <a:avLst/>
              <a:gdLst>
                <a:gd name="T0" fmla="*/ 0 w 1"/>
                <a:gd name="T1" fmla="*/ 0 h 2"/>
                <a:gd name="T2" fmla="*/ 0 w 1"/>
                <a:gd name="T3" fmla="*/ 1120915208 h 2"/>
                <a:gd name="T4" fmla="*/ 2147483646 w 1"/>
                <a:gd name="T5" fmla="*/ 0 h 2"/>
                <a:gd name="T6" fmla="*/ 2147483646 w 1"/>
                <a:gd name="T7" fmla="*/ 0 h 2"/>
                <a:gd name="T8" fmla="*/ 0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0"/>
                  </a:moveTo>
                  <a:cubicBezTo>
                    <a:pt x="0" y="0"/>
                    <a:pt x="0" y="1"/>
                    <a:pt x="0" y="2"/>
                  </a:cubicBez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0" name="MH_Other_208"/>
            <p:cNvSpPr/>
            <p:nvPr>
              <p:custDataLst>
                <p:tags r:id="rId222"/>
              </p:custDataLst>
            </p:nvPr>
          </p:nvSpPr>
          <p:spPr bwMode="auto">
            <a:xfrm>
              <a:off x="3632874" y="2487434"/>
              <a:ext cx="120311" cy="154007"/>
            </a:xfrm>
            <a:custGeom>
              <a:avLst/>
              <a:gdLst>
                <a:gd name="T0" fmla="*/ 2147483646 w 149"/>
                <a:gd name="T1" fmla="*/ 0 h 191"/>
                <a:gd name="T2" fmla="*/ 2147483646 w 149"/>
                <a:gd name="T3" fmla="*/ 604445678 h 191"/>
                <a:gd name="T4" fmla="*/ 2147483646 w 149"/>
                <a:gd name="T5" fmla="*/ 2147483646 h 191"/>
                <a:gd name="T6" fmla="*/ 2147483646 w 149"/>
                <a:gd name="T7" fmla="*/ 2147483646 h 191"/>
                <a:gd name="T8" fmla="*/ 2147483646 w 149"/>
                <a:gd name="T9" fmla="*/ 2147483646 h 191"/>
                <a:gd name="T10" fmla="*/ 1190185972 w 149"/>
                <a:gd name="T11" fmla="*/ 2147483646 h 191"/>
                <a:gd name="T12" fmla="*/ 1785279379 w 149"/>
                <a:gd name="T13" fmla="*/ 2147483646 h 191"/>
                <a:gd name="T14" fmla="*/ 1785279379 w 149"/>
                <a:gd name="T15" fmla="*/ 2147483646 h 191"/>
                <a:gd name="T16" fmla="*/ 2147483646 w 149"/>
                <a:gd name="T17" fmla="*/ 2147483646 h 191"/>
                <a:gd name="T18" fmla="*/ 2147483646 w 149"/>
                <a:gd name="T19" fmla="*/ 2147483646 h 191"/>
                <a:gd name="T20" fmla="*/ 2147483646 w 149"/>
                <a:gd name="T21" fmla="*/ 2147483646 h 191"/>
                <a:gd name="T22" fmla="*/ 2147483646 w 149"/>
                <a:gd name="T23" fmla="*/ 2147483646 h 191"/>
                <a:gd name="T24" fmla="*/ 2147483646 w 149"/>
                <a:gd name="T25" fmla="*/ 2147483646 h 191"/>
                <a:gd name="T26" fmla="*/ 2147483646 w 149"/>
                <a:gd name="T27" fmla="*/ 2147483646 h 191"/>
                <a:gd name="T28" fmla="*/ 2147483646 w 149"/>
                <a:gd name="T29" fmla="*/ 2147483646 h 191"/>
                <a:gd name="T30" fmla="*/ 2147483646 w 149"/>
                <a:gd name="T31" fmla="*/ 0 h 1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9" h="191">
                  <a:moveTo>
                    <a:pt x="149" y="0"/>
                  </a:moveTo>
                  <a:cubicBezTo>
                    <a:pt x="147" y="1"/>
                    <a:pt x="147" y="1"/>
                    <a:pt x="147" y="1"/>
                  </a:cubicBezTo>
                  <a:cubicBezTo>
                    <a:pt x="142" y="27"/>
                    <a:pt x="129" y="46"/>
                    <a:pt x="105" y="62"/>
                  </a:cubicBezTo>
                  <a:cubicBezTo>
                    <a:pt x="80" y="80"/>
                    <a:pt x="69" y="88"/>
                    <a:pt x="69" y="88"/>
                  </a:cubicBezTo>
                  <a:cubicBezTo>
                    <a:pt x="69" y="88"/>
                    <a:pt x="58" y="95"/>
                    <a:pt x="34" y="116"/>
                  </a:cubicBezTo>
                  <a:cubicBezTo>
                    <a:pt x="11" y="136"/>
                    <a:pt x="0" y="162"/>
                    <a:pt x="2" y="191"/>
                  </a:cubicBezTo>
                  <a:cubicBezTo>
                    <a:pt x="3" y="191"/>
                    <a:pt x="3" y="191"/>
                    <a:pt x="3" y="191"/>
                  </a:cubicBezTo>
                  <a:cubicBezTo>
                    <a:pt x="3" y="191"/>
                    <a:pt x="3" y="190"/>
                    <a:pt x="3" y="190"/>
                  </a:cubicBezTo>
                  <a:cubicBezTo>
                    <a:pt x="2" y="161"/>
                    <a:pt x="12" y="137"/>
                    <a:pt x="35" y="117"/>
                  </a:cubicBezTo>
                  <a:cubicBezTo>
                    <a:pt x="59" y="96"/>
                    <a:pt x="70" y="89"/>
                    <a:pt x="70" y="89"/>
                  </a:cubicBezTo>
                  <a:cubicBezTo>
                    <a:pt x="70" y="89"/>
                    <a:pt x="81" y="81"/>
                    <a:pt x="106" y="63"/>
                  </a:cubicBezTo>
                  <a:cubicBezTo>
                    <a:pt x="114" y="58"/>
                    <a:pt x="120" y="53"/>
                    <a:pt x="126" y="47"/>
                  </a:cubicBezTo>
                  <a:cubicBezTo>
                    <a:pt x="126" y="46"/>
                    <a:pt x="126" y="46"/>
                    <a:pt x="126" y="46"/>
                  </a:cubicBezTo>
                  <a:cubicBezTo>
                    <a:pt x="126" y="46"/>
                    <a:pt x="126" y="46"/>
                    <a:pt x="126" y="46"/>
                  </a:cubicBezTo>
                  <a:cubicBezTo>
                    <a:pt x="132" y="39"/>
                    <a:pt x="137" y="32"/>
                    <a:pt x="141" y="25"/>
                  </a:cubicBezTo>
                  <a:cubicBezTo>
                    <a:pt x="144" y="17"/>
                    <a:pt x="147" y="9"/>
                    <a:pt x="149"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1" name="MH_Other_209"/>
            <p:cNvSpPr/>
            <p:nvPr>
              <p:custDataLst>
                <p:tags r:id="rId223"/>
              </p:custDataLst>
            </p:nvPr>
          </p:nvSpPr>
          <p:spPr bwMode="auto">
            <a:xfrm>
              <a:off x="3635920" y="2639931"/>
              <a:ext cx="0" cy="1510"/>
            </a:xfrm>
            <a:custGeom>
              <a:avLst/>
              <a:gdLst>
                <a:gd name="T0" fmla="*/ 0 h 1"/>
                <a:gd name="T1" fmla="*/ 1792959984 h 1"/>
                <a:gd name="T2" fmla="*/ 1792959984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1"/>
                    <a:pt x="0" y="1"/>
                  </a:cubicBezTo>
                  <a:cubicBezTo>
                    <a:pt x="0" y="1"/>
                    <a:pt x="0" y="1"/>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2" name="MH_Other_210"/>
            <p:cNvSpPr/>
            <p:nvPr>
              <p:custDataLst>
                <p:tags r:id="rId224"/>
              </p:custDataLst>
            </p:nvPr>
          </p:nvSpPr>
          <p:spPr bwMode="auto">
            <a:xfrm>
              <a:off x="3734910" y="2525180"/>
              <a:ext cx="0" cy="0"/>
            </a:xfrm>
            <a:custGeom>
              <a:avLst/>
              <a:gdLst>
                <a:gd name="T0" fmla="*/ 1067 h 1"/>
                <a:gd name="T1" fmla="*/ 0 h 1"/>
                <a:gd name="T2" fmla="*/ 0 h 1"/>
                <a:gd name="T3" fmla="*/ 1067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3" name="MH_Other_211"/>
            <p:cNvSpPr/>
            <p:nvPr>
              <p:custDataLst>
                <p:tags r:id="rId225"/>
              </p:custDataLst>
            </p:nvPr>
          </p:nvSpPr>
          <p:spPr bwMode="auto">
            <a:xfrm>
              <a:off x="3725773" y="2218678"/>
              <a:ext cx="214735" cy="224970"/>
            </a:xfrm>
            <a:custGeom>
              <a:avLst/>
              <a:gdLst>
                <a:gd name="T0" fmla="*/ 2147483646 w 267"/>
                <a:gd name="T1" fmla="*/ 2147483646 h 281"/>
                <a:gd name="T2" fmla="*/ 2147483646 w 267"/>
                <a:gd name="T3" fmla="*/ 2147483646 h 281"/>
                <a:gd name="T4" fmla="*/ 2147483646 w 267"/>
                <a:gd name="T5" fmla="*/ 2147483646 h 281"/>
                <a:gd name="T6" fmla="*/ 2147483646 w 267"/>
                <a:gd name="T7" fmla="*/ 2147483646 h 281"/>
                <a:gd name="T8" fmla="*/ 2147483646 w 267"/>
                <a:gd name="T9" fmla="*/ 2147483646 h 281"/>
                <a:gd name="T10" fmla="*/ 2147483646 w 267"/>
                <a:gd name="T11" fmla="*/ 2147483646 h 281"/>
                <a:gd name="T12" fmla="*/ 2147483646 w 267"/>
                <a:gd name="T13" fmla="*/ 2147483646 h 281"/>
                <a:gd name="T14" fmla="*/ 2147483646 w 267"/>
                <a:gd name="T15" fmla="*/ 2147483646 h 281"/>
                <a:gd name="T16" fmla="*/ 0 w 267"/>
                <a:gd name="T17" fmla="*/ 2147483646 h 281"/>
                <a:gd name="T18" fmla="*/ 591775695 w 267"/>
                <a:gd name="T19" fmla="*/ 2147483646 h 281"/>
                <a:gd name="T20" fmla="*/ 591775695 w 267"/>
                <a:gd name="T21" fmla="*/ 2147483646 h 281"/>
                <a:gd name="T22" fmla="*/ 2147483646 w 267"/>
                <a:gd name="T23" fmla="*/ 2147483646 h 281"/>
                <a:gd name="T24" fmla="*/ 2147483646 w 267"/>
                <a:gd name="T25" fmla="*/ 2147483646 h 281"/>
                <a:gd name="T26" fmla="*/ 2147483646 w 267"/>
                <a:gd name="T27" fmla="*/ 2147483646 h 281"/>
                <a:gd name="T28" fmla="*/ 2147483646 w 267"/>
                <a:gd name="T29" fmla="*/ 2147483646 h 281"/>
                <a:gd name="T30" fmla="*/ 2147483646 w 267"/>
                <a:gd name="T31" fmla="*/ 2147483646 h 281"/>
                <a:gd name="T32" fmla="*/ 2147483646 w 267"/>
                <a:gd name="T33" fmla="*/ 2147483646 h 281"/>
                <a:gd name="T34" fmla="*/ 2147483646 w 267"/>
                <a:gd name="T35" fmla="*/ 2147483646 h 281"/>
                <a:gd name="T36" fmla="*/ 2147483646 w 267"/>
                <a:gd name="T37" fmla="*/ 2147483646 h 281"/>
                <a:gd name="T38" fmla="*/ 2147483646 w 267"/>
                <a:gd name="T39" fmla="*/ 2147483646 h 281"/>
                <a:gd name="T40" fmla="*/ 2147483646 w 267"/>
                <a:gd name="T41" fmla="*/ 2147483646 h 281"/>
                <a:gd name="T42" fmla="*/ 2147483646 w 267"/>
                <a:gd name="T43" fmla="*/ 2147483646 h 281"/>
                <a:gd name="T44" fmla="*/ 2147483646 w 267"/>
                <a:gd name="T45" fmla="*/ 2147483646 h 281"/>
                <a:gd name="T46" fmla="*/ 2147483646 w 267"/>
                <a:gd name="T47" fmla="*/ 2147483646 h 281"/>
                <a:gd name="T48" fmla="*/ 2147483646 w 267"/>
                <a:gd name="T49" fmla="*/ 2147483646 h 281"/>
                <a:gd name="T50" fmla="*/ 2147483646 w 267"/>
                <a:gd name="T51" fmla="*/ 2147483646 h 281"/>
                <a:gd name="T52" fmla="*/ 2147483646 w 267"/>
                <a:gd name="T53" fmla="*/ 2147483646 h 281"/>
                <a:gd name="T54" fmla="*/ 2147483646 w 267"/>
                <a:gd name="T55" fmla="*/ 2147483646 h 281"/>
                <a:gd name="T56" fmla="*/ 2147483646 w 267"/>
                <a:gd name="T57" fmla="*/ 2147483646 h 281"/>
                <a:gd name="T58" fmla="*/ 2147483646 w 267"/>
                <a:gd name="T59" fmla="*/ 2147483646 h 281"/>
                <a:gd name="T60" fmla="*/ 2147483646 w 267"/>
                <a:gd name="T61" fmla="*/ 2147483646 h 281"/>
                <a:gd name="T62" fmla="*/ 2147483646 w 267"/>
                <a:gd name="T63" fmla="*/ 2147483646 h 281"/>
                <a:gd name="T64" fmla="*/ 2147483646 w 267"/>
                <a:gd name="T65" fmla="*/ 2147483646 h 281"/>
                <a:gd name="T66" fmla="*/ 2147483646 w 267"/>
                <a:gd name="T67" fmla="*/ 2147483646 h 281"/>
                <a:gd name="T68" fmla="*/ 2147483646 w 267"/>
                <a:gd name="T69" fmla="*/ 2147483646 h 281"/>
                <a:gd name="T70" fmla="*/ 2147483646 w 267"/>
                <a:gd name="T71" fmla="*/ 2147483646 h 281"/>
                <a:gd name="T72" fmla="*/ 2147483646 w 267"/>
                <a:gd name="T73" fmla="*/ 2147483646 h 281"/>
                <a:gd name="T74" fmla="*/ 2147483646 w 267"/>
                <a:gd name="T75" fmla="*/ 595910779 h 281"/>
                <a:gd name="T76" fmla="*/ 2147483646 w 267"/>
                <a:gd name="T77" fmla="*/ 0 h 281"/>
                <a:gd name="T78" fmla="*/ 2147483646 w 267"/>
                <a:gd name="T79" fmla="*/ 0 h 281"/>
                <a:gd name="T80" fmla="*/ 2147483646 w 267"/>
                <a:gd name="T81" fmla="*/ 2147483646 h 2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7" h="281">
                  <a:moveTo>
                    <a:pt x="185" y="28"/>
                  </a:moveTo>
                  <a:cubicBezTo>
                    <a:pt x="169" y="35"/>
                    <a:pt x="156" y="47"/>
                    <a:pt x="146" y="63"/>
                  </a:cubicBezTo>
                  <a:cubicBezTo>
                    <a:pt x="147" y="64"/>
                    <a:pt x="147" y="64"/>
                    <a:pt x="147" y="64"/>
                  </a:cubicBezTo>
                  <a:cubicBezTo>
                    <a:pt x="130" y="72"/>
                    <a:pt x="116" y="86"/>
                    <a:pt x="107" y="103"/>
                  </a:cubicBezTo>
                  <a:cubicBezTo>
                    <a:pt x="91" y="112"/>
                    <a:pt x="79" y="125"/>
                    <a:pt x="71" y="143"/>
                  </a:cubicBezTo>
                  <a:cubicBezTo>
                    <a:pt x="57" y="153"/>
                    <a:pt x="46" y="168"/>
                    <a:pt x="39" y="185"/>
                  </a:cubicBezTo>
                  <a:cubicBezTo>
                    <a:pt x="25" y="196"/>
                    <a:pt x="14" y="211"/>
                    <a:pt x="8" y="229"/>
                  </a:cubicBezTo>
                  <a:cubicBezTo>
                    <a:pt x="9" y="230"/>
                    <a:pt x="9" y="230"/>
                    <a:pt x="9" y="230"/>
                  </a:cubicBezTo>
                  <a:cubicBezTo>
                    <a:pt x="6" y="232"/>
                    <a:pt x="3" y="235"/>
                    <a:pt x="0" y="238"/>
                  </a:cubicBezTo>
                  <a:cubicBezTo>
                    <a:pt x="1" y="238"/>
                    <a:pt x="1" y="238"/>
                    <a:pt x="1" y="238"/>
                  </a:cubicBezTo>
                  <a:cubicBezTo>
                    <a:pt x="1" y="239"/>
                    <a:pt x="1" y="239"/>
                    <a:pt x="1" y="239"/>
                  </a:cubicBezTo>
                  <a:cubicBezTo>
                    <a:pt x="21" y="251"/>
                    <a:pt x="21" y="251"/>
                    <a:pt x="21" y="251"/>
                  </a:cubicBezTo>
                  <a:cubicBezTo>
                    <a:pt x="22" y="252"/>
                    <a:pt x="22" y="252"/>
                    <a:pt x="22" y="252"/>
                  </a:cubicBezTo>
                  <a:cubicBezTo>
                    <a:pt x="51" y="270"/>
                    <a:pt x="51" y="270"/>
                    <a:pt x="51" y="270"/>
                  </a:cubicBezTo>
                  <a:cubicBezTo>
                    <a:pt x="52" y="270"/>
                    <a:pt x="52" y="270"/>
                    <a:pt x="52" y="270"/>
                  </a:cubicBezTo>
                  <a:cubicBezTo>
                    <a:pt x="69" y="281"/>
                    <a:pt x="69" y="281"/>
                    <a:pt x="69" y="281"/>
                  </a:cubicBezTo>
                  <a:cubicBezTo>
                    <a:pt x="69" y="281"/>
                    <a:pt x="69" y="281"/>
                    <a:pt x="69" y="281"/>
                  </a:cubicBezTo>
                  <a:cubicBezTo>
                    <a:pt x="70" y="281"/>
                    <a:pt x="70" y="281"/>
                    <a:pt x="70" y="281"/>
                  </a:cubicBezTo>
                  <a:cubicBezTo>
                    <a:pt x="70" y="281"/>
                    <a:pt x="70" y="281"/>
                    <a:pt x="70" y="281"/>
                  </a:cubicBezTo>
                  <a:cubicBezTo>
                    <a:pt x="71" y="280"/>
                    <a:pt x="73" y="278"/>
                    <a:pt x="74" y="276"/>
                  </a:cubicBezTo>
                  <a:cubicBezTo>
                    <a:pt x="78" y="270"/>
                    <a:pt x="82" y="261"/>
                    <a:pt x="84" y="253"/>
                  </a:cubicBezTo>
                  <a:cubicBezTo>
                    <a:pt x="91" y="248"/>
                    <a:pt x="97" y="242"/>
                    <a:pt x="102" y="235"/>
                  </a:cubicBezTo>
                  <a:cubicBezTo>
                    <a:pt x="106" y="229"/>
                    <a:pt x="110" y="221"/>
                    <a:pt x="113" y="212"/>
                  </a:cubicBezTo>
                  <a:cubicBezTo>
                    <a:pt x="121" y="208"/>
                    <a:pt x="127" y="202"/>
                    <a:pt x="132" y="196"/>
                  </a:cubicBezTo>
                  <a:cubicBezTo>
                    <a:pt x="137" y="190"/>
                    <a:pt x="141" y="183"/>
                    <a:pt x="145" y="175"/>
                  </a:cubicBezTo>
                  <a:cubicBezTo>
                    <a:pt x="152" y="171"/>
                    <a:pt x="158" y="166"/>
                    <a:pt x="163" y="160"/>
                  </a:cubicBezTo>
                  <a:cubicBezTo>
                    <a:pt x="169" y="154"/>
                    <a:pt x="174" y="146"/>
                    <a:pt x="178" y="139"/>
                  </a:cubicBezTo>
                  <a:cubicBezTo>
                    <a:pt x="185" y="135"/>
                    <a:pt x="192" y="130"/>
                    <a:pt x="198" y="125"/>
                  </a:cubicBezTo>
                  <a:cubicBezTo>
                    <a:pt x="204" y="119"/>
                    <a:pt x="209" y="112"/>
                    <a:pt x="214" y="104"/>
                  </a:cubicBezTo>
                  <a:cubicBezTo>
                    <a:pt x="222" y="101"/>
                    <a:pt x="229" y="97"/>
                    <a:pt x="235" y="91"/>
                  </a:cubicBezTo>
                  <a:cubicBezTo>
                    <a:pt x="241" y="86"/>
                    <a:pt x="247" y="80"/>
                    <a:pt x="252" y="73"/>
                  </a:cubicBezTo>
                  <a:cubicBezTo>
                    <a:pt x="257" y="71"/>
                    <a:pt x="262" y="68"/>
                    <a:pt x="267" y="65"/>
                  </a:cubicBezTo>
                  <a:cubicBezTo>
                    <a:pt x="266" y="64"/>
                    <a:pt x="266" y="64"/>
                    <a:pt x="266" y="64"/>
                  </a:cubicBezTo>
                  <a:cubicBezTo>
                    <a:pt x="255" y="49"/>
                    <a:pt x="255" y="49"/>
                    <a:pt x="255" y="49"/>
                  </a:cubicBezTo>
                  <a:cubicBezTo>
                    <a:pt x="254" y="47"/>
                    <a:pt x="254" y="47"/>
                    <a:pt x="254" y="47"/>
                  </a:cubicBezTo>
                  <a:cubicBezTo>
                    <a:pt x="233" y="20"/>
                    <a:pt x="233" y="20"/>
                    <a:pt x="233" y="20"/>
                  </a:cubicBezTo>
                  <a:cubicBezTo>
                    <a:pt x="232" y="19"/>
                    <a:pt x="232" y="19"/>
                    <a:pt x="232" y="19"/>
                  </a:cubicBezTo>
                  <a:cubicBezTo>
                    <a:pt x="218" y="1"/>
                    <a:pt x="218" y="1"/>
                    <a:pt x="218" y="1"/>
                  </a:cubicBezTo>
                  <a:cubicBezTo>
                    <a:pt x="218" y="0"/>
                    <a:pt x="218" y="0"/>
                    <a:pt x="218" y="0"/>
                  </a:cubicBezTo>
                  <a:cubicBezTo>
                    <a:pt x="218" y="0"/>
                    <a:pt x="218" y="0"/>
                    <a:pt x="218" y="0"/>
                  </a:cubicBezTo>
                  <a:cubicBezTo>
                    <a:pt x="205" y="6"/>
                    <a:pt x="194" y="16"/>
                    <a:pt x="185" y="28"/>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4" name="MH_Other_212"/>
            <p:cNvSpPr/>
            <p:nvPr>
              <p:custDataLst>
                <p:tags r:id="rId226"/>
              </p:custDataLst>
            </p:nvPr>
          </p:nvSpPr>
          <p:spPr bwMode="auto">
            <a:xfrm>
              <a:off x="3756231" y="2277562"/>
              <a:ext cx="172093" cy="89082"/>
            </a:xfrm>
            <a:custGeom>
              <a:avLst/>
              <a:gdLst>
                <a:gd name="T0" fmla="*/ 2147483646 w 213"/>
                <a:gd name="T1" fmla="*/ 2147483646 h 112"/>
                <a:gd name="T2" fmla="*/ 2147483646 w 213"/>
                <a:gd name="T3" fmla="*/ 2147483646 h 112"/>
                <a:gd name="T4" fmla="*/ 2147483646 w 213"/>
                <a:gd name="T5" fmla="*/ 2147483646 h 112"/>
                <a:gd name="T6" fmla="*/ 2147483646 w 213"/>
                <a:gd name="T7" fmla="*/ 2147483646 h 112"/>
                <a:gd name="T8" fmla="*/ 2147483646 w 213"/>
                <a:gd name="T9" fmla="*/ 0 h 112"/>
                <a:gd name="T10" fmla="*/ 2147483646 w 213"/>
                <a:gd name="T11" fmla="*/ 588160990 h 112"/>
                <a:gd name="T12" fmla="*/ 2147483646 w 213"/>
                <a:gd name="T13" fmla="*/ 2147483646 h 112"/>
                <a:gd name="T14" fmla="*/ 2147483646 w 213"/>
                <a:gd name="T15" fmla="*/ 2147483646 h 112"/>
                <a:gd name="T16" fmla="*/ 2147483646 w 213"/>
                <a:gd name="T17" fmla="*/ 2147483646 h 112"/>
                <a:gd name="T18" fmla="*/ 2147483646 w 213"/>
                <a:gd name="T19" fmla="*/ 2147483646 h 112"/>
                <a:gd name="T20" fmla="*/ 2147483646 w 213"/>
                <a:gd name="T21" fmla="*/ 2147483646 h 112"/>
                <a:gd name="T22" fmla="*/ 2147483646 w 213"/>
                <a:gd name="T23" fmla="*/ 2147483646 h 112"/>
                <a:gd name="T24" fmla="*/ 2147483646 w 213"/>
                <a:gd name="T25" fmla="*/ 2147483646 h 112"/>
                <a:gd name="T26" fmla="*/ 0 w 213"/>
                <a:gd name="T27" fmla="*/ 2147483646 h 112"/>
                <a:gd name="T28" fmla="*/ 596518158 w 213"/>
                <a:gd name="T29" fmla="*/ 2147483646 h 112"/>
                <a:gd name="T30" fmla="*/ 2147483646 w 213"/>
                <a:gd name="T31" fmla="*/ 2147483646 h 1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3" h="112">
                  <a:moveTo>
                    <a:pt x="61" y="58"/>
                  </a:moveTo>
                  <a:cubicBezTo>
                    <a:pt x="91" y="49"/>
                    <a:pt x="104" y="47"/>
                    <a:pt x="105" y="47"/>
                  </a:cubicBezTo>
                  <a:cubicBezTo>
                    <a:pt x="105" y="47"/>
                    <a:pt x="118" y="45"/>
                    <a:pt x="148" y="39"/>
                  </a:cubicBezTo>
                  <a:cubicBezTo>
                    <a:pt x="168" y="36"/>
                    <a:pt x="183" y="29"/>
                    <a:pt x="196" y="18"/>
                  </a:cubicBezTo>
                  <a:cubicBezTo>
                    <a:pt x="202" y="13"/>
                    <a:pt x="208" y="7"/>
                    <a:pt x="213" y="0"/>
                  </a:cubicBezTo>
                  <a:cubicBezTo>
                    <a:pt x="210" y="1"/>
                    <a:pt x="210" y="1"/>
                    <a:pt x="210" y="1"/>
                  </a:cubicBezTo>
                  <a:cubicBezTo>
                    <a:pt x="195" y="22"/>
                    <a:pt x="176" y="33"/>
                    <a:pt x="148" y="38"/>
                  </a:cubicBezTo>
                  <a:cubicBezTo>
                    <a:pt x="118" y="43"/>
                    <a:pt x="104" y="46"/>
                    <a:pt x="104" y="46"/>
                  </a:cubicBezTo>
                  <a:cubicBezTo>
                    <a:pt x="104" y="46"/>
                    <a:pt x="91" y="48"/>
                    <a:pt x="60" y="57"/>
                  </a:cubicBezTo>
                  <a:cubicBezTo>
                    <a:pt x="51" y="60"/>
                    <a:pt x="42" y="64"/>
                    <a:pt x="35" y="68"/>
                  </a:cubicBezTo>
                  <a:cubicBezTo>
                    <a:pt x="34" y="70"/>
                    <a:pt x="34" y="70"/>
                    <a:pt x="34" y="70"/>
                  </a:cubicBezTo>
                  <a:cubicBezTo>
                    <a:pt x="32" y="70"/>
                    <a:pt x="32" y="70"/>
                    <a:pt x="32" y="70"/>
                  </a:cubicBezTo>
                  <a:cubicBezTo>
                    <a:pt x="32" y="70"/>
                    <a:pt x="32" y="70"/>
                    <a:pt x="32" y="70"/>
                  </a:cubicBezTo>
                  <a:cubicBezTo>
                    <a:pt x="18" y="80"/>
                    <a:pt x="7" y="95"/>
                    <a:pt x="0" y="112"/>
                  </a:cubicBezTo>
                  <a:cubicBezTo>
                    <a:pt x="1" y="112"/>
                    <a:pt x="1" y="112"/>
                    <a:pt x="1" y="112"/>
                  </a:cubicBezTo>
                  <a:cubicBezTo>
                    <a:pt x="12" y="85"/>
                    <a:pt x="31" y="67"/>
                    <a:pt x="61" y="5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5" name="MH_Other_213"/>
            <p:cNvSpPr/>
            <p:nvPr>
              <p:custDataLst>
                <p:tags r:id="rId227"/>
              </p:custDataLst>
            </p:nvPr>
          </p:nvSpPr>
          <p:spPr bwMode="auto">
            <a:xfrm>
              <a:off x="3782121" y="2270014"/>
              <a:ext cx="158386" cy="63414"/>
            </a:xfrm>
            <a:custGeom>
              <a:avLst/>
              <a:gdLst>
                <a:gd name="T0" fmla="*/ 2147483646 w 196"/>
                <a:gd name="T1" fmla="*/ 599768633 h 79"/>
                <a:gd name="T2" fmla="*/ 2147483646 w 196"/>
                <a:gd name="T3" fmla="*/ 0 h 79"/>
                <a:gd name="T4" fmla="*/ 2147483646 w 196"/>
                <a:gd name="T5" fmla="*/ 2147483646 h 79"/>
                <a:gd name="T6" fmla="*/ 2147483646 w 196"/>
                <a:gd name="T7" fmla="*/ 2147483646 h 79"/>
                <a:gd name="T8" fmla="*/ 2147483646 w 196"/>
                <a:gd name="T9" fmla="*/ 2147483646 h 79"/>
                <a:gd name="T10" fmla="*/ 2147483646 w 196"/>
                <a:gd name="T11" fmla="*/ 2147483646 h 79"/>
                <a:gd name="T12" fmla="*/ 2147483646 w 196"/>
                <a:gd name="T13" fmla="*/ 2147483646 h 79"/>
                <a:gd name="T14" fmla="*/ 2147483646 w 196"/>
                <a:gd name="T15" fmla="*/ 2147483646 h 79"/>
                <a:gd name="T16" fmla="*/ 0 w 196"/>
                <a:gd name="T17" fmla="*/ 2147483646 h 79"/>
                <a:gd name="T18" fmla="*/ 1791609605 w 196"/>
                <a:gd name="T19" fmla="*/ 2147483646 h 79"/>
                <a:gd name="T20" fmla="*/ 2147483646 w 196"/>
                <a:gd name="T21" fmla="*/ 2147483646 h 79"/>
                <a:gd name="T22" fmla="*/ 2147483646 w 196"/>
                <a:gd name="T23" fmla="*/ 2147483646 h 79"/>
                <a:gd name="T24" fmla="*/ 2147483646 w 196"/>
                <a:gd name="T25" fmla="*/ 2147483646 h 79"/>
                <a:gd name="T26" fmla="*/ 2147483646 w 196"/>
                <a:gd name="T27" fmla="*/ 2147483646 h 79"/>
                <a:gd name="T28" fmla="*/ 2147483646 w 196"/>
                <a:gd name="T29" fmla="*/ 2147483646 h 79"/>
                <a:gd name="T30" fmla="*/ 2147483646 w 196"/>
                <a:gd name="T31" fmla="*/ 2147483646 h 79"/>
                <a:gd name="T32" fmla="*/ 2147483646 w 196"/>
                <a:gd name="T33" fmla="*/ 2147483646 h 79"/>
                <a:gd name="T34" fmla="*/ 2147483646 w 196"/>
                <a:gd name="T35" fmla="*/ 599768633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6" h="79">
                  <a:moveTo>
                    <a:pt x="196" y="1"/>
                  </a:moveTo>
                  <a:cubicBezTo>
                    <a:pt x="195" y="0"/>
                    <a:pt x="195" y="0"/>
                    <a:pt x="195" y="0"/>
                  </a:cubicBezTo>
                  <a:cubicBezTo>
                    <a:pt x="183" y="8"/>
                    <a:pt x="169" y="13"/>
                    <a:pt x="152" y="14"/>
                  </a:cubicBezTo>
                  <a:cubicBezTo>
                    <a:pt x="122" y="18"/>
                    <a:pt x="108" y="20"/>
                    <a:pt x="108" y="20"/>
                  </a:cubicBezTo>
                  <a:cubicBezTo>
                    <a:pt x="108" y="20"/>
                    <a:pt x="95" y="21"/>
                    <a:pt x="64" y="28"/>
                  </a:cubicBezTo>
                  <a:cubicBezTo>
                    <a:pt x="54" y="30"/>
                    <a:pt x="46" y="33"/>
                    <a:pt x="38" y="38"/>
                  </a:cubicBezTo>
                  <a:cubicBezTo>
                    <a:pt x="38" y="38"/>
                    <a:pt x="38" y="38"/>
                    <a:pt x="38" y="38"/>
                  </a:cubicBezTo>
                  <a:cubicBezTo>
                    <a:pt x="37" y="38"/>
                    <a:pt x="37" y="38"/>
                    <a:pt x="37" y="38"/>
                  </a:cubicBezTo>
                  <a:cubicBezTo>
                    <a:pt x="21" y="47"/>
                    <a:pt x="9" y="61"/>
                    <a:pt x="0" y="79"/>
                  </a:cubicBezTo>
                  <a:cubicBezTo>
                    <a:pt x="3" y="77"/>
                    <a:pt x="3" y="77"/>
                    <a:pt x="3" y="77"/>
                  </a:cubicBezTo>
                  <a:cubicBezTo>
                    <a:pt x="15" y="52"/>
                    <a:pt x="35" y="36"/>
                    <a:pt x="64" y="29"/>
                  </a:cubicBezTo>
                  <a:cubicBezTo>
                    <a:pt x="95" y="22"/>
                    <a:pt x="108" y="21"/>
                    <a:pt x="108" y="21"/>
                  </a:cubicBezTo>
                  <a:cubicBezTo>
                    <a:pt x="108" y="21"/>
                    <a:pt x="122" y="19"/>
                    <a:pt x="152" y="16"/>
                  </a:cubicBezTo>
                  <a:cubicBezTo>
                    <a:pt x="162" y="15"/>
                    <a:pt x="170" y="13"/>
                    <a:pt x="178" y="10"/>
                  </a:cubicBezTo>
                  <a:cubicBezTo>
                    <a:pt x="180" y="8"/>
                    <a:pt x="180" y="8"/>
                    <a:pt x="180" y="8"/>
                  </a:cubicBezTo>
                  <a:cubicBezTo>
                    <a:pt x="181" y="9"/>
                    <a:pt x="181" y="9"/>
                    <a:pt x="181" y="9"/>
                  </a:cubicBezTo>
                  <a:cubicBezTo>
                    <a:pt x="181" y="9"/>
                    <a:pt x="181" y="9"/>
                    <a:pt x="181" y="9"/>
                  </a:cubicBezTo>
                  <a:cubicBezTo>
                    <a:pt x="186" y="7"/>
                    <a:pt x="191" y="4"/>
                    <a:pt x="196"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6" name="MH_Other_214"/>
            <p:cNvSpPr/>
            <p:nvPr>
              <p:custDataLst>
                <p:tags r:id="rId228"/>
              </p:custDataLst>
            </p:nvPr>
          </p:nvSpPr>
          <p:spPr bwMode="auto">
            <a:xfrm>
              <a:off x="3926801" y="2276053"/>
              <a:ext cx="1523" cy="1509"/>
            </a:xfrm>
            <a:custGeom>
              <a:avLst/>
              <a:gdLst>
                <a:gd name="T0" fmla="*/ 73182073 w 7"/>
                <a:gd name="T1" fmla="*/ 0 h 5"/>
                <a:gd name="T2" fmla="*/ 0 w 7"/>
                <a:gd name="T3" fmla="*/ 179120564 h 5"/>
                <a:gd name="T4" fmla="*/ 128094205 w 7"/>
                <a:gd name="T5" fmla="*/ 107492588 h 5"/>
                <a:gd name="T6" fmla="*/ 128094205 w 7"/>
                <a:gd name="T7" fmla="*/ 107492588 h 5"/>
                <a:gd name="T8" fmla="*/ 73182073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4" y="0"/>
                  </a:moveTo>
                  <a:lnTo>
                    <a:pt x="0" y="5"/>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7" name="MH_Other_215"/>
            <p:cNvSpPr/>
            <p:nvPr>
              <p:custDataLst>
                <p:tags r:id="rId229"/>
              </p:custDataLst>
            </p:nvPr>
          </p:nvSpPr>
          <p:spPr bwMode="auto">
            <a:xfrm>
              <a:off x="3782123" y="2331917"/>
              <a:ext cx="3046" cy="1510"/>
            </a:xfrm>
            <a:custGeom>
              <a:avLst/>
              <a:gdLst>
                <a:gd name="T0" fmla="*/ 280052463 w 8"/>
                <a:gd name="T1" fmla="*/ 224119998 h 4"/>
                <a:gd name="T2" fmla="*/ 447957972 w 8"/>
                <a:gd name="T3" fmla="*/ 0 h 4"/>
                <a:gd name="T4" fmla="*/ 0 w 8"/>
                <a:gd name="T5" fmla="*/ 224119998 h 4"/>
                <a:gd name="T6" fmla="*/ 0 w 8"/>
                <a:gd name="T7" fmla="*/ 224119998 h 4"/>
                <a:gd name="T8" fmla="*/ 280052463 w 8"/>
                <a:gd name="T9" fmla="*/ 224119998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4">
                  <a:moveTo>
                    <a:pt x="5" y="4"/>
                  </a:moveTo>
                  <a:lnTo>
                    <a:pt x="8" y="0"/>
                  </a:lnTo>
                  <a:lnTo>
                    <a:pt x="0" y="4"/>
                  </a:lnTo>
                  <a:lnTo>
                    <a:pt x="5" y="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8" name="MH_Other_216"/>
            <p:cNvSpPr/>
            <p:nvPr>
              <p:custDataLst>
                <p:tags r:id="rId230"/>
              </p:custDataLst>
            </p:nvPr>
          </p:nvSpPr>
          <p:spPr bwMode="auto">
            <a:xfrm>
              <a:off x="3811059" y="2256424"/>
              <a:ext cx="120313" cy="43787"/>
            </a:xfrm>
            <a:custGeom>
              <a:avLst/>
              <a:gdLst>
                <a:gd name="T0" fmla="*/ 2147483646 w 148"/>
                <a:gd name="T1" fmla="*/ 2147483646 h 56"/>
                <a:gd name="T2" fmla="*/ 2147483646 w 148"/>
                <a:gd name="T3" fmla="*/ 2147483646 h 56"/>
                <a:gd name="T4" fmla="*/ 2147483646 w 148"/>
                <a:gd name="T5" fmla="*/ 1141527830 h 56"/>
                <a:gd name="T6" fmla="*/ 2147483646 w 148"/>
                <a:gd name="T7" fmla="*/ 0 h 56"/>
                <a:gd name="T8" fmla="*/ 2147483646 w 148"/>
                <a:gd name="T9" fmla="*/ 1711953448 h 56"/>
                <a:gd name="T10" fmla="*/ 2147483646 w 148"/>
                <a:gd name="T11" fmla="*/ 2147483646 h 56"/>
                <a:gd name="T12" fmla="*/ 2147483646 w 148"/>
                <a:gd name="T13" fmla="*/ 2147483646 h 56"/>
                <a:gd name="T14" fmla="*/ 2147483646 w 148"/>
                <a:gd name="T15" fmla="*/ 2147483646 h 56"/>
                <a:gd name="T16" fmla="*/ 2147483646 w 148"/>
                <a:gd name="T17" fmla="*/ 2147483646 h 56"/>
                <a:gd name="T18" fmla="*/ 0 w 148"/>
                <a:gd name="T19" fmla="*/ 2147483646 h 56"/>
                <a:gd name="T20" fmla="*/ 603889864 w 148"/>
                <a:gd name="T21" fmla="*/ 2147483646 h 56"/>
                <a:gd name="T22" fmla="*/ 1207779728 w 148"/>
                <a:gd name="T23" fmla="*/ 2147483646 h 56"/>
                <a:gd name="T24" fmla="*/ 2147483646 w 148"/>
                <a:gd name="T25" fmla="*/ 2147483646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8" h="56">
                  <a:moveTo>
                    <a:pt x="67" y="9"/>
                  </a:moveTo>
                  <a:cubicBezTo>
                    <a:pt x="98" y="4"/>
                    <a:pt x="112" y="4"/>
                    <a:pt x="112" y="4"/>
                  </a:cubicBezTo>
                  <a:cubicBezTo>
                    <a:pt x="148" y="2"/>
                    <a:pt x="148" y="2"/>
                    <a:pt x="148" y="2"/>
                  </a:cubicBezTo>
                  <a:cubicBezTo>
                    <a:pt x="147" y="0"/>
                    <a:pt x="147" y="0"/>
                    <a:pt x="147" y="0"/>
                  </a:cubicBezTo>
                  <a:cubicBezTo>
                    <a:pt x="112" y="3"/>
                    <a:pt x="112" y="3"/>
                    <a:pt x="112" y="3"/>
                  </a:cubicBezTo>
                  <a:cubicBezTo>
                    <a:pt x="112" y="3"/>
                    <a:pt x="98" y="3"/>
                    <a:pt x="67" y="8"/>
                  </a:cubicBezTo>
                  <a:cubicBezTo>
                    <a:pt x="57" y="10"/>
                    <a:pt x="49" y="12"/>
                    <a:pt x="41" y="16"/>
                  </a:cubicBezTo>
                  <a:cubicBezTo>
                    <a:pt x="41" y="16"/>
                    <a:pt x="40" y="17"/>
                    <a:pt x="40" y="17"/>
                  </a:cubicBezTo>
                  <a:cubicBezTo>
                    <a:pt x="40" y="17"/>
                    <a:pt x="40" y="17"/>
                    <a:pt x="40" y="17"/>
                  </a:cubicBezTo>
                  <a:cubicBezTo>
                    <a:pt x="23" y="25"/>
                    <a:pt x="9" y="39"/>
                    <a:pt x="0" y="56"/>
                  </a:cubicBezTo>
                  <a:cubicBezTo>
                    <a:pt x="1" y="55"/>
                    <a:pt x="1" y="55"/>
                    <a:pt x="1" y="55"/>
                  </a:cubicBezTo>
                  <a:cubicBezTo>
                    <a:pt x="2" y="55"/>
                    <a:pt x="2" y="55"/>
                    <a:pt x="2" y="55"/>
                  </a:cubicBezTo>
                  <a:cubicBezTo>
                    <a:pt x="16" y="29"/>
                    <a:pt x="37" y="14"/>
                    <a:pt x="67"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39" name="MH_Other_217"/>
            <p:cNvSpPr/>
            <p:nvPr>
              <p:custDataLst>
                <p:tags r:id="rId231"/>
              </p:custDataLst>
            </p:nvPr>
          </p:nvSpPr>
          <p:spPr bwMode="auto">
            <a:xfrm>
              <a:off x="3812581" y="2300211"/>
              <a:ext cx="0" cy="0"/>
            </a:xfrm>
            <a:custGeom>
              <a:avLst/>
              <a:gdLst>
                <a:gd name="T0" fmla="*/ 711 w 1"/>
                <a:gd name="T1" fmla="*/ 0 w 1"/>
                <a:gd name="T2" fmla="*/ 711 w 1"/>
                <a:gd name="T3" fmla="*/ 71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0" name="MH_Other_218"/>
            <p:cNvSpPr/>
            <p:nvPr>
              <p:custDataLst>
                <p:tags r:id="rId232"/>
              </p:custDataLst>
            </p:nvPr>
          </p:nvSpPr>
          <p:spPr bwMode="auto">
            <a:xfrm>
              <a:off x="3843041" y="2233776"/>
              <a:ext cx="70055" cy="36237"/>
            </a:xfrm>
            <a:custGeom>
              <a:avLst/>
              <a:gdLst>
                <a:gd name="T0" fmla="*/ 2147483646 w 87"/>
                <a:gd name="T1" fmla="*/ 1800713527 h 45"/>
                <a:gd name="T2" fmla="*/ 2147483646 w 87"/>
                <a:gd name="T3" fmla="*/ 599998800 h 45"/>
                <a:gd name="T4" fmla="*/ 2147483646 w 87"/>
                <a:gd name="T5" fmla="*/ 0 h 45"/>
                <a:gd name="T6" fmla="*/ 2147483646 w 87"/>
                <a:gd name="T7" fmla="*/ 1200714727 h 45"/>
                <a:gd name="T8" fmla="*/ 2147483646 w 87"/>
                <a:gd name="T9" fmla="*/ 2147483646 h 45"/>
                <a:gd name="T10" fmla="*/ 2147483646 w 87"/>
                <a:gd name="T11" fmla="*/ 2147483646 h 45"/>
                <a:gd name="T12" fmla="*/ 2147483646 w 87"/>
                <a:gd name="T13" fmla="*/ 2147483646 h 45"/>
                <a:gd name="T14" fmla="*/ 0 w 87"/>
                <a:gd name="T15" fmla="*/ 2147483646 h 45"/>
                <a:gd name="T16" fmla="*/ 593221525 w 87"/>
                <a:gd name="T17" fmla="*/ 2147483646 h 45"/>
                <a:gd name="T18" fmla="*/ 1186442211 w 87"/>
                <a:gd name="T19" fmla="*/ 2147483646 h 45"/>
                <a:gd name="T20" fmla="*/ 2147483646 w 87"/>
                <a:gd name="T21" fmla="*/ 1800713527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45">
                  <a:moveTo>
                    <a:pt x="69" y="3"/>
                  </a:moveTo>
                  <a:cubicBezTo>
                    <a:pt x="76" y="2"/>
                    <a:pt x="82" y="2"/>
                    <a:pt x="87" y="1"/>
                  </a:cubicBezTo>
                  <a:cubicBezTo>
                    <a:pt x="86" y="0"/>
                    <a:pt x="86" y="0"/>
                    <a:pt x="86" y="0"/>
                  </a:cubicBezTo>
                  <a:cubicBezTo>
                    <a:pt x="81" y="0"/>
                    <a:pt x="76" y="1"/>
                    <a:pt x="69" y="2"/>
                  </a:cubicBezTo>
                  <a:cubicBezTo>
                    <a:pt x="59" y="3"/>
                    <a:pt x="50" y="5"/>
                    <a:pt x="42" y="8"/>
                  </a:cubicBezTo>
                  <a:cubicBezTo>
                    <a:pt x="40" y="10"/>
                    <a:pt x="40" y="10"/>
                    <a:pt x="40" y="10"/>
                  </a:cubicBezTo>
                  <a:cubicBezTo>
                    <a:pt x="39" y="9"/>
                    <a:pt x="39" y="9"/>
                    <a:pt x="39" y="9"/>
                  </a:cubicBezTo>
                  <a:cubicBezTo>
                    <a:pt x="23" y="16"/>
                    <a:pt x="10" y="28"/>
                    <a:pt x="0" y="44"/>
                  </a:cubicBezTo>
                  <a:cubicBezTo>
                    <a:pt x="1" y="45"/>
                    <a:pt x="1" y="45"/>
                    <a:pt x="1" y="45"/>
                  </a:cubicBezTo>
                  <a:cubicBezTo>
                    <a:pt x="2" y="44"/>
                    <a:pt x="2" y="44"/>
                    <a:pt x="2" y="44"/>
                  </a:cubicBezTo>
                  <a:cubicBezTo>
                    <a:pt x="17" y="20"/>
                    <a:pt x="39" y="6"/>
                    <a:pt x="69"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1" name="MH_Other_219"/>
            <p:cNvSpPr/>
            <p:nvPr>
              <p:custDataLst>
                <p:tags r:id="rId233"/>
              </p:custDataLst>
            </p:nvPr>
          </p:nvSpPr>
          <p:spPr bwMode="auto">
            <a:xfrm>
              <a:off x="3844562" y="2268503"/>
              <a:ext cx="0" cy="1510"/>
            </a:xfrm>
            <a:custGeom>
              <a:avLst/>
              <a:gdLst>
                <a:gd name="T0" fmla="*/ 1067 w 1"/>
                <a:gd name="T1" fmla="*/ 0 h 1"/>
                <a:gd name="T2" fmla="*/ 0 w 1"/>
                <a:gd name="T3" fmla="*/ 1792959984 h 1"/>
                <a:gd name="T4" fmla="*/ 0 w 1"/>
                <a:gd name="T5" fmla="*/ 1792959984 h 1"/>
                <a:gd name="T6" fmla="*/ 1067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1"/>
                    <a:pt x="0" y="1"/>
                    <a:pt x="0" y="1"/>
                  </a:cubicBezTo>
                  <a:cubicBezTo>
                    <a:pt x="0" y="1"/>
                    <a:pt x="0" y="1"/>
                    <a:pt x="0" y="1"/>
                  </a:cubicBezTo>
                  <a:cubicBezTo>
                    <a:pt x="0" y="1"/>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2" name="MH_Other_220"/>
            <p:cNvSpPr/>
            <p:nvPr>
              <p:custDataLst>
                <p:tags r:id="rId234"/>
              </p:custDataLst>
            </p:nvPr>
          </p:nvSpPr>
          <p:spPr bwMode="auto">
            <a:xfrm>
              <a:off x="3875021" y="2218678"/>
              <a:ext cx="25890" cy="22648"/>
            </a:xfrm>
            <a:custGeom>
              <a:avLst/>
              <a:gdLst>
                <a:gd name="T0" fmla="*/ 2147483646 w 33"/>
                <a:gd name="T1" fmla="*/ 606065575 h 28"/>
                <a:gd name="T2" fmla="*/ 2147483646 w 33"/>
                <a:gd name="T3" fmla="*/ 0 h 28"/>
                <a:gd name="T4" fmla="*/ 2147483646 w 33"/>
                <a:gd name="T5" fmla="*/ 0 h 28"/>
                <a:gd name="T6" fmla="*/ 0 w 33"/>
                <a:gd name="T7" fmla="*/ 2147483646 h 28"/>
                <a:gd name="T8" fmla="*/ 1686112102 w 33"/>
                <a:gd name="T9" fmla="*/ 2147483646 h 28"/>
                <a:gd name="T10" fmla="*/ 2147483646 w 33"/>
                <a:gd name="T11" fmla="*/ 606065575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28">
                  <a:moveTo>
                    <a:pt x="33" y="1"/>
                  </a:moveTo>
                  <a:cubicBezTo>
                    <a:pt x="33" y="0"/>
                    <a:pt x="33" y="0"/>
                    <a:pt x="33" y="0"/>
                  </a:cubicBezTo>
                  <a:cubicBezTo>
                    <a:pt x="33" y="0"/>
                    <a:pt x="33" y="0"/>
                    <a:pt x="33" y="0"/>
                  </a:cubicBezTo>
                  <a:cubicBezTo>
                    <a:pt x="20" y="6"/>
                    <a:pt x="9" y="16"/>
                    <a:pt x="0" y="28"/>
                  </a:cubicBezTo>
                  <a:cubicBezTo>
                    <a:pt x="3" y="27"/>
                    <a:pt x="3" y="27"/>
                    <a:pt x="3" y="27"/>
                  </a:cubicBezTo>
                  <a:cubicBezTo>
                    <a:pt x="11" y="16"/>
                    <a:pt x="21" y="7"/>
                    <a:pt x="33"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3" name="MH_Other_221"/>
            <p:cNvSpPr/>
            <p:nvPr>
              <p:custDataLst>
                <p:tags r:id="rId235"/>
              </p:custDataLst>
            </p:nvPr>
          </p:nvSpPr>
          <p:spPr bwMode="auto">
            <a:xfrm>
              <a:off x="3875021" y="2239816"/>
              <a:ext cx="1523" cy="1509"/>
            </a:xfrm>
            <a:custGeom>
              <a:avLst/>
              <a:gdLst>
                <a:gd name="T0" fmla="*/ 54912359 w 7"/>
                <a:gd name="T1" fmla="*/ 179120564 h 5"/>
                <a:gd name="T2" fmla="*/ 128094205 w 7"/>
                <a:gd name="T3" fmla="*/ 0 h 5"/>
                <a:gd name="T4" fmla="*/ 0 w 7"/>
                <a:gd name="T5" fmla="*/ 71627975 h 5"/>
                <a:gd name="T6" fmla="*/ 54912359 w 7"/>
                <a:gd name="T7" fmla="*/ 17912056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3" y="5"/>
                  </a:moveTo>
                  <a:lnTo>
                    <a:pt x="7" y="0"/>
                  </a:lnTo>
                  <a:lnTo>
                    <a:pt x="0" y="2"/>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4" name="MH_Other_222"/>
            <p:cNvSpPr/>
            <p:nvPr>
              <p:custDataLst>
                <p:tags r:id="rId236"/>
              </p:custDataLst>
            </p:nvPr>
          </p:nvSpPr>
          <p:spPr bwMode="auto">
            <a:xfrm>
              <a:off x="3780598" y="2421000"/>
              <a:ext cx="12183" cy="22648"/>
            </a:xfrm>
            <a:custGeom>
              <a:avLst/>
              <a:gdLst>
                <a:gd name="T0" fmla="*/ 0 w 15"/>
                <a:gd name="T1" fmla="*/ 2147483646 h 28"/>
                <a:gd name="T2" fmla="*/ 0 w 15"/>
                <a:gd name="T3" fmla="*/ 2147483646 h 28"/>
                <a:gd name="T4" fmla="*/ 594980607 w 15"/>
                <a:gd name="T5" fmla="*/ 2147483646 h 28"/>
                <a:gd name="T6" fmla="*/ 594980607 w 15"/>
                <a:gd name="T7" fmla="*/ 2147483646 h 28"/>
                <a:gd name="T8" fmla="*/ 2147483646 w 15"/>
                <a:gd name="T9" fmla="*/ 2147483646 h 28"/>
                <a:gd name="T10" fmla="*/ 2147483646 w 15"/>
                <a:gd name="T11" fmla="*/ 0 h 28"/>
                <a:gd name="T12" fmla="*/ 2147483646 w 15"/>
                <a:gd name="T13" fmla="*/ 606065575 h 28"/>
                <a:gd name="T14" fmla="*/ 2147483646 w 15"/>
                <a:gd name="T15" fmla="*/ 606065575 h 28"/>
                <a:gd name="T16" fmla="*/ 0 w 15"/>
                <a:gd name="T17" fmla="*/ 21474836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28">
                  <a:moveTo>
                    <a:pt x="0" y="28"/>
                  </a:moveTo>
                  <a:cubicBezTo>
                    <a:pt x="0" y="28"/>
                    <a:pt x="0" y="28"/>
                    <a:pt x="0" y="28"/>
                  </a:cubicBezTo>
                  <a:cubicBezTo>
                    <a:pt x="1" y="28"/>
                    <a:pt x="1" y="28"/>
                    <a:pt x="1" y="28"/>
                  </a:cubicBezTo>
                  <a:cubicBezTo>
                    <a:pt x="1" y="28"/>
                    <a:pt x="1" y="28"/>
                    <a:pt x="1" y="28"/>
                  </a:cubicBezTo>
                  <a:cubicBezTo>
                    <a:pt x="2" y="27"/>
                    <a:pt x="4" y="25"/>
                    <a:pt x="5" y="23"/>
                  </a:cubicBezTo>
                  <a:cubicBezTo>
                    <a:pt x="9" y="16"/>
                    <a:pt x="13" y="8"/>
                    <a:pt x="15" y="0"/>
                  </a:cubicBezTo>
                  <a:cubicBezTo>
                    <a:pt x="14" y="1"/>
                    <a:pt x="14" y="1"/>
                    <a:pt x="14" y="1"/>
                  </a:cubicBezTo>
                  <a:cubicBezTo>
                    <a:pt x="14" y="1"/>
                    <a:pt x="14" y="1"/>
                    <a:pt x="13" y="1"/>
                  </a:cubicBezTo>
                  <a:cubicBezTo>
                    <a:pt x="10" y="11"/>
                    <a:pt x="6" y="20"/>
                    <a:pt x="0" y="2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5" name="MH_Other_223"/>
            <p:cNvSpPr/>
            <p:nvPr>
              <p:custDataLst>
                <p:tags r:id="rId237"/>
              </p:custDataLst>
            </p:nvPr>
          </p:nvSpPr>
          <p:spPr bwMode="auto">
            <a:xfrm>
              <a:off x="3766894" y="2387783"/>
              <a:ext cx="50256" cy="46805"/>
            </a:xfrm>
            <a:custGeom>
              <a:avLst/>
              <a:gdLst>
                <a:gd name="T0" fmla="*/ 2147483646 w 62"/>
                <a:gd name="T1" fmla="*/ 2147483646 h 58"/>
                <a:gd name="T2" fmla="*/ 0 w 62"/>
                <a:gd name="T3" fmla="*/ 2147483646 h 58"/>
                <a:gd name="T4" fmla="*/ 601853964 w 62"/>
                <a:gd name="T5" fmla="*/ 2147483646 h 58"/>
                <a:gd name="T6" fmla="*/ 2147483646 w 62"/>
                <a:gd name="T7" fmla="*/ 2147483646 h 58"/>
                <a:gd name="T8" fmla="*/ 2147483646 w 62"/>
                <a:gd name="T9" fmla="*/ 2147483646 h 58"/>
                <a:gd name="T10" fmla="*/ 2147483646 w 62"/>
                <a:gd name="T11" fmla="*/ 2147483646 h 58"/>
                <a:gd name="T12" fmla="*/ 2147483646 w 62"/>
                <a:gd name="T13" fmla="*/ 2147483646 h 58"/>
                <a:gd name="T14" fmla="*/ 2147483646 w 62"/>
                <a:gd name="T15" fmla="*/ 2147483646 h 58"/>
                <a:gd name="T16" fmla="*/ 2147483646 w 62"/>
                <a:gd name="T17" fmla="*/ 0 h 58"/>
                <a:gd name="T18" fmla="*/ 2147483646 w 62"/>
                <a:gd name="T19" fmla="*/ 604735723 h 58"/>
                <a:gd name="T20" fmla="*/ 2147483646 w 62"/>
                <a:gd name="T21" fmla="*/ 1209470597 h 58"/>
                <a:gd name="T22" fmla="*/ 2147483646 w 62"/>
                <a:gd name="T23" fmla="*/ 2147483646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 h="58">
                  <a:moveTo>
                    <a:pt x="9" y="54"/>
                  </a:moveTo>
                  <a:cubicBezTo>
                    <a:pt x="0" y="58"/>
                    <a:pt x="0" y="58"/>
                    <a:pt x="0" y="58"/>
                  </a:cubicBezTo>
                  <a:cubicBezTo>
                    <a:pt x="1" y="58"/>
                    <a:pt x="1" y="58"/>
                    <a:pt x="1" y="58"/>
                  </a:cubicBezTo>
                  <a:cubicBezTo>
                    <a:pt x="9" y="55"/>
                    <a:pt x="9" y="55"/>
                    <a:pt x="9" y="55"/>
                  </a:cubicBezTo>
                  <a:cubicBezTo>
                    <a:pt x="18" y="51"/>
                    <a:pt x="25" y="47"/>
                    <a:pt x="31" y="42"/>
                  </a:cubicBezTo>
                  <a:cubicBezTo>
                    <a:pt x="32" y="41"/>
                    <a:pt x="32" y="41"/>
                    <a:pt x="32" y="41"/>
                  </a:cubicBezTo>
                  <a:cubicBezTo>
                    <a:pt x="32" y="42"/>
                    <a:pt x="32" y="42"/>
                    <a:pt x="32" y="42"/>
                  </a:cubicBezTo>
                  <a:cubicBezTo>
                    <a:pt x="40" y="36"/>
                    <a:pt x="46" y="30"/>
                    <a:pt x="51" y="23"/>
                  </a:cubicBezTo>
                  <a:cubicBezTo>
                    <a:pt x="55" y="17"/>
                    <a:pt x="59" y="8"/>
                    <a:pt x="62" y="0"/>
                  </a:cubicBezTo>
                  <a:cubicBezTo>
                    <a:pt x="62" y="1"/>
                    <a:pt x="62" y="1"/>
                    <a:pt x="62" y="1"/>
                  </a:cubicBezTo>
                  <a:cubicBezTo>
                    <a:pt x="61" y="1"/>
                    <a:pt x="61" y="2"/>
                    <a:pt x="61" y="2"/>
                  </a:cubicBezTo>
                  <a:cubicBezTo>
                    <a:pt x="51" y="26"/>
                    <a:pt x="35" y="42"/>
                    <a:pt x="9" y="5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6" name="MH_Other_224"/>
            <p:cNvSpPr/>
            <p:nvPr>
              <p:custDataLst>
                <p:tags r:id="rId238"/>
              </p:custDataLst>
            </p:nvPr>
          </p:nvSpPr>
          <p:spPr bwMode="auto">
            <a:xfrm>
              <a:off x="3791261" y="2421000"/>
              <a:ext cx="1523" cy="0"/>
            </a:xfrm>
            <a:custGeom>
              <a:avLst/>
              <a:gdLst>
                <a:gd name="T0" fmla="*/ 0 w 1"/>
                <a:gd name="T1" fmla="*/ 711 h 1"/>
                <a:gd name="T2" fmla="*/ 2147483646 w 1"/>
                <a:gd name="T3" fmla="*/ 711 h 1"/>
                <a:gd name="T4" fmla="*/ 2147483646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7" name="MH_Other_225"/>
            <p:cNvSpPr/>
            <p:nvPr>
              <p:custDataLst>
                <p:tags r:id="rId239"/>
              </p:custDataLst>
            </p:nvPr>
          </p:nvSpPr>
          <p:spPr bwMode="auto">
            <a:xfrm>
              <a:off x="3742527" y="2359095"/>
              <a:ext cx="100513" cy="60395"/>
            </a:xfrm>
            <a:custGeom>
              <a:avLst/>
              <a:gdLst>
                <a:gd name="T0" fmla="*/ 2147483646 w 124"/>
                <a:gd name="T1" fmla="*/ 2147483646 h 77"/>
                <a:gd name="T2" fmla="*/ 2147483646 w 124"/>
                <a:gd name="T3" fmla="*/ 2147483646 h 77"/>
                <a:gd name="T4" fmla="*/ 0 w 124"/>
                <a:gd name="T5" fmla="*/ 2147483646 h 77"/>
                <a:gd name="T6" fmla="*/ 601865623 w 124"/>
                <a:gd name="T7" fmla="*/ 2147483646 h 77"/>
                <a:gd name="T8" fmla="*/ 2147483646 w 124"/>
                <a:gd name="T9" fmla="*/ 2147483646 h 77"/>
                <a:gd name="T10" fmla="*/ 2147483646 w 124"/>
                <a:gd name="T11" fmla="*/ 2147483646 h 77"/>
                <a:gd name="T12" fmla="*/ 2147483646 w 124"/>
                <a:gd name="T13" fmla="*/ 2147483646 h 77"/>
                <a:gd name="T14" fmla="*/ 2147483646 w 124"/>
                <a:gd name="T15" fmla="*/ 2147483646 h 77"/>
                <a:gd name="T16" fmla="*/ 2147483646 w 124"/>
                <a:gd name="T17" fmla="*/ 2147483646 h 77"/>
                <a:gd name="T18" fmla="*/ 2147483646 w 124"/>
                <a:gd name="T19" fmla="*/ 2147483646 h 77"/>
                <a:gd name="T20" fmla="*/ 2147483646 w 124"/>
                <a:gd name="T21" fmla="*/ 0 h 77"/>
                <a:gd name="T22" fmla="*/ 2147483646 w 124"/>
                <a:gd name="T23" fmla="*/ 571274864 h 77"/>
                <a:gd name="T24" fmla="*/ 2147483646 w 124"/>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4" h="77">
                  <a:moveTo>
                    <a:pt x="67" y="49"/>
                  </a:moveTo>
                  <a:cubicBezTo>
                    <a:pt x="38" y="60"/>
                    <a:pt x="26" y="65"/>
                    <a:pt x="26" y="65"/>
                  </a:cubicBezTo>
                  <a:cubicBezTo>
                    <a:pt x="26" y="65"/>
                    <a:pt x="18" y="68"/>
                    <a:pt x="0" y="76"/>
                  </a:cubicBezTo>
                  <a:cubicBezTo>
                    <a:pt x="1" y="77"/>
                    <a:pt x="1" y="77"/>
                    <a:pt x="1" y="77"/>
                  </a:cubicBezTo>
                  <a:cubicBezTo>
                    <a:pt x="18" y="69"/>
                    <a:pt x="26" y="66"/>
                    <a:pt x="26" y="66"/>
                  </a:cubicBezTo>
                  <a:cubicBezTo>
                    <a:pt x="26" y="66"/>
                    <a:pt x="39" y="61"/>
                    <a:pt x="68" y="50"/>
                  </a:cubicBezTo>
                  <a:cubicBezTo>
                    <a:pt x="76" y="47"/>
                    <a:pt x="84" y="43"/>
                    <a:pt x="91" y="39"/>
                  </a:cubicBezTo>
                  <a:cubicBezTo>
                    <a:pt x="91" y="38"/>
                    <a:pt x="91" y="38"/>
                    <a:pt x="91" y="38"/>
                  </a:cubicBezTo>
                  <a:cubicBezTo>
                    <a:pt x="92" y="38"/>
                    <a:pt x="92" y="38"/>
                    <a:pt x="92" y="38"/>
                  </a:cubicBezTo>
                  <a:cubicBezTo>
                    <a:pt x="99" y="33"/>
                    <a:pt x="105" y="27"/>
                    <a:pt x="111" y="21"/>
                  </a:cubicBezTo>
                  <a:cubicBezTo>
                    <a:pt x="116" y="15"/>
                    <a:pt x="120" y="8"/>
                    <a:pt x="124" y="0"/>
                  </a:cubicBezTo>
                  <a:cubicBezTo>
                    <a:pt x="122" y="1"/>
                    <a:pt x="122" y="1"/>
                    <a:pt x="122" y="1"/>
                  </a:cubicBezTo>
                  <a:cubicBezTo>
                    <a:pt x="111" y="24"/>
                    <a:pt x="94" y="39"/>
                    <a:pt x="67" y="4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8" name="MH_Other_226"/>
            <p:cNvSpPr/>
            <p:nvPr>
              <p:custDataLst>
                <p:tags r:id="rId240"/>
              </p:custDataLst>
            </p:nvPr>
          </p:nvSpPr>
          <p:spPr bwMode="auto">
            <a:xfrm>
              <a:off x="3815628" y="2389292"/>
              <a:ext cx="1523" cy="0"/>
            </a:xfrm>
            <a:custGeom>
              <a:avLst/>
              <a:gdLst>
                <a:gd name="T0" fmla="*/ 0 w 1"/>
                <a:gd name="T1" fmla="*/ 711 h 1"/>
                <a:gd name="T2" fmla="*/ 2147483646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0"/>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49" name="MH_Other_227"/>
            <p:cNvSpPr/>
            <p:nvPr>
              <p:custDataLst>
                <p:tags r:id="rId241"/>
              </p:custDataLst>
            </p:nvPr>
          </p:nvSpPr>
          <p:spPr bwMode="auto">
            <a:xfrm>
              <a:off x="3725773" y="2328897"/>
              <a:ext cx="143157" cy="81533"/>
            </a:xfrm>
            <a:custGeom>
              <a:avLst/>
              <a:gdLst>
                <a:gd name="T0" fmla="*/ 2147483646 w 178"/>
                <a:gd name="T1" fmla="*/ 2147483646 h 101"/>
                <a:gd name="T2" fmla="*/ 2147483646 w 178"/>
                <a:gd name="T3" fmla="*/ 2147483646 h 101"/>
                <a:gd name="T4" fmla="*/ 2147483646 w 178"/>
                <a:gd name="T5" fmla="*/ 2147483646 h 101"/>
                <a:gd name="T6" fmla="*/ 2147483646 w 178"/>
                <a:gd name="T7" fmla="*/ 2147483646 h 101"/>
                <a:gd name="T8" fmla="*/ 2147483646 w 178"/>
                <a:gd name="T9" fmla="*/ 2147483646 h 101"/>
                <a:gd name="T10" fmla="*/ 2147483646 w 178"/>
                <a:gd name="T11" fmla="*/ 2147483646 h 101"/>
                <a:gd name="T12" fmla="*/ 0 w 178"/>
                <a:gd name="T13" fmla="*/ 2147483646 h 101"/>
                <a:gd name="T14" fmla="*/ 592476066 w 178"/>
                <a:gd name="T15" fmla="*/ 2147483646 h 101"/>
                <a:gd name="T16" fmla="*/ 592476066 w 178"/>
                <a:gd name="T17" fmla="*/ 2147483646 h 101"/>
                <a:gd name="T18" fmla="*/ 2147483646 w 178"/>
                <a:gd name="T19" fmla="*/ 2147483646 h 101"/>
                <a:gd name="T20" fmla="*/ 2147483646 w 178"/>
                <a:gd name="T21" fmla="*/ 2147483646 h 101"/>
                <a:gd name="T22" fmla="*/ 2147483646 w 178"/>
                <a:gd name="T23" fmla="*/ 2147483646 h 101"/>
                <a:gd name="T24" fmla="*/ 2147483646 w 178"/>
                <a:gd name="T25" fmla="*/ 2147483646 h 101"/>
                <a:gd name="T26" fmla="*/ 2147483646 w 178"/>
                <a:gd name="T27" fmla="*/ 2147483646 h 101"/>
                <a:gd name="T28" fmla="*/ 2147483646 w 178"/>
                <a:gd name="T29" fmla="*/ 2147483646 h 101"/>
                <a:gd name="T30" fmla="*/ 2147483646 w 178"/>
                <a:gd name="T31" fmla="*/ 2147483646 h 101"/>
                <a:gd name="T32" fmla="*/ 2147483646 w 178"/>
                <a:gd name="T33" fmla="*/ 2147483646 h 101"/>
                <a:gd name="T34" fmla="*/ 2147483646 w 178"/>
                <a:gd name="T35" fmla="*/ 0 h 101"/>
                <a:gd name="T36" fmla="*/ 2147483646 w 178"/>
                <a:gd name="T37" fmla="*/ 605854223 h 101"/>
                <a:gd name="T38" fmla="*/ 2147483646 w 178"/>
                <a:gd name="T39" fmla="*/ 1212429045 h 101"/>
                <a:gd name="T40" fmla="*/ 2147483646 w 178"/>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8" h="101">
                  <a:moveTo>
                    <a:pt x="118" y="47"/>
                  </a:moveTo>
                  <a:cubicBezTo>
                    <a:pt x="89" y="56"/>
                    <a:pt x="76" y="61"/>
                    <a:pt x="76" y="61"/>
                  </a:cubicBezTo>
                  <a:cubicBezTo>
                    <a:pt x="76" y="61"/>
                    <a:pt x="63" y="64"/>
                    <a:pt x="33" y="77"/>
                  </a:cubicBezTo>
                  <a:cubicBezTo>
                    <a:pt x="24" y="81"/>
                    <a:pt x="17" y="85"/>
                    <a:pt x="10" y="91"/>
                  </a:cubicBezTo>
                  <a:cubicBezTo>
                    <a:pt x="10" y="91"/>
                    <a:pt x="10" y="91"/>
                    <a:pt x="10" y="92"/>
                  </a:cubicBezTo>
                  <a:cubicBezTo>
                    <a:pt x="9" y="92"/>
                    <a:pt x="9" y="92"/>
                    <a:pt x="9" y="92"/>
                  </a:cubicBezTo>
                  <a:cubicBezTo>
                    <a:pt x="6" y="94"/>
                    <a:pt x="3" y="97"/>
                    <a:pt x="0" y="100"/>
                  </a:cubicBezTo>
                  <a:cubicBezTo>
                    <a:pt x="1" y="100"/>
                    <a:pt x="1" y="100"/>
                    <a:pt x="1" y="100"/>
                  </a:cubicBezTo>
                  <a:cubicBezTo>
                    <a:pt x="1" y="101"/>
                    <a:pt x="1" y="101"/>
                    <a:pt x="1" y="101"/>
                  </a:cubicBezTo>
                  <a:cubicBezTo>
                    <a:pt x="10" y="91"/>
                    <a:pt x="21" y="84"/>
                    <a:pt x="34" y="78"/>
                  </a:cubicBezTo>
                  <a:cubicBezTo>
                    <a:pt x="63" y="65"/>
                    <a:pt x="76" y="62"/>
                    <a:pt x="76" y="62"/>
                  </a:cubicBezTo>
                  <a:cubicBezTo>
                    <a:pt x="76" y="62"/>
                    <a:pt x="89" y="57"/>
                    <a:pt x="118" y="48"/>
                  </a:cubicBezTo>
                  <a:cubicBezTo>
                    <a:pt x="127" y="46"/>
                    <a:pt x="136" y="42"/>
                    <a:pt x="143" y="38"/>
                  </a:cubicBezTo>
                  <a:cubicBezTo>
                    <a:pt x="143" y="37"/>
                    <a:pt x="143" y="37"/>
                    <a:pt x="144" y="36"/>
                  </a:cubicBezTo>
                  <a:cubicBezTo>
                    <a:pt x="145" y="37"/>
                    <a:pt x="145" y="37"/>
                    <a:pt x="145" y="37"/>
                  </a:cubicBezTo>
                  <a:cubicBezTo>
                    <a:pt x="145" y="37"/>
                    <a:pt x="145" y="37"/>
                    <a:pt x="145" y="37"/>
                  </a:cubicBezTo>
                  <a:cubicBezTo>
                    <a:pt x="152" y="33"/>
                    <a:pt x="158" y="28"/>
                    <a:pt x="163" y="22"/>
                  </a:cubicBezTo>
                  <a:cubicBezTo>
                    <a:pt x="169" y="16"/>
                    <a:pt x="174" y="8"/>
                    <a:pt x="178" y="0"/>
                  </a:cubicBezTo>
                  <a:cubicBezTo>
                    <a:pt x="177" y="1"/>
                    <a:pt x="177" y="1"/>
                    <a:pt x="177" y="1"/>
                  </a:cubicBezTo>
                  <a:cubicBezTo>
                    <a:pt x="176" y="2"/>
                    <a:pt x="176" y="2"/>
                    <a:pt x="176" y="2"/>
                  </a:cubicBezTo>
                  <a:cubicBezTo>
                    <a:pt x="163" y="25"/>
                    <a:pt x="146" y="39"/>
                    <a:pt x="118" y="4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0" name="MH_Other_228"/>
            <p:cNvSpPr/>
            <p:nvPr>
              <p:custDataLst>
                <p:tags r:id="rId242"/>
              </p:custDataLst>
            </p:nvPr>
          </p:nvSpPr>
          <p:spPr bwMode="auto">
            <a:xfrm>
              <a:off x="3841516" y="2357586"/>
              <a:ext cx="1523" cy="1509"/>
            </a:xfrm>
            <a:custGeom>
              <a:avLst/>
              <a:gdLst>
                <a:gd name="T0" fmla="*/ 560457604 w 2"/>
                <a:gd name="T1" fmla="*/ 0 h 2"/>
                <a:gd name="T2" fmla="*/ 0 w 2"/>
                <a:gd name="T3" fmla="*/ 895351280 h 2"/>
                <a:gd name="T4" fmla="*/ 1120915208 w 2"/>
                <a:gd name="T5" fmla="*/ 447676037 h 2"/>
                <a:gd name="T6" fmla="*/ 1120915208 w 2"/>
                <a:gd name="T7" fmla="*/ 447676037 h 2"/>
                <a:gd name="T8" fmla="*/ 560457604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1" y="0"/>
                  </a:moveTo>
                  <a:cubicBezTo>
                    <a:pt x="0" y="1"/>
                    <a:pt x="0" y="1"/>
                    <a:pt x="0" y="2"/>
                  </a:cubicBezTo>
                  <a:cubicBezTo>
                    <a:pt x="2" y="1"/>
                    <a:pt x="2" y="1"/>
                    <a:pt x="2" y="1"/>
                  </a:cubicBezTo>
                  <a:cubicBezTo>
                    <a:pt x="2" y="1"/>
                    <a:pt x="2" y="1"/>
                    <a:pt x="2" y="1"/>
                  </a:cubicBezTo>
                  <a:lnTo>
                    <a:pt x="1"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1" name="MH_Other_229"/>
            <p:cNvSpPr/>
            <p:nvPr>
              <p:custDataLst>
                <p:tags r:id="rId243"/>
              </p:custDataLst>
            </p:nvPr>
          </p:nvSpPr>
          <p:spPr bwMode="auto">
            <a:xfrm>
              <a:off x="3731864" y="2301720"/>
              <a:ext cx="166001" cy="101161"/>
            </a:xfrm>
            <a:custGeom>
              <a:avLst/>
              <a:gdLst>
                <a:gd name="T0" fmla="*/ 2147483646 w 206"/>
                <a:gd name="T1" fmla="*/ 0 h 126"/>
                <a:gd name="T2" fmla="*/ 2147483646 w 206"/>
                <a:gd name="T3" fmla="*/ 599288817 h 126"/>
                <a:gd name="T4" fmla="*/ 2147483646 w 206"/>
                <a:gd name="T5" fmla="*/ 2147483646 h 126"/>
                <a:gd name="T6" fmla="*/ 2147483646 w 206"/>
                <a:gd name="T7" fmla="*/ 2147483646 h 126"/>
                <a:gd name="T8" fmla="*/ 2147483646 w 206"/>
                <a:gd name="T9" fmla="*/ 2147483646 h 126"/>
                <a:gd name="T10" fmla="*/ 0 w 206"/>
                <a:gd name="T11" fmla="*/ 2147483646 h 126"/>
                <a:gd name="T12" fmla="*/ 594101613 w 206"/>
                <a:gd name="T13" fmla="*/ 2147483646 h 126"/>
                <a:gd name="T14" fmla="*/ 1188203227 w 206"/>
                <a:gd name="T15" fmla="*/ 2147483646 h 126"/>
                <a:gd name="T16" fmla="*/ 2147483646 w 206"/>
                <a:gd name="T17" fmla="*/ 2147483646 h 126"/>
                <a:gd name="T18" fmla="*/ 2147483646 w 206"/>
                <a:gd name="T19" fmla="*/ 2147483646 h 126"/>
                <a:gd name="T20" fmla="*/ 2147483646 w 206"/>
                <a:gd name="T21" fmla="*/ 2147483646 h 126"/>
                <a:gd name="T22" fmla="*/ 2147483646 w 206"/>
                <a:gd name="T23" fmla="*/ 2147483646 h 126"/>
                <a:gd name="T24" fmla="*/ 2147483646 w 206"/>
                <a:gd name="T25" fmla="*/ 2147483646 h 126"/>
                <a:gd name="T26" fmla="*/ 2147483646 w 206"/>
                <a:gd name="T27" fmla="*/ 2147483646 h 126"/>
                <a:gd name="T28" fmla="*/ 2147483646 w 206"/>
                <a:gd name="T29" fmla="*/ 2147483646 h 126"/>
                <a:gd name="T30" fmla="*/ 2147483646 w 206"/>
                <a:gd name="T31" fmla="*/ 0 h 1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6" h="126">
                  <a:moveTo>
                    <a:pt x="206" y="0"/>
                  </a:moveTo>
                  <a:cubicBezTo>
                    <a:pt x="204" y="1"/>
                    <a:pt x="204" y="1"/>
                    <a:pt x="204" y="1"/>
                  </a:cubicBezTo>
                  <a:cubicBezTo>
                    <a:pt x="190" y="23"/>
                    <a:pt x="172" y="36"/>
                    <a:pt x="143" y="43"/>
                  </a:cubicBezTo>
                  <a:cubicBezTo>
                    <a:pt x="113" y="50"/>
                    <a:pt x="100" y="54"/>
                    <a:pt x="100" y="54"/>
                  </a:cubicBezTo>
                  <a:cubicBezTo>
                    <a:pt x="100" y="54"/>
                    <a:pt x="87" y="57"/>
                    <a:pt x="57" y="67"/>
                  </a:cubicBezTo>
                  <a:cubicBezTo>
                    <a:pt x="28" y="78"/>
                    <a:pt x="9" y="98"/>
                    <a:pt x="0" y="125"/>
                  </a:cubicBezTo>
                  <a:cubicBezTo>
                    <a:pt x="1" y="126"/>
                    <a:pt x="1" y="126"/>
                    <a:pt x="1" y="126"/>
                  </a:cubicBezTo>
                  <a:cubicBezTo>
                    <a:pt x="1" y="125"/>
                    <a:pt x="2" y="125"/>
                    <a:pt x="2" y="125"/>
                  </a:cubicBezTo>
                  <a:cubicBezTo>
                    <a:pt x="11" y="98"/>
                    <a:pt x="29" y="79"/>
                    <a:pt x="57" y="69"/>
                  </a:cubicBezTo>
                  <a:cubicBezTo>
                    <a:pt x="87" y="58"/>
                    <a:pt x="100" y="55"/>
                    <a:pt x="101" y="55"/>
                  </a:cubicBezTo>
                  <a:cubicBezTo>
                    <a:pt x="101" y="55"/>
                    <a:pt x="114" y="51"/>
                    <a:pt x="144" y="44"/>
                  </a:cubicBezTo>
                  <a:cubicBezTo>
                    <a:pt x="152" y="42"/>
                    <a:pt x="161" y="39"/>
                    <a:pt x="168" y="36"/>
                  </a:cubicBezTo>
                  <a:cubicBezTo>
                    <a:pt x="168" y="35"/>
                    <a:pt x="168" y="35"/>
                    <a:pt x="168" y="35"/>
                  </a:cubicBezTo>
                  <a:cubicBezTo>
                    <a:pt x="169" y="35"/>
                    <a:pt x="169" y="35"/>
                    <a:pt x="169" y="35"/>
                  </a:cubicBezTo>
                  <a:cubicBezTo>
                    <a:pt x="177" y="31"/>
                    <a:pt x="184" y="27"/>
                    <a:pt x="190" y="21"/>
                  </a:cubicBezTo>
                  <a:cubicBezTo>
                    <a:pt x="196" y="15"/>
                    <a:pt x="201" y="8"/>
                    <a:pt x="206"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2" name="MH_Other_230"/>
            <p:cNvSpPr/>
            <p:nvPr>
              <p:custDataLst>
                <p:tags r:id="rId244"/>
              </p:custDataLst>
            </p:nvPr>
          </p:nvSpPr>
          <p:spPr bwMode="auto">
            <a:xfrm>
              <a:off x="3733388" y="2401371"/>
              <a:ext cx="0" cy="1510"/>
            </a:xfrm>
            <a:custGeom>
              <a:avLst/>
              <a:gdLst>
                <a:gd name="T0" fmla="*/ 711 w 1"/>
                <a:gd name="T1" fmla="*/ 0 h 1"/>
                <a:gd name="T2" fmla="*/ 0 w 1"/>
                <a:gd name="T3" fmla="*/ 1792959984 h 1"/>
                <a:gd name="T4" fmla="*/ 711 w 1"/>
                <a:gd name="T5" fmla="*/ 1792959984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0"/>
                    <a:pt x="0" y="1"/>
                  </a:cubicBezTo>
                  <a:cubicBezTo>
                    <a:pt x="1" y="1"/>
                    <a:pt x="1" y="1"/>
                    <a:pt x="1" y="1"/>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3" name="MH_Other_231"/>
            <p:cNvSpPr/>
            <p:nvPr>
              <p:custDataLst>
                <p:tags r:id="rId245"/>
              </p:custDataLst>
            </p:nvPr>
          </p:nvSpPr>
          <p:spPr bwMode="auto">
            <a:xfrm>
              <a:off x="3867407" y="2330408"/>
              <a:ext cx="0" cy="0"/>
            </a:xfrm>
            <a:custGeom>
              <a:avLst/>
              <a:gdLst>
                <a:gd name="T0" fmla="*/ 0 w 1"/>
                <a:gd name="T1" fmla="*/ 711 h 1"/>
                <a:gd name="T2" fmla="*/ 711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0" y="1"/>
                    <a:pt x="1" y="0"/>
                  </a:cubicBezTo>
                  <a:cubicBezTo>
                    <a:pt x="0" y="0"/>
                    <a:pt x="0" y="0"/>
                    <a:pt x="0"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4" name="MH_Other_232"/>
            <p:cNvSpPr/>
            <p:nvPr>
              <p:custDataLst>
                <p:tags r:id="rId246"/>
              </p:custDataLst>
            </p:nvPr>
          </p:nvSpPr>
          <p:spPr bwMode="auto">
            <a:xfrm>
              <a:off x="3900912" y="2102418"/>
              <a:ext cx="251284" cy="167596"/>
            </a:xfrm>
            <a:custGeom>
              <a:avLst/>
              <a:gdLst>
                <a:gd name="T0" fmla="*/ 2147483646 w 311"/>
                <a:gd name="T1" fmla="*/ 2147483646 h 209"/>
                <a:gd name="T2" fmla="*/ 2147483646 w 311"/>
                <a:gd name="T3" fmla="*/ 2147483646 h 209"/>
                <a:gd name="T4" fmla="*/ 2147483646 w 311"/>
                <a:gd name="T5" fmla="*/ 2147483646 h 209"/>
                <a:gd name="T6" fmla="*/ 2147483646 w 311"/>
                <a:gd name="T7" fmla="*/ 2147483646 h 209"/>
                <a:gd name="T8" fmla="*/ 2147483646 w 311"/>
                <a:gd name="T9" fmla="*/ 2147483646 h 209"/>
                <a:gd name="T10" fmla="*/ 2147483646 w 311"/>
                <a:gd name="T11" fmla="*/ 2147483646 h 209"/>
                <a:gd name="T12" fmla="*/ 2147483646 w 311"/>
                <a:gd name="T13" fmla="*/ 2147483646 h 209"/>
                <a:gd name="T14" fmla="*/ 2147483646 w 311"/>
                <a:gd name="T15" fmla="*/ 2147483646 h 209"/>
                <a:gd name="T16" fmla="*/ 0 w 311"/>
                <a:gd name="T17" fmla="*/ 2147483646 h 209"/>
                <a:gd name="T18" fmla="*/ 0 w 311"/>
                <a:gd name="T19" fmla="*/ 2147483646 h 209"/>
                <a:gd name="T20" fmla="*/ 0 w 311"/>
                <a:gd name="T21" fmla="*/ 2147483646 h 209"/>
                <a:gd name="T22" fmla="*/ 2147483646 w 311"/>
                <a:gd name="T23" fmla="*/ 2147483646 h 209"/>
                <a:gd name="T24" fmla="*/ 2147483646 w 311"/>
                <a:gd name="T25" fmla="*/ 2147483646 h 209"/>
                <a:gd name="T26" fmla="*/ 2147483646 w 311"/>
                <a:gd name="T27" fmla="*/ 2147483646 h 209"/>
                <a:gd name="T28" fmla="*/ 2147483646 w 311"/>
                <a:gd name="T29" fmla="*/ 2147483646 h 209"/>
                <a:gd name="T30" fmla="*/ 2147483646 w 311"/>
                <a:gd name="T31" fmla="*/ 2147483646 h 209"/>
                <a:gd name="T32" fmla="*/ 2147483646 w 311"/>
                <a:gd name="T33" fmla="*/ 2147483646 h 209"/>
                <a:gd name="T34" fmla="*/ 2147483646 w 311"/>
                <a:gd name="T35" fmla="*/ 2147483646 h 209"/>
                <a:gd name="T36" fmla="*/ 2147483646 w 311"/>
                <a:gd name="T37" fmla="*/ 2147483646 h 209"/>
                <a:gd name="T38" fmla="*/ 2147483646 w 311"/>
                <a:gd name="T39" fmla="*/ 2147483646 h 209"/>
                <a:gd name="T40" fmla="*/ 2147483646 w 311"/>
                <a:gd name="T41" fmla="*/ 2147483646 h 209"/>
                <a:gd name="T42" fmla="*/ 2147483646 w 311"/>
                <a:gd name="T43" fmla="*/ 2147483646 h 209"/>
                <a:gd name="T44" fmla="*/ 2147483646 w 311"/>
                <a:gd name="T45" fmla="*/ 2147483646 h 209"/>
                <a:gd name="T46" fmla="*/ 2147483646 w 311"/>
                <a:gd name="T47" fmla="*/ 2147483646 h 209"/>
                <a:gd name="T48" fmla="*/ 2147483646 w 311"/>
                <a:gd name="T49" fmla="*/ 2147483646 h 209"/>
                <a:gd name="T50" fmla="*/ 2147483646 w 311"/>
                <a:gd name="T51" fmla="*/ 2147483646 h 209"/>
                <a:gd name="T52" fmla="*/ 2147483646 w 311"/>
                <a:gd name="T53" fmla="*/ 2147483646 h 209"/>
                <a:gd name="T54" fmla="*/ 2147483646 w 311"/>
                <a:gd name="T55" fmla="*/ 2147483646 h 209"/>
                <a:gd name="T56" fmla="*/ 2147483646 w 311"/>
                <a:gd name="T57" fmla="*/ 2147483646 h 209"/>
                <a:gd name="T58" fmla="*/ 2147483646 w 311"/>
                <a:gd name="T59" fmla="*/ 2147483646 h 209"/>
                <a:gd name="T60" fmla="*/ 2147483646 w 311"/>
                <a:gd name="T61" fmla="*/ 2147483646 h 209"/>
                <a:gd name="T62" fmla="*/ 2147483646 w 311"/>
                <a:gd name="T63" fmla="*/ 2147483646 h 209"/>
                <a:gd name="T64" fmla="*/ 2147483646 w 311"/>
                <a:gd name="T65" fmla="*/ 2147483646 h 209"/>
                <a:gd name="T66" fmla="*/ 2147483646 w 311"/>
                <a:gd name="T67" fmla="*/ 2147483646 h 209"/>
                <a:gd name="T68" fmla="*/ 2147483646 w 311"/>
                <a:gd name="T69" fmla="*/ 2147483646 h 209"/>
                <a:gd name="T70" fmla="*/ 2147483646 w 311"/>
                <a:gd name="T71" fmla="*/ 2147483646 h 209"/>
                <a:gd name="T72" fmla="*/ 2147483646 w 311"/>
                <a:gd name="T73" fmla="*/ 2147483646 h 209"/>
                <a:gd name="T74" fmla="*/ 2147483646 w 311"/>
                <a:gd name="T75" fmla="*/ 598543287 h 209"/>
                <a:gd name="T76" fmla="*/ 2147483646 w 311"/>
                <a:gd name="T77" fmla="*/ 0 h 209"/>
                <a:gd name="T78" fmla="*/ 2147483646 w 311"/>
                <a:gd name="T79" fmla="*/ 0 h 209"/>
                <a:gd name="T80" fmla="*/ 2147483646 w 311"/>
                <a:gd name="T81" fmla="*/ 2147483646 h 2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1" h="209">
                  <a:moveTo>
                    <a:pt x="248" y="15"/>
                  </a:moveTo>
                  <a:cubicBezTo>
                    <a:pt x="230" y="16"/>
                    <a:pt x="214" y="22"/>
                    <a:pt x="199" y="33"/>
                  </a:cubicBezTo>
                  <a:cubicBezTo>
                    <a:pt x="199" y="34"/>
                    <a:pt x="199" y="34"/>
                    <a:pt x="199" y="34"/>
                  </a:cubicBezTo>
                  <a:cubicBezTo>
                    <a:pt x="181" y="35"/>
                    <a:pt x="163" y="43"/>
                    <a:pt x="148" y="56"/>
                  </a:cubicBezTo>
                  <a:cubicBezTo>
                    <a:pt x="130" y="59"/>
                    <a:pt x="114" y="67"/>
                    <a:pt x="100" y="81"/>
                  </a:cubicBezTo>
                  <a:cubicBezTo>
                    <a:pt x="83" y="85"/>
                    <a:pt x="67" y="94"/>
                    <a:pt x="55" y="108"/>
                  </a:cubicBezTo>
                  <a:cubicBezTo>
                    <a:pt x="37" y="113"/>
                    <a:pt x="22" y="123"/>
                    <a:pt x="10" y="139"/>
                  </a:cubicBezTo>
                  <a:cubicBezTo>
                    <a:pt x="11" y="139"/>
                    <a:pt x="11" y="139"/>
                    <a:pt x="11" y="139"/>
                  </a:cubicBezTo>
                  <a:cubicBezTo>
                    <a:pt x="7" y="140"/>
                    <a:pt x="3" y="142"/>
                    <a:pt x="0" y="144"/>
                  </a:cubicBezTo>
                  <a:cubicBezTo>
                    <a:pt x="0" y="144"/>
                    <a:pt x="0" y="144"/>
                    <a:pt x="0" y="144"/>
                  </a:cubicBezTo>
                  <a:cubicBezTo>
                    <a:pt x="0" y="145"/>
                    <a:pt x="0" y="145"/>
                    <a:pt x="0" y="145"/>
                  </a:cubicBezTo>
                  <a:cubicBezTo>
                    <a:pt x="14" y="163"/>
                    <a:pt x="14" y="163"/>
                    <a:pt x="14" y="163"/>
                  </a:cubicBezTo>
                  <a:cubicBezTo>
                    <a:pt x="15" y="164"/>
                    <a:pt x="15" y="164"/>
                    <a:pt x="15" y="164"/>
                  </a:cubicBezTo>
                  <a:cubicBezTo>
                    <a:pt x="36" y="191"/>
                    <a:pt x="36" y="191"/>
                    <a:pt x="36" y="191"/>
                  </a:cubicBezTo>
                  <a:cubicBezTo>
                    <a:pt x="37" y="193"/>
                    <a:pt x="37" y="193"/>
                    <a:pt x="37" y="193"/>
                  </a:cubicBezTo>
                  <a:cubicBezTo>
                    <a:pt x="48" y="208"/>
                    <a:pt x="48" y="208"/>
                    <a:pt x="48" y="208"/>
                  </a:cubicBezTo>
                  <a:cubicBezTo>
                    <a:pt x="49" y="209"/>
                    <a:pt x="49" y="209"/>
                    <a:pt x="49" y="209"/>
                  </a:cubicBezTo>
                  <a:cubicBezTo>
                    <a:pt x="49" y="209"/>
                    <a:pt x="49" y="209"/>
                    <a:pt x="49" y="209"/>
                  </a:cubicBezTo>
                  <a:cubicBezTo>
                    <a:pt x="49" y="209"/>
                    <a:pt x="49" y="209"/>
                    <a:pt x="49" y="209"/>
                  </a:cubicBezTo>
                  <a:cubicBezTo>
                    <a:pt x="51" y="208"/>
                    <a:pt x="53" y="207"/>
                    <a:pt x="54" y="206"/>
                  </a:cubicBezTo>
                  <a:cubicBezTo>
                    <a:pt x="61" y="201"/>
                    <a:pt x="67" y="194"/>
                    <a:pt x="73" y="188"/>
                  </a:cubicBezTo>
                  <a:cubicBezTo>
                    <a:pt x="81" y="185"/>
                    <a:pt x="88" y="182"/>
                    <a:pt x="95" y="177"/>
                  </a:cubicBezTo>
                  <a:cubicBezTo>
                    <a:pt x="102" y="173"/>
                    <a:pt x="109" y="167"/>
                    <a:pt x="114" y="161"/>
                  </a:cubicBezTo>
                  <a:cubicBezTo>
                    <a:pt x="123" y="159"/>
                    <a:pt x="130" y="156"/>
                    <a:pt x="138" y="152"/>
                  </a:cubicBezTo>
                  <a:cubicBezTo>
                    <a:pt x="145" y="148"/>
                    <a:pt x="151" y="143"/>
                    <a:pt x="157" y="137"/>
                  </a:cubicBezTo>
                  <a:cubicBezTo>
                    <a:pt x="165" y="135"/>
                    <a:pt x="173" y="133"/>
                    <a:pt x="180" y="129"/>
                  </a:cubicBezTo>
                  <a:cubicBezTo>
                    <a:pt x="187" y="126"/>
                    <a:pt x="195" y="121"/>
                    <a:pt x="201" y="115"/>
                  </a:cubicBezTo>
                  <a:cubicBezTo>
                    <a:pt x="210" y="114"/>
                    <a:pt x="217" y="112"/>
                    <a:pt x="225" y="109"/>
                  </a:cubicBezTo>
                  <a:cubicBezTo>
                    <a:pt x="232" y="106"/>
                    <a:pt x="240" y="101"/>
                    <a:pt x="247" y="96"/>
                  </a:cubicBezTo>
                  <a:cubicBezTo>
                    <a:pt x="256" y="96"/>
                    <a:pt x="264" y="94"/>
                    <a:pt x="271" y="92"/>
                  </a:cubicBezTo>
                  <a:cubicBezTo>
                    <a:pt x="279" y="89"/>
                    <a:pt x="286" y="85"/>
                    <a:pt x="293" y="81"/>
                  </a:cubicBezTo>
                  <a:cubicBezTo>
                    <a:pt x="299" y="81"/>
                    <a:pt x="305" y="80"/>
                    <a:pt x="311" y="79"/>
                  </a:cubicBezTo>
                  <a:cubicBezTo>
                    <a:pt x="310" y="78"/>
                    <a:pt x="310" y="78"/>
                    <a:pt x="310" y="78"/>
                  </a:cubicBezTo>
                  <a:cubicBezTo>
                    <a:pt x="305" y="59"/>
                    <a:pt x="305" y="59"/>
                    <a:pt x="305" y="59"/>
                  </a:cubicBezTo>
                  <a:cubicBezTo>
                    <a:pt x="305" y="57"/>
                    <a:pt x="305" y="57"/>
                    <a:pt x="305" y="57"/>
                  </a:cubicBezTo>
                  <a:cubicBezTo>
                    <a:pt x="295" y="25"/>
                    <a:pt x="295" y="25"/>
                    <a:pt x="295" y="25"/>
                  </a:cubicBezTo>
                  <a:cubicBezTo>
                    <a:pt x="295" y="23"/>
                    <a:pt x="295" y="23"/>
                    <a:pt x="295" y="23"/>
                  </a:cubicBezTo>
                  <a:cubicBezTo>
                    <a:pt x="289" y="1"/>
                    <a:pt x="289" y="1"/>
                    <a:pt x="289" y="1"/>
                  </a:cubicBezTo>
                  <a:cubicBezTo>
                    <a:pt x="288" y="0"/>
                    <a:pt x="288" y="0"/>
                    <a:pt x="288" y="0"/>
                  </a:cubicBezTo>
                  <a:cubicBezTo>
                    <a:pt x="288" y="0"/>
                    <a:pt x="288" y="0"/>
                    <a:pt x="288" y="0"/>
                  </a:cubicBezTo>
                  <a:cubicBezTo>
                    <a:pt x="274" y="1"/>
                    <a:pt x="261" y="6"/>
                    <a:pt x="248" y="1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5" name="MH_Other_233"/>
            <p:cNvSpPr/>
            <p:nvPr>
              <p:custDataLst>
                <p:tags r:id="rId247"/>
              </p:custDataLst>
            </p:nvPr>
          </p:nvSpPr>
          <p:spPr bwMode="auto">
            <a:xfrm>
              <a:off x="3945078" y="2164323"/>
              <a:ext cx="193414" cy="25667"/>
            </a:xfrm>
            <a:custGeom>
              <a:avLst/>
              <a:gdLst>
                <a:gd name="T0" fmla="*/ 2147483646 w 238"/>
                <a:gd name="T1" fmla="*/ 1801542485 h 32"/>
                <a:gd name="T2" fmla="*/ 2147483646 w 238"/>
                <a:gd name="T3" fmla="*/ 2147483646 h 32"/>
                <a:gd name="T4" fmla="*/ 2147483646 w 238"/>
                <a:gd name="T5" fmla="*/ 2147483646 h 32"/>
                <a:gd name="T6" fmla="*/ 2147483646 w 238"/>
                <a:gd name="T7" fmla="*/ 2147483646 h 32"/>
                <a:gd name="T8" fmla="*/ 2147483646 w 238"/>
                <a:gd name="T9" fmla="*/ 2147483646 h 32"/>
                <a:gd name="T10" fmla="*/ 2147483646 w 238"/>
                <a:gd name="T11" fmla="*/ 2147483646 h 32"/>
                <a:gd name="T12" fmla="*/ 2147483646 w 238"/>
                <a:gd name="T13" fmla="*/ 2147483646 h 32"/>
                <a:gd name="T14" fmla="*/ 2147483646 w 238"/>
                <a:gd name="T15" fmla="*/ 2147483646 h 32"/>
                <a:gd name="T16" fmla="*/ 2147483646 w 238"/>
                <a:gd name="T17" fmla="*/ 600276901 h 32"/>
                <a:gd name="T18" fmla="*/ 2147483646 w 238"/>
                <a:gd name="T19" fmla="*/ 1801542485 h 32"/>
                <a:gd name="T20" fmla="*/ 2147483646 w 238"/>
                <a:gd name="T21" fmla="*/ 2147483646 h 32"/>
                <a:gd name="T22" fmla="*/ 2147483646 w 238"/>
                <a:gd name="T23" fmla="*/ 2147483646 h 32"/>
                <a:gd name="T24" fmla="*/ 2147483646 w 238"/>
                <a:gd name="T25" fmla="*/ 2147483646 h 32"/>
                <a:gd name="T26" fmla="*/ 0 w 238"/>
                <a:gd name="T27" fmla="*/ 2147483646 h 32"/>
                <a:gd name="T28" fmla="*/ 604220607 w 238"/>
                <a:gd name="T29" fmla="*/ 2147483646 h 32"/>
                <a:gd name="T30" fmla="*/ 2147483646 w 238"/>
                <a:gd name="T31" fmla="*/ 1801542485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8" h="32">
                  <a:moveTo>
                    <a:pt x="76" y="3"/>
                  </a:moveTo>
                  <a:cubicBezTo>
                    <a:pt x="108" y="5"/>
                    <a:pt x="120" y="9"/>
                    <a:pt x="121" y="8"/>
                  </a:cubicBezTo>
                  <a:cubicBezTo>
                    <a:pt x="121" y="9"/>
                    <a:pt x="134" y="11"/>
                    <a:pt x="164" y="17"/>
                  </a:cubicBezTo>
                  <a:cubicBezTo>
                    <a:pt x="184" y="21"/>
                    <a:pt x="201" y="20"/>
                    <a:pt x="216" y="15"/>
                  </a:cubicBezTo>
                  <a:cubicBezTo>
                    <a:pt x="224" y="12"/>
                    <a:pt x="231" y="8"/>
                    <a:pt x="238" y="4"/>
                  </a:cubicBezTo>
                  <a:cubicBezTo>
                    <a:pt x="236" y="4"/>
                    <a:pt x="236" y="4"/>
                    <a:pt x="236" y="4"/>
                  </a:cubicBezTo>
                  <a:cubicBezTo>
                    <a:pt x="214" y="18"/>
                    <a:pt x="192" y="21"/>
                    <a:pt x="164" y="15"/>
                  </a:cubicBezTo>
                  <a:cubicBezTo>
                    <a:pt x="134" y="9"/>
                    <a:pt x="121" y="7"/>
                    <a:pt x="121" y="7"/>
                  </a:cubicBezTo>
                  <a:cubicBezTo>
                    <a:pt x="121" y="7"/>
                    <a:pt x="108" y="4"/>
                    <a:pt x="76" y="1"/>
                  </a:cubicBezTo>
                  <a:cubicBezTo>
                    <a:pt x="66" y="1"/>
                    <a:pt x="57" y="1"/>
                    <a:pt x="48" y="3"/>
                  </a:cubicBezTo>
                  <a:cubicBezTo>
                    <a:pt x="46" y="4"/>
                    <a:pt x="46" y="4"/>
                    <a:pt x="46" y="4"/>
                  </a:cubicBezTo>
                  <a:cubicBezTo>
                    <a:pt x="45" y="4"/>
                    <a:pt x="45" y="4"/>
                    <a:pt x="45" y="4"/>
                  </a:cubicBezTo>
                  <a:cubicBezTo>
                    <a:pt x="45" y="4"/>
                    <a:pt x="45" y="4"/>
                    <a:pt x="45" y="4"/>
                  </a:cubicBezTo>
                  <a:cubicBezTo>
                    <a:pt x="28" y="8"/>
                    <a:pt x="12" y="18"/>
                    <a:pt x="0" y="32"/>
                  </a:cubicBezTo>
                  <a:cubicBezTo>
                    <a:pt x="1" y="31"/>
                    <a:pt x="1" y="31"/>
                    <a:pt x="1" y="31"/>
                  </a:cubicBezTo>
                  <a:cubicBezTo>
                    <a:pt x="21" y="10"/>
                    <a:pt x="45" y="0"/>
                    <a:pt x="76"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6" name="MH_Other_234"/>
            <p:cNvSpPr/>
            <p:nvPr>
              <p:custDataLst>
                <p:tags r:id="rId248"/>
              </p:custDataLst>
            </p:nvPr>
          </p:nvSpPr>
          <p:spPr bwMode="auto">
            <a:xfrm>
              <a:off x="3981626" y="2146204"/>
              <a:ext cx="170569" cy="21138"/>
            </a:xfrm>
            <a:custGeom>
              <a:avLst/>
              <a:gdLst>
                <a:gd name="T0" fmla="*/ 2147483646 w 211"/>
                <a:gd name="T1" fmla="*/ 2147483646 h 28"/>
                <a:gd name="T2" fmla="*/ 2147483646 w 211"/>
                <a:gd name="T3" fmla="*/ 2147483646 h 28"/>
                <a:gd name="T4" fmla="*/ 2147483646 w 211"/>
                <a:gd name="T5" fmla="*/ 2147483646 h 28"/>
                <a:gd name="T6" fmla="*/ 2147483646 w 211"/>
                <a:gd name="T7" fmla="*/ 2147483646 h 28"/>
                <a:gd name="T8" fmla="*/ 2147483646 w 211"/>
                <a:gd name="T9" fmla="*/ 1583918600 h 28"/>
                <a:gd name="T10" fmla="*/ 2147483646 w 211"/>
                <a:gd name="T11" fmla="*/ 1583918600 h 28"/>
                <a:gd name="T12" fmla="*/ 2147483646 w 211"/>
                <a:gd name="T13" fmla="*/ 1583918600 h 28"/>
                <a:gd name="T14" fmla="*/ 2147483646 w 211"/>
                <a:gd name="T15" fmla="*/ 1583918600 h 28"/>
                <a:gd name="T16" fmla="*/ 0 w 211"/>
                <a:gd name="T17" fmla="*/ 2147483646 h 28"/>
                <a:gd name="T18" fmla="*/ 1790785590 w 211"/>
                <a:gd name="T19" fmla="*/ 2147483646 h 28"/>
                <a:gd name="T20" fmla="*/ 2147483646 w 211"/>
                <a:gd name="T21" fmla="*/ 2111890938 h 28"/>
                <a:gd name="T22" fmla="*/ 2147483646 w 211"/>
                <a:gd name="T23" fmla="*/ 2147483646 h 28"/>
                <a:gd name="T24" fmla="*/ 2147483646 w 211"/>
                <a:gd name="T25" fmla="*/ 2147483646 h 28"/>
                <a:gd name="T26" fmla="*/ 2147483646 w 211"/>
                <a:gd name="T27" fmla="*/ 2147483646 h 28"/>
                <a:gd name="T28" fmla="*/ 2147483646 w 211"/>
                <a:gd name="T29" fmla="*/ 2147483646 h 28"/>
                <a:gd name="T30" fmla="*/ 2147483646 w 211"/>
                <a:gd name="T31" fmla="*/ 2147483646 h 28"/>
                <a:gd name="T32" fmla="*/ 2147483646 w 211"/>
                <a:gd name="T33" fmla="*/ 2147483646 h 28"/>
                <a:gd name="T34" fmla="*/ 2147483646 w 211"/>
                <a:gd name="T35" fmla="*/ 2147483646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1" h="28">
                  <a:moveTo>
                    <a:pt x="211" y="26"/>
                  </a:moveTo>
                  <a:cubicBezTo>
                    <a:pt x="210" y="25"/>
                    <a:pt x="210" y="25"/>
                    <a:pt x="210" y="25"/>
                  </a:cubicBezTo>
                  <a:cubicBezTo>
                    <a:pt x="196" y="28"/>
                    <a:pt x="182" y="27"/>
                    <a:pt x="165" y="22"/>
                  </a:cubicBezTo>
                  <a:cubicBezTo>
                    <a:pt x="135" y="14"/>
                    <a:pt x="122" y="12"/>
                    <a:pt x="122" y="11"/>
                  </a:cubicBezTo>
                  <a:cubicBezTo>
                    <a:pt x="122" y="11"/>
                    <a:pt x="109" y="8"/>
                    <a:pt x="78" y="3"/>
                  </a:cubicBezTo>
                  <a:cubicBezTo>
                    <a:pt x="68" y="2"/>
                    <a:pt x="59" y="1"/>
                    <a:pt x="50" y="3"/>
                  </a:cubicBezTo>
                  <a:cubicBezTo>
                    <a:pt x="50" y="3"/>
                    <a:pt x="50" y="3"/>
                    <a:pt x="50" y="3"/>
                  </a:cubicBezTo>
                  <a:cubicBezTo>
                    <a:pt x="49" y="3"/>
                    <a:pt x="49" y="3"/>
                    <a:pt x="49" y="3"/>
                  </a:cubicBezTo>
                  <a:cubicBezTo>
                    <a:pt x="31" y="5"/>
                    <a:pt x="14" y="14"/>
                    <a:pt x="0" y="28"/>
                  </a:cubicBezTo>
                  <a:cubicBezTo>
                    <a:pt x="3" y="27"/>
                    <a:pt x="3" y="27"/>
                    <a:pt x="3" y="27"/>
                  </a:cubicBezTo>
                  <a:cubicBezTo>
                    <a:pt x="23" y="8"/>
                    <a:pt x="48" y="0"/>
                    <a:pt x="77" y="4"/>
                  </a:cubicBezTo>
                  <a:cubicBezTo>
                    <a:pt x="109" y="9"/>
                    <a:pt x="122" y="13"/>
                    <a:pt x="122" y="13"/>
                  </a:cubicBezTo>
                  <a:cubicBezTo>
                    <a:pt x="122" y="13"/>
                    <a:pt x="135" y="16"/>
                    <a:pt x="165" y="23"/>
                  </a:cubicBezTo>
                  <a:cubicBezTo>
                    <a:pt x="174" y="26"/>
                    <a:pt x="183" y="27"/>
                    <a:pt x="191" y="28"/>
                  </a:cubicBezTo>
                  <a:cubicBezTo>
                    <a:pt x="193" y="26"/>
                    <a:pt x="193" y="26"/>
                    <a:pt x="193" y="26"/>
                  </a:cubicBezTo>
                  <a:cubicBezTo>
                    <a:pt x="193" y="28"/>
                    <a:pt x="193" y="28"/>
                    <a:pt x="193" y="28"/>
                  </a:cubicBezTo>
                  <a:cubicBezTo>
                    <a:pt x="193" y="28"/>
                    <a:pt x="193" y="28"/>
                    <a:pt x="193" y="28"/>
                  </a:cubicBezTo>
                  <a:cubicBezTo>
                    <a:pt x="199" y="28"/>
                    <a:pt x="205" y="27"/>
                    <a:pt x="211" y="2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7" name="MH_Other_235"/>
            <p:cNvSpPr/>
            <p:nvPr>
              <p:custDataLst>
                <p:tags r:id="rId249"/>
              </p:custDataLst>
            </p:nvPr>
          </p:nvSpPr>
          <p:spPr bwMode="auto">
            <a:xfrm>
              <a:off x="4135444" y="2165832"/>
              <a:ext cx="3046" cy="1510"/>
            </a:xfrm>
            <a:custGeom>
              <a:avLst/>
              <a:gdLst>
                <a:gd name="T0" fmla="*/ 716934050 w 5"/>
                <a:gd name="T1" fmla="*/ 0 h 5"/>
                <a:gd name="T2" fmla="*/ 0 w 5"/>
                <a:gd name="T3" fmla="*/ 179346497 h 5"/>
                <a:gd name="T4" fmla="*/ 716934050 w 5"/>
                <a:gd name="T5" fmla="*/ 179346497 h 5"/>
                <a:gd name="T6" fmla="*/ 716934050 w 5"/>
                <a:gd name="T7" fmla="*/ 179346497 h 5"/>
                <a:gd name="T8" fmla="*/ 716934050 w 5"/>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5" y="0"/>
                  </a:moveTo>
                  <a:lnTo>
                    <a:pt x="0" y="5"/>
                  </a:lnTo>
                  <a:lnTo>
                    <a:pt x="5" y="5"/>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8" name="MH_Other_236"/>
            <p:cNvSpPr/>
            <p:nvPr>
              <p:custDataLst>
                <p:tags r:id="rId250"/>
              </p:custDataLst>
            </p:nvPr>
          </p:nvSpPr>
          <p:spPr bwMode="auto">
            <a:xfrm>
              <a:off x="3981628" y="2167342"/>
              <a:ext cx="3046" cy="0"/>
            </a:xfrm>
            <a:custGeom>
              <a:avLst/>
              <a:gdLst>
                <a:gd name="T0" fmla="*/ 146271796 w 7"/>
                <a:gd name="T1" fmla="*/ 178 h 2"/>
                <a:gd name="T2" fmla="*/ 512054475 w 7"/>
                <a:gd name="T3" fmla="*/ 0 h 2"/>
                <a:gd name="T4" fmla="*/ 0 w 7"/>
                <a:gd name="T5" fmla="*/ 178 h 2"/>
                <a:gd name="T6" fmla="*/ 0 w 7"/>
                <a:gd name="T7" fmla="*/ 178 h 2"/>
                <a:gd name="T8" fmla="*/ 146271796 w 7"/>
                <a:gd name="T9" fmla="*/ 178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
                  <a:moveTo>
                    <a:pt x="2" y="2"/>
                  </a:moveTo>
                  <a:lnTo>
                    <a:pt x="7" y="0"/>
                  </a:lnTo>
                  <a:lnTo>
                    <a:pt x="0" y="2"/>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59" name="MH_Other_237"/>
            <p:cNvSpPr/>
            <p:nvPr>
              <p:custDataLst>
                <p:tags r:id="rId251"/>
              </p:custDataLst>
            </p:nvPr>
          </p:nvSpPr>
          <p:spPr bwMode="auto">
            <a:xfrm>
              <a:off x="4021224" y="2128085"/>
              <a:ext cx="126405" cy="22648"/>
            </a:xfrm>
            <a:custGeom>
              <a:avLst/>
              <a:gdLst>
                <a:gd name="T0" fmla="*/ 2147483646 w 157"/>
                <a:gd name="T1" fmla="*/ 2147483646 h 28"/>
                <a:gd name="T2" fmla="*/ 2147483646 w 157"/>
                <a:gd name="T3" fmla="*/ 2147483646 h 28"/>
                <a:gd name="T4" fmla="*/ 2147483646 w 157"/>
                <a:gd name="T5" fmla="*/ 2147483646 h 28"/>
                <a:gd name="T6" fmla="*/ 2147483646 w 157"/>
                <a:gd name="T7" fmla="*/ 2147483646 h 28"/>
                <a:gd name="T8" fmla="*/ 2147483646 w 157"/>
                <a:gd name="T9" fmla="*/ 2147483646 h 28"/>
                <a:gd name="T10" fmla="*/ 2147483646 w 157"/>
                <a:gd name="T11" fmla="*/ 2147483646 h 28"/>
                <a:gd name="T12" fmla="*/ 2147483646 w 157"/>
                <a:gd name="T13" fmla="*/ 1818196726 h 28"/>
                <a:gd name="T14" fmla="*/ 2147483646 w 157"/>
                <a:gd name="T15" fmla="*/ 1818196726 h 28"/>
                <a:gd name="T16" fmla="*/ 2147483646 w 157"/>
                <a:gd name="T17" fmla="*/ 1818196726 h 28"/>
                <a:gd name="T18" fmla="*/ 0 w 157"/>
                <a:gd name="T19" fmla="*/ 2147483646 h 28"/>
                <a:gd name="T20" fmla="*/ 593061906 w 157"/>
                <a:gd name="T21" fmla="*/ 2147483646 h 28"/>
                <a:gd name="T22" fmla="*/ 1186827107 w 157"/>
                <a:gd name="T23" fmla="*/ 2147483646 h 28"/>
                <a:gd name="T24" fmla="*/ 2147483646 w 157"/>
                <a:gd name="T25" fmla="*/ 2147483646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7" h="28">
                  <a:moveTo>
                    <a:pt x="79" y="6"/>
                  </a:moveTo>
                  <a:cubicBezTo>
                    <a:pt x="110" y="12"/>
                    <a:pt x="123" y="17"/>
                    <a:pt x="123" y="17"/>
                  </a:cubicBezTo>
                  <a:cubicBezTo>
                    <a:pt x="157" y="28"/>
                    <a:pt x="157" y="28"/>
                    <a:pt x="157" y="28"/>
                  </a:cubicBezTo>
                  <a:cubicBezTo>
                    <a:pt x="157" y="26"/>
                    <a:pt x="157" y="26"/>
                    <a:pt x="157" y="26"/>
                  </a:cubicBezTo>
                  <a:cubicBezTo>
                    <a:pt x="123" y="16"/>
                    <a:pt x="123" y="16"/>
                    <a:pt x="123" y="16"/>
                  </a:cubicBezTo>
                  <a:cubicBezTo>
                    <a:pt x="123" y="16"/>
                    <a:pt x="111" y="11"/>
                    <a:pt x="79" y="5"/>
                  </a:cubicBezTo>
                  <a:cubicBezTo>
                    <a:pt x="70" y="3"/>
                    <a:pt x="61" y="2"/>
                    <a:pt x="52" y="3"/>
                  </a:cubicBezTo>
                  <a:cubicBezTo>
                    <a:pt x="52" y="3"/>
                    <a:pt x="52" y="3"/>
                    <a:pt x="51" y="3"/>
                  </a:cubicBezTo>
                  <a:cubicBezTo>
                    <a:pt x="51" y="3"/>
                    <a:pt x="51" y="3"/>
                    <a:pt x="51" y="3"/>
                  </a:cubicBezTo>
                  <a:cubicBezTo>
                    <a:pt x="32" y="4"/>
                    <a:pt x="15" y="12"/>
                    <a:pt x="0" y="25"/>
                  </a:cubicBezTo>
                  <a:cubicBezTo>
                    <a:pt x="1" y="25"/>
                    <a:pt x="1" y="25"/>
                    <a:pt x="1" y="25"/>
                  </a:cubicBezTo>
                  <a:cubicBezTo>
                    <a:pt x="2" y="25"/>
                    <a:pt x="2" y="25"/>
                    <a:pt x="2" y="25"/>
                  </a:cubicBezTo>
                  <a:cubicBezTo>
                    <a:pt x="24" y="6"/>
                    <a:pt x="50" y="0"/>
                    <a:pt x="79"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0" name="MH_Other_238"/>
            <p:cNvSpPr/>
            <p:nvPr>
              <p:custDataLst>
                <p:tags r:id="rId252"/>
              </p:custDataLst>
            </p:nvPr>
          </p:nvSpPr>
          <p:spPr bwMode="auto">
            <a:xfrm>
              <a:off x="4021222" y="2147713"/>
              <a:ext cx="1523" cy="0"/>
            </a:xfrm>
            <a:custGeom>
              <a:avLst/>
              <a:gdLst>
                <a:gd name="T0" fmla="*/ 1792959984 w 1"/>
                <a:gd name="T1" fmla="*/ 0 w 1"/>
                <a:gd name="T2" fmla="*/ 1792959984 w 1"/>
                <a:gd name="T3" fmla="*/ 1792959984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1" name="MH_Other_239"/>
            <p:cNvSpPr/>
            <p:nvPr>
              <p:custDataLst>
                <p:tags r:id="rId253"/>
              </p:custDataLst>
            </p:nvPr>
          </p:nvSpPr>
          <p:spPr bwMode="auto">
            <a:xfrm>
              <a:off x="4062344" y="2112987"/>
              <a:ext cx="76147" cy="18119"/>
            </a:xfrm>
            <a:custGeom>
              <a:avLst/>
              <a:gdLst>
                <a:gd name="T0" fmla="*/ 2147483646 w 96"/>
                <a:gd name="T1" fmla="*/ 2147483646 h 22"/>
                <a:gd name="T2" fmla="*/ 2147483646 w 96"/>
                <a:gd name="T3" fmla="*/ 2147483646 h 22"/>
                <a:gd name="T4" fmla="*/ 2147483646 w 96"/>
                <a:gd name="T5" fmla="*/ 2147483646 h 22"/>
                <a:gd name="T6" fmla="*/ 2147483646 w 96"/>
                <a:gd name="T7" fmla="*/ 2147483646 h 22"/>
                <a:gd name="T8" fmla="*/ 2147483646 w 96"/>
                <a:gd name="T9" fmla="*/ 1890242311 h 22"/>
                <a:gd name="T10" fmla="*/ 2147483646 w 96"/>
                <a:gd name="T11" fmla="*/ 2147483646 h 22"/>
                <a:gd name="T12" fmla="*/ 2147483646 w 96"/>
                <a:gd name="T13" fmla="*/ 1890242311 h 22"/>
                <a:gd name="T14" fmla="*/ 0 w 96"/>
                <a:gd name="T15" fmla="*/ 2147483646 h 22"/>
                <a:gd name="T16" fmla="*/ 0 w 96"/>
                <a:gd name="T17" fmla="*/ 2147483646 h 22"/>
                <a:gd name="T18" fmla="*/ 574937930 w 96"/>
                <a:gd name="T19" fmla="*/ 2147483646 h 22"/>
                <a:gd name="T20" fmla="*/ 2147483646 w 96"/>
                <a:gd name="T21" fmla="*/ 2147483646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6" h="22">
                  <a:moveTo>
                    <a:pt x="79" y="8"/>
                  </a:moveTo>
                  <a:cubicBezTo>
                    <a:pt x="86" y="9"/>
                    <a:pt x="91" y="11"/>
                    <a:pt x="96" y="13"/>
                  </a:cubicBezTo>
                  <a:cubicBezTo>
                    <a:pt x="96" y="11"/>
                    <a:pt x="96" y="11"/>
                    <a:pt x="96" y="11"/>
                  </a:cubicBezTo>
                  <a:cubicBezTo>
                    <a:pt x="91" y="10"/>
                    <a:pt x="86" y="8"/>
                    <a:pt x="79" y="6"/>
                  </a:cubicBezTo>
                  <a:cubicBezTo>
                    <a:pt x="70" y="4"/>
                    <a:pt x="60" y="3"/>
                    <a:pt x="51" y="3"/>
                  </a:cubicBezTo>
                  <a:cubicBezTo>
                    <a:pt x="50" y="4"/>
                    <a:pt x="50" y="4"/>
                    <a:pt x="50" y="4"/>
                  </a:cubicBezTo>
                  <a:cubicBezTo>
                    <a:pt x="49" y="3"/>
                    <a:pt x="49" y="3"/>
                    <a:pt x="49" y="3"/>
                  </a:cubicBezTo>
                  <a:cubicBezTo>
                    <a:pt x="31" y="4"/>
                    <a:pt x="15" y="10"/>
                    <a:pt x="0" y="21"/>
                  </a:cubicBezTo>
                  <a:cubicBezTo>
                    <a:pt x="0" y="22"/>
                    <a:pt x="0" y="22"/>
                    <a:pt x="0" y="22"/>
                  </a:cubicBezTo>
                  <a:cubicBezTo>
                    <a:pt x="1" y="22"/>
                    <a:pt x="1" y="22"/>
                    <a:pt x="1" y="22"/>
                  </a:cubicBezTo>
                  <a:cubicBezTo>
                    <a:pt x="24" y="4"/>
                    <a:pt x="50" y="0"/>
                    <a:pt x="79"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2" name="MH_Other_240"/>
            <p:cNvSpPr/>
            <p:nvPr>
              <p:custDataLst>
                <p:tags r:id="rId254"/>
              </p:custDataLst>
            </p:nvPr>
          </p:nvSpPr>
          <p:spPr bwMode="auto">
            <a:xfrm>
              <a:off x="4062343" y="2131106"/>
              <a:ext cx="0" cy="0"/>
            </a:xfrm>
            <a:custGeom>
              <a:avLst/>
              <a:gdLst>
                <a:gd name="T0" fmla="*/ 1067 w 1"/>
                <a:gd name="T1" fmla="*/ 0 w 1"/>
                <a:gd name="T2" fmla="*/ 0 w 1"/>
                <a:gd name="T3" fmla="*/ 1067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3" name="MH_Other_241"/>
            <p:cNvSpPr/>
            <p:nvPr>
              <p:custDataLst>
                <p:tags r:id="rId255"/>
              </p:custDataLst>
            </p:nvPr>
          </p:nvSpPr>
          <p:spPr bwMode="auto">
            <a:xfrm>
              <a:off x="4101940" y="2102417"/>
              <a:ext cx="31981" cy="13589"/>
            </a:xfrm>
            <a:custGeom>
              <a:avLst/>
              <a:gdLst>
                <a:gd name="T0" fmla="*/ 2147483646 w 41"/>
                <a:gd name="T1" fmla="*/ 773943811 h 15"/>
                <a:gd name="T2" fmla="*/ 2147483646 w 41"/>
                <a:gd name="T3" fmla="*/ 0 h 15"/>
                <a:gd name="T4" fmla="*/ 2147483646 w 41"/>
                <a:gd name="T5" fmla="*/ 0 h 15"/>
                <a:gd name="T6" fmla="*/ 0 w 41"/>
                <a:gd name="T7" fmla="*/ 2147483646 h 15"/>
                <a:gd name="T8" fmla="*/ 1112016617 w 41"/>
                <a:gd name="T9" fmla="*/ 2147483646 h 15"/>
                <a:gd name="T10" fmla="*/ 2147483646 w 41"/>
                <a:gd name="T11" fmla="*/ 773943811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5">
                  <a:moveTo>
                    <a:pt x="41" y="1"/>
                  </a:moveTo>
                  <a:cubicBezTo>
                    <a:pt x="40" y="0"/>
                    <a:pt x="40" y="0"/>
                    <a:pt x="40" y="0"/>
                  </a:cubicBezTo>
                  <a:cubicBezTo>
                    <a:pt x="40" y="0"/>
                    <a:pt x="40" y="0"/>
                    <a:pt x="40" y="0"/>
                  </a:cubicBezTo>
                  <a:cubicBezTo>
                    <a:pt x="26" y="1"/>
                    <a:pt x="13" y="6"/>
                    <a:pt x="0" y="15"/>
                  </a:cubicBezTo>
                  <a:cubicBezTo>
                    <a:pt x="2" y="15"/>
                    <a:pt x="2" y="15"/>
                    <a:pt x="2" y="15"/>
                  </a:cubicBezTo>
                  <a:cubicBezTo>
                    <a:pt x="15" y="7"/>
                    <a:pt x="27" y="2"/>
                    <a:pt x="4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4" name="MH_Other_242"/>
            <p:cNvSpPr/>
            <p:nvPr>
              <p:custDataLst>
                <p:tags r:id="rId256"/>
              </p:custDataLst>
            </p:nvPr>
          </p:nvSpPr>
          <p:spPr bwMode="auto">
            <a:xfrm>
              <a:off x="4101940" y="2116006"/>
              <a:ext cx="1523" cy="0"/>
            </a:xfrm>
            <a:custGeom>
              <a:avLst/>
              <a:gdLst>
                <a:gd name="T0" fmla="*/ 71627975 w 5"/>
                <a:gd name="T1" fmla="*/ 178 h 2"/>
                <a:gd name="T2" fmla="*/ 179120564 w 5"/>
                <a:gd name="T3" fmla="*/ 0 h 2"/>
                <a:gd name="T4" fmla="*/ 0 w 5"/>
                <a:gd name="T5" fmla="*/ 0 h 2"/>
                <a:gd name="T6" fmla="*/ 71627975 w 5"/>
                <a:gd name="T7" fmla="*/ 178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2" y="2"/>
                  </a:moveTo>
                  <a:lnTo>
                    <a:pt x="5" y="0"/>
                  </a:lnTo>
                  <a:lnTo>
                    <a:pt x="0" y="0"/>
                  </a:lnTo>
                  <a:lnTo>
                    <a:pt x="2"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5" name="MH_Other_243"/>
            <p:cNvSpPr/>
            <p:nvPr>
              <p:custDataLst>
                <p:tags r:id="rId257"/>
              </p:custDataLst>
            </p:nvPr>
          </p:nvSpPr>
          <p:spPr bwMode="auto">
            <a:xfrm>
              <a:off x="3940508" y="2253404"/>
              <a:ext cx="19798" cy="16609"/>
            </a:xfrm>
            <a:custGeom>
              <a:avLst/>
              <a:gdLst>
                <a:gd name="T0" fmla="*/ 0 w 25"/>
                <a:gd name="T1" fmla="*/ 2147483646 h 22"/>
                <a:gd name="T2" fmla="*/ 571709287 w 25"/>
                <a:gd name="T3" fmla="*/ 2147483646 h 22"/>
                <a:gd name="T4" fmla="*/ 571709287 w 25"/>
                <a:gd name="T5" fmla="*/ 2147483646 h 22"/>
                <a:gd name="T6" fmla="*/ 571709287 w 25"/>
                <a:gd name="T7" fmla="*/ 2147483646 h 22"/>
                <a:gd name="T8" fmla="*/ 2147483646 w 25"/>
                <a:gd name="T9" fmla="*/ 2147483646 h 22"/>
                <a:gd name="T10" fmla="*/ 2147483646 w 25"/>
                <a:gd name="T11" fmla="*/ 0 h 22"/>
                <a:gd name="T12" fmla="*/ 2147483646 w 25"/>
                <a:gd name="T13" fmla="*/ 529263048 h 22"/>
                <a:gd name="T14" fmla="*/ 2147483646 w 25"/>
                <a:gd name="T15" fmla="*/ 529263048 h 22"/>
                <a:gd name="T16" fmla="*/ 0 w 25"/>
                <a:gd name="T17" fmla="*/ 2147483646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2">
                  <a:moveTo>
                    <a:pt x="0" y="21"/>
                  </a:moveTo>
                  <a:cubicBezTo>
                    <a:pt x="1" y="22"/>
                    <a:pt x="1" y="22"/>
                    <a:pt x="1" y="22"/>
                  </a:cubicBezTo>
                  <a:cubicBezTo>
                    <a:pt x="1" y="22"/>
                    <a:pt x="1" y="22"/>
                    <a:pt x="1" y="22"/>
                  </a:cubicBezTo>
                  <a:cubicBezTo>
                    <a:pt x="1" y="22"/>
                    <a:pt x="1" y="22"/>
                    <a:pt x="1" y="22"/>
                  </a:cubicBezTo>
                  <a:cubicBezTo>
                    <a:pt x="3" y="21"/>
                    <a:pt x="5" y="20"/>
                    <a:pt x="6" y="19"/>
                  </a:cubicBezTo>
                  <a:cubicBezTo>
                    <a:pt x="13" y="14"/>
                    <a:pt x="20" y="7"/>
                    <a:pt x="25" y="0"/>
                  </a:cubicBezTo>
                  <a:cubicBezTo>
                    <a:pt x="24" y="1"/>
                    <a:pt x="24" y="1"/>
                    <a:pt x="24" y="1"/>
                  </a:cubicBezTo>
                  <a:cubicBezTo>
                    <a:pt x="23" y="1"/>
                    <a:pt x="23" y="1"/>
                    <a:pt x="23" y="1"/>
                  </a:cubicBezTo>
                  <a:cubicBezTo>
                    <a:pt x="16" y="10"/>
                    <a:pt x="9" y="16"/>
                    <a:pt x="0" y="2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6" name="MH_Other_244"/>
            <p:cNvSpPr/>
            <p:nvPr>
              <p:custDataLst>
                <p:tags r:id="rId258"/>
              </p:custDataLst>
            </p:nvPr>
          </p:nvSpPr>
          <p:spPr bwMode="auto">
            <a:xfrm>
              <a:off x="3929847" y="2232266"/>
              <a:ext cx="63963" cy="25668"/>
            </a:xfrm>
            <a:custGeom>
              <a:avLst/>
              <a:gdLst>
                <a:gd name="T0" fmla="*/ 2147483646 w 78"/>
                <a:gd name="T1" fmla="*/ 2147483646 h 32"/>
                <a:gd name="T2" fmla="*/ 0 w 78"/>
                <a:gd name="T3" fmla="*/ 2147483646 h 32"/>
                <a:gd name="T4" fmla="*/ 615976988 w 78"/>
                <a:gd name="T5" fmla="*/ 2147483646 h 32"/>
                <a:gd name="T6" fmla="*/ 2147483646 w 78"/>
                <a:gd name="T7" fmla="*/ 2147483646 h 32"/>
                <a:gd name="T8" fmla="*/ 2147483646 w 78"/>
                <a:gd name="T9" fmla="*/ 2147483646 h 32"/>
                <a:gd name="T10" fmla="*/ 2147483646 w 78"/>
                <a:gd name="T11" fmla="*/ 2147483646 h 32"/>
                <a:gd name="T12" fmla="*/ 2147483646 w 78"/>
                <a:gd name="T13" fmla="*/ 2147483646 h 32"/>
                <a:gd name="T14" fmla="*/ 2147483646 w 78"/>
                <a:gd name="T15" fmla="*/ 2147483646 h 32"/>
                <a:gd name="T16" fmla="*/ 2147483646 w 78"/>
                <a:gd name="T17" fmla="*/ 0 h 32"/>
                <a:gd name="T18" fmla="*/ 2147483646 w 78"/>
                <a:gd name="T19" fmla="*/ 0 h 32"/>
                <a:gd name="T20" fmla="*/ 2147483646 w 78"/>
                <a:gd name="T21" fmla="*/ 0 h 32"/>
                <a:gd name="T22" fmla="*/ 2147483646 w 78"/>
                <a:gd name="T23" fmla="*/ 2147483646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32">
                  <a:moveTo>
                    <a:pt x="9" y="30"/>
                  </a:moveTo>
                  <a:cubicBezTo>
                    <a:pt x="0" y="30"/>
                    <a:pt x="0" y="30"/>
                    <a:pt x="0" y="30"/>
                  </a:cubicBezTo>
                  <a:cubicBezTo>
                    <a:pt x="1" y="32"/>
                    <a:pt x="1" y="32"/>
                    <a:pt x="1" y="32"/>
                  </a:cubicBezTo>
                  <a:cubicBezTo>
                    <a:pt x="9" y="31"/>
                    <a:pt x="9" y="31"/>
                    <a:pt x="9" y="31"/>
                  </a:cubicBezTo>
                  <a:cubicBezTo>
                    <a:pt x="18" y="31"/>
                    <a:pt x="27" y="30"/>
                    <a:pt x="35" y="27"/>
                  </a:cubicBezTo>
                  <a:cubicBezTo>
                    <a:pt x="35" y="27"/>
                    <a:pt x="35" y="27"/>
                    <a:pt x="35" y="27"/>
                  </a:cubicBezTo>
                  <a:cubicBezTo>
                    <a:pt x="36" y="27"/>
                    <a:pt x="36" y="27"/>
                    <a:pt x="36" y="27"/>
                  </a:cubicBezTo>
                  <a:cubicBezTo>
                    <a:pt x="44" y="25"/>
                    <a:pt x="52" y="21"/>
                    <a:pt x="59" y="16"/>
                  </a:cubicBezTo>
                  <a:cubicBezTo>
                    <a:pt x="66" y="12"/>
                    <a:pt x="73" y="6"/>
                    <a:pt x="78" y="0"/>
                  </a:cubicBezTo>
                  <a:cubicBezTo>
                    <a:pt x="77" y="0"/>
                    <a:pt x="77" y="0"/>
                    <a:pt x="77" y="0"/>
                  </a:cubicBezTo>
                  <a:cubicBezTo>
                    <a:pt x="77" y="0"/>
                    <a:pt x="77" y="0"/>
                    <a:pt x="76" y="0"/>
                  </a:cubicBezTo>
                  <a:cubicBezTo>
                    <a:pt x="58" y="20"/>
                    <a:pt x="38" y="29"/>
                    <a:pt x="9" y="3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7" name="MH_Other_245"/>
            <p:cNvSpPr/>
            <p:nvPr>
              <p:custDataLst>
                <p:tags r:id="rId259"/>
              </p:custDataLst>
            </p:nvPr>
          </p:nvSpPr>
          <p:spPr bwMode="auto">
            <a:xfrm>
              <a:off x="3958783" y="2253404"/>
              <a:ext cx="0" cy="0"/>
            </a:xfrm>
            <a:custGeom>
              <a:avLst/>
              <a:gdLst>
                <a:gd name="T0" fmla="*/ 0 w 1"/>
                <a:gd name="T1" fmla="*/ 1067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8" name="MH_Other_246"/>
            <p:cNvSpPr/>
            <p:nvPr>
              <p:custDataLst>
                <p:tags r:id="rId260"/>
              </p:custDataLst>
            </p:nvPr>
          </p:nvSpPr>
          <p:spPr bwMode="auto">
            <a:xfrm>
              <a:off x="3913095" y="2212639"/>
              <a:ext cx="114219" cy="21138"/>
            </a:xfrm>
            <a:custGeom>
              <a:avLst/>
              <a:gdLst>
                <a:gd name="T0" fmla="*/ 2147483646 w 143"/>
                <a:gd name="T1" fmla="*/ 2147483646 h 27"/>
                <a:gd name="T2" fmla="*/ 2147483646 w 143"/>
                <a:gd name="T3" fmla="*/ 2147483646 h 27"/>
                <a:gd name="T4" fmla="*/ 0 w 143"/>
                <a:gd name="T5" fmla="*/ 2147483646 h 27"/>
                <a:gd name="T6" fmla="*/ 584388767 w 143"/>
                <a:gd name="T7" fmla="*/ 2147483646 h 27"/>
                <a:gd name="T8" fmla="*/ 2147483646 w 143"/>
                <a:gd name="T9" fmla="*/ 2147483646 h 27"/>
                <a:gd name="T10" fmla="*/ 2147483646 w 143"/>
                <a:gd name="T11" fmla="*/ 2147483646 h 27"/>
                <a:gd name="T12" fmla="*/ 2147483646 w 143"/>
                <a:gd name="T13" fmla="*/ 2147483646 h 27"/>
                <a:gd name="T14" fmla="*/ 2147483646 w 143"/>
                <a:gd name="T15" fmla="*/ 2147483646 h 27"/>
                <a:gd name="T16" fmla="*/ 2147483646 w 143"/>
                <a:gd name="T17" fmla="*/ 2147483646 h 27"/>
                <a:gd name="T18" fmla="*/ 2147483646 w 143"/>
                <a:gd name="T19" fmla="*/ 2147483646 h 27"/>
                <a:gd name="T20" fmla="*/ 2147483646 w 143"/>
                <a:gd name="T21" fmla="*/ 0 h 27"/>
                <a:gd name="T22" fmla="*/ 2147483646 w 143"/>
                <a:gd name="T23" fmla="*/ 0 h 27"/>
                <a:gd name="T24" fmla="*/ 2147483646 w 143"/>
                <a:gd name="T25" fmla="*/ 2147483646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3" h="27">
                  <a:moveTo>
                    <a:pt x="73" y="25"/>
                  </a:moveTo>
                  <a:cubicBezTo>
                    <a:pt x="42" y="25"/>
                    <a:pt x="28" y="25"/>
                    <a:pt x="28" y="25"/>
                  </a:cubicBezTo>
                  <a:cubicBezTo>
                    <a:pt x="28" y="25"/>
                    <a:pt x="20" y="25"/>
                    <a:pt x="0" y="26"/>
                  </a:cubicBezTo>
                  <a:cubicBezTo>
                    <a:pt x="1" y="27"/>
                    <a:pt x="1" y="27"/>
                    <a:pt x="1" y="27"/>
                  </a:cubicBezTo>
                  <a:cubicBezTo>
                    <a:pt x="20" y="26"/>
                    <a:pt x="28" y="26"/>
                    <a:pt x="28" y="26"/>
                  </a:cubicBezTo>
                  <a:cubicBezTo>
                    <a:pt x="28" y="26"/>
                    <a:pt x="42" y="26"/>
                    <a:pt x="73" y="26"/>
                  </a:cubicBezTo>
                  <a:cubicBezTo>
                    <a:pt x="82" y="26"/>
                    <a:pt x="90" y="26"/>
                    <a:pt x="98" y="24"/>
                  </a:cubicBezTo>
                  <a:cubicBezTo>
                    <a:pt x="99" y="23"/>
                    <a:pt x="99" y="23"/>
                    <a:pt x="99" y="23"/>
                  </a:cubicBezTo>
                  <a:cubicBezTo>
                    <a:pt x="99" y="24"/>
                    <a:pt x="99" y="24"/>
                    <a:pt x="99" y="24"/>
                  </a:cubicBezTo>
                  <a:cubicBezTo>
                    <a:pt x="108" y="22"/>
                    <a:pt x="116" y="19"/>
                    <a:pt x="124" y="15"/>
                  </a:cubicBezTo>
                  <a:cubicBezTo>
                    <a:pt x="131" y="11"/>
                    <a:pt x="137" y="6"/>
                    <a:pt x="143" y="0"/>
                  </a:cubicBezTo>
                  <a:cubicBezTo>
                    <a:pt x="141" y="0"/>
                    <a:pt x="141" y="0"/>
                    <a:pt x="141" y="0"/>
                  </a:cubicBezTo>
                  <a:cubicBezTo>
                    <a:pt x="122" y="18"/>
                    <a:pt x="101" y="25"/>
                    <a:pt x="73" y="2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69" name="MH_Other_247"/>
            <p:cNvSpPr/>
            <p:nvPr>
              <p:custDataLst>
                <p:tags r:id="rId261"/>
              </p:custDataLst>
            </p:nvPr>
          </p:nvSpPr>
          <p:spPr bwMode="auto">
            <a:xfrm>
              <a:off x="3990764" y="2230757"/>
              <a:ext cx="1523" cy="1509"/>
            </a:xfrm>
            <a:custGeom>
              <a:avLst/>
              <a:gdLst>
                <a:gd name="T0" fmla="*/ 0 w 1"/>
                <a:gd name="T1" fmla="*/ 1790702559 h 1"/>
                <a:gd name="T2" fmla="*/ 2147483646 w 1"/>
                <a:gd name="T3" fmla="*/ 1790702559 h 1"/>
                <a:gd name="T4" fmla="*/ 2147483646 w 1"/>
                <a:gd name="T5" fmla="*/ 0 h 1"/>
                <a:gd name="T6" fmla="*/ 0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0" name="MH_Other_248"/>
            <p:cNvSpPr/>
            <p:nvPr>
              <p:custDataLst>
                <p:tags r:id="rId262"/>
              </p:custDataLst>
            </p:nvPr>
          </p:nvSpPr>
          <p:spPr bwMode="auto">
            <a:xfrm>
              <a:off x="3900911" y="2194520"/>
              <a:ext cx="162954" cy="24158"/>
            </a:xfrm>
            <a:custGeom>
              <a:avLst/>
              <a:gdLst>
                <a:gd name="T0" fmla="*/ 2147483646 w 201"/>
                <a:gd name="T1" fmla="*/ 2147483646 h 30"/>
                <a:gd name="T2" fmla="*/ 2147483646 w 201"/>
                <a:gd name="T3" fmla="*/ 2147483646 h 30"/>
                <a:gd name="T4" fmla="*/ 2147483646 w 201"/>
                <a:gd name="T5" fmla="*/ 2147483646 h 30"/>
                <a:gd name="T6" fmla="*/ 2147483646 w 201"/>
                <a:gd name="T7" fmla="*/ 2147483646 h 30"/>
                <a:gd name="T8" fmla="*/ 2147483646 w 201"/>
                <a:gd name="T9" fmla="*/ 2147483646 h 30"/>
                <a:gd name="T10" fmla="*/ 2147483646 w 201"/>
                <a:gd name="T11" fmla="*/ 2147483646 h 30"/>
                <a:gd name="T12" fmla="*/ 0 w 201"/>
                <a:gd name="T13" fmla="*/ 2147483646 h 30"/>
                <a:gd name="T14" fmla="*/ 0 w 201"/>
                <a:gd name="T15" fmla="*/ 2147483646 h 30"/>
                <a:gd name="T16" fmla="*/ 0 w 201"/>
                <a:gd name="T17" fmla="*/ 2147483646 h 30"/>
                <a:gd name="T18" fmla="*/ 2147483646 w 201"/>
                <a:gd name="T19" fmla="*/ 2147483646 h 30"/>
                <a:gd name="T20" fmla="*/ 2147483646 w 201"/>
                <a:gd name="T21" fmla="*/ 2147483646 h 30"/>
                <a:gd name="T22" fmla="*/ 2147483646 w 201"/>
                <a:gd name="T23" fmla="*/ 2147483646 h 30"/>
                <a:gd name="T24" fmla="*/ 2147483646 w 201"/>
                <a:gd name="T25" fmla="*/ 2147483646 h 30"/>
                <a:gd name="T26" fmla="*/ 2147483646 w 201"/>
                <a:gd name="T27" fmla="*/ 2147483646 h 30"/>
                <a:gd name="T28" fmla="*/ 2147483646 w 201"/>
                <a:gd name="T29" fmla="*/ 2147483646 h 30"/>
                <a:gd name="T30" fmla="*/ 2147483646 w 201"/>
                <a:gd name="T31" fmla="*/ 2147483646 h 30"/>
                <a:gd name="T32" fmla="*/ 2147483646 w 201"/>
                <a:gd name="T33" fmla="*/ 2147483646 h 30"/>
                <a:gd name="T34" fmla="*/ 2147483646 w 201"/>
                <a:gd name="T35" fmla="*/ 0 h 30"/>
                <a:gd name="T36" fmla="*/ 2147483646 w 201"/>
                <a:gd name="T37" fmla="*/ 0 h 30"/>
                <a:gd name="T38" fmla="*/ 2147483646 w 201"/>
                <a:gd name="T39" fmla="*/ 0 h 30"/>
                <a:gd name="T40" fmla="*/ 2147483646 w 201"/>
                <a:gd name="T41" fmla="*/ 2147483646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1" h="30">
                  <a:moveTo>
                    <a:pt x="128" y="22"/>
                  </a:moveTo>
                  <a:cubicBezTo>
                    <a:pt x="98" y="20"/>
                    <a:pt x="84" y="19"/>
                    <a:pt x="84" y="19"/>
                  </a:cubicBezTo>
                  <a:cubicBezTo>
                    <a:pt x="84" y="19"/>
                    <a:pt x="71" y="18"/>
                    <a:pt x="39" y="19"/>
                  </a:cubicBezTo>
                  <a:cubicBezTo>
                    <a:pt x="29" y="19"/>
                    <a:pt x="20" y="21"/>
                    <a:pt x="12" y="24"/>
                  </a:cubicBezTo>
                  <a:cubicBezTo>
                    <a:pt x="12" y="24"/>
                    <a:pt x="11" y="24"/>
                    <a:pt x="11" y="24"/>
                  </a:cubicBezTo>
                  <a:cubicBezTo>
                    <a:pt x="11" y="24"/>
                    <a:pt x="11" y="24"/>
                    <a:pt x="11" y="24"/>
                  </a:cubicBezTo>
                  <a:cubicBezTo>
                    <a:pt x="7" y="25"/>
                    <a:pt x="3" y="27"/>
                    <a:pt x="0" y="29"/>
                  </a:cubicBezTo>
                  <a:cubicBezTo>
                    <a:pt x="0" y="29"/>
                    <a:pt x="0" y="29"/>
                    <a:pt x="0" y="29"/>
                  </a:cubicBezTo>
                  <a:cubicBezTo>
                    <a:pt x="0" y="30"/>
                    <a:pt x="0" y="30"/>
                    <a:pt x="0" y="30"/>
                  </a:cubicBezTo>
                  <a:cubicBezTo>
                    <a:pt x="12" y="24"/>
                    <a:pt x="24" y="21"/>
                    <a:pt x="39" y="20"/>
                  </a:cubicBezTo>
                  <a:cubicBezTo>
                    <a:pt x="71" y="19"/>
                    <a:pt x="84" y="20"/>
                    <a:pt x="84" y="20"/>
                  </a:cubicBezTo>
                  <a:cubicBezTo>
                    <a:pt x="84" y="20"/>
                    <a:pt x="98" y="21"/>
                    <a:pt x="128" y="23"/>
                  </a:cubicBezTo>
                  <a:cubicBezTo>
                    <a:pt x="138" y="24"/>
                    <a:pt x="147" y="23"/>
                    <a:pt x="155" y="22"/>
                  </a:cubicBezTo>
                  <a:cubicBezTo>
                    <a:pt x="156" y="21"/>
                    <a:pt x="156" y="21"/>
                    <a:pt x="156" y="21"/>
                  </a:cubicBezTo>
                  <a:cubicBezTo>
                    <a:pt x="157" y="22"/>
                    <a:pt x="157" y="22"/>
                    <a:pt x="157" y="22"/>
                  </a:cubicBezTo>
                  <a:cubicBezTo>
                    <a:pt x="157" y="22"/>
                    <a:pt x="157" y="22"/>
                    <a:pt x="157" y="22"/>
                  </a:cubicBezTo>
                  <a:cubicBezTo>
                    <a:pt x="165" y="20"/>
                    <a:pt x="173" y="18"/>
                    <a:pt x="180" y="14"/>
                  </a:cubicBezTo>
                  <a:cubicBezTo>
                    <a:pt x="187" y="11"/>
                    <a:pt x="195" y="5"/>
                    <a:pt x="201" y="0"/>
                  </a:cubicBezTo>
                  <a:cubicBezTo>
                    <a:pt x="200" y="0"/>
                    <a:pt x="200" y="0"/>
                    <a:pt x="200" y="0"/>
                  </a:cubicBezTo>
                  <a:cubicBezTo>
                    <a:pt x="199" y="0"/>
                    <a:pt x="199" y="0"/>
                    <a:pt x="199" y="0"/>
                  </a:cubicBezTo>
                  <a:cubicBezTo>
                    <a:pt x="179" y="17"/>
                    <a:pt x="157" y="24"/>
                    <a:pt x="128" y="2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1" name="MH_Other_249"/>
            <p:cNvSpPr/>
            <p:nvPr>
              <p:custDataLst>
                <p:tags r:id="rId263"/>
              </p:custDataLst>
            </p:nvPr>
          </p:nvSpPr>
          <p:spPr bwMode="auto">
            <a:xfrm>
              <a:off x="4025793" y="2212638"/>
              <a:ext cx="1523" cy="0"/>
            </a:xfrm>
            <a:custGeom>
              <a:avLst/>
              <a:gdLst>
                <a:gd name="T0" fmla="*/ 71627975 w 5"/>
                <a:gd name="T1" fmla="*/ 0 h 2"/>
                <a:gd name="T2" fmla="*/ 0 w 5"/>
                <a:gd name="T3" fmla="*/ 178 h 2"/>
                <a:gd name="T4" fmla="*/ 179120564 w 5"/>
                <a:gd name="T5" fmla="*/ 178 h 2"/>
                <a:gd name="T6" fmla="*/ 179120564 w 5"/>
                <a:gd name="T7" fmla="*/ 178 h 2"/>
                <a:gd name="T8" fmla="*/ 71627975 w 5"/>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
                  <a:moveTo>
                    <a:pt x="2" y="0"/>
                  </a:moveTo>
                  <a:lnTo>
                    <a:pt x="0" y="2"/>
                  </a:lnTo>
                  <a:lnTo>
                    <a:pt x="5" y="2"/>
                  </a:ln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2" name="MH_Other_250"/>
            <p:cNvSpPr/>
            <p:nvPr>
              <p:custDataLst>
                <p:tags r:id="rId264"/>
              </p:custDataLst>
            </p:nvPr>
          </p:nvSpPr>
          <p:spPr bwMode="auto">
            <a:xfrm>
              <a:off x="3910049" y="2179421"/>
              <a:ext cx="190367" cy="34727"/>
            </a:xfrm>
            <a:custGeom>
              <a:avLst/>
              <a:gdLst>
                <a:gd name="T0" fmla="*/ 2147483646 w 237"/>
                <a:gd name="T1" fmla="*/ 0 h 43"/>
                <a:gd name="T2" fmla="*/ 2147483646 w 237"/>
                <a:gd name="T3" fmla="*/ 0 h 43"/>
                <a:gd name="T4" fmla="*/ 2147483646 w 237"/>
                <a:gd name="T5" fmla="*/ 2147483646 h 43"/>
                <a:gd name="T6" fmla="*/ 2147483646 w 237"/>
                <a:gd name="T7" fmla="*/ 2147483646 h 43"/>
                <a:gd name="T8" fmla="*/ 2147483646 w 237"/>
                <a:gd name="T9" fmla="*/ 2147483646 h 43"/>
                <a:gd name="T10" fmla="*/ 0 w 237"/>
                <a:gd name="T11" fmla="*/ 2147483646 h 43"/>
                <a:gd name="T12" fmla="*/ 590283929 w 237"/>
                <a:gd name="T13" fmla="*/ 2147483646 h 43"/>
                <a:gd name="T14" fmla="*/ 1179866212 w 237"/>
                <a:gd name="T15" fmla="*/ 2147483646 h 43"/>
                <a:gd name="T16" fmla="*/ 2147483646 w 237"/>
                <a:gd name="T17" fmla="*/ 2147483646 h 43"/>
                <a:gd name="T18" fmla="*/ 2147483646 w 237"/>
                <a:gd name="T19" fmla="*/ 2147483646 h 43"/>
                <a:gd name="T20" fmla="*/ 2147483646 w 237"/>
                <a:gd name="T21" fmla="*/ 2147483646 h 43"/>
                <a:gd name="T22" fmla="*/ 2147483646 w 237"/>
                <a:gd name="T23" fmla="*/ 2147483646 h 43"/>
                <a:gd name="T24" fmla="*/ 2147483646 w 237"/>
                <a:gd name="T25" fmla="*/ 2147483646 h 43"/>
                <a:gd name="T26" fmla="*/ 2147483646 w 237"/>
                <a:gd name="T27" fmla="*/ 2147483646 h 43"/>
                <a:gd name="T28" fmla="*/ 2147483646 w 237"/>
                <a:gd name="T29" fmla="*/ 2147483646 h 43"/>
                <a:gd name="T30" fmla="*/ 2147483646 w 237"/>
                <a:gd name="T31" fmla="*/ 0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7" h="43">
                  <a:moveTo>
                    <a:pt x="237" y="0"/>
                  </a:moveTo>
                  <a:cubicBezTo>
                    <a:pt x="236" y="0"/>
                    <a:pt x="236" y="0"/>
                    <a:pt x="236" y="0"/>
                  </a:cubicBezTo>
                  <a:cubicBezTo>
                    <a:pt x="214" y="16"/>
                    <a:pt x="192" y="21"/>
                    <a:pt x="163" y="17"/>
                  </a:cubicBezTo>
                  <a:cubicBezTo>
                    <a:pt x="133" y="13"/>
                    <a:pt x="119" y="12"/>
                    <a:pt x="119" y="12"/>
                  </a:cubicBezTo>
                  <a:cubicBezTo>
                    <a:pt x="119" y="12"/>
                    <a:pt x="106" y="9"/>
                    <a:pt x="74" y="9"/>
                  </a:cubicBezTo>
                  <a:cubicBezTo>
                    <a:pt x="44" y="8"/>
                    <a:pt x="18" y="20"/>
                    <a:pt x="0" y="43"/>
                  </a:cubicBezTo>
                  <a:cubicBezTo>
                    <a:pt x="1" y="43"/>
                    <a:pt x="1" y="43"/>
                    <a:pt x="1" y="43"/>
                  </a:cubicBezTo>
                  <a:cubicBezTo>
                    <a:pt x="1" y="43"/>
                    <a:pt x="2" y="43"/>
                    <a:pt x="2" y="43"/>
                  </a:cubicBezTo>
                  <a:cubicBezTo>
                    <a:pt x="20" y="20"/>
                    <a:pt x="44" y="9"/>
                    <a:pt x="74" y="10"/>
                  </a:cubicBezTo>
                  <a:cubicBezTo>
                    <a:pt x="106" y="11"/>
                    <a:pt x="119" y="13"/>
                    <a:pt x="119" y="13"/>
                  </a:cubicBezTo>
                  <a:cubicBezTo>
                    <a:pt x="119" y="13"/>
                    <a:pt x="133" y="14"/>
                    <a:pt x="163" y="18"/>
                  </a:cubicBezTo>
                  <a:cubicBezTo>
                    <a:pt x="172" y="20"/>
                    <a:pt x="181" y="20"/>
                    <a:pt x="189" y="19"/>
                  </a:cubicBezTo>
                  <a:cubicBezTo>
                    <a:pt x="189" y="19"/>
                    <a:pt x="189" y="19"/>
                    <a:pt x="189" y="19"/>
                  </a:cubicBezTo>
                  <a:cubicBezTo>
                    <a:pt x="190" y="19"/>
                    <a:pt x="190" y="19"/>
                    <a:pt x="190" y="19"/>
                  </a:cubicBezTo>
                  <a:cubicBezTo>
                    <a:pt x="199" y="18"/>
                    <a:pt x="207" y="16"/>
                    <a:pt x="215" y="13"/>
                  </a:cubicBezTo>
                  <a:cubicBezTo>
                    <a:pt x="222" y="10"/>
                    <a:pt x="230" y="5"/>
                    <a:pt x="237"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3" name="MH_Other_251"/>
            <p:cNvSpPr/>
            <p:nvPr>
              <p:custDataLst>
                <p:tags r:id="rId265"/>
              </p:custDataLst>
            </p:nvPr>
          </p:nvSpPr>
          <p:spPr bwMode="auto">
            <a:xfrm>
              <a:off x="3910049" y="2214148"/>
              <a:ext cx="1523" cy="0"/>
            </a:xfrm>
            <a:custGeom>
              <a:avLst/>
              <a:gdLst>
                <a:gd name="T0" fmla="*/ 2147483646 w 1"/>
                <a:gd name="T1" fmla="*/ 0 w 1"/>
                <a:gd name="T2" fmla="*/ 0 w 1"/>
                <a:gd name="T3" fmla="*/ 2147483646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0" y="0"/>
                    <a:pt x="0" y="0"/>
                  </a:cubicBezTo>
                  <a:cubicBezTo>
                    <a:pt x="0" y="0"/>
                    <a:pt x="0" y="0"/>
                    <a:pt x="0" y="0"/>
                  </a:cubicBezTo>
                  <a:cubicBezTo>
                    <a:pt x="0"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4" name="MH_Other_252"/>
            <p:cNvSpPr/>
            <p:nvPr>
              <p:custDataLst>
                <p:tags r:id="rId266"/>
              </p:custDataLst>
            </p:nvPr>
          </p:nvSpPr>
          <p:spPr bwMode="auto">
            <a:xfrm>
              <a:off x="4062343" y="2194520"/>
              <a:ext cx="0" cy="0"/>
            </a:xfrm>
            <a:custGeom>
              <a:avLst/>
              <a:gdLst>
                <a:gd name="T0" fmla="*/ 0 w 1"/>
                <a:gd name="T1" fmla="*/ 1067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1" y="0"/>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5" name="MH_Other_253"/>
            <p:cNvSpPr/>
            <p:nvPr>
              <p:custDataLst>
                <p:tags r:id="rId267"/>
              </p:custDataLst>
            </p:nvPr>
          </p:nvSpPr>
          <p:spPr bwMode="auto">
            <a:xfrm>
              <a:off x="4133921" y="2073730"/>
              <a:ext cx="260423" cy="92102"/>
            </a:xfrm>
            <a:custGeom>
              <a:avLst/>
              <a:gdLst>
                <a:gd name="T0" fmla="*/ 2147483646 w 322"/>
                <a:gd name="T1" fmla="*/ 2147483646 h 115"/>
                <a:gd name="T2" fmla="*/ 2147483646 w 322"/>
                <a:gd name="T3" fmla="*/ 2147483646 h 115"/>
                <a:gd name="T4" fmla="*/ 2147483646 w 322"/>
                <a:gd name="T5" fmla="*/ 2147483646 h 115"/>
                <a:gd name="T6" fmla="*/ 2147483646 w 322"/>
                <a:gd name="T7" fmla="*/ 2147483646 h 115"/>
                <a:gd name="T8" fmla="*/ 2147483646 w 322"/>
                <a:gd name="T9" fmla="*/ 2147483646 h 115"/>
                <a:gd name="T10" fmla="*/ 2147483646 w 322"/>
                <a:gd name="T11" fmla="*/ 2147483646 h 115"/>
                <a:gd name="T12" fmla="*/ 2147483646 w 322"/>
                <a:gd name="T13" fmla="*/ 2147483646 h 115"/>
                <a:gd name="T14" fmla="*/ 2147483646 w 322"/>
                <a:gd name="T15" fmla="*/ 2147483646 h 115"/>
                <a:gd name="T16" fmla="*/ 0 w 322"/>
                <a:gd name="T17" fmla="*/ 2147483646 h 115"/>
                <a:gd name="T18" fmla="*/ 0 w 322"/>
                <a:gd name="T19" fmla="*/ 2147483646 h 115"/>
                <a:gd name="T20" fmla="*/ 597730333 w 322"/>
                <a:gd name="T21" fmla="*/ 2147483646 h 115"/>
                <a:gd name="T22" fmla="*/ 2147483646 w 322"/>
                <a:gd name="T23" fmla="*/ 2147483646 h 115"/>
                <a:gd name="T24" fmla="*/ 2147483646 w 322"/>
                <a:gd name="T25" fmla="*/ 2147483646 h 115"/>
                <a:gd name="T26" fmla="*/ 2147483646 w 322"/>
                <a:gd name="T27" fmla="*/ 2147483646 h 115"/>
                <a:gd name="T28" fmla="*/ 2147483646 w 322"/>
                <a:gd name="T29" fmla="*/ 2147483646 h 115"/>
                <a:gd name="T30" fmla="*/ 2147483646 w 322"/>
                <a:gd name="T31" fmla="*/ 2147483646 h 115"/>
                <a:gd name="T32" fmla="*/ 2147483646 w 322"/>
                <a:gd name="T33" fmla="*/ 2147483646 h 115"/>
                <a:gd name="T34" fmla="*/ 2147483646 w 322"/>
                <a:gd name="T35" fmla="*/ 2147483646 h 115"/>
                <a:gd name="T36" fmla="*/ 2147483646 w 322"/>
                <a:gd name="T37" fmla="*/ 2147483646 h 115"/>
                <a:gd name="T38" fmla="*/ 2147483646 w 322"/>
                <a:gd name="T39" fmla="*/ 2147483646 h 115"/>
                <a:gd name="T40" fmla="*/ 2147483646 w 322"/>
                <a:gd name="T41" fmla="*/ 2147483646 h 115"/>
                <a:gd name="T42" fmla="*/ 2147483646 w 322"/>
                <a:gd name="T43" fmla="*/ 2147483646 h 115"/>
                <a:gd name="T44" fmla="*/ 2147483646 w 322"/>
                <a:gd name="T45" fmla="*/ 2147483646 h 115"/>
                <a:gd name="T46" fmla="*/ 2147483646 w 322"/>
                <a:gd name="T47" fmla="*/ 2147483646 h 115"/>
                <a:gd name="T48" fmla="*/ 2147483646 w 322"/>
                <a:gd name="T49" fmla="*/ 2147483646 h 115"/>
                <a:gd name="T50" fmla="*/ 2147483646 w 322"/>
                <a:gd name="T51" fmla="*/ 2147483646 h 115"/>
                <a:gd name="T52" fmla="*/ 2147483646 w 322"/>
                <a:gd name="T53" fmla="*/ 2147483646 h 115"/>
                <a:gd name="T54" fmla="*/ 2147483646 w 322"/>
                <a:gd name="T55" fmla="*/ 2147483646 h 115"/>
                <a:gd name="T56" fmla="*/ 2147483646 w 322"/>
                <a:gd name="T57" fmla="*/ 2147483646 h 115"/>
                <a:gd name="T58" fmla="*/ 2147483646 w 322"/>
                <a:gd name="T59" fmla="*/ 2147483646 h 115"/>
                <a:gd name="T60" fmla="*/ 2147483646 w 322"/>
                <a:gd name="T61" fmla="*/ 2147483646 h 115"/>
                <a:gd name="T62" fmla="*/ 2147483646 w 322"/>
                <a:gd name="T63" fmla="*/ 2147483646 h 115"/>
                <a:gd name="T64" fmla="*/ 2147483646 w 322"/>
                <a:gd name="T65" fmla="*/ 2147483646 h 115"/>
                <a:gd name="T66" fmla="*/ 2147483646 w 322"/>
                <a:gd name="T67" fmla="*/ 2147483646 h 115"/>
                <a:gd name="T68" fmla="*/ 2147483646 w 322"/>
                <a:gd name="T69" fmla="*/ 2147483646 h 115"/>
                <a:gd name="T70" fmla="*/ 2147483646 w 322"/>
                <a:gd name="T71" fmla="*/ 2147483646 h 115"/>
                <a:gd name="T72" fmla="*/ 2147483646 w 322"/>
                <a:gd name="T73" fmla="*/ 2147483646 h 115"/>
                <a:gd name="T74" fmla="*/ 2147483646 w 322"/>
                <a:gd name="T75" fmla="*/ 2147483646 h 115"/>
                <a:gd name="T76" fmla="*/ 2147483646 w 322"/>
                <a:gd name="T77" fmla="*/ 2147483646 h 115"/>
                <a:gd name="T78" fmla="*/ 2147483646 w 322"/>
                <a:gd name="T79" fmla="*/ 2147483646 h 115"/>
                <a:gd name="T80" fmla="*/ 2147483646 w 322"/>
                <a:gd name="T81" fmla="*/ 2147483646 h 1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22" h="115">
                  <a:moveTo>
                    <a:pt x="278" y="6"/>
                  </a:moveTo>
                  <a:cubicBezTo>
                    <a:pt x="262" y="0"/>
                    <a:pt x="244" y="0"/>
                    <a:pt x="226" y="5"/>
                  </a:cubicBezTo>
                  <a:cubicBezTo>
                    <a:pt x="226" y="6"/>
                    <a:pt x="226" y="6"/>
                    <a:pt x="226" y="6"/>
                  </a:cubicBezTo>
                  <a:cubicBezTo>
                    <a:pt x="208" y="0"/>
                    <a:pt x="189" y="1"/>
                    <a:pt x="171" y="8"/>
                  </a:cubicBezTo>
                  <a:cubicBezTo>
                    <a:pt x="153" y="4"/>
                    <a:pt x="135" y="6"/>
                    <a:pt x="117" y="13"/>
                  </a:cubicBezTo>
                  <a:cubicBezTo>
                    <a:pt x="100" y="11"/>
                    <a:pt x="81" y="15"/>
                    <a:pt x="65" y="23"/>
                  </a:cubicBezTo>
                  <a:cubicBezTo>
                    <a:pt x="47" y="21"/>
                    <a:pt x="29" y="25"/>
                    <a:pt x="12" y="35"/>
                  </a:cubicBezTo>
                  <a:cubicBezTo>
                    <a:pt x="13" y="35"/>
                    <a:pt x="13" y="35"/>
                    <a:pt x="13" y="35"/>
                  </a:cubicBezTo>
                  <a:cubicBezTo>
                    <a:pt x="8" y="35"/>
                    <a:pt x="4" y="35"/>
                    <a:pt x="0" y="36"/>
                  </a:cubicBezTo>
                  <a:cubicBezTo>
                    <a:pt x="0" y="36"/>
                    <a:pt x="0" y="36"/>
                    <a:pt x="0" y="36"/>
                  </a:cubicBezTo>
                  <a:cubicBezTo>
                    <a:pt x="1" y="37"/>
                    <a:pt x="1" y="37"/>
                    <a:pt x="1" y="37"/>
                  </a:cubicBezTo>
                  <a:cubicBezTo>
                    <a:pt x="7" y="59"/>
                    <a:pt x="7" y="59"/>
                    <a:pt x="7" y="59"/>
                  </a:cubicBezTo>
                  <a:cubicBezTo>
                    <a:pt x="7" y="61"/>
                    <a:pt x="7" y="61"/>
                    <a:pt x="7" y="61"/>
                  </a:cubicBezTo>
                  <a:cubicBezTo>
                    <a:pt x="17" y="93"/>
                    <a:pt x="17" y="93"/>
                    <a:pt x="17" y="93"/>
                  </a:cubicBezTo>
                  <a:cubicBezTo>
                    <a:pt x="17" y="95"/>
                    <a:pt x="17" y="95"/>
                    <a:pt x="17" y="95"/>
                  </a:cubicBezTo>
                  <a:cubicBezTo>
                    <a:pt x="22" y="114"/>
                    <a:pt x="22" y="114"/>
                    <a:pt x="22" y="114"/>
                  </a:cubicBezTo>
                  <a:cubicBezTo>
                    <a:pt x="22" y="114"/>
                    <a:pt x="22" y="114"/>
                    <a:pt x="22" y="114"/>
                  </a:cubicBezTo>
                  <a:cubicBezTo>
                    <a:pt x="23" y="115"/>
                    <a:pt x="23" y="115"/>
                    <a:pt x="23" y="115"/>
                  </a:cubicBezTo>
                  <a:cubicBezTo>
                    <a:pt x="23" y="115"/>
                    <a:pt x="23" y="115"/>
                    <a:pt x="23" y="115"/>
                  </a:cubicBezTo>
                  <a:cubicBezTo>
                    <a:pt x="25" y="115"/>
                    <a:pt x="27" y="114"/>
                    <a:pt x="29" y="114"/>
                  </a:cubicBezTo>
                  <a:cubicBezTo>
                    <a:pt x="37" y="111"/>
                    <a:pt x="45" y="108"/>
                    <a:pt x="53" y="103"/>
                  </a:cubicBezTo>
                  <a:cubicBezTo>
                    <a:pt x="61" y="104"/>
                    <a:pt x="69" y="104"/>
                    <a:pt x="77" y="102"/>
                  </a:cubicBezTo>
                  <a:cubicBezTo>
                    <a:pt x="85" y="100"/>
                    <a:pt x="94" y="97"/>
                    <a:pt x="101" y="93"/>
                  </a:cubicBezTo>
                  <a:cubicBezTo>
                    <a:pt x="110" y="94"/>
                    <a:pt x="118" y="94"/>
                    <a:pt x="126" y="93"/>
                  </a:cubicBezTo>
                  <a:cubicBezTo>
                    <a:pt x="134" y="92"/>
                    <a:pt x="142" y="90"/>
                    <a:pt x="150" y="87"/>
                  </a:cubicBezTo>
                  <a:cubicBezTo>
                    <a:pt x="158" y="88"/>
                    <a:pt x="166" y="89"/>
                    <a:pt x="173" y="88"/>
                  </a:cubicBezTo>
                  <a:cubicBezTo>
                    <a:pt x="181" y="87"/>
                    <a:pt x="190" y="85"/>
                    <a:pt x="199" y="82"/>
                  </a:cubicBezTo>
                  <a:cubicBezTo>
                    <a:pt x="207" y="84"/>
                    <a:pt x="215" y="85"/>
                    <a:pt x="223" y="85"/>
                  </a:cubicBezTo>
                  <a:cubicBezTo>
                    <a:pt x="231" y="85"/>
                    <a:pt x="240" y="84"/>
                    <a:pt x="248" y="81"/>
                  </a:cubicBezTo>
                  <a:cubicBezTo>
                    <a:pt x="256" y="84"/>
                    <a:pt x="264" y="85"/>
                    <a:pt x="273" y="86"/>
                  </a:cubicBezTo>
                  <a:cubicBezTo>
                    <a:pt x="281" y="86"/>
                    <a:pt x="289" y="85"/>
                    <a:pt x="297" y="83"/>
                  </a:cubicBezTo>
                  <a:cubicBezTo>
                    <a:pt x="303" y="86"/>
                    <a:pt x="308" y="87"/>
                    <a:pt x="314" y="88"/>
                  </a:cubicBezTo>
                  <a:cubicBezTo>
                    <a:pt x="314" y="87"/>
                    <a:pt x="314" y="87"/>
                    <a:pt x="314" y="87"/>
                  </a:cubicBezTo>
                  <a:cubicBezTo>
                    <a:pt x="316" y="67"/>
                    <a:pt x="316" y="67"/>
                    <a:pt x="316" y="67"/>
                  </a:cubicBezTo>
                  <a:cubicBezTo>
                    <a:pt x="316" y="66"/>
                    <a:pt x="316" y="66"/>
                    <a:pt x="316" y="66"/>
                  </a:cubicBezTo>
                  <a:cubicBezTo>
                    <a:pt x="319" y="32"/>
                    <a:pt x="319" y="32"/>
                    <a:pt x="319" y="32"/>
                  </a:cubicBezTo>
                  <a:cubicBezTo>
                    <a:pt x="319" y="30"/>
                    <a:pt x="319" y="30"/>
                    <a:pt x="319" y="30"/>
                  </a:cubicBezTo>
                  <a:cubicBezTo>
                    <a:pt x="321" y="7"/>
                    <a:pt x="321" y="7"/>
                    <a:pt x="321" y="7"/>
                  </a:cubicBezTo>
                  <a:cubicBezTo>
                    <a:pt x="321" y="7"/>
                    <a:pt x="321" y="7"/>
                    <a:pt x="321" y="7"/>
                  </a:cubicBezTo>
                  <a:cubicBezTo>
                    <a:pt x="322" y="6"/>
                    <a:pt x="322" y="6"/>
                    <a:pt x="322" y="6"/>
                  </a:cubicBezTo>
                  <a:cubicBezTo>
                    <a:pt x="308" y="2"/>
                    <a:pt x="293" y="2"/>
                    <a:pt x="278" y="6"/>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6" name="MH_Other_254"/>
            <p:cNvSpPr/>
            <p:nvPr>
              <p:custDataLst>
                <p:tags r:id="rId268"/>
              </p:custDataLst>
            </p:nvPr>
          </p:nvSpPr>
          <p:spPr bwMode="auto">
            <a:xfrm>
              <a:off x="4185702" y="2082790"/>
              <a:ext cx="187322" cy="61904"/>
            </a:xfrm>
            <a:custGeom>
              <a:avLst/>
              <a:gdLst>
                <a:gd name="T0" fmla="*/ 2147483646 w 232"/>
                <a:gd name="T1" fmla="*/ 2147483646 h 78"/>
                <a:gd name="T2" fmla="*/ 2147483646 w 232"/>
                <a:gd name="T3" fmla="*/ 2147483646 h 78"/>
                <a:gd name="T4" fmla="*/ 2147483646 w 232"/>
                <a:gd name="T5" fmla="*/ 2147483646 h 78"/>
                <a:gd name="T6" fmla="*/ 2147483646 w 232"/>
                <a:gd name="T7" fmla="*/ 2147483646 h 78"/>
                <a:gd name="T8" fmla="*/ 2147483646 w 232"/>
                <a:gd name="T9" fmla="*/ 2147483646 h 78"/>
                <a:gd name="T10" fmla="*/ 2147483646 w 232"/>
                <a:gd name="T11" fmla="*/ 2147483646 h 78"/>
                <a:gd name="T12" fmla="*/ 2147483646 w 232"/>
                <a:gd name="T13" fmla="*/ 2147483646 h 78"/>
                <a:gd name="T14" fmla="*/ 2147483646 w 232"/>
                <a:gd name="T15" fmla="*/ 2147483646 h 78"/>
                <a:gd name="T16" fmla="*/ 2147483646 w 232"/>
                <a:gd name="T17" fmla="*/ 2147483646 h 78"/>
                <a:gd name="T18" fmla="*/ 2147483646 w 232"/>
                <a:gd name="T19" fmla="*/ 2147483646 h 78"/>
                <a:gd name="T20" fmla="*/ 2147483646 w 232"/>
                <a:gd name="T21" fmla="*/ 2147483646 h 78"/>
                <a:gd name="T22" fmla="*/ 2147483646 w 232"/>
                <a:gd name="T23" fmla="*/ 1751902553 h 78"/>
                <a:gd name="T24" fmla="*/ 2147483646 w 232"/>
                <a:gd name="T25" fmla="*/ 1751902553 h 78"/>
                <a:gd name="T26" fmla="*/ 0 w 232"/>
                <a:gd name="T27" fmla="*/ 2147483646 h 78"/>
                <a:gd name="T28" fmla="*/ 595744046 w 232"/>
                <a:gd name="T29" fmla="*/ 2147483646 h 78"/>
                <a:gd name="T30" fmla="*/ 2147483646 w 232"/>
                <a:gd name="T31" fmla="*/ 2147483646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2" h="78">
                  <a:moveTo>
                    <a:pt x="81" y="14"/>
                  </a:moveTo>
                  <a:cubicBezTo>
                    <a:pt x="109" y="28"/>
                    <a:pt x="120" y="35"/>
                    <a:pt x="121" y="35"/>
                  </a:cubicBezTo>
                  <a:cubicBezTo>
                    <a:pt x="121" y="36"/>
                    <a:pt x="132" y="42"/>
                    <a:pt x="158" y="59"/>
                  </a:cubicBezTo>
                  <a:cubicBezTo>
                    <a:pt x="175" y="69"/>
                    <a:pt x="191" y="75"/>
                    <a:pt x="208" y="76"/>
                  </a:cubicBezTo>
                  <a:cubicBezTo>
                    <a:pt x="216" y="76"/>
                    <a:pt x="224" y="75"/>
                    <a:pt x="232" y="73"/>
                  </a:cubicBezTo>
                  <a:cubicBezTo>
                    <a:pt x="230" y="72"/>
                    <a:pt x="230" y="72"/>
                    <a:pt x="230" y="72"/>
                  </a:cubicBezTo>
                  <a:cubicBezTo>
                    <a:pt x="205" y="78"/>
                    <a:pt x="183" y="73"/>
                    <a:pt x="159" y="58"/>
                  </a:cubicBezTo>
                  <a:cubicBezTo>
                    <a:pt x="133" y="41"/>
                    <a:pt x="121" y="34"/>
                    <a:pt x="121" y="34"/>
                  </a:cubicBezTo>
                  <a:cubicBezTo>
                    <a:pt x="121" y="34"/>
                    <a:pt x="110" y="27"/>
                    <a:pt x="81" y="13"/>
                  </a:cubicBezTo>
                  <a:cubicBezTo>
                    <a:pt x="73" y="8"/>
                    <a:pt x="64" y="5"/>
                    <a:pt x="55" y="4"/>
                  </a:cubicBezTo>
                  <a:cubicBezTo>
                    <a:pt x="54" y="4"/>
                    <a:pt x="53" y="4"/>
                    <a:pt x="53" y="5"/>
                  </a:cubicBezTo>
                  <a:cubicBezTo>
                    <a:pt x="52" y="3"/>
                    <a:pt x="52" y="3"/>
                    <a:pt x="52" y="3"/>
                  </a:cubicBezTo>
                  <a:cubicBezTo>
                    <a:pt x="52" y="3"/>
                    <a:pt x="52" y="3"/>
                    <a:pt x="52" y="3"/>
                  </a:cubicBezTo>
                  <a:cubicBezTo>
                    <a:pt x="35" y="1"/>
                    <a:pt x="16" y="5"/>
                    <a:pt x="0" y="13"/>
                  </a:cubicBezTo>
                  <a:cubicBezTo>
                    <a:pt x="1" y="13"/>
                    <a:pt x="1" y="13"/>
                    <a:pt x="1" y="13"/>
                  </a:cubicBezTo>
                  <a:cubicBezTo>
                    <a:pt x="27" y="0"/>
                    <a:pt x="53" y="0"/>
                    <a:pt x="81" y="1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7" name="MH_Other_255"/>
            <p:cNvSpPr/>
            <p:nvPr>
              <p:custDataLst>
                <p:tags r:id="rId269"/>
              </p:custDataLst>
            </p:nvPr>
          </p:nvSpPr>
          <p:spPr bwMode="auto">
            <a:xfrm>
              <a:off x="4228343" y="2076750"/>
              <a:ext cx="158386" cy="67944"/>
            </a:xfrm>
            <a:custGeom>
              <a:avLst/>
              <a:gdLst>
                <a:gd name="T0" fmla="*/ 2147483646 w 197"/>
                <a:gd name="T1" fmla="*/ 2147483646 h 85"/>
                <a:gd name="T2" fmla="*/ 2147483646 w 197"/>
                <a:gd name="T3" fmla="*/ 2147483646 h 85"/>
                <a:gd name="T4" fmla="*/ 2147483646 w 197"/>
                <a:gd name="T5" fmla="*/ 2147483646 h 85"/>
                <a:gd name="T6" fmla="*/ 2147483646 w 197"/>
                <a:gd name="T7" fmla="*/ 2147483646 h 85"/>
                <a:gd name="T8" fmla="*/ 2147483646 w 197"/>
                <a:gd name="T9" fmla="*/ 2147483646 h 85"/>
                <a:gd name="T10" fmla="*/ 2147483646 w 197"/>
                <a:gd name="T11" fmla="*/ 2147483646 h 85"/>
                <a:gd name="T12" fmla="*/ 2147483646 w 197"/>
                <a:gd name="T13" fmla="*/ 2147483646 h 85"/>
                <a:gd name="T14" fmla="*/ 2147483646 w 197"/>
                <a:gd name="T15" fmla="*/ 2147483646 h 85"/>
                <a:gd name="T16" fmla="*/ 0 w 197"/>
                <a:gd name="T17" fmla="*/ 2147483646 h 85"/>
                <a:gd name="T18" fmla="*/ 1772061880 w 197"/>
                <a:gd name="T19" fmla="*/ 2147483646 h 85"/>
                <a:gd name="T20" fmla="*/ 2147483646 w 197"/>
                <a:gd name="T21" fmla="*/ 2147483646 h 85"/>
                <a:gd name="T22" fmla="*/ 2147483646 w 197"/>
                <a:gd name="T23" fmla="*/ 2147483646 h 85"/>
                <a:gd name="T24" fmla="*/ 2147483646 w 197"/>
                <a:gd name="T25" fmla="*/ 2147483646 h 85"/>
                <a:gd name="T26" fmla="*/ 2147483646 w 197"/>
                <a:gd name="T27" fmla="*/ 2147483646 h 85"/>
                <a:gd name="T28" fmla="*/ 2147483646 w 197"/>
                <a:gd name="T29" fmla="*/ 2147483646 h 85"/>
                <a:gd name="T30" fmla="*/ 2147483646 w 197"/>
                <a:gd name="T31" fmla="*/ 2147483646 h 85"/>
                <a:gd name="T32" fmla="*/ 2147483646 w 197"/>
                <a:gd name="T33" fmla="*/ 2147483646 h 85"/>
                <a:gd name="T34" fmla="*/ 2147483646 w 197"/>
                <a:gd name="T35" fmla="*/ 2147483646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7" h="85">
                  <a:moveTo>
                    <a:pt x="197" y="85"/>
                  </a:moveTo>
                  <a:cubicBezTo>
                    <a:pt x="197" y="84"/>
                    <a:pt x="197" y="84"/>
                    <a:pt x="197" y="84"/>
                  </a:cubicBezTo>
                  <a:cubicBezTo>
                    <a:pt x="183" y="81"/>
                    <a:pt x="170" y="75"/>
                    <a:pt x="156" y="65"/>
                  </a:cubicBezTo>
                  <a:cubicBezTo>
                    <a:pt x="131" y="47"/>
                    <a:pt x="120" y="40"/>
                    <a:pt x="120" y="40"/>
                  </a:cubicBezTo>
                  <a:cubicBezTo>
                    <a:pt x="119" y="40"/>
                    <a:pt x="109" y="31"/>
                    <a:pt x="81" y="16"/>
                  </a:cubicBezTo>
                  <a:cubicBezTo>
                    <a:pt x="73" y="11"/>
                    <a:pt x="64" y="7"/>
                    <a:pt x="56" y="5"/>
                  </a:cubicBezTo>
                  <a:cubicBezTo>
                    <a:pt x="55" y="5"/>
                    <a:pt x="55" y="6"/>
                    <a:pt x="55" y="6"/>
                  </a:cubicBezTo>
                  <a:cubicBezTo>
                    <a:pt x="55" y="5"/>
                    <a:pt x="55" y="5"/>
                    <a:pt x="55" y="5"/>
                  </a:cubicBezTo>
                  <a:cubicBezTo>
                    <a:pt x="36" y="1"/>
                    <a:pt x="18" y="3"/>
                    <a:pt x="0" y="10"/>
                  </a:cubicBezTo>
                  <a:cubicBezTo>
                    <a:pt x="3" y="11"/>
                    <a:pt x="3" y="11"/>
                    <a:pt x="3" y="11"/>
                  </a:cubicBezTo>
                  <a:cubicBezTo>
                    <a:pt x="29" y="0"/>
                    <a:pt x="55" y="2"/>
                    <a:pt x="80" y="17"/>
                  </a:cubicBezTo>
                  <a:cubicBezTo>
                    <a:pt x="108" y="32"/>
                    <a:pt x="119" y="41"/>
                    <a:pt x="119" y="41"/>
                  </a:cubicBezTo>
                  <a:cubicBezTo>
                    <a:pt x="119" y="41"/>
                    <a:pt x="130" y="48"/>
                    <a:pt x="155" y="66"/>
                  </a:cubicBezTo>
                  <a:cubicBezTo>
                    <a:pt x="163" y="72"/>
                    <a:pt x="170" y="76"/>
                    <a:pt x="178" y="79"/>
                  </a:cubicBezTo>
                  <a:cubicBezTo>
                    <a:pt x="180" y="79"/>
                    <a:pt x="180" y="79"/>
                    <a:pt x="180" y="79"/>
                  </a:cubicBezTo>
                  <a:cubicBezTo>
                    <a:pt x="180" y="80"/>
                    <a:pt x="180" y="80"/>
                    <a:pt x="180" y="80"/>
                  </a:cubicBezTo>
                  <a:cubicBezTo>
                    <a:pt x="180" y="80"/>
                    <a:pt x="180" y="80"/>
                    <a:pt x="180" y="80"/>
                  </a:cubicBezTo>
                  <a:cubicBezTo>
                    <a:pt x="186" y="83"/>
                    <a:pt x="191" y="84"/>
                    <a:pt x="197" y="8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8" name="MH_Other_256"/>
            <p:cNvSpPr/>
            <p:nvPr>
              <p:custDataLst>
                <p:tags r:id="rId270"/>
              </p:custDataLst>
            </p:nvPr>
          </p:nvSpPr>
          <p:spPr bwMode="auto">
            <a:xfrm>
              <a:off x="4371499" y="2140165"/>
              <a:ext cx="1523" cy="1509"/>
            </a:xfrm>
            <a:custGeom>
              <a:avLst/>
              <a:gdLst>
                <a:gd name="T0" fmla="*/ 179346497 w 5"/>
                <a:gd name="T1" fmla="*/ 0 h 3"/>
                <a:gd name="T2" fmla="*/ 0 w 5"/>
                <a:gd name="T3" fmla="*/ 0 h 3"/>
                <a:gd name="T4" fmla="*/ 179346497 w 5"/>
                <a:gd name="T5" fmla="*/ 298590347 h 3"/>
                <a:gd name="T6" fmla="*/ 179346497 w 5"/>
                <a:gd name="T7" fmla="*/ 298590347 h 3"/>
                <a:gd name="T8" fmla="*/ 179346497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5" y="0"/>
                  </a:moveTo>
                  <a:lnTo>
                    <a:pt x="0" y="0"/>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79" name="MH_Other_257"/>
            <p:cNvSpPr/>
            <p:nvPr>
              <p:custDataLst>
                <p:tags r:id="rId271"/>
              </p:custDataLst>
            </p:nvPr>
          </p:nvSpPr>
          <p:spPr bwMode="auto">
            <a:xfrm>
              <a:off x="4228343" y="2084299"/>
              <a:ext cx="1523" cy="3019"/>
            </a:xfrm>
            <a:custGeom>
              <a:avLst/>
              <a:gdLst>
                <a:gd name="T0" fmla="*/ 232561012 w 3"/>
                <a:gd name="T1" fmla="*/ 2147483646 h 2"/>
                <a:gd name="T2" fmla="*/ 697402489 w 3"/>
                <a:gd name="T3" fmla="*/ 2147483646 h 2"/>
                <a:gd name="T4" fmla="*/ 0 w 3"/>
                <a:gd name="T5" fmla="*/ 0 h 2"/>
                <a:gd name="T6" fmla="*/ 0 w 3"/>
                <a:gd name="T7" fmla="*/ 0 h 2"/>
                <a:gd name="T8" fmla="*/ 232561012 w 3"/>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1" y="2"/>
                  </a:moveTo>
                  <a:cubicBezTo>
                    <a:pt x="1" y="1"/>
                    <a:pt x="2" y="1"/>
                    <a:pt x="3" y="1"/>
                  </a:cubicBezTo>
                  <a:cubicBezTo>
                    <a:pt x="0" y="0"/>
                    <a:pt x="0" y="0"/>
                    <a:pt x="0" y="0"/>
                  </a:cubicBezTo>
                  <a:cubicBezTo>
                    <a:pt x="0" y="0"/>
                    <a:pt x="0" y="0"/>
                    <a:pt x="0" y="0"/>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0" name="MH_Other_258"/>
            <p:cNvSpPr/>
            <p:nvPr>
              <p:custDataLst>
                <p:tags r:id="rId272"/>
              </p:custDataLst>
            </p:nvPr>
          </p:nvSpPr>
          <p:spPr bwMode="auto">
            <a:xfrm>
              <a:off x="4270985" y="2073730"/>
              <a:ext cx="117267" cy="54356"/>
            </a:xfrm>
            <a:custGeom>
              <a:avLst/>
              <a:gdLst>
                <a:gd name="T0" fmla="*/ 2147483646 w 146"/>
                <a:gd name="T1" fmla="*/ 2147483646 h 68"/>
                <a:gd name="T2" fmla="*/ 2147483646 w 146"/>
                <a:gd name="T3" fmla="*/ 2147483646 h 68"/>
                <a:gd name="T4" fmla="*/ 2147483646 w 146"/>
                <a:gd name="T5" fmla="*/ 2147483646 h 68"/>
                <a:gd name="T6" fmla="*/ 2147483646 w 146"/>
                <a:gd name="T7" fmla="*/ 2147483646 h 68"/>
                <a:gd name="T8" fmla="*/ 2147483646 w 146"/>
                <a:gd name="T9" fmla="*/ 2147483646 h 68"/>
                <a:gd name="T10" fmla="*/ 2147483646 w 146"/>
                <a:gd name="T11" fmla="*/ 2147483646 h 68"/>
                <a:gd name="T12" fmla="*/ 2147483646 w 146"/>
                <a:gd name="T13" fmla="*/ 2147483646 h 68"/>
                <a:gd name="T14" fmla="*/ 2147483646 w 146"/>
                <a:gd name="T15" fmla="*/ 2147483646 h 68"/>
                <a:gd name="T16" fmla="*/ 2147483646 w 146"/>
                <a:gd name="T17" fmla="*/ 2147483646 h 68"/>
                <a:gd name="T18" fmla="*/ 0 w 146"/>
                <a:gd name="T19" fmla="*/ 2147483646 h 68"/>
                <a:gd name="T20" fmla="*/ 1177649264 w 146"/>
                <a:gd name="T21" fmla="*/ 2147483646 h 68"/>
                <a:gd name="T22" fmla="*/ 1766473897 w 146"/>
                <a:gd name="T23" fmla="*/ 2147483646 h 68"/>
                <a:gd name="T24" fmla="*/ 2147483646 w 146"/>
                <a:gd name="T25" fmla="*/ 2147483646 h 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6" h="68">
                  <a:moveTo>
                    <a:pt x="81" y="20"/>
                  </a:moveTo>
                  <a:cubicBezTo>
                    <a:pt x="108" y="37"/>
                    <a:pt x="118" y="46"/>
                    <a:pt x="118" y="46"/>
                  </a:cubicBezTo>
                  <a:cubicBezTo>
                    <a:pt x="146" y="68"/>
                    <a:pt x="146" y="68"/>
                    <a:pt x="146" y="68"/>
                  </a:cubicBezTo>
                  <a:cubicBezTo>
                    <a:pt x="146" y="67"/>
                    <a:pt x="146" y="67"/>
                    <a:pt x="146" y="67"/>
                  </a:cubicBezTo>
                  <a:cubicBezTo>
                    <a:pt x="119" y="45"/>
                    <a:pt x="119" y="45"/>
                    <a:pt x="119" y="45"/>
                  </a:cubicBezTo>
                  <a:cubicBezTo>
                    <a:pt x="119" y="45"/>
                    <a:pt x="109" y="36"/>
                    <a:pt x="82" y="19"/>
                  </a:cubicBezTo>
                  <a:cubicBezTo>
                    <a:pt x="74" y="13"/>
                    <a:pt x="66" y="9"/>
                    <a:pt x="57" y="7"/>
                  </a:cubicBezTo>
                  <a:cubicBezTo>
                    <a:pt x="57" y="7"/>
                    <a:pt x="57" y="7"/>
                    <a:pt x="56" y="7"/>
                  </a:cubicBezTo>
                  <a:cubicBezTo>
                    <a:pt x="56" y="7"/>
                    <a:pt x="56" y="7"/>
                    <a:pt x="56" y="7"/>
                  </a:cubicBezTo>
                  <a:cubicBezTo>
                    <a:pt x="38" y="1"/>
                    <a:pt x="19" y="2"/>
                    <a:pt x="0" y="9"/>
                  </a:cubicBezTo>
                  <a:cubicBezTo>
                    <a:pt x="2" y="9"/>
                    <a:pt x="2" y="9"/>
                    <a:pt x="2" y="9"/>
                  </a:cubicBezTo>
                  <a:cubicBezTo>
                    <a:pt x="3" y="9"/>
                    <a:pt x="3" y="9"/>
                    <a:pt x="3" y="9"/>
                  </a:cubicBezTo>
                  <a:cubicBezTo>
                    <a:pt x="30" y="0"/>
                    <a:pt x="56" y="3"/>
                    <a:pt x="81" y="2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1" name="MH_Other_259"/>
            <p:cNvSpPr/>
            <p:nvPr>
              <p:custDataLst>
                <p:tags r:id="rId273"/>
              </p:custDataLst>
            </p:nvPr>
          </p:nvSpPr>
          <p:spPr bwMode="auto">
            <a:xfrm>
              <a:off x="4272508" y="2081279"/>
              <a:ext cx="0" cy="0"/>
            </a:xfrm>
            <a:custGeom>
              <a:avLst/>
              <a:gdLst>
                <a:gd name="T0" fmla="*/ 711 w 1"/>
                <a:gd name="T1" fmla="*/ 0 h 1"/>
                <a:gd name="T2" fmla="*/ 0 w 1"/>
                <a:gd name="T3" fmla="*/ 0 h 1"/>
                <a:gd name="T4" fmla="*/ 0 w 1"/>
                <a:gd name="T5" fmla="*/ 711 h 1"/>
                <a:gd name="T6" fmla="*/ 711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0" y="0"/>
                    <a:pt x="0" y="0"/>
                    <a:pt x="0" y="0"/>
                  </a:cubicBezTo>
                  <a:cubicBezTo>
                    <a:pt x="0" y="1"/>
                    <a:pt x="0" y="1"/>
                    <a:pt x="0" y="1"/>
                  </a:cubicBezTo>
                  <a:cubicBezTo>
                    <a:pt x="0" y="1"/>
                    <a:pt x="0"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2" name="MH_Other_260"/>
            <p:cNvSpPr/>
            <p:nvPr>
              <p:custDataLst>
                <p:tags r:id="rId274"/>
              </p:custDataLst>
            </p:nvPr>
          </p:nvSpPr>
          <p:spPr bwMode="auto">
            <a:xfrm>
              <a:off x="4316673" y="2072220"/>
              <a:ext cx="74624" cy="27177"/>
            </a:xfrm>
            <a:custGeom>
              <a:avLst/>
              <a:gdLst>
                <a:gd name="T0" fmla="*/ 2147483646 w 93"/>
                <a:gd name="T1" fmla="*/ 2147483646 h 34"/>
                <a:gd name="T2" fmla="*/ 2147483646 w 93"/>
                <a:gd name="T3" fmla="*/ 2147483646 h 34"/>
                <a:gd name="T4" fmla="*/ 2147483646 w 93"/>
                <a:gd name="T5" fmla="*/ 2147483646 h 34"/>
                <a:gd name="T6" fmla="*/ 2147483646 w 93"/>
                <a:gd name="T7" fmla="*/ 2147483646 h 34"/>
                <a:gd name="T8" fmla="*/ 2147483646 w 93"/>
                <a:gd name="T9" fmla="*/ 2147483646 h 34"/>
                <a:gd name="T10" fmla="*/ 2147483646 w 93"/>
                <a:gd name="T11" fmla="*/ 2147483646 h 34"/>
                <a:gd name="T12" fmla="*/ 2147483646 w 93"/>
                <a:gd name="T13" fmla="*/ 2147483646 h 34"/>
                <a:gd name="T14" fmla="*/ 0 w 93"/>
                <a:gd name="T15" fmla="*/ 2147483646 h 34"/>
                <a:gd name="T16" fmla="*/ 0 w 93"/>
                <a:gd name="T17" fmla="*/ 2147483646 h 34"/>
                <a:gd name="T18" fmla="*/ 588376722 w 93"/>
                <a:gd name="T19" fmla="*/ 2147483646 h 34"/>
                <a:gd name="T20" fmla="*/ 2147483646 w 93"/>
                <a:gd name="T21" fmla="*/ 2147483646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3" h="34">
                  <a:moveTo>
                    <a:pt x="79" y="23"/>
                  </a:moveTo>
                  <a:cubicBezTo>
                    <a:pt x="84" y="27"/>
                    <a:pt x="89" y="31"/>
                    <a:pt x="93" y="34"/>
                  </a:cubicBezTo>
                  <a:cubicBezTo>
                    <a:pt x="93" y="32"/>
                    <a:pt x="93" y="32"/>
                    <a:pt x="93" y="32"/>
                  </a:cubicBezTo>
                  <a:cubicBezTo>
                    <a:pt x="89" y="29"/>
                    <a:pt x="85" y="26"/>
                    <a:pt x="80" y="22"/>
                  </a:cubicBezTo>
                  <a:cubicBezTo>
                    <a:pt x="72" y="16"/>
                    <a:pt x="63" y="12"/>
                    <a:pt x="55" y="8"/>
                  </a:cubicBezTo>
                  <a:cubicBezTo>
                    <a:pt x="53" y="9"/>
                    <a:pt x="53" y="9"/>
                    <a:pt x="53" y="9"/>
                  </a:cubicBezTo>
                  <a:cubicBezTo>
                    <a:pt x="52" y="8"/>
                    <a:pt x="52" y="8"/>
                    <a:pt x="52" y="8"/>
                  </a:cubicBezTo>
                  <a:cubicBezTo>
                    <a:pt x="36" y="2"/>
                    <a:pt x="18" y="2"/>
                    <a:pt x="0" y="7"/>
                  </a:cubicBezTo>
                  <a:cubicBezTo>
                    <a:pt x="0" y="8"/>
                    <a:pt x="0" y="8"/>
                    <a:pt x="0" y="8"/>
                  </a:cubicBezTo>
                  <a:cubicBezTo>
                    <a:pt x="1" y="8"/>
                    <a:pt x="1" y="8"/>
                    <a:pt x="1" y="8"/>
                  </a:cubicBezTo>
                  <a:cubicBezTo>
                    <a:pt x="29" y="0"/>
                    <a:pt x="55" y="5"/>
                    <a:pt x="79" y="2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3" name="MH_Other_261"/>
            <p:cNvSpPr/>
            <p:nvPr>
              <p:custDataLst>
                <p:tags r:id="rId275"/>
              </p:custDataLst>
            </p:nvPr>
          </p:nvSpPr>
          <p:spPr bwMode="auto">
            <a:xfrm>
              <a:off x="4316673" y="2079769"/>
              <a:ext cx="0" cy="0"/>
            </a:xfrm>
            <a:custGeom>
              <a:avLst/>
              <a:gdLst>
                <a:gd name="T0" fmla="*/ 711 w 1"/>
                <a:gd name="T1" fmla="*/ 0 w 1"/>
                <a:gd name="T2" fmla="*/ 0 w 1"/>
                <a:gd name="T3" fmla="*/ 711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0" y="0"/>
                    <a:pt x="0" y="0"/>
                  </a:cubicBezTo>
                  <a:cubicBezTo>
                    <a:pt x="0" y="0"/>
                    <a:pt x="0" y="0"/>
                    <a:pt x="0" y="0"/>
                  </a:cubicBezTo>
                  <a:cubicBezTo>
                    <a:pt x="1" y="0"/>
                    <a:pt x="1" y="0"/>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4" name="MH_Other_262"/>
            <p:cNvSpPr/>
            <p:nvPr>
              <p:custDataLst>
                <p:tags r:id="rId276"/>
              </p:custDataLst>
            </p:nvPr>
          </p:nvSpPr>
          <p:spPr bwMode="auto">
            <a:xfrm>
              <a:off x="4357793" y="2076751"/>
              <a:ext cx="36550" cy="3019"/>
            </a:xfrm>
            <a:custGeom>
              <a:avLst/>
              <a:gdLst>
                <a:gd name="T0" fmla="*/ 2147483646 w 44"/>
                <a:gd name="T1" fmla="*/ 1720157850 h 5"/>
                <a:gd name="T2" fmla="*/ 2147483646 w 44"/>
                <a:gd name="T3" fmla="*/ 1720157850 h 5"/>
                <a:gd name="T4" fmla="*/ 2147483646 w 44"/>
                <a:gd name="T5" fmla="*/ 1376206925 h 5"/>
                <a:gd name="T6" fmla="*/ 0 w 44"/>
                <a:gd name="T7" fmla="*/ 1376206925 h 5"/>
                <a:gd name="T8" fmla="*/ 1890242311 w 44"/>
                <a:gd name="T9" fmla="*/ 1376206925 h 5"/>
                <a:gd name="T10" fmla="*/ 2147483646 w 44"/>
                <a:gd name="T11" fmla="*/ 172015785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 h="5">
                  <a:moveTo>
                    <a:pt x="43" y="5"/>
                  </a:moveTo>
                  <a:cubicBezTo>
                    <a:pt x="43" y="5"/>
                    <a:pt x="43" y="5"/>
                    <a:pt x="43" y="5"/>
                  </a:cubicBezTo>
                  <a:cubicBezTo>
                    <a:pt x="44" y="4"/>
                    <a:pt x="44" y="4"/>
                    <a:pt x="44" y="4"/>
                  </a:cubicBezTo>
                  <a:cubicBezTo>
                    <a:pt x="30" y="0"/>
                    <a:pt x="15" y="0"/>
                    <a:pt x="0" y="4"/>
                  </a:cubicBezTo>
                  <a:cubicBezTo>
                    <a:pt x="3" y="4"/>
                    <a:pt x="3" y="4"/>
                    <a:pt x="3" y="4"/>
                  </a:cubicBezTo>
                  <a:cubicBezTo>
                    <a:pt x="17" y="2"/>
                    <a:pt x="31" y="2"/>
                    <a:pt x="43" y="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5" name="MH_Other_263"/>
            <p:cNvSpPr/>
            <p:nvPr>
              <p:custDataLst>
                <p:tags r:id="rId277"/>
              </p:custDataLst>
            </p:nvPr>
          </p:nvSpPr>
          <p:spPr bwMode="auto">
            <a:xfrm>
              <a:off x="4357793" y="2079769"/>
              <a:ext cx="3046" cy="0"/>
            </a:xfrm>
            <a:custGeom>
              <a:avLst/>
              <a:gdLst>
                <a:gd name="T0" fmla="*/ 146271796 w 7"/>
                <a:gd name="T1" fmla="*/ 119 h 3"/>
                <a:gd name="T2" fmla="*/ 512054475 w 7"/>
                <a:gd name="T3" fmla="*/ 0 h 3"/>
                <a:gd name="T4" fmla="*/ 0 w 7"/>
                <a:gd name="T5" fmla="*/ 0 h 3"/>
                <a:gd name="T6" fmla="*/ 146271796 w 7"/>
                <a:gd name="T7" fmla="*/ 119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2" y="3"/>
                  </a:moveTo>
                  <a:lnTo>
                    <a:pt x="7" y="0"/>
                  </a:lnTo>
                  <a:lnTo>
                    <a:pt x="0" y="0"/>
                  </a:lnTo>
                  <a:lnTo>
                    <a:pt x="2"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6" name="MH_Other_264"/>
            <p:cNvSpPr/>
            <p:nvPr>
              <p:custDataLst>
                <p:tags r:id="rId278"/>
              </p:custDataLst>
            </p:nvPr>
          </p:nvSpPr>
          <p:spPr bwMode="auto">
            <a:xfrm>
              <a:off x="4152195" y="2156773"/>
              <a:ext cx="24367" cy="9060"/>
            </a:xfrm>
            <a:custGeom>
              <a:avLst/>
              <a:gdLst>
                <a:gd name="T0" fmla="*/ 0 w 31"/>
                <a:gd name="T1" fmla="*/ 2147483646 h 12"/>
                <a:gd name="T2" fmla="*/ 0 w 31"/>
                <a:gd name="T3" fmla="*/ 2147483646 h 12"/>
                <a:gd name="T4" fmla="*/ 561913548 w 31"/>
                <a:gd name="T5" fmla="*/ 2147483646 h 12"/>
                <a:gd name="T6" fmla="*/ 561913548 w 31"/>
                <a:gd name="T7" fmla="*/ 2147483646 h 12"/>
                <a:gd name="T8" fmla="*/ 2147483646 w 31"/>
                <a:gd name="T9" fmla="*/ 2147483646 h 12"/>
                <a:gd name="T10" fmla="*/ 2147483646 w 31"/>
                <a:gd name="T11" fmla="*/ 0 h 12"/>
                <a:gd name="T12" fmla="*/ 2147483646 w 31"/>
                <a:gd name="T13" fmla="*/ 0 h 12"/>
                <a:gd name="T14" fmla="*/ 2147483646 w 31"/>
                <a:gd name="T15" fmla="*/ 0 h 12"/>
                <a:gd name="T16" fmla="*/ 0 w 31"/>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12">
                  <a:moveTo>
                    <a:pt x="0" y="11"/>
                  </a:moveTo>
                  <a:cubicBezTo>
                    <a:pt x="0" y="11"/>
                    <a:pt x="0" y="11"/>
                    <a:pt x="0" y="11"/>
                  </a:cubicBezTo>
                  <a:cubicBezTo>
                    <a:pt x="1" y="12"/>
                    <a:pt x="1" y="12"/>
                    <a:pt x="1" y="12"/>
                  </a:cubicBezTo>
                  <a:cubicBezTo>
                    <a:pt x="1" y="12"/>
                    <a:pt x="1" y="12"/>
                    <a:pt x="1" y="12"/>
                  </a:cubicBezTo>
                  <a:cubicBezTo>
                    <a:pt x="3" y="12"/>
                    <a:pt x="5" y="11"/>
                    <a:pt x="7" y="11"/>
                  </a:cubicBezTo>
                  <a:cubicBezTo>
                    <a:pt x="15" y="8"/>
                    <a:pt x="23" y="5"/>
                    <a:pt x="31" y="0"/>
                  </a:cubicBezTo>
                  <a:cubicBezTo>
                    <a:pt x="29" y="0"/>
                    <a:pt x="29" y="0"/>
                    <a:pt x="29" y="0"/>
                  </a:cubicBezTo>
                  <a:cubicBezTo>
                    <a:pt x="29" y="0"/>
                    <a:pt x="29" y="0"/>
                    <a:pt x="28" y="0"/>
                  </a:cubicBezTo>
                  <a:cubicBezTo>
                    <a:pt x="19" y="5"/>
                    <a:pt x="10" y="9"/>
                    <a:pt x="0" y="1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7" name="MH_Other_265"/>
            <p:cNvSpPr/>
            <p:nvPr>
              <p:custDataLst>
                <p:tags r:id="rId279"/>
              </p:custDataLst>
            </p:nvPr>
          </p:nvSpPr>
          <p:spPr bwMode="auto">
            <a:xfrm>
              <a:off x="4147627" y="2149223"/>
              <a:ext cx="67009" cy="9060"/>
            </a:xfrm>
            <a:custGeom>
              <a:avLst/>
              <a:gdLst>
                <a:gd name="T0" fmla="*/ 2147483646 w 84"/>
                <a:gd name="T1" fmla="*/ 1624241100 h 12"/>
                <a:gd name="T2" fmla="*/ 0 w 84"/>
                <a:gd name="T3" fmla="*/ 0 h 12"/>
                <a:gd name="T4" fmla="*/ 0 w 84"/>
                <a:gd name="T5" fmla="*/ 1082407506 h 12"/>
                <a:gd name="T6" fmla="*/ 2147483646 w 84"/>
                <a:gd name="T7" fmla="*/ 2147483646 h 12"/>
                <a:gd name="T8" fmla="*/ 2147483646 w 84"/>
                <a:gd name="T9" fmla="*/ 2147483646 h 12"/>
                <a:gd name="T10" fmla="*/ 2147483646 w 84"/>
                <a:gd name="T11" fmla="*/ 2147483646 h 12"/>
                <a:gd name="T12" fmla="*/ 2147483646 w 84"/>
                <a:gd name="T13" fmla="*/ 2147483646 h 12"/>
                <a:gd name="T14" fmla="*/ 2147483646 w 84"/>
                <a:gd name="T15" fmla="*/ 2147483646 h 12"/>
                <a:gd name="T16" fmla="*/ 2147483646 w 84"/>
                <a:gd name="T17" fmla="*/ 0 h 12"/>
                <a:gd name="T18" fmla="*/ 2147483646 w 84"/>
                <a:gd name="T19" fmla="*/ 0 h 12"/>
                <a:gd name="T20" fmla="*/ 2147483646 w 84"/>
                <a:gd name="T21" fmla="*/ 0 h 12"/>
                <a:gd name="T22" fmla="*/ 2147483646 w 84"/>
                <a:gd name="T23" fmla="*/ 162424110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2">
                  <a:moveTo>
                    <a:pt x="9" y="3"/>
                  </a:moveTo>
                  <a:cubicBezTo>
                    <a:pt x="0" y="0"/>
                    <a:pt x="0" y="0"/>
                    <a:pt x="0" y="0"/>
                  </a:cubicBezTo>
                  <a:cubicBezTo>
                    <a:pt x="0" y="2"/>
                    <a:pt x="0" y="2"/>
                    <a:pt x="0" y="2"/>
                  </a:cubicBezTo>
                  <a:cubicBezTo>
                    <a:pt x="8" y="5"/>
                    <a:pt x="8" y="5"/>
                    <a:pt x="8" y="5"/>
                  </a:cubicBezTo>
                  <a:cubicBezTo>
                    <a:pt x="17" y="7"/>
                    <a:pt x="25" y="9"/>
                    <a:pt x="33" y="10"/>
                  </a:cubicBezTo>
                  <a:cubicBezTo>
                    <a:pt x="34" y="10"/>
                    <a:pt x="34" y="10"/>
                    <a:pt x="34" y="10"/>
                  </a:cubicBezTo>
                  <a:cubicBezTo>
                    <a:pt x="34" y="10"/>
                    <a:pt x="34" y="10"/>
                    <a:pt x="34" y="10"/>
                  </a:cubicBezTo>
                  <a:cubicBezTo>
                    <a:pt x="43" y="11"/>
                    <a:pt x="52" y="11"/>
                    <a:pt x="60" y="9"/>
                  </a:cubicBezTo>
                  <a:cubicBezTo>
                    <a:pt x="68" y="7"/>
                    <a:pt x="77" y="4"/>
                    <a:pt x="84" y="0"/>
                  </a:cubicBezTo>
                  <a:cubicBezTo>
                    <a:pt x="83" y="0"/>
                    <a:pt x="83" y="0"/>
                    <a:pt x="83" y="0"/>
                  </a:cubicBezTo>
                  <a:cubicBezTo>
                    <a:pt x="83" y="0"/>
                    <a:pt x="82" y="0"/>
                    <a:pt x="82" y="0"/>
                  </a:cubicBezTo>
                  <a:cubicBezTo>
                    <a:pt x="58" y="12"/>
                    <a:pt x="36" y="12"/>
                    <a:pt x="9" y="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8" name="MH_Other_266"/>
            <p:cNvSpPr/>
            <p:nvPr>
              <p:custDataLst>
                <p:tags r:id="rId280"/>
              </p:custDataLst>
            </p:nvPr>
          </p:nvSpPr>
          <p:spPr bwMode="auto">
            <a:xfrm>
              <a:off x="4173516" y="2156773"/>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1"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89" name="MH_Other_267"/>
            <p:cNvSpPr/>
            <p:nvPr>
              <p:custDataLst>
                <p:tags r:id="rId281"/>
              </p:custDataLst>
            </p:nvPr>
          </p:nvSpPr>
          <p:spPr bwMode="auto">
            <a:xfrm>
              <a:off x="4138489" y="2122046"/>
              <a:ext cx="115744" cy="28688"/>
            </a:xfrm>
            <a:custGeom>
              <a:avLst/>
              <a:gdLst>
                <a:gd name="T0" fmla="*/ 2147483646 w 143"/>
                <a:gd name="T1" fmla="*/ 2147483646 h 37"/>
                <a:gd name="T2" fmla="*/ 2147483646 w 143"/>
                <a:gd name="T3" fmla="*/ 2147483646 h 37"/>
                <a:gd name="T4" fmla="*/ 0 w 143"/>
                <a:gd name="T5" fmla="*/ 0 h 37"/>
                <a:gd name="T6" fmla="*/ 0 w 143"/>
                <a:gd name="T7" fmla="*/ 1111099604 h 37"/>
                <a:gd name="T8" fmla="*/ 2147483646 w 143"/>
                <a:gd name="T9" fmla="*/ 2147483646 h 37"/>
                <a:gd name="T10" fmla="*/ 2147483646 w 143"/>
                <a:gd name="T11" fmla="*/ 2147483646 h 37"/>
                <a:gd name="T12" fmla="*/ 2147483646 w 143"/>
                <a:gd name="T13" fmla="*/ 2147483646 h 37"/>
                <a:gd name="T14" fmla="*/ 2147483646 w 143"/>
                <a:gd name="T15" fmla="*/ 2147483646 h 37"/>
                <a:gd name="T16" fmla="*/ 2147483646 w 143"/>
                <a:gd name="T17" fmla="*/ 2147483646 h 37"/>
                <a:gd name="T18" fmla="*/ 2147483646 w 143"/>
                <a:gd name="T19" fmla="*/ 2147483646 h 37"/>
                <a:gd name="T20" fmla="*/ 2147483646 w 143"/>
                <a:gd name="T21" fmla="*/ 2147483646 h 37"/>
                <a:gd name="T22" fmla="*/ 2147483646 w 143"/>
                <a:gd name="T23" fmla="*/ 2147483646 h 37"/>
                <a:gd name="T24" fmla="*/ 2147483646 w 143"/>
                <a:gd name="T25" fmla="*/ 214748364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3" h="37">
                  <a:moveTo>
                    <a:pt x="68" y="25"/>
                  </a:moveTo>
                  <a:cubicBezTo>
                    <a:pt x="39" y="14"/>
                    <a:pt x="27" y="9"/>
                    <a:pt x="27" y="9"/>
                  </a:cubicBezTo>
                  <a:cubicBezTo>
                    <a:pt x="26" y="9"/>
                    <a:pt x="19" y="6"/>
                    <a:pt x="0" y="0"/>
                  </a:cubicBezTo>
                  <a:cubicBezTo>
                    <a:pt x="0" y="2"/>
                    <a:pt x="0" y="2"/>
                    <a:pt x="0" y="2"/>
                  </a:cubicBezTo>
                  <a:cubicBezTo>
                    <a:pt x="18" y="7"/>
                    <a:pt x="26" y="11"/>
                    <a:pt x="26" y="11"/>
                  </a:cubicBezTo>
                  <a:cubicBezTo>
                    <a:pt x="26" y="11"/>
                    <a:pt x="39" y="15"/>
                    <a:pt x="67" y="27"/>
                  </a:cubicBezTo>
                  <a:cubicBezTo>
                    <a:pt x="76" y="30"/>
                    <a:pt x="84" y="33"/>
                    <a:pt x="92" y="34"/>
                  </a:cubicBezTo>
                  <a:cubicBezTo>
                    <a:pt x="93" y="33"/>
                    <a:pt x="93" y="33"/>
                    <a:pt x="93" y="33"/>
                  </a:cubicBezTo>
                  <a:cubicBezTo>
                    <a:pt x="93" y="34"/>
                    <a:pt x="93" y="34"/>
                    <a:pt x="93" y="34"/>
                  </a:cubicBezTo>
                  <a:cubicBezTo>
                    <a:pt x="102" y="35"/>
                    <a:pt x="111" y="35"/>
                    <a:pt x="119" y="34"/>
                  </a:cubicBezTo>
                  <a:cubicBezTo>
                    <a:pt x="127" y="33"/>
                    <a:pt x="135" y="31"/>
                    <a:pt x="143" y="28"/>
                  </a:cubicBezTo>
                  <a:cubicBezTo>
                    <a:pt x="140" y="27"/>
                    <a:pt x="140" y="27"/>
                    <a:pt x="140" y="27"/>
                  </a:cubicBezTo>
                  <a:cubicBezTo>
                    <a:pt x="116" y="37"/>
                    <a:pt x="94" y="36"/>
                    <a:pt x="68" y="2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0" name="MH_Other_268"/>
            <p:cNvSpPr/>
            <p:nvPr>
              <p:custDataLst>
                <p:tags r:id="rId282"/>
              </p:custDataLst>
            </p:nvPr>
          </p:nvSpPr>
          <p:spPr bwMode="auto">
            <a:xfrm>
              <a:off x="4213114" y="2147713"/>
              <a:ext cx="1523" cy="1510"/>
            </a:xfrm>
            <a:custGeom>
              <a:avLst/>
              <a:gdLst>
                <a:gd name="T0" fmla="*/ 0 w 1"/>
                <a:gd name="T1" fmla="*/ 1792959984 h 1"/>
                <a:gd name="T2" fmla="*/ 1792959984 w 1"/>
                <a:gd name="T3" fmla="*/ 1792959984 h 1"/>
                <a:gd name="T4" fmla="*/ 1792959984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1" name="MH_Other_269"/>
            <p:cNvSpPr/>
            <p:nvPr>
              <p:custDataLst>
                <p:tags r:id="rId283"/>
              </p:custDataLst>
            </p:nvPr>
          </p:nvSpPr>
          <p:spPr bwMode="auto">
            <a:xfrm>
              <a:off x="4133920" y="2102417"/>
              <a:ext cx="159909" cy="43787"/>
            </a:xfrm>
            <a:custGeom>
              <a:avLst/>
              <a:gdLst>
                <a:gd name="T0" fmla="*/ 2147483646 w 199"/>
                <a:gd name="T1" fmla="*/ 2147483646 h 55"/>
                <a:gd name="T2" fmla="*/ 2147483646 w 199"/>
                <a:gd name="T3" fmla="*/ 2147483646 h 55"/>
                <a:gd name="T4" fmla="*/ 2147483646 w 199"/>
                <a:gd name="T5" fmla="*/ 2147483646 h 55"/>
                <a:gd name="T6" fmla="*/ 2147483646 w 199"/>
                <a:gd name="T7" fmla="*/ 588554814 h 55"/>
                <a:gd name="T8" fmla="*/ 2147483646 w 199"/>
                <a:gd name="T9" fmla="*/ 588554814 h 55"/>
                <a:gd name="T10" fmla="*/ 2147483646 w 199"/>
                <a:gd name="T11" fmla="*/ 0 h 55"/>
                <a:gd name="T12" fmla="*/ 0 w 199"/>
                <a:gd name="T13" fmla="*/ 588554814 h 55"/>
                <a:gd name="T14" fmla="*/ 0 w 199"/>
                <a:gd name="T15" fmla="*/ 588554814 h 55"/>
                <a:gd name="T16" fmla="*/ 590062956 w 199"/>
                <a:gd name="T17" fmla="*/ 1177810243 h 55"/>
                <a:gd name="T18" fmla="*/ 2147483646 w 199"/>
                <a:gd name="T19" fmla="*/ 2147483646 h 55"/>
                <a:gd name="T20" fmla="*/ 2147483646 w 199"/>
                <a:gd name="T21" fmla="*/ 2147483646 h 55"/>
                <a:gd name="T22" fmla="*/ 2147483646 w 199"/>
                <a:gd name="T23" fmla="*/ 2147483646 h 55"/>
                <a:gd name="T24" fmla="*/ 2147483646 w 199"/>
                <a:gd name="T25" fmla="*/ 2147483646 h 55"/>
                <a:gd name="T26" fmla="*/ 2147483646 w 199"/>
                <a:gd name="T27" fmla="*/ 2147483646 h 55"/>
                <a:gd name="T28" fmla="*/ 2147483646 w 199"/>
                <a:gd name="T29" fmla="*/ 2147483646 h 55"/>
                <a:gd name="T30" fmla="*/ 2147483646 w 199"/>
                <a:gd name="T31" fmla="*/ 2147483646 h 55"/>
                <a:gd name="T32" fmla="*/ 2147483646 w 199"/>
                <a:gd name="T33" fmla="*/ 2147483646 h 55"/>
                <a:gd name="T34" fmla="*/ 2147483646 w 199"/>
                <a:gd name="T35" fmla="*/ 2147483646 h 55"/>
                <a:gd name="T36" fmla="*/ 2147483646 w 199"/>
                <a:gd name="T37" fmla="*/ 2147483646 h 55"/>
                <a:gd name="T38" fmla="*/ 2147483646 w 199"/>
                <a:gd name="T39" fmla="*/ 2147483646 h 55"/>
                <a:gd name="T40" fmla="*/ 2147483646 w 199"/>
                <a:gd name="T41" fmla="*/ 2147483646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9" h="55">
                  <a:moveTo>
                    <a:pt x="123" y="41"/>
                  </a:moveTo>
                  <a:cubicBezTo>
                    <a:pt x="95" y="28"/>
                    <a:pt x="83" y="23"/>
                    <a:pt x="83" y="22"/>
                  </a:cubicBezTo>
                  <a:cubicBezTo>
                    <a:pt x="82" y="22"/>
                    <a:pt x="71" y="16"/>
                    <a:pt x="40" y="6"/>
                  </a:cubicBezTo>
                  <a:cubicBezTo>
                    <a:pt x="31" y="3"/>
                    <a:pt x="22" y="1"/>
                    <a:pt x="14" y="1"/>
                  </a:cubicBezTo>
                  <a:cubicBezTo>
                    <a:pt x="13" y="1"/>
                    <a:pt x="13" y="1"/>
                    <a:pt x="13" y="1"/>
                  </a:cubicBezTo>
                  <a:cubicBezTo>
                    <a:pt x="13" y="0"/>
                    <a:pt x="13" y="0"/>
                    <a:pt x="13" y="0"/>
                  </a:cubicBezTo>
                  <a:cubicBezTo>
                    <a:pt x="8" y="0"/>
                    <a:pt x="4" y="0"/>
                    <a:pt x="0" y="1"/>
                  </a:cubicBezTo>
                  <a:cubicBezTo>
                    <a:pt x="0" y="1"/>
                    <a:pt x="0" y="1"/>
                    <a:pt x="0" y="1"/>
                  </a:cubicBezTo>
                  <a:cubicBezTo>
                    <a:pt x="1" y="2"/>
                    <a:pt x="1" y="2"/>
                    <a:pt x="1" y="2"/>
                  </a:cubicBezTo>
                  <a:cubicBezTo>
                    <a:pt x="13" y="1"/>
                    <a:pt x="26" y="2"/>
                    <a:pt x="40" y="7"/>
                  </a:cubicBezTo>
                  <a:cubicBezTo>
                    <a:pt x="70" y="17"/>
                    <a:pt x="82" y="24"/>
                    <a:pt x="82" y="24"/>
                  </a:cubicBezTo>
                  <a:cubicBezTo>
                    <a:pt x="82" y="24"/>
                    <a:pt x="95" y="29"/>
                    <a:pt x="122" y="42"/>
                  </a:cubicBezTo>
                  <a:cubicBezTo>
                    <a:pt x="131" y="46"/>
                    <a:pt x="139" y="49"/>
                    <a:pt x="147" y="51"/>
                  </a:cubicBezTo>
                  <a:cubicBezTo>
                    <a:pt x="149" y="50"/>
                    <a:pt x="149" y="50"/>
                    <a:pt x="149" y="50"/>
                  </a:cubicBezTo>
                  <a:cubicBezTo>
                    <a:pt x="150" y="51"/>
                    <a:pt x="150" y="51"/>
                    <a:pt x="150" y="51"/>
                  </a:cubicBezTo>
                  <a:cubicBezTo>
                    <a:pt x="150" y="52"/>
                    <a:pt x="150" y="52"/>
                    <a:pt x="150" y="52"/>
                  </a:cubicBezTo>
                  <a:cubicBezTo>
                    <a:pt x="158" y="53"/>
                    <a:pt x="166" y="54"/>
                    <a:pt x="173" y="53"/>
                  </a:cubicBezTo>
                  <a:cubicBezTo>
                    <a:pt x="181" y="52"/>
                    <a:pt x="191" y="50"/>
                    <a:pt x="199" y="47"/>
                  </a:cubicBezTo>
                  <a:cubicBezTo>
                    <a:pt x="197" y="47"/>
                    <a:pt x="197" y="47"/>
                    <a:pt x="197" y="47"/>
                  </a:cubicBezTo>
                  <a:cubicBezTo>
                    <a:pt x="197" y="47"/>
                    <a:pt x="197" y="47"/>
                    <a:pt x="196" y="47"/>
                  </a:cubicBezTo>
                  <a:cubicBezTo>
                    <a:pt x="171" y="55"/>
                    <a:pt x="149" y="53"/>
                    <a:pt x="123" y="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2" name="MH_Other_270"/>
            <p:cNvSpPr/>
            <p:nvPr>
              <p:custDataLst>
                <p:tags r:id="rId284"/>
              </p:custDataLst>
            </p:nvPr>
          </p:nvSpPr>
          <p:spPr bwMode="auto">
            <a:xfrm>
              <a:off x="4252710" y="2141674"/>
              <a:ext cx="1523" cy="3019"/>
            </a:xfrm>
            <a:custGeom>
              <a:avLst/>
              <a:gdLst>
                <a:gd name="T0" fmla="*/ 73182073 w 7"/>
                <a:gd name="T1" fmla="*/ 0 h 5"/>
                <a:gd name="T2" fmla="*/ 0 w 7"/>
                <a:gd name="T3" fmla="*/ 430241075 h 5"/>
                <a:gd name="T4" fmla="*/ 128094205 w 7"/>
                <a:gd name="T5" fmla="*/ 716934050 h 5"/>
                <a:gd name="T6" fmla="*/ 128094205 w 7"/>
                <a:gd name="T7" fmla="*/ 430241075 h 5"/>
                <a:gd name="T8" fmla="*/ 73182073 w 7"/>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4" y="0"/>
                  </a:moveTo>
                  <a:lnTo>
                    <a:pt x="0" y="3"/>
                  </a:lnTo>
                  <a:lnTo>
                    <a:pt x="7" y="5"/>
                  </a:lnTo>
                  <a:lnTo>
                    <a:pt x="7" y="3"/>
                  </a:ln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3" name="MH_Other_271"/>
            <p:cNvSpPr/>
            <p:nvPr>
              <p:custDataLst>
                <p:tags r:id="rId285"/>
              </p:custDataLst>
            </p:nvPr>
          </p:nvSpPr>
          <p:spPr bwMode="auto">
            <a:xfrm>
              <a:off x="4143058" y="2088829"/>
              <a:ext cx="190368" cy="55865"/>
            </a:xfrm>
            <a:custGeom>
              <a:avLst/>
              <a:gdLst>
                <a:gd name="T0" fmla="*/ 2147483646 w 236"/>
                <a:gd name="T1" fmla="*/ 2147483646 h 70"/>
                <a:gd name="T2" fmla="*/ 2147483646 w 236"/>
                <a:gd name="T3" fmla="*/ 2147483646 h 70"/>
                <a:gd name="T4" fmla="*/ 2147483646 w 236"/>
                <a:gd name="T5" fmla="*/ 2147483646 h 70"/>
                <a:gd name="T6" fmla="*/ 2147483646 w 236"/>
                <a:gd name="T7" fmla="*/ 2147483646 h 70"/>
                <a:gd name="T8" fmla="*/ 2147483646 w 236"/>
                <a:gd name="T9" fmla="*/ 2147483646 h 70"/>
                <a:gd name="T10" fmla="*/ 0 w 236"/>
                <a:gd name="T11" fmla="*/ 2147483646 h 70"/>
                <a:gd name="T12" fmla="*/ 595302228 w 236"/>
                <a:gd name="T13" fmla="*/ 2147483646 h 70"/>
                <a:gd name="T14" fmla="*/ 1190605297 w 236"/>
                <a:gd name="T15" fmla="*/ 2147483646 h 70"/>
                <a:gd name="T16" fmla="*/ 2147483646 w 236"/>
                <a:gd name="T17" fmla="*/ 2147483646 h 70"/>
                <a:gd name="T18" fmla="*/ 2147483646 w 236"/>
                <a:gd name="T19" fmla="*/ 2147483646 h 70"/>
                <a:gd name="T20" fmla="*/ 2147483646 w 236"/>
                <a:gd name="T21" fmla="*/ 2147483646 h 70"/>
                <a:gd name="T22" fmla="*/ 2147483646 w 236"/>
                <a:gd name="T23" fmla="*/ 2147483646 h 70"/>
                <a:gd name="T24" fmla="*/ 2147483646 w 236"/>
                <a:gd name="T25" fmla="*/ 2147483646 h 70"/>
                <a:gd name="T26" fmla="*/ 2147483646 w 236"/>
                <a:gd name="T27" fmla="*/ 2147483646 h 70"/>
                <a:gd name="T28" fmla="*/ 2147483646 w 236"/>
                <a:gd name="T29" fmla="*/ 2147483646 h 70"/>
                <a:gd name="T30" fmla="*/ 2147483646 w 236"/>
                <a:gd name="T31" fmla="*/ 2147483646 h 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6" h="70">
                  <a:moveTo>
                    <a:pt x="236" y="63"/>
                  </a:moveTo>
                  <a:cubicBezTo>
                    <a:pt x="235" y="62"/>
                    <a:pt x="235" y="62"/>
                    <a:pt x="235" y="62"/>
                  </a:cubicBezTo>
                  <a:cubicBezTo>
                    <a:pt x="209" y="70"/>
                    <a:pt x="187" y="67"/>
                    <a:pt x="161" y="52"/>
                  </a:cubicBezTo>
                  <a:cubicBezTo>
                    <a:pt x="134" y="37"/>
                    <a:pt x="122" y="31"/>
                    <a:pt x="122" y="31"/>
                  </a:cubicBezTo>
                  <a:cubicBezTo>
                    <a:pt x="122" y="31"/>
                    <a:pt x="111" y="24"/>
                    <a:pt x="81" y="12"/>
                  </a:cubicBezTo>
                  <a:cubicBezTo>
                    <a:pt x="53" y="0"/>
                    <a:pt x="25" y="2"/>
                    <a:pt x="0" y="17"/>
                  </a:cubicBezTo>
                  <a:cubicBezTo>
                    <a:pt x="1" y="17"/>
                    <a:pt x="1" y="17"/>
                    <a:pt x="1" y="17"/>
                  </a:cubicBezTo>
                  <a:cubicBezTo>
                    <a:pt x="1" y="18"/>
                    <a:pt x="1" y="18"/>
                    <a:pt x="2" y="18"/>
                  </a:cubicBezTo>
                  <a:cubicBezTo>
                    <a:pt x="27" y="3"/>
                    <a:pt x="53" y="2"/>
                    <a:pt x="81" y="13"/>
                  </a:cubicBezTo>
                  <a:cubicBezTo>
                    <a:pt x="110" y="26"/>
                    <a:pt x="121" y="32"/>
                    <a:pt x="122" y="32"/>
                  </a:cubicBezTo>
                  <a:cubicBezTo>
                    <a:pt x="122" y="33"/>
                    <a:pt x="134" y="39"/>
                    <a:pt x="161" y="53"/>
                  </a:cubicBezTo>
                  <a:cubicBezTo>
                    <a:pt x="169" y="58"/>
                    <a:pt x="177" y="61"/>
                    <a:pt x="184" y="64"/>
                  </a:cubicBezTo>
                  <a:cubicBezTo>
                    <a:pt x="185" y="63"/>
                    <a:pt x="185" y="63"/>
                    <a:pt x="185" y="63"/>
                  </a:cubicBezTo>
                  <a:cubicBezTo>
                    <a:pt x="185" y="64"/>
                    <a:pt x="185" y="64"/>
                    <a:pt x="185" y="64"/>
                  </a:cubicBezTo>
                  <a:cubicBezTo>
                    <a:pt x="194" y="66"/>
                    <a:pt x="202" y="67"/>
                    <a:pt x="211" y="67"/>
                  </a:cubicBezTo>
                  <a:cubicBezTo>
                    <a:pt x="219" y="67"/>
                    <a:pt x="228" y="66"/>
                    <a:pt x="236" y="6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4" name="MH_Other_272"/>
            <p:cNvSpPr/>
            <p:nvPr>
              <p:custDataLst>
                <p:tags r:id="rId286"/>
              </p:custDataLst>
            </p:nvPr>
          </p:nvSpPr>
          <p:spPr bwMode="auto">
            <a:xfrm>
              <a:off x="4144581" y="2102417"/>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1"/>
                    <a:pt x="0" y="1"/>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5" name="MH_Other_273"/>
            <p:cNvSpPr/>
            <p:nvPr>
              <p:custDataLst>
                <p:tags r:id="rId287"/>
              </p:custDataLst>
            </p:nvPr>
          </p:nvSpPr>
          <p:spPr bwMode="auto">
            <a:xfrm>
              <a:off x="4292306" y="2138654"/>
              <a:ext cx="0" cy="1510"/>
            </a:xfrm>
            <a:custGeom>
              <a:avLst/>
              <a:gdLst>
                <a:gd name="T0" fmla="*/ 0 w 1"/>
                <a:gd name="T1" fmla="*/ 1792959984 h 1"/>
                <a:gd name="T2" fmla="*/ 711 w 1"/>
                <a:gd name="T3" fmla="*/ 1792959984 h 1"/>
                <a:gd name="T4" fmla="*/ 711 w 1"/>
                <a:gd name="T5" fmla="*/ 0 h 1"/>
                <a:gd name="T6" fmla="*/ 0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1"/>
                    <a:pt x="1" y="1"/>
                    <a:pt x="1" y="1"/>
                  </a:cubicBezTo>
                  <a:cubicBezTo>
                    <a:pt x="1" y="0"/>
                    <a:pt x="1" y="0"/>
                    <a:pt x="1" y="0"/>
                  </a:cubicBezTo>
                  <a:lnTo>
                    <a:pt x="0"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6" name="MH_Other_274"/>
            <p:cNvSpPr/>
            <p:nvPr>
              <p:custDataLst>
                <p:tags r:id="rId288"/>
              </p:custDataLst>
            </p:nvPr>
          </p:nvSpPr>
          <p:spPr bwMode="auto">
            <a:xfrm>
              <a:off x="4386728" y="2079770"/>
              <a:ext cx="257377" cy="129849"/>
            </a:xfrm>
            <a:custGeom>
              <a:avLst/>
              <a:gdLst>
                <a:gd name="T0" fmla="*/ 2147483646 w 318"/>
                <a:gd name="T1" fmla="*/ 2147483646 h 162"/>
                <a:gd name="T2" fmla="*/ 2147483646 w 318"/>
                <a:gd name="T3" fmla="*/ 2147483646 h 162"/>
                <a:gd name="T4" fmla="*/ 2147483646 w 318"/>
                <a:gd name="T5" fmla="*/ 2147483646 h 162"/>
                <a:gd name="T6" fmla="*/ 2147483646 w 318"/>
                <a:gd name="T7" fmla="*/ 2147483646 h 162"/>
                <a:gd name="T8" fmla="*/ 2147483646 w 318"/>
                <a:gd name="T9" fmla="*/ 2147483646 h 162"/>
                <a:gd name="T10" fmla="*/ 2147483646 w 318"/>
                <a:gd name="T11" fmla="*/ 2147483646 h 162"/>
                <a:gd name="T12" fmla="*/ 2147483646 w 318"/>
                <a:gd name="T13" fmla="*/ 2147483646 h 162"/>
                <a:gd name="T14" fmla="*/ 2147483646 w 318"/>
                <a:gd name="T15" fmla="*/ 2147483646 h 162"/>
                <a:gd name="T16" fmla="*/ 2147483646 w 318"/>
                <a:gd name="T17" fmla="*/ 0 h 162"/>
                <a:gd name="T18" fmla="*/ 2147483646 w 318"/>
                <a:gd name="T19" fmla="*/ 598717746 h 162"/>
                <a:gd name="T20" fmla="*/ 2147483646 w 318"/>
                <a:gd name="T21" fmla="*/ 598717746 h 162"/>
                <a:gd name="T22" fmla="*/ 2147483646 w 318"/>
                <a:gd name="T23" fmla="*/ 2147483646 h 162"/>
                <a:gd name="T24" fmla="*/ 2147483646 w 318"/>
                <a:gd name="T25" fmla="*/ 2147483646 h 162"/>
                <a:gd name="T26" fmla="*/ 1196508798 w 318"/>
                <a:gd name="T27" fmla="*/ 2147483646 h 162"/>
                <a:gd name="T28" fmla="*/ 1196508798 w 318"/>
                <a:gd name="T29" fmla="*/ 2147483646 h 162"/>
                <a:gd name="T30" fmla="*/ 0 w 318"/>
                <a:gd name="T31" fmla="*/ 2147483646 h 162"/>
                <a:gd name="T32" fmla="*/ 0 w 318"/>
                <a:gd name="T33" fmla="*/ 2147483646 h 162"/>
                <a:gd name="T34" fmla="*/ 0 w 318"/>
                <a:gd name="T35" fmla="*/ 2147483646 h 162"/>
                <a:gd name="T36" fmla="*/ 0 w 318"/>
                <a:gd name="T37" fmla="*/ 2147483646 h 162"/>
                <a:gd name="T38" fmla="*/ 2147483646 w 318"/>
                <a:gd name="T39" fmla="*/ 2147483646 h 162"/>
                <a:gd name="T40" fmla="*/ 2147483646 w 318"/>
                <a:gd name="T41" fmla="*/ 2147483646 h 162"/>
                <a:gd name="T42" fmla="*/ 2147483646 w 318"/>
                <a:gd name="T43" fmla="*/ 2147483646 h 162"/>
                <a:gd name="T44" fmla="*/ 2147483646 w 318"/>
                <a:gd name="T45" fmla="*/ 2147483646 h 162"/>
                <a:gd name="T46" fmla="*/ 2147483646 w 318"/>
                <a:gd name="T47" fmla="*/ 2147483646 h 162"/>
                <a:gd name="T48" fmla="*/ 2147483646 w 318"/>
                <a:gd name="T49" fmla="*/ 2147483646 h 162"/>
                <a:gd name="T50" fmla="*/ 2147483646 w 318"/>
                <a:gd name="T51" fmla="*/ 2147483646 h 162"/>
                <a:gd name="T52" fmla="*/ 2147483646 w 318"/>
                <a:gd name="T53" fmla="*/ 2147483646 h 162"/>
                <a:gd name="T54" fmla="*/ 2147483646 w 318"/>
                <a:gd name="T55" fmla="*/ 2147483646 h 162"/>
                <a:gd name="T56" fmla="*/ 2147483646 w 318"/>
                <a:gd name="T57" fmla="*/ 2147483646 h 162"/>
                <a:gd name="T58" fmla="*/ 2147483646 w 318"/>
                <a:gd name="T59" fmla="*/ 2147483646 h 162"/>
                <a:gd name="T60" fmla="*/ 2147483646 w 318"/>
                <a:gd name="T61" fmla="*/ 2147483646 h 162"/>
                <a:gd name="T62" fmla="*/ 2147483646 w 318"/>
                <a:gd name="T63" fmla="*/ 2147483646 h 162"/>
                <a:gd name="T64" fmla="*/ 2147483646 w 318"/>
                <a:gd name="T65" fmla="*/ 2147483646 h 162"/>
                <a:gd name="T66" fmla="*/ 2147483646 w 318"/>
                <a:gd name="T67" fmla="*/ 2147483646 h 162"/>
                <a:gd name="T68" fmla="*/ 2147483646 w 318"/>
                <a:gd name="T69" fmla="*/ 2147483646 h 162"/>
                <a:gd name="T70" fmla="*/ 2147483646 w 318"/>
                <a:gd name="T71" fmla="*/ 2147483646 h 162"/>
                <a:gd name="T72" fmla="*/ 2147483646 w 318"/>
                <a:gd name="T73" fmla="*/ 2147483646 h 162"/>
                <a:gd name="T74" fmla="*/ 2147483646 w 318"/>
                <a:gd name="T75" fmla="*/ 2147483646 h 162"/>
                <a:gd name="T76" fmla="*/ 2147483646 w 318"/>
                <a:gd name="T77" fmla="*/ 2147483646 h 162"/>
                <a:gd name="T78" fmla="*/ 2147483646 w 318"/>
                <a:gd name="T79" fmla="*/ 2147483646 h 162"/>
                <a:gd name="T80" fmla="*/ 2147483646 w 318"/>
                <a:gd name="T81" fmla="*/ 2147483646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8" h="162">
                  <a:moveTo>
                    <a:pt x="278" y="72"/>
                  </a:moveTo>
                  <a:cubicBezTo>
                    <a:pt x="264" y="61"/>
                    <a:pt x="248" y="54"/>
                    <a:pt x="229" y="52"/>
                  </a:cubicBezTo>
                  <a:cubicBezTo>
                    <a:pt x="229" y="53"/>
                    <a:pt x="229" y="53"/>
                    <a:pt x="229" y="53"/>
                  </a:cubicBezTo>
                  <a:cubicBezTo>
                    <a:pt x="215" y="42"/>
                    <a:pt x="196" y="36"/>
                    <a:pt x="176" y="35"/>
                  </a:cubicBezTo>
                  <a:cubicBezTo>
                    <a:pt x="161" y="25"/>
                    <a:pt x="144" y="21"/>
                    <a:pt x="125" y="21"/>
                  </a:cubicBezTo>
                  <a:cubicBezTo>
                    <a:pt x="109" y="13"/>
                    <a:pt x="91" y="9"/>
                    <a:pt x="72" y="11"/>
                  </a:cubicBezTo>
                  <a:cubicBezTo>
                    <a:pt x="56" y="3"/>
                    <a:pt x="38" y="1"/>
                    <a:pt x="19" y="4"/>
                  </a:cubicBezTo>
                  <a:cubicBezTo>
                    <a:pt x="19" y="4"/>
                    <a:pt x="19" y="4"/>
                    <a:pt x="19" y="4"/>
                  </a:cubicBezTo>
                  <a:cubicBezTo>
                    <a:pt x="15" y="3"/>
                    <a:pt x="11" y="1"/>
                    <a:pt x="8" y="0"/>
                  </a:cubicBezTo>
                  <a:cubicBezTo>
                    <a:pt x="7" y="1"/>
                    <a:pt x="7" y="1"/>
                    <a:pt x="7" y="1"/>
                  </a:cubicBezTo>
                  <a:cubicBezTo>
                    <a:pt x="7" y="1"/>
                    <a:pt x="7" y="1"/>
                    <a:pt x="7" y="1"/>
                  </a:cubicBezTo>
                  <a:cubicBezTo>
                    <a:pt x="5" y="24"/>
                    <a:pt x="5" y="24"/>
                    <a:pt x="5" y="24"/>
                  </a:cubicBezTo>
                  <a:cubicBezTo>
                    <a:pt x="5" y="26"/>
                    <a:pt x="5" y="26"/>
                    <a:pt x="5" y="26"/>
                  </a:cubicBezTo>
                  <a:cubicBezTo>
                    <a:pt x="2" y="60"/>
                    <a:pt x="2" y="60"/>
                    <a:pt x="2" y="60"/>
                  </a:cubicBezTo>
                  <a:cubicBezTo>
                    <a:pt x="2" y="61"/>
                    <a:pt x="2" y="61"/>
                    <a:pt x="2" y="61"/>
                  </a:cubicBezTo>
                  <a:cubicBezTo>
                    <a:pt x="0" y="81"/>
                    <a:pt x="0" y="81"/>
                    <a:pt x="0" y="81"/>
                  </a:cubicBezTo>
                  <a:cubicBezTo>
                    <a:pt x="0" y="81"/>
                    <a:pt x="0" y="81"/>
                    <a:pt x="0" y="81"/>
                  </a:cubicBezTo>
                  <a:cubicBezTo>
                    <a:pt x="0" y="82"/>
                    <a:pt x="0" y="82"/>
                    <a:pt x="0" y="82"/>
                  </a:cubicBezTo>
                  <a:cubicBezTo>
                    <a:pt x="0" y="82"/>
                    <a:pt x="0" y="82"/>
                    <a:pt x="0" y="82"/>
                  </a:cubicBezTo>
                  <a:cubicBezTo>
                    <a:pt x="2" y="83"/>
                    <a:pt x="4" y="83"/>
                    <a:pt x="6" y="83"/>
                  </a:cubicBezTo>
                  <a:cubicBezTo>
                    <a:pt x="14" y="84"/>
                    <a:pt x="23" y="83"/>
                    <a:pt x="32" y="82"/>
                  </a:cubicBezTo>
                  <a:cubicBezTo>
                    <a:pt x="40" y="86"/>
                    <a:pt x="47" y="88"/>
                    <a:pt x="55" y="89"/>
                  </a:cubicBezTo>
                  <a:cubicBezTo>
                    <a:pt x="63" y="91"/>
                    <a:pt x="72" y="91"/>
                    <a:pt x="81" y="90"/>
                  </a:cubicBezTo>
                  <a:cubicBezTo>
                    <a:pt x="88" y="94"/>
                    <a:pt x="96" y="97"/>
                    <a:pt x="104" y="99"/>
                  </a:cubicBezTo>
                  <a:cubicBezTo>
                    <a:pt x="112" y="101"/>
                    <a:pt x="120" y="101"/>
                    <a:pt x="129" y="101"/>
                  </a:cubicBezTo>
                  <a:cubicBezTo>
                    <a:pt x="136" y="106"/>
                    <a:pt x="143" y="109"/>
                    <a:pt x="150" y="111"/>
                  </a:cubicBezTo>
                  <a:cubicBezTo>
                    <a:pt x="158" y="113"/>
                    <a:pt x="167" y="114"/>
                    <a:pt x="176" y="115"/>
                  </a:cubicBezTo>
                  <a:cubicBezTo>
                    <a:pt x="183" y="120"/>
                    <a:pt x="190" y="124"/>
                    <a:pt x="197" y="126"/>
                  </a:cubicBezTo>
                  <a:cubicBezTo>
                    <a:pt x="205" y="129"/>
                    <a:pt x="214" y="131"/>
                    <a:pt x="223" y="132"/>
                  </a:cubicBezTo>
                  <a:cubicBezTo>
                    <a:pt x="229" y="137"/>
                    <a:pt x="236" y="142"/>
                    <a:pt x="244" y="145"/>
                  </a:cubicBezTo>
                  <a:cubicBezTo>
                    <a:pt x="251" y="148"/>
                    <a:pt x="259" y="150"/>
                    <a:pt x="267" y="151"/>
                  </a:cubicBezTo>
                  <a:cubicBezTo>
                    <a:pt x="272" y="156"/>
                    <a:pt x="276" y="159"/>
                    <a:pt x="281" y="162"/>
                  </a:cubicBezTo>
                  <a:cubicBezTo>
                    <a:pt x="282" y="161"/>
                    <a:pt x="282" y="161"/>
                    <a:pt x="282" y="161"/>
                  </a:cubicBezTo>
                  <a:cubicBezTo>
                    <a:pt x="290" y="143"/>
                    <a:pt x="290" y="143"/>
                    <a:pt x="290" y="143"/>
                  </a:cubicBezTo>
                  <a:cubicBezTo>
                    <a:pt x="291" y="142"/>
                    <a:pt x="291" y="142"/>
                    <a:pt x="291" y="142"/>
                  </a:cubicBezTo>
                  <a:cubicBezTo>
                    <a:pt x="306" y="112"/>
                    <a:pt x="306" y="112"/>
                    <a:pt x="306" y="112"/>
                  </a:cubicBezTo>
                  <a:cubicBezTo>
                    <a:pt x="307" y="110"/>
                    <a:pt x="307" y="110"/>
                    <a:pt x="307" y="110"/>
                  </a:cubicBezTo>
                  <a:cubicBezTo>
                    <a:pt x="317" y="89"/>
                    <a:pt x="317" y="89"/>
                    <a:pt x="317" y="89"/>
                  </a:cubicBezTo>
                  <a:cubicBezTo>
                    <a:pt x="318" y="89"/>
                    <a:pt x="318" y="89"/>
                    <a:pt x="318" y="89"/>
                  </a:cubicBezTo>
                  <a:cubicBezTo>
                    <a:pt x="318" y="88"/>
                    <a:pt x="318" y="88"/>
                    <a:pt x="318" y="88"/>
                  </a:cubicBezTo>
                  <a:cubicBezTo>
                    <a:pt x="306" y="80"/>
                    <a:pt x="293" y="74"/>
                    <a:pt x="278" y="72"/>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7" name="MH_Other_275"/>
            <p:cNvSpPr/>
            <p:nvPr>
              <p:custDataLst>
                <p:tags r:id="rId289"/>
              </p:custDataLst>
            </p:nvPr>
          </p:nvSpPr>
          <p:spPr bwMode="auto">
            <a:xfrm>
              <a:off x="4444599" y="2087320"/>
              <a:ext cx="158386" cy="113240"/>
            </a:xfrm>
            <a:custGeom>
              <a:avLst/>
              <a:gdLst>
                <a:gd name="T0" fmla="*/ 2147483646 w 195"/>
                <a:gd name="T1" fmla="*/ 2147483646 h 142"/>
                <a:gd name="T2" fmla="*/ 2147483646 w 195"/>
                <a:gd name="T3" fmla="*/ 2147483646 h 142"/>
                <a:gd name="T4" fmla="*/ 2147483646 w 195"/>
                <a:gd name="T5" fmla="*/ 2147483646 h 142"/>
                <a:gd name="T6" fmla="*/ 2147483646 w 195"/>
                <a:gd name="T7" fmla="*/ 2147483646 h 142"/>
                <a:gd name="T8" fmla="*/ 2147483646 w 195"/>
                <a:gd name="T9" fmla="*/ 2147483646 h 142"/>
                <a:gd name="T10" fmla="*/ 2147483646 w 195"/>
                <a:gd name="T11" fmla="*/ 2147483646 h 142"/>
                <a:gd name="T12" fmla="*/ 2147483646 w 195"/>
                <a:gd name="T13" fmla="*/ 2147483646 h 142"/>
                <a:gd name="T14" fmla="*/ 2147483646 w 195"/>
                <a:gd name="T15" fmla="*/ 2147483646 h 142"/>
                <a:gd name="T16" fmla="*/ 2147483646 w 195"/>
                <a:gd name="T17" fmla="*/ 2147483646 h 142"/>
                <a:gd name="T18" fmla="*/ 2147483646 w 195"/>
                <a:gd name="T19" fmla="*/ 2147483646 h 142"/>
                <a:gd name="T20" fmla="*/ 2147483646 w 195"/>
                <a:gd name="T21" fmla="*/ 2147483646 h 142"/>
                <a:gd name="T22" fmla="*/ 2147483646 w 195"/>
                <a:gd name="T23" fmla="*/ 2147483646 h 142"/>
                <a:gd name="T24" fmla="*/ 2147483646 w 195"/>
                <a:gd name="T25" fmla="*/ 2147483646 h 142"/>
                <a:gd name="T26" fmla="*/ 0 w 195"/>
                <a:gd name="T27" fmla="*/ 1182505208 h 142"/>
                <a:gd name="T28" fmla="*/ 603582740 w 195"/>
                <a:gd name="T29" fmla="*/ 1774460451 h 142"/>
                <a:gd name="T30" fmla="*/ 2147483646 w 195"/>
                <a:gd name="T31" fmla="*/ 2147483646 h 1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5" h="142">
                  <a:moveTo>
                    <a:pt x="76" y="32"/>
                  </a:moveTo>
                  <a:cubicBezTo>
                    <a:pt x="97" y="56"/>
                    <a:pt x="105" y="67"/>
                    <a:pt x="105" y="67"/>
                  </a:cubicBezTo>
                  <a:cubicBezTo>
                    <a:pt x="105" y="67"/>
                    <a:pt x="113" y="77"/>
                    <a:pt x="132" y="102"/>
                  </a:cubicBezTo>
                  <a:cubicBezTo>
                    <a:pt x="143" y="118"/>
                    <a:pt x="156" y="129"/>
                    <a:pt x="172" y="136"/>
                  </a:cubicBezTo>
                  <a:cubicBezTo>
                    <a:pt x="179" y="139"/>
                    <a:pt x="187" y="141"/>
                    <a:pt x="195" y="142"/>
                  </a:cubicBezTo>
                  <a:cubicBezTo>
                    <a:pt x="193" y="141"/>
                    <a:pt x="193" y="141"/>
                    <a:pt x="193" y="141"/>
                  </a:cubicBezTo>
                  <a:cubicBezTo>
                    <a:pt x="168" y="137"/>
                    <a:pt x="149" y="124"/>
                    <a:pt x="133" y="101"/>
                  </a:cubicBezTo>
                  <a:cubicBezTo>
                    <a:pt x="114" y="77"/>
                    <a:pt x="106" y="66"/>
                    <a:pt x="106" y="66"/>
                  </a:cubicBezTo>
                  <a:cubicBezTo>
                    <a:pt x="106" y="66"/>
                    <a:pt x="98" y="55"/>
                    <a:pt x="77" y="31"/>
                  </a:cubicBezTo>
                  <a:cubicBezTo>
                    <a:pt x="70" y="24"/>
                    <a:pt x="63" y="18"/>
                    <a:pt x="55" y="14"/>
                  </a:cubicBezTo>
                  <a:cubicBezTo>
                    <a:pt x="53" y="14"/>
                    <a:pt x="53" y="14"/>
                    <a:pt x="53" y="14"/>
                  </a:cubicBezTo>
                  <a:cubicBezTo>
                    <a:pt x="53" y="12"/>
                    <a:pt x="53" y="12"/>
                    <a:pt x="53" y="12"/>
                  </a:cubicBezTo>
                  <a:cubicBezTo>
                    <a:pt x="53" y="12"/>
                    <a:pt x="53" y="12"/>
                    <a:pt x="53" y="12"/>
                  </a:cubicBezTo>
                  <a:cubicBezTo>
                    <a:pt x="37" y="4"/>
                    <a:pt x="19" y="0"/>
                    <a:pt x="0" y="2"/>
                  </a:cubicBezTo>
                  <a:cubicBezTo>
                    <a:pt x="1" y="3"/>
                    <a:pt x="1" y="3"/>
                    <a:pt x="1" y="3"/>
                  </a:cubicBezTo>
                  <a:cubicBezTo>
                    <a:pt x="30" y="0"/>
                    <a:pt x="55" y="10"/>
                    <a:pt x="76" y="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8" name="MH_Other_276"/>
            <p:cNvSpPr/>
            <p:nvPr>
              <p:custDataLst>
                <p:tags r:id="rId290"/>
              </p:custDataLst>
            </p:nvPr>
          </p:nvSpPr>
          <p:spPr bwMode="auto">
            <a:xfrm>
              <a:off x="4488766" y="2096378"/>
              <a:ext cx="126404" cy="113240"/>
            </a:xfrm>
            <a:custGeom>
              <a:avLst/>
              <a:gdLst>
                <a:gd name="T0" fmla="*/ 2147483646 w 157"/>
                <a:gd name="T1" fmla="*/ 2147483646 h 141"/>
                <a:gd name="T2" fmla="*/ 2147483646 w 157"/>
                <a:gd name="T3" fmla="*/ 2147483646 h 141"/>
                <a:gd name="T4" fmla="*/ 2147483646 w 157"/>
                <a:gd name="T5" fmla="*/ 2147483646 h 141"/>
                <a:gd name="T6" fmla="*/ 2147483646 w 157"/>
                <a:gd name="T7" fmla="*/ 2147483646 h 141"/>
                <a:gd name="T8" fmla="*/ 2147483646 w 157"/>
                <a:gd name="T9" fmla="*/ 2147483646 h 141"/>
                <a:gd name="T10" fmla="*/ 2147483646 w 157"/>
                <a:gd name="T11" fmla="*/ 2147483646 h 141"/>
                <a:gd name="T12" fmla="*/ 2147483646 w 157"/>
                <a:gd name="T13" fmla="*/ 2147483646 h 141"/>
                <a:gd name="T14" fmla="*/ 2147483646 w 157"/>
                <a:gd name="T15" fmla="*/ 2147483646 h 141"/>
                <a:gd name="T16" fmla="*/ 0 w 157"/>
                <a:gd name="T17" fmla="*/ 0 h 141"/>
                <a:gd name="T18" fmla="*/ 1183287382 w 157"/>
                <a:gd name="T19" fmla="*/ 1200763866 h 141"/>
                <a:gd name="T20" fmla="*/ 2147483646 w 157"/>
                <a:gd name="T21" fmla="*/ 2147483646 h 141"/>
                <a:gd name="T22" fmla="*/ 2147483646 w 157"/>
                <a:gd name="T23" fmla="*/ 2147483646 h 141"/>
                <a:gd name="T24" fmla="*/ 2147483646 w 157"/>
                <a:gd name="T25" fmla="*/ 2147483646 h 141"/>
                <a:gd name="T26" fmla="*/ 2147483646 w 157"/>
                <a:gd name="T27" fmla="*/ 2147483646 h 141"/>
                <a:gd name="T28" fmla="*/ 2147483646 w 157"/>
                <a:gd name="T29" fmla="*/ 2147483646 h 141"/>
                <a:gd name="T30" fmla="*/ 2147483646 w 157"/>
                <a:gd name="T31" fmla="*/ 2147483646 h 141"/>
                <a:gd name="T32" fmla="*/ 2147483646 w 157"/>
                <a:gd name="T33" fmla="*/ 2147483646 h 141"/>
                <a:gd name="T34" fmla="*/ 2147483646 w 157"/>
                <a:gd name="T35" fmla="*/ 2147483646 h 1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7" h="141">
                  <a:moveTo>
                    <a:pt x="156" y="141"/>
                  </a:moveTo>
                  <a:cubicBezTo>
                    <a:pt x="157" y="140"/>
                    <a:pt x="157" y="140"/>
                    <a:pt x="157" y="140"/>
                  </a:cubicBezTo>
                  <a:cubicBezTo>
                    <a:pt x="144" y="133"/>
                    <a:pt x="134" y="122"/>
                    <a:pt x="125" y="107"/>
                  </a:cubicBezTo>
                  <a:cubicBezTo>
                    <a:pt x="108" y="82"/>
                    <a:pt x="100" y="71"/>
                    <a:pt x="100" y="70"/>
                  </a:cubicBezTo>
                  <a:cubicBezTo>
                    <a:pt x="100" y="70"/>
                    <a:pt x="93" y="59"/>
                    <a:pt x="73" y="34"/>
                  </a:cubicBezTo>
                  <a:cubicBezTo>
                    <a:pt x="67" y="27"/>
                    <a:pt x="60" y="21"/>
                    <a:pt x="53" y="16"/>
                  </a:cubicBezTo>
                  <a:cubicBezTo>
                    <a:pt x="53" y="16"/>
                    <a:pt x="53" y="16"/>
                    <a:pt x="52" y="16"/>
                  </a:cubicBezTo>
                  <a:cubicBezTo>
                    <a:pt x="52" y="15"/>
                    <a:pt x="52" y="15"/>
                    <a:pt x="52" y="15"/>
                  </a:cubicBezTo>
                  <a:cubicBezTo>
                    <a:pt x="37" y="4"/>
                    <a:pt x="19" y="0"/>
                    <a:pt x="0" y="0"/>
                  </a:cubicBezTo>
                  <a:cubicBezTo>
                    <a:pt x="2" y="2"/>
                    <a:pt x="2" y="2"/>
                    <a:pt x="2" y="2"/>
                  </a:cubicBezTo>
                  <a:cubicBezTo>
                    <a:pt x="30" y="1"/>
                    <a:pt x="53" y="12"/>
                    <a:pt x="72" y="35"/>
                  </a:cubicBezTo>
                  <a:cubicBezTo>
                    <a:pt x="92" y="60"/>
                    <a:pt x="99" y="71"/>
                    <a:pt x="99" y="71"/>
                  </a:cubicBezTo>
                  <a:cubicBezTo>
                    <a:pt x="99" y="71"/>
                    <a:pt x="107" y="82"/>
                    <a:pt x="124" y="108"/>
                  </a:cubicBezTo>
                  <a:cubicBezTo>
                    <a:pt x="129" y="116"/>
                    <a:pt x="135" y="123"/>
                    <a:pt x="140" y="129"/>
                  </a:cubicBezTo>
                  <a:cubicBezTo>
                    <a:pt x="142" y="129"/>
                    <a:pt x="142" y="129"/>
                    <a:pt x="142" y="129"/>
                  </a:cubicBezTo>
                  <a:cubicBezTo>
                    <a:pt x="142" y="130"/>
                    <a:pt x="142" y="130"/>
                    <a:pt x="142" y="130"/>
                  </a:cubicBezTo>
                  <a:cubicBezTo>
                    <a:pt x="142" y="130"/>
                    <a:pt x="142" y="130"/>
                    <a:pt x="142" y="130"/>
                  </a:cubicBezTo>
                  <a:cubicBezTo>
                    <a:pt x="147" y="135"/>
                    <a:pt x="151" y="138"/>
                    <a:pt x="156" y="14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0999" name="MH_Other_277"/>
            <p:cNvSpPr/>
            <p:nvPr>
              <p:custDataLst>
                <p:tags r:id="rId291"/>
              </p:custDataLst>
            </p:nvPr>
          </p:nvSpPr>
          <p:spPr bwMode="auto">
            <a:xfrm>
              <a:off x="4601463" y="2199048"/>
              <a:ext cx="1523" cy="1510"/>
            </a:xfrm>
            <a:custGeom>
              <a:avLst/>
              <a:gdLst>
                <a:gd name="T0" fmla="*/ 179120564 w 5"/>
                <a:gd name="T1" fmla="*/ 0 h 3"/>
                <a:gd name="T2" fmla="*/ 0 w 5"/>
                <a:gd name="T3" fmla="*/ 0 h 3"/>
                <a:gd name="T4" fmla="*/ 179120564 w 5"/>
                <a:gd name="T5" fmla="*/ 298966937 h 3"/>
                <a:gd name="T6" fmla="*/ 179120564 w 5"/>
                <a:gd name="T7" fmla="*/ 298966937 h 3"/>
                <a:gd name="T8" fmla="*/ 179120564 w 5"/>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
                  <a:moveTo>
                    <a:pt x="5" y="0"/>
                  </a:moveTo>
                  <a:lnTo>
                    <a:pt x="0" y="0"/>
                  </a:lnTo>
                  <a:lnTo>
                    <a:pt x="5" y="3"/>
                  </a:lnTo>
                  <a:lnTo>
                    <a:pt x="5"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0" name="MH_Other_278"/>
            <p:cNvSpPr/>
            <p:nvPr>
              <p:custDataLst>
                <p:tags r:id="rId292"/>
              </p:custDataLst>
            </p:nvPr>
          </p:nvSpPr>
          <p:spPr bwMode="auto">
            <a:xfrm>
              <a:off x="4488766" y="2096378"/>
              <a:ext cx="0" cy="1510"/>
            </a:xfrm>
            <a:custGeom>
              <a:avLst/>
              <a:gdLst>
                <a:gd name="T0" fmla="*/ 0 w 4"/>
                <a:gd name="T1" fmla="*/ 179346497 h 5"/>
                <a:gd name="T2" fmla="*/ 89 w 4"/>
                <a:gd name="T3" fmla="*/ 179346497 h 5"/>
                <a:gd name="T4" fmla="*/ 0 w 4"/>
                <a:gd name="T5" fmla="*/ 0 h 5"/>
                <a:gd name="T6" fmla="*/ 0 w 4"/>
                <a:gd name="T7" fmla="*/ 0 h 5"/>
                <a:gd name="T8" fmla="*/ 0 w 4"/>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0" y="5"/>
                  </a:moveTo>
                  <a:lnTo>
                    <a:pt x="4" y="5"/>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1" name="MH_Other_279"/>
            <p:cNvSpPr/>
            <p:nvPr>
              <p:custDataLst>
                <p:tags r:id="rId293"/>
              </p:custDataLst>
            </p:nvPr>
          </p:nvSpPr>
          <p:spPr bwMode="auto">
            <a:xfrm>
              <a:off x="4528363" y="2106948"/>
              <a:ext cx="92898" cy="87572"/>
            </a:xfrm>
            <a:custGeom>
              <a:avLst/>
              <a:gdLst>
                <a:gd name="T0" fmla="*/ 2147483646 w 115"/>
                <a:gd name="T1" fmla="*/ 2147483646 h 108"/>
                <a:gd name="T2" fmla="*/ 2147483646 w 115"/>
                <a:gd name="T3" fmla="*/ 2147483646 h 108"/>
                <a:gd name="T4" fmla="*/ 2147483646 w 115"/>
                <a:gd name="T5" fmla="*/ 2147483646 h 108"/>
                <a:gd name="T6" fmla="*/ 2147483646 w 115"/>
                <a:gd name="T7" fmla="*/ 2147483646 h 108"/>
                <a:gd name="T8" fmla="*/ 2147483646 w 115"/>
                <a:gd name="T9" fmla="*/ 2147483646 h 108"/>
                <a:gd name="T10" fmla="*/ 2147483646 w 115"/>
                <a:gd name="T11" fmla="*/ 2147483646 h 108"/>
                <a:gd name="T12" fmla="*/ 2147483646 w 115"/>
                <a:gd name="T13" fmla="*/ 2147483646 h 108"/>
                <a:gd name="T14" fmla="*/ 2147483646 w 115"/>
                <a:gd name="T15" fmla="*/ 2147483646 h 108"/>
                <a:gd name="T16" fmla="*/ 2147483646 w 115"/>
                <a:gd name="T17" fmla="*/ 2147483646 h 108"/>
                <a:gd name="T18" fmla="*/ 0 w 115"/>
                <a:gd name="T19" fmla="*/ 0 h 108"/>
                <a:gd name="T20" fmla="*/ 596324772 w 115"/>
                <a:gd name="T21" fmla="*/ 612722466 h 108"/>
                <a:gd name="T22" fmla="*/ 1192649544 w 115"/>
                <a:gd name="T23" fmla="*/ 1224717709 h 108"/>
                <a:gd name="T24" fmla="*/ 2147483646 w 115"/>
                <a:gd name="T25" fmla="*/ 2147483646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 h="108">
                  <a:moveTo>
                    <a:pt x="72" y="39"/>
                  </a:moveTo>
                  <a:cubicBezTo>
                    <a:pt x="90" y="65"/>
                    <a:pt x="96" y="77"/>
                    <a:pt x="97" y="77"/>
                  </a:cubicBezTo>
                  <a:cubicBezTo>
                    <a:pt x="114" y="108"/>
                    <a:pt x="114" y="108"/>
                    <a:pt x="114" y="108"/>
                  </a:cubicBezTo>
                  <a:cubicBezTo>
                    <a:pt x="115" y="107"/>
                    <a:pt x="115" y="107"/>
                    <a:pt x="115" y="107"/>
                  </a:cubicBezTo>
                  <a:cubicBezTo>
                    <a:pt x="98" y="77"/>
                    <a:pt x="98" y="77"/>
                    <a:pt x="98" y="77"/>
                  </a:cubicBezTo>
                  <a:cubicBezTo>
                    <a:pt x="97" y="77"/>
                    <a:pt x="91" y="65"/>
                    <a:pt x="73" y="39"/>
                  </a:cubicBezTo>
                  <a:cubicBezTo>
                    <a:pt x="67" y="31"/>
                    <a:pt x="61" y="24"/>
                    <a:pt x="54" y="19"/>
                  </a:cubicBezTo>
                  <a:cubicBezTo>
                    <a:pt x="54" y="19"/>
                    <a:pt x="53" y="19"/>
                    <a:pt x="53" y="19"/>
                  </a:cubicBezTo>
                  <a:cubicBezTo>
                    <a:pt x="53" y="18"/>
                    <a:pt x="53" y="18"/>
                    <a:pt x="53" y="18"/>
                  </a:cubicBezTo>
                  <a:cubicBezTo>
                    <a:pt x="38" y="7"/>
                    <a:pt x="20" y="1"/>
                    <a:pt x="0" y="0"/>
                  </a:cubicBezTo>
                  <a:cubicBezTo>
                    <a:pt x="1" y="1"/>
                    <a:pt x="1" y="1"/>
                    <a:pt x="1" y="1"/>
                  </a:cubicBezTo>
                  <a:cubicBezTo>
                    <a:pt x="2" y="2"/>
                    <a:pt x="2" y="2"/>
                    <a:pt x="2" y="2"/>
                  </a:cubicBezTo>
                  <a:cubicBezTo>
                    <a:pt x="31" y="3"/>
                    <a:pt x="54" y="15"/>
                    <a:pt x="72" y="3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2" name="MH_Other_280"/>
            <p:cNvSpPr/>
            <p:nvPr>
              <p:custDataLst>
                <p:tags r:id="rId294"/>
              </p:custDataLst>
            </p:nvPr>
          </p:nvSpPr>
          <p:spPr bwMode="auto">
            <a:xfrm>
              <a:off x="4529884" y="2108457"/>
              <a:ext cx="1523" cy="0"/>
            </a:xfrm>
            <a:custGeom>
              <a:avLst/>
              <a:gdLst>
                <a:gd name="T0" fmla="*/ 1792959984 w 1"/>
                <a:gd name="T1" fmla="*/ 1067 h 1"/>
                <a:gd name="T2" fmla="*/ 0 w 1"/>
                <a:gd name="T3" fmla="*/ 0 h 1"/>
                <a:gd name="T4" fmla="*/ 0 w 1"/>
                <a:gd name="T5" fmla="*/ 1067 h 1"/>
                <a:gd name="T6" fmla="*/ 1792959984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1"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3" name="MH_Other_281"/>
            <p:cNvSpPr/>
            <p:nvPr>
              <p:custDataLst>
                <p:tags r:id="rId295"/>
              </p:custDataLst>
            </p:nvPr>
          </p:nvSpPr>
          <p:spPr bwMode="auto">
            <a:xfrm>
              <a:off x="4572526" y="2120536"/>
              <a:ext cx="62442" cy="48316"/>
            </a:xfrm>
            <a:custGeom>
              <a:avLst/>
              <a:gdLst>
                <a:gd name="T0" fmla="*/ 2147483646 w 78"/>
                <a:gd name="T1" fmla="*/ 2147483646 h 60"/>
                <a:gd name="T2" fmla="*/ 2147483646 w 78"/>
                <a:gd name="T3" fmla="*/ 2147483646 h 60"/>
                <a:gd name="T4" fmla="*/ 2147483646 w 78"/>
                <a:gd name="T5" fmla="*/ 2147483646 h 60"/>
                <a:gd name="T6" fmla="*/ 2147483646 w 78"/>
                <a:gd name="T7" fmla="*/ 2147483646 h 60"/>
                <a:gd name="T8" fmla="*/ 2147483646 w 78"/>
                <a:gd name="T9" fmla="*/ 2147483646 h 60"/>
                <a:gd name="T10" fmla="*/ 2147483646 w 78"/>
                <a:gd name="T11" fmla="*/ 2147483646 h 60"/>
                <a:gd name="T12" fmla="*/ 2147483646 w 78"/>
                <a:gd name="T13" fmla="*/ 2147483646 h 60"/>
                <a:gd name="T14" fmla="*/ 0 w 78"/>
                <a:gd name="T15" fmla="*/ 0 h 60"/>
                <a:gd name="T16" fmla="*/ 0 w 78"/>
                <a:gd name="T17" fmla="*/ 602866460 h 60"/>
                <a:gd name="T18" fmla="*/ 584217371 w 78"/>
                <a:gd name="T19" fmla="*/ 1206449200 h 60"/>
                <a:gd name="T20" fmla="*/ 2147483646 w 78"/>
                <a:gd name="T21" fmla="*/ 2147483646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60">
                  <a:moveTo>
                    <a:pt x="68" y="44"/>
                  </a:moveTo>
                  <a:cubicBezTo>
                    <a:pt x="72" y="50"/>
                    <a:pt x="75" y="55"/>
                    <a:pt x="77" y="60"/>
                  </a:cubicBezTo>
                  <a:cubicBezTo>
                    <a:pt x="78" y="58"/>
                    <a:pt x="78" y="58"/>
                    <a:pt x="78" y="58"/>
                  </a:cubicBezTo>
                  <a:cubicBezTo>
                    <a:pt x="75" y="54"/>
                    <a:pt x="73" y="49"/>
                    <a:pt x="69" y="43"/>
                  </a:cubicBezTo>
                  <a:cubicBezTo>
                    <a:pt x="64" y="35"/>
                    <a:pt x="58" y="28"/>
                    <a:pt x="51" y="22"/>
                  </a:cubicBezTo>
                  <a:cubicBezTo>
                    <a:pt x="49" y="21"/>
                    <a:pt x="49" y="21"/>
                    <a:pt x="49" y="21"/>
                  </a:cubicBezTo>
                  <a:cubicBezTo>
                    <a:pt x="49" y="20"/>
                    <a:pt x="49" y="20"/>
                    <a:pt x="49" y="20"/>
                  </a:cubicBezTo>
                  <a:cubicBezTo>
                    <a:pt x="35" y="9"/>
                    <a:pt x="19" y="2"/>
                    <a:pt x="0" y="0"/>
                  </a:cubicBezTo>
                  <a:cubicBezTo>
                    <a:pt x="0" y="1"/>
                    <a:pt x="0" y="1"/>
                    <a:pt x="0" y="1"/>
                  </a:cubicBezTo>
                  <a:cubicBezTo>
                    <a:pt x="1" y="2"/>
                    <a:pt x="1" y="2"/>
                    <a:pt x="1" y="2"/>
                  </a:cubicBezTo>
                  <a:cubicBezTo>
                    <a:pt x="30" y="5"/>
                    <a:pt x="52" y="19"/>
                    <a:pt x="68" y="44"/>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4" name="MH_Other_282"/>
            <p:cNvSpPr/>
            <p:nvPr>
              <p:custDataLst>
                <p:tags r:id="rId296"/>
              </p:custDataLst>
            </p:nvPr>
          </p:nvSpPr>
          <p:spPr bwMode="auto">
            <a:xfrm>
              <a:off x="4572526" y="2122046"/>
              <a:ext cx="0" cy="0"/>
            </a:xfrm>
            <a:custGeom>
              <a:avLst/>
              <a:gdLst>
                <a:gd name="T0" fmla="*/ 711 w 1"/>
                <a:gd name="T1" fmla="*/ 711 h 1"/>
                <a:gd name="T2" fmla="*/ 0 w 1"/>
                <a:gd name="T3" fmla="*/ 0 h 1"/>
                <a:gd name="T4" fmla="*/ 0 w 1"/>
                <a:gd name="T5" fmla="*/ 711 h 1"/>
                <a:gd name="T6" fmla="*/ 711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5" name="MH_Other_283"/>
            <p:cNvSpPr/>
            <p:nvPr>
              <p:custDataLst>
                <p:tags r:id="rId297"/>
              </p:custDataLst>
            </p:nvPr>
          </p:nvSpPr>
          <p:spPr bwMode="auto">
            <a:xfrm>
              <a:off x="4612123" y="2137146"/>
              <a:ext cx="31982" cy="13588"/>
            </a:xfrm>
            <a:custGeom>
              <a:avLst/>
              <a:gdLst>
                <a:gd name="T0" fmla="*/ 2147483646 w 40"/>
                <a:gd name="T1" fmla="*/ 2147483646 h 17"/>
                <a:gd name="T2" fmla="*/ 2147483646 w 40"/>
                <a:gd name="T3" fmla="*/ 2147483646 h 17"/>
                <a:gd name="T4" fmla="*/ 2147483646 w 40"/>
                <a:gd name="T5" fmla="*/ 2147483646 h 17"/>
                <a:gd name="T6" fmla="*/ 0 w 40"/>
                <a:gd name="T7" fmla="*/ 0 h 17"/>
                <a:gd name="T8" fmla="*/ 1160741648 w 40"/>
                <a:gd name="T9" fmla="*/ 1181626505 h 17"/>
                <a:gd name="T10" fmla="*/ 2147483646 w 40"/>
                <a:gd name="T11" fmla="*/ 2147483646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7">
                  <a:moveTo>
                    <a:pt x="39" y="17"/>
                  </a:moveTo>
                  <a:cubicBezTo>
                    <a:pt x="40" y="17"/>
                    <a:pt x="40" y="17"/>
                    <a:pt x="40" y="17"/>
                  </a:cubicBezTo>
                  <a:cubicBezTo>
                    <a:pt x="40" y="16"/>
                    <a:pt x="40" y="16"/>
                    <a:pt x="40" y="16"/>
                  </a:cubicBezTo>
                  <a:cubicBezTo>
                    <a:pt x="28" y="8"/>
                    <a:pt x="15" y="2"/>
                    <a:pt x="0" y="0"/>
                  </a:cubicBezTo>
                  <a:cubicBezTo>
                    <a:pt x="2" y="2"/>
                    <a:pt x="2" y="2"/>
                    <a:pt x="2" y="2"/>
                  </a:cubicBezTo>
                  <a:cubicBezTo>
                    <a:pt x="16" y="4"/>
                    <a:pt x="29" y="9"/>
                    <a:pt x="39" y="1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6" name="MH_Other_284"/>
            <p:cNvSpPr/>
            <p:nvPr>
              <p:custDataLst>
                <p:tags r:id="rId298"/>
              </p:custDataLst>
            </p:nvPr>
          </p:nvSpPr>
          <p:spPr bwMode="auto">
            <a:xfrm>
              <a:off x="4612123" y="2137146"/>
              <a:ext cx="1523" cy="1509"/>
            </a:xfrm>
            <a:custGeom>
              <a:avLst/>
              <a:gdLst>
                <a:gd name="T0" fmla="*/ 0 w 4"/>
                <a:gd name="T1" fmla="*/ 111918811 h 4"/>
                <a:gd name="T2" fmla="*/ 224119998 w 4"/>
                <a:gd name="T3" fmla="*/ 223838018 h 4"/>
                <a:gd name="T4" fmla="*/ 0 w 4"/>
                <a:gd name="T5" fmla="*/ 0 h 4"/>
                <a:gd name="T6" fmla="*/ 0 w 4"/>
                <a:gd name="T7" fmla="*/ 111918811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2"/>
                  </a:moveTo>
                  <a:lnTo>
                    <a:pt x="4" y="4"/>
                  </a:lnTo>
                  <a:lnTo>
                    <a:pt x="0"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7" name="MH_Other_285"/>
            <p:cNvSpPr/>
            <p:nvPr>
              <p:custDataLst>
                <p:tags r:id="rId299"/>
              </p:custDataLst>
            </p:nvPr>
          </p:nvSpPr>
          <p:spPr bwMode="auto">
            <a:xfrm>
              <a:off x="4386728" y="2144694"/>
              <a:ext cx="25890" cy="1510"/>
            </a:xfrm>
            <a:custGeom>
              <a:avLst/>
              <a:gdLst>
                <a:gd name="T0" fmla="*/ 0 w 32"/>
                <a:gd name="T1" fmla="*/ 0 h 3"/>
                <a:gd name="T2" fmla="*/ 0 w 32"/>
                <a:gd name="T3" fmla="*/ 0 h 3"/>
                <a:gd name="T4" fmla="*/ 0 w 32"/>
                <a:gd name="T5" fmla="*/ 232561012 h 3"/>
                <a:gd name="T6" fmla="*/ 0 w 32"/>
                <a:gd name="T7" fmla="*/ 232561012 h 3"/>
                <a:gd name="T8" fmla="*/ 2147483646 w 32"/>
                <a:gd name="T9" fmla="*/ 464841477 h 3"/>
                <a:gd name="T10" fmla="*/ 2147483646 w 32"/>
                <a:gd name="T11" fmla="*/ 232561012 h 3"/>
                <a:gd name="T12" fmla="*/ 2147483646 w 32"/>
                <a:gd name="T13" fmla="*/ 0 h 3"/>
                <a:gd name="T14" fmla="*/ 2147483646 w 32"/>
                <a:gd name="T15" fmla="*/ 0 h 3"/>
                <a:gd name="T16" fmla="*/ 0 w 3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3">
                  <a:moveTo>
                    <a:pt x="0" y="0"/>
                  </a:moveTo>
                  <a:cubicBezTo>
                    <a:pt x="0" y="0"/>
                    <a:pt x="0" y="0"/>
                    <a:pt x="0" y="0"/>
                  </a:cubicBezTo>
                  <a:cubicBezTo>
                    <a:pt x="0" y="1"/>
                    <a:pt x="0" y="1"/>
                    <a:pt x="0" y="1"/>
                  </a:cubicBezTo>
                  <a:cubicBezTo>
                    <a:pt x="0" y="1"/>
                    <a:pt x="0" y="1"/>
                    <a:pt x="0" y="1"/>
                  </a:cubicBezTo>
                  <a:cubicBezTo>
                    <a:pt x="2" y="2"/>
                    <a:pt x="4" y="2"/>
                    <a:pt x="6" y="2"/>
                  </a:cubicBezTo>
                  <a:cubicBezTo>
                    <a:pt x="14" y="3"/>
                    <a:pt x="24" y="2"/>
                    <a:pt x="32" y="1"/>
                  </a:cubicBezTo>
                  <a:cubicBezTo>
                    <a:pt x="31" y="0"/>
                    <a:pt x="31" y="0"/>
                    <a:pt x="31" y="0"/>
                  </a:cubicBezTo>
                  <a:cubicBezTo>
                    <a:pt x="31" y="0"/>
                    <a:pt x="30" y="0"/>
                    <a:pt x="30" y="0"/>
                  </a:cubicBezTo>
                  <a:cubicBezTo>
                    <a:pt x="19" y="2"/>
                    <a:pt x="10" y="2"/>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8" name="MH_Other_286"/>
            <p:cNvSpPr/>
            <p:nvPr>
              <p:custDataLst>
                <p:tags r:id="rId300"/>
              </p:custDataLst>
            </p:nvPr>
          </p:nvSpPr>
          <p:spPr bwMode="auto">
            <a:xfrm>
              <a:off x="4388253" y="2126575"/>
              <a:ext cx="63963" cy="25668"/>
            </a:xfrm>
            <a:custGeom>
              <a:avLst/>
              <a:gdLst>
                <a:gd name="T0" fmla="*/ 2147483646 w 79"/>
                <a:gd name="T1" fmla="*/ 2147483646 h 31"/>
                <a:gd name="T2" fmla="*/ 0 w 79"/>
                <a:gd name="T3" fmla="*/ 0 h 31"/>
                <a:gd name="T4" fmla="*/ 0 w 79"/>
                <a:gd name="T5" fmla="*/ 643466178 h 31"/>
                <a:gd name="T6" fmla="*/ 2147483646 w 79"/>
                <a:gd name="T7" fmla="*/ 2147483646 h 31"/>
                <a:gd name="T8" fmla="*/ 2147483646 w 79"/>
                <a:gd name="T9" fmla="*/ 2147483646 h 31"/>
                <a:gd name="T10" fmla="*/ 2147483646 w 79"/>
                <a:gd name="T11" fmla="*/ 2147483646 h 31"/>
                <a:gd name="T12" fmla="*/ 2147483646 w 79"/>
                <a:gd name="T13" fmla="*/ 2147483646 h 31"/>
                <a:gd name="T14" fmla="*/ 2147483646 w 79"/>
                <a:gd name="T15" fmla="*/ 2147483646 h 31"/>
                <a:gd name="T16" fmla="*/ 2147483646 w 79"/>
                <a:gd name="T17" fmla="*/ 2147483646 h 31"/>
                <a:gd name="T18" fmla="*/ 2147483646 w 79"/>
                <a:gd name="T19" fmla="*/ 2147483646 h 31"/>
                <a:gd name="T20" fmla="*/ 2147483646 w 79"/>
                <a:gd name="T21" fmla="*/ 2147483646 h 31"/>
                <a:gd name="T22" fmla="*/ 2147483646 w 79"/>
                <a:gd name="T23" fmla="*/ 2147483646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 h="31">
                  <a:moveTo>
                    <a:pt x="7" y="6"/>
                  </a:moveTo>
                  <a:cubicBezTo>
                    <a:pt x="0" y="0"/>
                    <a:pt x="0" y="0"/>
                    <a:pt x="0" y="0"/>
                  </a:cubicBezTo>
                  <a:cubicBezTo>
                    <a:pt x="0" y="1"/>
                    <a:pt x="0" y="1"/>
                    <a:pt x="0" y="1"/>
                  </a:cubicBezTo>
                  <a:cubicBezTo>
                    <a:pt x="6" y="7"/>
                    <a:pt x="6" y="7"/>
                    <a:pt x="6" y="7"/>
                  </a:cubicBezTo>
                  <a:cubicBezTo>
                    <a:pt x="14" y="13"/>
                    <a:pt x="21" y="17"/>
                    <a:pt x="28" y="21"/>
                  </a:cubicBezTo>
                  <a:cubicBezTo>
                    <a:pt x="29" y="21"/>
                    <a:pt x="29" y="21"/>
                    <a:pt x="29" y="21"/>
                  </a:cubicBezTo>
                  <a:cubicBezTo>
                    <a:pt x="29" y="21"/>
                    <a:pt x="29" y="21"/>
                    <a:pt x="29" y="21"/>
                  </a:cubicBezTo>
                  <a:cubicBezTo>
                    <a:pt x="37" y="25"/>
                    <a:pt x="45" y="28"/>
                    <a:pt x="53" y="29"/>
                  </a:cubicBezTo>
                  <a:cubicBezTo>
                    <a:pt x="61" y="31"/>
                    <a:pt x="71" y="31"/>
                    <a:pt x="79" y="30"/>
                  </a:cubicBezTo>
                  <a:cubicBezTo>
                    <a:pt x="78" y="29"/>
                    <a:pt x="78" y="29"/>
                    <a:pt x="78" y="29"/>
                  </a:cubicBezTo>
                  <a:cubicBezTo>
                    <a:pt x="78" y="29"/>
                    <a:pt x="77" y="29"/>
                    <a:pt x="77" y="29"/>
                  </a:cubicBezTo>
                  <a:cubicBezTo>
                    <a:pt x="51" y="31"/>
                    <a:pt x="30" y="24"/>
                    <a:pt x="7" y="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09" name="MH_Other_287"/>
            <p:cNvSpPr/>
            <p:nvPr>
              <p:custDataLst>
                <p:tags r:id="rId301"/>
              </p:custDataLst>
            </p:nvPr>
          </p:nvSpPr>
          <p:spPr bwMode="auto">
            <a:xfrm>
              <a:off x="4411095" y="2144694"/>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0" name="MH_Other_288"/>
            <p:cNvSpPr/>
            <p:nvPr>
              <p:custDataLst>
                <p:tags r:id="rId302"/>
              </p:custDataLst>
            </p:nvPr>
          </p:nvSpPr>
          <p:spPr bwMode="auto">
            <a:xfrm>
              <a:off x="4391299" y="2097888"/>
              <a:ext cx="100513" cy="61904"/>
            </a:xfrm>
            <a:custGeom>
              <a:avLst/>
              <a:gdLst>
                <a:gd name="T0" fmla="*/ 2147483646 w 124"/>
                <a:gd name="T1" fmla="*/ 2147483646 h 77"/>
                <a:gd name="T2" fmla="*/ 2147483646 w 124"/>
                <a:gd name="T3" fmla="*/ 2147483646 h 77"/>
                <a:gd name="T4" fmla="*/ 0 w 124"/>
                <a:gd name="T5" fmla="*/ 0 h 77"/>
                <a:gd name="T6" fmla="*/ 0 w 124"/>
                <a:gd name="T7" fmla="*/ 1201087604 h 77"/>
                <a:gd name="T8" fmla="*/ 2147483646 w 124"/>
                <a:gd name="T9" fmla="*/ 2147483646 h 77"/>
                <a:gd name="T10" fmla="*/ 2147483646 w 124"/>
                <a:gd name="T11" fmla="*/ 2147483646 h 77"/>
                <a:gd name="T12" fmla="*/ 2147483646 w 124"/>
                <a:gd name="T13" fmla="*/ 2147483646 h 77"/>
                <a:gd name="T14" fmla="*/ 2147483646 w 124"/>
                <a:gd name="T15" fmla="*/ 2147483646 h 77"/>
                <a:gd name="T16" fmla="*/ 2147483646 w 124"/>
                <a:gd name="T17" fmla="*/ 2147483646 h 77"/>
                <a:gd name="T18" fmla="*/ 2147483646 w 124"/>
                <a:gd name="T19" fmla="*/ 2147483646 h 77"/>
                <a:gd name="T20" fmla="*/ 2147483646 w 124"/>
                <a:gd name="T21" fmla="*/ 2147483646 h 77"/>
                <a:gd name="T22" fmla="*/ 2147483646 w 124"/>
                <a:gd name="T23" fmla="*/ 2147483646 h 77"/>
                <a:gd name="T24" fmla="*/ 2147483646 w 124"/>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4" h="77">
                  <a:moveTo>
                    <a:pt x="55" y="48"/>
                  </a:moveTo>
                  <a:cubicBezTo>
                    <a:pt x="32" y="27"/>
                    <a:pt x="22" y="19"/>
                    <a:pt x="22" y="19"/>
                  </a:cubicBezTo>
                  <a:cubicBezTo>
                    <a:pt x="22" y="18"/>
                    <a:pt x="16" y="13"/>
                    <a:pt x="0" y="0"/>
                  </a:cubicBezTo>
                  <a:cubicBezTo>
                    <a:pt x="0" y="2"/>
                    <a:pt x="0" y="2"/>
                    <a:pt x="0" y="2"/>
                  </a:cubicBezTo>
                  <a:cubicBezTo>
                    <a:pt x="15" y="14"/>
                    <a:pt x="21" y="19"/>
                    <a:pt x="21" y="19"/>
                  </a:cubicBezTo>
                  <a:cubicBezTo>
                    <a:pt x="21" y="20"/>
                    <a:pt x="31" y="28"/>
                    <a:pt x="54" y="49"/>
                  </a:cubicBezTo>
                  <a:cubicBezTo>
                    <a:pt x="60" y="56"/>
                    <a:pt x="67" y="61"/>
                    <a:pt x="74" y="65"/>
                  </a:cubicBezTo>
                  <a:cubicBezTo>
                    <a:pt x="75" y="65"/>
                    <a:pt x="75" y="65"/>
                    <a:pt x="75" y="65"/>
                  </a:cubicBezTo>
                  <a:cubicBezTo>
                    <a:pt x="75" y="65"/>
                    <a:pt x="75" y="65"/>
                    <a:pt x="75" y="65"/>
                  </a:cubicBezTo>
                  <a:cubicBezTo>
                    <a:pt x="83" y="70"/>
                    <a:pt x="91" y="73"/>
                    <a:pt x="99" y="75"/>
                  </a:cubicBezTo>
                  <a:cubicBezTo>
                    <a:pt x="107" y="77"/>
                    <a:pt x="115" y="77"/>
                    <a:pt x="124" y="77"/>
                  </a:cubicBezTo>
                  <a:cubicBezTo>
                    <a:pt x="122" y="76"/>
                    <a:pt x="122" y="76"/>
                    <a:pt x="122" y="76"/>
                  </a:cubicBezTo>
                  <a:cubicBezTo>
                    <a:pt x="96" y="76"/>
                    <a:pt x="75" y="68"/>
                    <a:pt x="55" y="4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1" name="MH_Other_289"/>
            <p:cNvSpPr/>
            <p:nvPr>
              <p:custDataLst>
                <p:tags r:id="rId303"/>
              </p:custDataLst>
            </p:nvPr>
          </p:nvSpPr>
          <p:spPr bwMode="auto">
            <a:xfrm>
              <a:off x="4450692" y="2150732"/>
              <a:ext cx="1523" cy="0"/>
            </a:xfrm>
            <a:custGeom>
              <a:avLst/>
              <a:gdLst>
                <a:gd name="T0" fmla="*/ 0 w 1"/>
                <a:gd name="T1" fmla="*/ 1792959984 w 1"/>
                <a:gd name="T2" fmla="*/ 1792959984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1" y="0"/>
                    <a:pt x="1" y="0"/>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2" name="MH_Other_290"/>
            <p:cNvSpPr/>
            <p:nvPr>
              <p:custDataLst>
                <p:tags r:id="rId304"/>
              </p:custDataLst>
            </p:nvPr>
          </p:nvSpPr>
          <p:spPr bwMode="auto">
            <a:xfrm>
              <a:off x="4392820" y="2079770"/>
              <a:ext cx="135542" cy="92102"/>
            </a:xfrm>
            <a:custGeom>
              <a:avLst/>
              <a:gdLst>
                <a:gd name="T0" fmla="*/ 2147483646 w 169"/>
                <a:gd name="T1" fmla="*/ 2147483646 h 115"/>
                <a:gd name="T2" fmla="*/ 2147483646 w 169"/>
                <a:gd name="T3" fmla="*/ 2147483646 h 115"/>
                <a:gd name="T4" fmla="*/ 2147483646 w 169"/>
                <a:gd name="T5" fmla="*/ 2147483646 h 115"/>
                <a:gd name="T6" fmla="*/ 2147483646 w 169"/>
                <a:gd name="T7" fmla="*/ 2147483646 h 115"/>
                <a:gd name="T8" fmla="*/ 2147483646 w 169"/>
                <a:gd name="T9" fmla="*/ 2147483646 h 115"/>
                <a:gd name="T10" fmla="*/ 2147483646 w 169"/>
                <a:gd name="T11" fmla="*/ 2147483646 h 115"/>
                <a:gd name="T12" fmla="*/ 587804897 w 169"/>
                <a:gd name="T13" fmla="*/ 0 h 115"/>
                <a:gd name="T14" fmla="*/ 0 w 169"/>
                <a:gd name="T15" fmla="*/ 596324772 h 115"/>
                <a:gd name="T16" fmla="*/ 0 w 169"/>
                <a:gd name="T17" fmla="*/ 596324772 h 115"/>
                <a:gd name="T18" fmla="*/ 2147483646 w 169"/>
                <a:gd name="T19" fmla="*/ 2147483646 h 115"/>
                <a:gd name="T20" fmla="*/ 2147483646 w 169"/>
                <a:gd name="T21" fmla="*/ 2147483646 h 115"/>
                <a:gd name="T22" fmla="*/ 2147483646 w 169"/>
                <a:gd name="T23" fmla="*/ 2147483646 h 115"/>
                <a:gd name="T24" fmla="*/ 2147483646 w 169"/>
                <a:gd name="T25" fmla="*/ 2147483646 h 115"/>
                <a:gd name="T26" fmla="*/ 2147483646 w 169"/>
                <a:gd name="T27" fmla="*/ 2147483646 h 115"/>
                <a:gd name="T28" fmla="*/ 2147483646 w 169"/>
                <a:gd name="T29" fmla="*/ 2147483646 h 115"/>
                <a:gd name="T30" fmla="*/ 2147483646 w 169"/>
                <a:gd name="T31" fmla="*/ 2147483646 h 115"/>
                <a:gd name="T32" fmla="*/ 2147483646 w 169"/>
                <a:gd name="T33" fmla="*/ 2147483646 h 115"/>
                <a:gd name="T34" fmla="*/ 2147483646 w 169"/>
                <a:gd name="T35" fmla="*/ 2147483646 h 115"/>
                <a:gd name="T36" fmla="*/ 2147483646 w 169"/>
                <a:gd name="T37" fmla="*/ 2147483646 h 115"/>
                <a:gd name="T38" fmla="*/ 2147483646 w 169"/>
                <a:gd name="T39" fmla="*/ 2147483646 h 115"/>
                <a:gd name="T40" fmla="*/ 2147483646 w 169"/>
                <a:gd name="T41" fmla="*/ 2147483646 h 1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9" h="115">
                  <a:moveTo>
                    <a:pt x="100" y="82"/>
                  </a:moveTo>
                  <a:cubicBezTo>
                    <a:pt x="79" y="60"/>
                    <a:pt x="70" y="50"/>
                    <a:pt x="70" y="50"/>
                  </a:cubicBezTo>
                  <a:cubicBezTo>
                    <a:pt x="69" y="50"/>
                    <a:pt x="61" y="40"/>
                    <a:pt x="36" y="19"/>
                  </a:cubicBezTo>
                  <a:cubicBezTo>
                    <a:pt x="29" y="13"/>
                    <a:pt x="21" y="8"/>
                    <a:pt x="13" y="5"/>
                  </a:cubicBezTo>
                  <a:cubicBezTo>
                    <a:pt x="13" y="5"/>
                    <a:pt x="12" y="5"/>
                    <a:pt x="12" y="5"/>
                  </a:cubicBezTo>
                  <a:cubicBezTo>
                    <a:pt x="12" y="4"/>
                    <a:pt x="12" y="4"/>
                    <a:pt x="12" y="4"/>
                  </a:cubicBezTo>
                  <a:cubicBezTo>
                    <a:pt x="8" y="3"/>
                    <a:pt x="4" y="1"/>
                    <a:pt x="1" y="0"/>
                  </a:cubicBezTo>
                  <a:cubicBezTo>
                    <a:pt x="0" y="1"/>
                    <a:pt x="0" y="1"/>
                    <a:pt x="0" y="1"/>
                  </a:cubicBezTo>
                  <a:cubicBezTo>
                    <a:pt x="0" y="1"/>
                    <a:pt x="0" y="1"/>
                    <a:pt x="0" y="1"/>
                  </a:cubicBezTo>
                  <a:cubicBezTo>
                    <a:pt x="13" y="5"/>
                    <a:pt x="24" y="11"/>
                    <a:pt x="35" y="20"/>
                  </a:cubicBezTo>
                  <a:cubicBezTo>
                    <a:pt x="60" y="41"/>
                    <a:pt x="68" y="51"/>
                    <a:pt x="69" y="51"/>
                  </a:cubicBezTo>
                  <a:cubicBezTo>
                    <a:pt x="69" y="51"/>
                    <a:pt x="78" y="60"/>
                    <a:pt x="99" y="83"/>
                  </a:cubicBezTo>
                  <a:cubicBezTo>
                    <a:pt x="106" y="90"/>
                    <a:pt x="113" y="95"/>
                    <a:pt x="120" y="100"/>
                  </a:cubicBezTo>
                  <a:cubicBezTo>
                    <a:pt x="120" y="100"/>
                    <a:pt x="121" y="100"/>
                    <a:pt x="122" y="100"/>
                  </a:cubicBezTo>
                  <a:cubicBezTo>
                    <a:pt x="122" y="101"/>
                    <a:pt x="122" y="101"/>
                    <a:pt x="122" y="101"/>
                  </a:cubicBezTo>
                  <a:cubicBezTo>
                    <a:pt x="122" y="101"/>
                    <a:pt x="122" y="101"/>
                    <a:pt x="122" y="101"/>
                  </a:cubicBezTo>
                  <a:cubicBezTo>
                    <a:pt x="129" y="106"/>
                    <a:pt x="136" y="109"/>
                    <a:pt x="143" y="111"/>
                  </a:cubicBezTo>
                  <a:cubicBezTo>
                    <a:pt x="151" y="113"/>
                    <a:pt x="161" y="114"/>
                    <a:pt x="169" y="115"/>
                  </a:cubicBezTo>
                  <a:cubicBezTo>
                    <a:pt x="168" y="114"/>
                    <a:pt x="168" y="114"/>
                    <a:pt x="168" y="114"/>
                  </a:cubicBezTo>
                  <a:cubicBezTo>
                    <a:pt x="167" y="114"/>
                    <a:pt x="167" y="114"/>
                    <a:pt x="167" y="113"/>
                  </a:cubicBezTo>
                  <a:cubicBezTo>
                    <a:pt x="140" y="112"/>
                    <a:pt x="120" y="103"/>
                    <a:pt x="100" y="8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3" name="MH_Other_291"/>
            <p:cNvSpPr/>
            <p:nvPr>
              <p:custDataLst>
                <p:tags r:id="rId305"/>
              </p:custDataLst>
            </p:nvPr>
          </p:nvSpPr>
          <p:spPr bwMode="auto">
            <a:xfrm>
              <a:off x="4488766" y="2159792"/>
              <a:ext cx="3046" cy="0"/>
            </a:xfrm>
            <a:custGeom>
              <a:avLst/>
              <a:gdLst>
                <a:gd name="T0" fmla="*/ 2147483646 w 2"/>
                <a:gd name="T1" fmla="*/ 0 h 1"/>
                <a:gd name="T2" fmla="*/ 0 w 2"/>
                <a:gd name="T3" fmla="*/ 0 h 1"/>
                <a:gd name="T4" fmla="*/ 2147483646 w 2"/>
                <a:gd name="T5" fmla="*/ 711 h 1"/>
                <a:gd name="T6" fmla="*/ 2147483646 w 2"/>
                <a:gd name="T7" fmla="*/ 711 h 1"/>
                <a:gd name="T8" fmla="*/ 2147483646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1" y="0"/>
                    <a:pt x="0" y="0"/>
                    <a:pt x="0" y="0"/>
                  </a:cubicBezTo>
                  <a:cubicBezTo>
                    <a:pt x="2" y="1"/>
                    <a:pt x="2" y="1"/>
                    <a:pt x="2" y="1"/>
                  </a:cubicBezTo>
                  <a:cubicBezTo>
                    <a:pt x="2" y="1"/>
                    <a:pt x="2" y="1"/>
                    <a:pt x="2"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4" name="MH_Other_292"/>
            <p:cNvSpPr/>
            <p:nvPr>
              <p:custDataLst>
                <p:tags r:id="rId306"/>
              </p:custDataLst>
            </p:nvPr>
          </p:nvSpPr>
          <p:spPr bwMode="auto">
            <a:xfrm>
              <a:off x="4401957" y="2078260"/>
              <a:ext cx="164478" cy="107201"/>
            </a:xfrm>
            <a:custGeom>
              <a:avLst/>
              <a:gdLst>
                <a:gd name="T0" fmla="*/ 2147483646 w 204"/>
                <a:gd name="T1" fmla="*/ 2147483646 h 133"/>
                <a:gd name="T2" fmla="*/ 2147483646 w 204"/>
                <a:gd name="T3" fmla="*/ 2147483646 h 133"/>
                <a:gd name="T4" fmla="*/ 2147483646 w 204"/>
                <a:gd name="T5" fmla="*/ 2147483646 h 133"/>
                <a:gd name="T6" fmla="*/ 2147483646 w 204"/>
                <a:gd name="T7" fmla="*/ 2147483646 h 133"/>
                <a:gd name="T8" fmla="*/ 2147483646 w 204"/>
                <a:gd name="T9" fmla="*/ 2147483646 h 133"/>
                <a:gd name="T10" fmla="*/ 0 w 204"/>
                <a:gd name="T11" fmla="*/ 2147483646 h 133"/>
                <a:gd name="T12" fmla="*/ 0 w 204"/>
                <a:gd name="T13" fmla="*/ 2147483646 h 133"/>
                <a:gd name="T14" fmla="*/ 593327098 w 204"/>
                <a:gd name="T15" fmla="*/ 2147483646 h 133"/>
                <a:gd name="T16" fmla="*/ 2147483646 w 204"/>
                <a:gd name="T17" fmla="*/ 2147483646 h 133"/>
                <a:gd name="T18" fmla="*/ 2147483646 w 204"/>
                <a:gd name="T19" fmla="*/ 2147483646 h 133"/>
                <a:gd name="T20" fmla="*/ 2147483646 w 204"/>
                <a:gd name="T21" fmla="*/ 2147483646 h 133"/>
                <a:gd name="T22" fmla="*/ 2147483646 w 204"/>
                <a:gd name="T23" fmla="*/ 2147483646 h 133"/>
                <a:gd name="T24" fmla="*/ 2147483646 w 204"/>
                <a:gd name="T25" fmla="*/ 2147483646 h 133"/>
                <a:gd name="T26" fmla="*/ 2147483646 w 204"/>
                <a:gd name="T27" fmla="*/ 2147483646 h 133"/>
                <a:gd name="T28" fmla="*/ 2147483646 w 204"/>
                <a:gd name="T29" fmla="*/ 2147483646 h 133"/>
                <a:gd name="T30" fmla="*/ 2147483646 w 204"/>
                <a:gd name="T31" fmla="*/ 2147483646 h 1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 h="133">
                  <a:moveTo>
                    <a:pt x="204" y="133"/>
                  </a:moveTo>
                  <a:cubicBezTo>
                    <a:pt x="203" y="131"/>
                    <a:pt x="203" y="131"/>
                    <a:pt x="203" y="131"/>
                  </a:cubicBezTo>
                  <a:cubicBezTo>
                    <a:pt x="176" y="129"/>
                    <a:pt x="156" y="118"/>
                    <a:pt x="137" y="96"/>
                  </a:cubicBezTo>
                  <a:cubicBezTo>
                    <a:pt x="118" y="72"/>
                    <a:pt x="109" y="62"/>
                    <a:pt x="109" y="62"/>
                  </a:cubicBezTo>
                  <a:cubicBezTo>
                    <a:pt x="108" y="62"/>
                    <a:pt x="100" y="51"/>
                    <a:pt x="77" y="29"/>
                  </a:cubicBezTo>
                  <a:cubicBezTo>
                    <a:pt x="55" y="8"/>
                    <a:pt x="29" y="0"/>
                    <a:pt x="0" y="5"/>
                  </a:cubicBezTo>
                  <a:cubicBezTo>
                    <a:pt x="0" y="5"/>
                    <a:pt x="0" y="5"/>
                    <a:pt x="0" y="5"/>
                  </a:cubicBezTo>
                  <a:cubicBezTo>
                    <a:pt x="0" y="5"/>
                    <a:pt x="1" y="6"/>
                    <a:pt x="1" y="6"/>
                  </a:cubicBezTo>
                  <a:cubicBezTo>
                    <a:pt x="29" y="1"/>
                    <a:pt x="54" y="9"/>
                    <a:pt x="76" y="30"/>
                  </a:cubicBezTo>
                  <a:cubicBezTo>
                    <a:pt x="99" y="52"/>
                    <a:pt x="107" y="63"/>
                    <a:pt x="108" y="63"/>
                  </a:cubicBezTo>
                  <a:cubicBezTo>
                    <a:pt x="108" y="63"/>
                    <a:pt x="117" y="73"/>
                    <a:pt x="137" y="96"/>
                  </a:cubicBezTo>
                  <a:cubicBezTo>
                    <a:pt x="142" y="103"/>
                    <a:pt x="148" y="109"/>
                    <a:pt x="155" y="114"/>
                  </a:cubicBezTo>
                  <a:cubicBezTo>
                    <a:pt x="156" y="114"/>
                    <a:pt x="156" y="114"/>
                    <a:pt x="156" y="114"/>
                  </a:cubicBezTo>
                  <a:cubicBezTo>
                    <a:pt x="156" y="115"/>
                    <a:pt x="156" y="115"/>
                    <a:pt x="156" y="115"/>
                  </a:cubicBezTo>
                  <a:cubicBezTo>
                    <a:pt x="163" y="120"/>
                    <a:pt x="170" y="124"/>
                    <a:pt x="178" y="127"/>
                  </a:cubicBezTo>
                  <a:cubicBezTo>
                    <a:pt x="186" y="130"/>
                    <a:pt x="195" y="132"/>
                    <a:pt x="204" y="13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5" name="MH_Other_293"/>
            <p:cNvSpPr/>
            <p:nvPr>
              <p:custDataLst>
                <p:tags r:id="rId307"/>
              </p:custDataLst>
            </p:nvPr>
          </p:nvSpPr>
          <p:spPr bwMode="auto">
            <a:xfrm>
              <a:off x="4401957" y="2082790"/>
              <a:ext cx="1523" cy="0"/>
            </a:xfrm>
            <a:custGeom>
              <a:avLst/>
              <a:gdLst>
                <a:gd name="T0" fmla="*/ 1792959984 w 1"/>
                <a:gd name="T1" fmla="*/ 711 h 1"/>
                <a:gd name="T2" fmla="*/ 0 w 1"/>
                <a:gd name="T3" fmla="*/ 0 h 1"/>
                <a:gd name="T4" fmla="*/ 0 w 1"/>
                <a:gd name="T5" fmla="*/ 711 h 1"/>
                <a:gd name="T6" fmla="*/ 1792959984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6" name="MH_Other_294"/>
            <p:cNvSpPr/>
            <p:nvPr>
              <p:custDataLst>
                <p:tags r:id="rId308"/>
              </p:custDataLst>
            </p:nvPr>
          </p:nvSpPr>
          <p:spPr bwMode="auto">
            <a:xfrm>
              <a:off x="4526839" y="2170362"/>
              <a:ext cx="1523" cy="0"/>
            </a:xfrm>
            <a:custGeom>
              <a:avLst/>
              <a:gdLst>
                <a:gd name="T0" fmla="*/ 0 w 1"/>
                <a:gd name="T1" fmla="*/ 0 h 1"/>
                <a:gd name="T2" fmla="*/ 2147483646 w 1"/>
                <a:gd name="T3" fmla="*/ 711 h 1"/>
                <a:gd name="T4" fmla="*/ 2147483646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7" name="MH_Other_295"/>
            <p:cNvSpPr/>
            <p:nvPr>
              <p:custDataLst>
                <p:tags r:id="rId309"/>
              </p:custDataLst>
            </p:nvPr>
          </p:nvSpPr>
          <p:spPr bwMode="auto">
            <a:xfrm>
              <a:off x="4613646" y="2149223"/>
              <a:ext cx="237578" cy="200812"/>
            </a:xfrm>
            <a:custGeom>
              <a:avLst/>
              <a:gdLst>
                <a:gd name="T0" fmla="*/ 2147483646 w 294"/>
                <a:gd name="T1" fmla="*/ 2147483646 h 250"/>
                <a:gd name="T2" fmla="*/ 2147483646 w 294"/>
                <a:gd name="T3" fmla="*/ 2147483646 h 250"/>
                <a:gd name="T4" fmla="*/ 2147483646 w 294"/>
                <a:gd name="T5" fmla="*/ 2147483646 h 250"/>
                <a:gd name="T6" fmla="*/ 2147483646 w 294"/>
                <a:gd name="T7" fmla="*/ 2147483646 h 250"/>
                <a:gd name="T8" fmla="*/ 2147483646 w 294"/>
                <a:gd name="T9" fmla="*/ 2147483646 h 250"/>
                <a:gd name="T10" fmla="*/ 2147483646 w 294"/>
                <a:gd name="T11" fmla="*/ 2147483646 h 250"/>
                <a:gd name="T12" fmla="*/ 2147483646 w 294"/>
                <a:gd name="T13" fmla="*/ 2147483646 h 250"/>
                <a:gd name="T14" fmla="*/ 2147483646 w 294"/>
                <a:gd name="T15" fmla="*/ 2147483646 h 250"/>
                <a:gd name="T16" fmla="*/ 2147483646 w 294"/>
                <a:gd name="T17" fmla="*/ 0 h 250"/>
                <a:gd name="T18" fmla="*/ 2147483646 w 294"/>
                <a:gd name="T19" fmla="*/ 599139242 h 250"/>
                <a:gd name="T20" fmla="*/ 2147483646 w 294"/>
                <a:gd name="T21" fmla="*/ 599139242 h 250"/>
                <a:gd name="T22" fmla="*/ 2147483646 w 294"/>
                <a:gd name="T23" fmla="*/ 2147483646 h 250"/>
                <a:gd name="T24" fmla="*/ 2147483646 w 294"/>
                <a:gd name="T25" fmla="*/ 2147483646 h 250"/>
                <a:gd name="T26" fmla="*/ 2147483646 w 294"/>
                <a:gd name="T27" fmla="*/ 2147483646 h 250"/>
                <a:gd name="T28" fmla="*/ 2147483646 w 294"/>
                <a:gd name="T29" fmla="*/ 2147483646 h 250"/>
                <a:gd name="T30" fmla="*/ 596020266 w 294"/>
                <a:gd name="T31" fmla="*/ 2147483646 h 250"/>
                <a:gd name="T32" fmla="*/ 596020266 w 294"/>
                <a:gd name="T33" fmla="*/ 2147483646 h 250"/>
                <a:gd name="T34" fmla="*/ 0 w 294"/>
                <a:gd name="T35" fmla="*/ 2147483646 h 250"/>
                <a:gd name="T36" fmla="*/ 0 w 294"/>
                <a:gd name="T37" fmla="*/ 2147483646 h 250"/>
                <a:gd name="T38" fmla="*/ 2147483646 w 294"/>
                <a:gd name="T39" fmla="*/ 2147483646 h 250"/>
                <a:gd name="T40" fmla="*/ 2147483646 w 294"/>
                <a:gd name="T41" fmla="*/ 2147483646 h 250"/>
                <a:gd name="T42" fmla="*/ 2147483646 w 294"/>
                <a:gd name="T43" fmla="*/ 2147483646 h 250"/>
                <a:gd name="T44" fmla="*/ 2147483646 w 294"/>
                <a:gd name="T45" fmla="*/ 2147483646 h 250"/>
                <a:gd name="T46" fmla="*/ 2147483646 w 294"/>
                <a:gd name="T47" fmla="*/ 2147483646 h 250"/>
                <a:gd name="T48" fmla="*/ 2147483646 w 294"/>
                <a:gd name="T49" fmla="*/ 2147483646 h 250"/>
                <a:gd name="T50" fmla="*/ 2147483646 w 294"/>
                <a:gd name="T51" fmla="*/ 2147483646 h 250"/>
                <a:gd name="T52" fmla="*/ 2147483646 w 294"/>
                <a:gd name="T53" fmla="*/ 2147483646 h 250"/>
                <a:gd name="T54" fmla="*/ 2147483646 w 294"/>
                <a:gd name="T55" fmla="*/ 2147483646 h 250"/>
                <a:gd name="T56" fmla="*/ 2147483646 w 294"/>
                <a:gd name="T57" fmla="*/ 2147483646 h 250"/>
                <a:gd name="T58" fmla="*/ 2147483646 w 294"/>
                <a:gd name="T59" fmla="*/ 2147483646 h 250"/>
                <a:gd name="T60" fmla="*/ 2147483646 w 294"/>
                <a:gd name="T61" fmla="*/ 2147483646 h 250"/>
                <a:gd name="T62" fmla="*/ 2147483646 w 294"/>
                <a:gd name="T63" fmla="*/ 2147483646 h 250"/>
                <a:gd name="T64" fmla="*/ 2147483646 w 294"/>
                <a:gd name="T65" fmla="*/ 2147483646 h 250"/>
                <a:gd name="T66" fmla="*/ 2147483646 w 294"/>
                <a:gd name="T67" fmla="*/ 2147483646 h 250"/>
                <a:gd name="T68" fmla="*/ 2147483646 w 294"/>
                <a:gd name="T69" fmla="*/ 2147483646 h 250"/>
                <a:gd name="T70" fmla="*/ 2147483646 w 294"/>
                <a:gd name="T71" fmla="*/ 2147483646 h 250"/>
                <a:gd name="T72" fmla="*/ 2147483646 w 294"/>
                <a:gd name="T73" fmla="*/ 2147483646 h 250"/>
                <a:gd name="T74" fmla="*/ 2147483646 w 294"/>
                <a:gd name="T75" fmla="*/ 2147483646 h 250"/>
                <a:gd name="T76" fmla="*/ 2147483646 w 294"/>
                <a:gd name="T77" fmla="*/ 2147483646 h 250"/>
                <a:gd name="T78" fmla="*/ 2147483646 w 294"/>
                <a:gd name="T79" fmla="*/ 2147483646 h 250"/>
                <a:gd name="T80" fmla="*/ 2147483646 w 294"/>
                <a:gd name="T81" fmla="*/ 2147483646 h 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4" h="250">
                  <a:moveTo>
                    <a:pt x="263" y="165"/>
                  </a:moveTo>
                  <a:cubicBezTo>
                    <a:pt x="254" y="150"/>
                    <a:pt x="241" y="138"/>
                    <a:pt x="224" y="129"/>
                  </a:cubicBezTo>
                  <a:cubicBezTo>
                    <a:pt x="224" y="130"/>
                    <a:pt x="224" y="130"/>
                    <a:pt x="224" y="130"/>
                  </a:cubicBezTo>
                  <a:cubicBezTo>
                    <a:pt x="215" y="114"/>
                    <a:pt x="199" y="102"/>
                    <a:pt x="182" y="94"/>
                  </a:cubicBezTo>
                  <a:cubicBezTo>
                    <a:pt x="171" y="80"/>
                    <a:pt x="156" y="69"/>
                    <a:pt x="138" y="62"/>
                  </a:cubicBezTo>
                  <a:cubicBezTo>
                    <a:pt x="127" y="49"/>
                    <a:pt x="111" y="39"/>
                    <a:pt x="93" y="34"/>
                  </a:cubicBezTo>
                  <a:cubicBezTo>
                    <a:pt x="81" y="21"/>
                    <a:pt x="65" y="12"/>
                    <a:pt x="46" y="8"/>
                  </a:cubicBezTo>
                  <a:cubicBezTo>
                    <a:pt x="46" y="8"/>
                    <a:pt x="46" y="8"/>
                    <a:pt x="46" y="8"/>
                  </a:cubicBezTo>
                  <a:cubicBezTo>
                    <a:pt x="43" y="5"/>
                    <a:pt x="40" y="3"/>
                    <a:pt x="37" y="0"/>
                  </a:cubicBezTo>
                  <a:cubicBezTo>
                    <a:pt x="37" y="1"/>
                    <a:pt x="37" y="1"/>
                    <a:pt x="37" y="1"/>
                  </a:cubicBezTo>
                  <a:cubicBezTo>
                    <a:pt x="36" y="1"/>
                    <a:pt x="36" y="1"/>
                    <a:pt x="36" y="1"/>
                  </a:cubicBezTo>
                  <a:cubicBezTo>
                    <a:pt x="26" y="22"/>
                    <a:pt x="26" y="22"/>
                    <a:pt x="26" y="22"/>
                  </a:cubicBezTo>
                  <a:cubicBezTo>
                    <a:pt x="25" y="24"/>
                    <a:pt x="25" y="24"/>
                    <a:pt x="25" y="24"/>
                  </a:cubicBezTo>
                  <a:cubicBezTo>
                    <a:pt x="10" y="54"/>
                    <a:pt x="10" y="54"/>
                    <a:pt x="10" y="54"/>
                  </a:cubicBezTo>
                  <a:cubicBezTo>
                    <a:pt x="9" y="55"/>
                    <a:pt x="9" y="55"/>
                    <a:pt x="9" y="55"/>
                  </a:cubicBezTo>
                  <a:cubicBezTo>
                    <a:pt x="1" y="73"/>
                    <a:pt x="1" y="73"/>
                    <a:pt x="1" y="73"/>
                  </a:cubicBezTo>
                  <a:cubicBezTo>
                    <a:pt x="1" y="73"/>
                    <a:pt x="1" y="73"/>
                    <a:pt x="1" y="73"/>
                  </a:cubicBezTo>
                  <a:cubicBezTo>
                    <a:pt x="0" y="74"/>
                    <a:pt x="0" y="74"/>
                    <a:pt x="0" y="74"/>
                  </a:cubicBezTo>
                  <a:cubicBezTo>
                    <a:pt x="0" y="74"/>
                    <a:pt x="0" y="74"/>
                    <a:pt x="0" y="74"/>
                  </a:cubicBezTo>
                  <a:cubicBezTo>
                    <a:pt x="2" y="75"/>
                    <a:pt x="4" y="76"/>
                    <a:pt x="6" y="77"/>
                  </a:cubicBezTo>
                  <a:cubicBezTo>
                    <a:pt x="13" y="81"/>
                    <a:pt x="22" y="84"/>
                    <a:pt x="30" y="85"/>
                  </a:cubicBezTo>
                  <a:cubicBezTo>
                    <a:pt x="36" y="92"/>
                    <a:pt x="42" y="97"/>
                    <a:pt x="49" y="101"/>
                  </a:cubicBezTo>
                  <a:cubicBezTo>
                    <a:pt x="56" y="105"/>
                    <a:pt x="65" y="108"/>
                    <a:pt x="73" y="111"/>
                  </a:cubicBezTo>
                  <a:cubicBezTo>
                    <a:pt x="78" y="117"/>
                    <a:pt x="84" y="123"/>
                    <a:pt x="91" y="128"/>
                  </a:cubicBezTo>
                  <a:cubicBezTo>
                    <a:pt x="98" y="132"/>
                    <a:pt x="105" y="136"/>
                    <a:pt x="113" y="138"/>
                  </a:cubicBezTo>
                  <a:cubicBezTo>
                    <a:pt x="118" y="145"/>
                    <a:pt x="123" y="151"/>
                    <a:pt x="130" y="155"/>
                  </a:cubicBezTo>
                  <a:cubicBezTo>
                    <a:pt x="136" y="160"/>
                    <a:pt x="144" y="165"/>
                    <a:pt x="152" y="168"/>
                  </a:cubicBezTo>
                  <a:cubicBezTo>
                    <a:pt x="157" y="175"/>
                    <a:pt x="162" y="182"/>
                    <a:pt x="168" y="187"/>
                  </a:cubicBezTo>
                  <a:cubicBezTo>
                    <a:pt x="174" y="192"/>
                    <a:pt x="182" y="197"/>
                    <a:pt x="190" y="201"/>
                  </a:cubicBezTo>
                  <a:cubicBezTo>
                    <a:pt x="194" y="208"/>
                    <a:pt x="199" y="215"/>
                    <a:pt x="204" y="221"/>
                  </a:cubicBezTo>
                  <a:cubicBezTo>
                    <a:pt x="210" y="226"/>
                    <a:pt x="217" y="231"/>
                    <a:pt x="224" y="235"/>
                  </a:cubicBezTo>
                  <a:cubicBezTo>
                    <a:pt x="227" y="241"/>
                    <a:pt x="230" y="246"/>
                    <a:pt x="233" y="250"/>
                  </a:cubicBezTo>
                  <a:cubicBezTo>
                    <a:pt x="234" y="250"/>
                    <a:pt x="234" y="250"/>
                    <a:pt x="234" y="250"/>
                  </a:cubicBezTo>
                  <a:cubicBezTo>
                    <a:pt x="249" y="236"/>
                    <a:pt x="249" y="236"/>
                    <a:pt x="249" y="236"/>
                  </a:cubicBezTo>
                  <a:cubicBezTo>
                    <a:pt x="250" y="235"/>
                    <a:pt x="250" y="235"/>
                    <a:pt x="250" y="235"/>
                  </a:cubicBezTo>
                  <a:cubicBezTo>
                    <a:pt x="275" y="212"/>
                    <a:pt x="275" y="212"/>
                    <a:pt x="275" y="212"/>
                  </a:cubicBezTo>
                  <a:cubicBezTo>
                    <a:pt x="276" y="211"/>
                    <a:pt x="276" y="211"/>
                    <a:pt x="276" y="211"/>
                  </a:cubicBezTo>
                  <a:cubicBezTo>
                    <a:pt x="293" y="196"/>
                    <a:pt x="293" y="196"/>
                    <a:pt x="293" y="196"/>
                  </a:cubicBezTo>
                  <a:cubicBezTo>
                    <a:pt x="294" y="195"/>
                    <a:pt x="294" y="195"/>
                    <a:pt x="294" y="195"/>
                  </a:cubicBezTo>
                  <a:cubicBezTo>
                    <a:pt x="294" y="195"/>
                    <a:pt x="294" y="195"/>
                    <a:pt x="294" y="195"/>
                  </a:cubicBezTo>
                  <a:cubicBezTo>
                    <a:pt x="287" y="183"/>
                    <a:pt x="276" y="173"/>
                    <a:pt x="263" y="16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8" name="MH_Other_296"/>
            <p:cNvSpPr/>
            <p:nvPr>
              <p:custDataLst>
                <p:tags r:id="rId310"/>
              </p:custDataLst>
            </p:nvPr>
          </p:nvSpPr>
          <p:spPr bwMode="auto">
            <a:xfrm>
              <a:off x="4688271" y="2176401"/>
              <a:ext cx="106605" cy="161556"/>
            </a:xfrm>
            <a:custGeom>
              <a:avLst/>
              <a:gdLst>
                <a:gd name="T0" fmla="*/ 2147483646 w 131"/>
                <a:gd name="T1" fmla="*/ 2147483646 h 201"/>
                <a:gd name="T2" fmla="*/ 2147483646 w 131"/>
                <a:gd name="T3" fmla="*/ 2147483646 h 201"/>
                <a:gd name="T4" fmla="*/ 2147483646 w 131"/>
                <a:gd name="T5" fmla="*/ 2147483646 h 201"/>
                <a:gd name="T6" fmla="*/ 2147483646 w 131"/>
                <a:gd name="T7" fmla="*/ 2147483646 h 201"/>
                <a:gd name="T8" fmla="*/ 2147483646 w 131"/>
                <a:gd name="T9" fmla="*/ 2147483646 h 201"/>
                <a:gd name="T10" fmla="*/ 2147483646 w 131"/>
                <a:gd name="T11" fmla="*/ 2147483646 h 201"/>
                <a:gd name="T12" fmla="*/ 2147483646 w 131"/>
                <a:gd name="T13" fmla="*/ 2147483646 h 201"/>
                <a:gd name="T14" fmla="*/ 2147483646 w 131"/>
                <a:gd name="T15" fmla="*/ 2147483646 h 201"/>
                <a:gd name="T16" fmla="*/ 2147483646 w 131"/>
                <a:gd name="T17" fmla="*/ 2147483646 h 201"/>
                <a:gd name="T18" fmla="*/ 2147483646 w 131"/>
                <a:gd name="T19" fmla="*/ 2147483646 h 201"/>
                <a:gd name="T20" fmla="*/ 2147483646 w 131"/>
                <a:gd name="T21" fmla="*/ 2147483646 h 201"/>
                <a:gd name="T22" fmla="*/ 2147483646 w 131"/>
                <a:gd name="T23" fmla="*/ 2147483646 h 201"/>
                <a:gd name="T24" fmla="*/ 2147483646 w 131"/>
                <a:gd name="T25" fmla="*/ 2147483646 h 201"/>
                <a:gd name="T26" fmla="*/ 0 w 131"/>
                <a:gd name="T27" fmla="*/ 0 h 201"/>
                <a:gd name="T28" fmla="*/ 605169784 w 131"/>
                <a:gd name="T29" fmla="*/ 601329227 h 201"/>
                <a:gd name="T30" fmla="*/ 2147483646 w 131"/>
                <a:gd name="T31" fmla="*/ 2147483646 h 2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1" h="201">
                  <a:moveTo>
                    <a:pt x="60" y="55"/>
                  </a:moveTo>
                  <a:cubicBezTo>
                    <a:pt x="71" y="85"/>
                    <a:pt x="74" y="98"/>
                    <a:pt x="74" y="98"/>
                  </a:cubicBezTo>
                  <a:cubicBezTo>
                    <a:pt x="74" y="98"/>
                    <a:pt x="78" y="111"/>
                    <a:pt x="86" y="141"/>
                  </a:cubicBezTo>
                  <a:cubicBezTo>
                    <a:pt x="92" y="160"/>
                    <a:pt x="100" y="175"/>
                    <a:pt x="111" y="187"/>
                  </a:cubicBezTo>
                  <a:cubicBezTo>
                    <a:pt x="117" y="192"/>
                    <a:pt x="124" y="197"/>
                    <a:pt x="131" y="201"/>
                  </a:cubicBezTo>
                  <a:cubicBezTo>
                    <a:pt x="130" y="199"/>
                    <a:pt x="130" y="199"/>
                    <a:pt x="130" y="199"/>
                  </a:cubicBezTo>
                  <a:cubicBezTo>
                    <a:pt x="108" y="186"/>
                    <a:pt x="95" y="168"/>
                    <a:pt x="88" y="141"/>
                  </a:cubicBezTo>
                  <a:cubicBezTo>
                    <a:pt x="80" y="111"/>
                    <a:pt x="76" y="98"/>
                    <a:pt x="76" y="98"/>
                  </a:cubicBezTo>
                  <a:cubicBezTo>
                    <a:pt x="75" y="98"/>
                    <a:pt x="72" y="85"/>
                    <a:pt x="61" y="55"/>
                  </a:cubicBezTo>
                  <a:cubicBezTo>
                    <a:pt x="57" y="46"/>
                    <a:pt x="52" y="38"/>
                    <a:pt x="47" y="30"/>
                  </a:cubicBezTo>
                  <a:cubicBezTo>
                    <a:pt x="45" y="30"/>
                    <a:pt x="45" y="30"/>
                    <a:pt x="45" y="30"/>
                  </a:cubicBezTo>
                  <a:cubicBezTo>
                    <a:pt x="45" y="28"/>
                    <a:pt x="45" y="28"/>
                    <a:pt x="45" y="28"/>
                  </a:cubicBezTo>
                  <a:cubicBezTo>
                    <a:pt x="45" y="28"/>
                    <a:pt x="45" y="28"/>
                    <a:pt x="45" y="28"/>
                  </a:cubicBezTo>
                  <a:cubicBezTo>
                    <a:pt x="34" y="15"/>
                    <a:pt x="18" y="5"/>
                    <a:pt x="0" y="0"/>
                  </a:cubicBezTo>
                  <a:cubicBezTo>
                    <a:pt x="1" y="1"/>
                    <a:pt x="1" y="1"/>
                    <a:pt x="1" y="1"/>
                  </a:cubicBezTo>
                  <a:cubicBezTo>
                    <a:pt x="29" y="9"/>
                    <a:pt x="48" y="27"/>
                    <a:pt x="60" y="5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19" name="MH_Other_297"/>
            <p:cNvSpPr/>
            <p:nvPr>
              <p:custDataLst>
                <p:tags r:id="rId311"/>
              </p:custDataLst>
            </p:nvPr>
          </p:nvSpPr>
          <p:spPr bwMode="auto">
            <a:xfrm>
              <a:off x="4724821" y="2199048"/>
              <a:ext cx="77670" cy="150988"/>
            </a:xfrm>
            <a:custGeom>
              <a:avLst/>
              <a:gdLst>
                <a:gd name="T0" fmla="*/ 2147483646 w 96"/>
                <a:gd name="T1" fmla="*/ 2147483646 h 188"/>
                <a:gd name="T2" fmla="*/ 2147483646 w 96"/>
                <a:gd name="T3" fmla="*/ 2147483646 h 188"/>
                <a:gd name="T4" fmla="*/ 2147483646 w 96"/>
                <a:gd name="T5" fmla="*/ 2147483646 h 188"/>
                <a:gd name="T6" fmla="*/ 2147483646 w 96"/>
                <a:gd name="T7" fmla="*/ 2147483646 h 188"/>
                <a:gd name="T8" fmla="*/ 2147483646 w 96"/>
                <a:gd name="T9" fmla="*/ 2147483646 h 188"/>
                <a:gd name="T10" fmla="*/ 2147483646 w 96"/>
                <a:gd name="T11" fmla="*/ 2147483646 h 188"/>
                <a:gd name="T12" fmla="*/ 2147483646 w 96"/>
                <a:gd name="T13" fmla="*/ 2147483646 h 188"/>
                <a:gd name="T14" fmla="*/ 2147483646 w 96"/>
                <a:gd name="T15" fmla="*/ 2147483646 h 188"/>
                <a:gd name="T16" fmla="*/ 0 w 96"/>
                <a:gd name="T17" fmla="*/ 0 h 188"/>
                <a:gd name="T18" fmla="*/ 1195634596 w 96"/>
                <a:gd name="T19" fmla="*/ 1200040226 h 188"/>
                <a:gd name="T20" fmla="*/ 2147483646 w 96"/>
                <a:gd name="T21" fmla="*/ 2147483646 h 188"/>
                <a:gd name="T22" fmla="*/ 2147483646 w 96"/>
                <a:gd name="T23" fmla="*/ 2147483646 h 188"/>
                <a:gd name="T24" fmla="*/ 2147483646 w 96"/>
                <a:gd name="T25" fmla="*/ 2147483646 h 188"/>
                <a:gd name="T26" fmla="*/ 2147483646 w 96"/>
                <a:gd name="T27" fmla="*/ 2147483646 h 188"/>
                <a:gd name="T28" fmla="*/ 2147483646 w 96"/>
                <a:gd name="T29" fmla="*/ 2147483646 h 188"/>
                <a:gd name="T30" fmla="*/ 2147483646 w 96"/>
                <a:gd name="T31" fmla="*/ 2147483646 h 188"/>
                <a:gd name="T32" fmla="*/ 2147483646 w 96"/>
                <a:gd name="T33" fmla="*/ 2147483646 h 188"/>
                <a:gd name="T34" fmla="*/ 2147483646 w 96"/>
                <a:gd name="T35" fmla="*/ 2147483646 h 1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6" h="188">
                  <a:moveTo>
                    <a:pt x="95" y="188"/>
                  </a:moveTo>
                  <a:cubicBezTo>
                    <a:pt x="96" y="188"/>
                    <a:pt x="96" y="188"/>
                    <a:pt x="96" y="188"/>
                  </a:cubicBezTo>
                  <a:cubicBezTo>
                    <a:pt x="88" y="176"/>
                    <a:pt x="82" y="163"/>
                    <a:pt x="78" y="146"/>
                  </a:cubicBezTo>
                  <a:cubicBezTo>
                    <a:pt x="72" y="116"/>
                    <a:pt x="69" y="103"/>
                    <a:pt x="69" y="102"/>
                  </a:cubicBezTo>
                  <a:cubicBezTo>
                    <a:pt x="69" y="102"/>
                    <a:pt x="67" y="89"/>
                    <a:pt x="57" y="59"/>
                  </a:cubicBezTo>
                  <a:cubicBezTo>
                    <a:pt x="54" y="50"/>
                    <a:pt x="50" y="42"/>
                    <a:pt x="45" y="34"/>
                  </a:cubicBezTo>
                  <a:cubicBezTo>
                    <a:pt x="45" y="34"/>
                    <a:pt x="44" y="34"/>
                    <a:pt x="44" y="34"/>
                  </a:cubicBezTo>
                  <a:cubicBezTo>
                    <a:pt x="44" y="33"/>
                    <a:pt x="44" y="33"/>
                    <a:pt x="44" y="33"/>
                  </a:cubicBezTo>
                  <a:cubicBezTo>
                    <a:pt x="34" y="18"/>
                    <a:pt x="19" y="7"/>
                    <a:pt x="0" y="0"/>
                  </a:cubicBezTo>
                  <a:cubicBezTo>
                    <a:pt x="2" y="2"/>
                    <a:pt x="2" y="2"/>
                    <a:pt x="2" y="2"/>
                  </a:cubicBezTo>
                  <a:cubicBezTo>
                    <a:pt x="28" y="12"/>
                    <a:pt x="46" y="31"/>
                    <a:pt x="55" y="59"/>
                  </a:cubicBezTo>
                  <a:cubicBezTo>
                    <a:pt x="65" y="90"/>
                    <a:pt x="67" y="103"/>
                    <a:pt x="68" y="103"/>
                  </a:cubicBezTo>
                  <a:cubicBezTo>
                    <a:pt x="68" y="103"/>
                    <a:pt x="71" y="116"/>
                    <a:pt x="77" y="146"/>
                  </a:cubicBezTo>
                  <a:cubicBezTo>
                    <a:pt x="79" y="155"/>
                    <a:pt x="82" y="164"/>
                    <a:pt x="85" y="171"/>
                  </a:cubicBezTo>
                  <a:cubicBezTo>
                    <a:pt x="87" y="172"/>
                    <a:pt x="87" y="172"/>
                    <a:pt x="87" y="172"/>
                  </a:cubicBezTo>
                  <a:cubicBezTo>
                    <a:pt x="86" y="174"/>
                    <a:pt x="86" y="174"/>
                    <a:pt x="86" y="174"/>
                  </a:cubicBezTo>
                  <a:cubicBezTo>
                    <a:pt x="86" y="173"/>
                    <a:pt x="86" y="173"/>
                    <a:pt x="86" y="173"/>
                  </a:cubicBezTo>
                  <a:cubicBezTo>
                    <a:pt x="89" y="179"/>
                    <a:pt x="92" y="184"/>
                    <a:pt x="95" y="18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0" name="MH_Other_298"/>
            <p:cNvSpPr/>
            <p:nvPr>
              <p:custDataLst>
                <p:tags r:id="rId312"/>
              </p:custDataLst>
            </p:nvPr>
          </p:nvSpPr>
          <p:spPr bwMode="auto">
            <a:xfrm>
              <a:off x="4793355" y="2336448"/>
              <a:ext cx="1523" cy="1509"/>
            </a:xfrm>
            <a:custGeom>
              <a:avLst/>
              <a:gdLst>
                <a:gd name="T0" fmla="*/ 179120564 w 5"/>
                <a:gd name="T1" fmla="*/ 36544983 h 7"/>
                <a:gd name="T2" fmla="*/ 0 w 5"/>
                <a:gd name="T3" fmla="*/ 0 h 7"/>
                <a:gd name="T4" fmla="*/ 107492588 w 5"/>
                <a:gd name="T5" fmla="*/ 91388075 h 7"/>
                <a:gd name="T6" fmla="*/ 107492588 w 5"/>
                <a:gd name="T7" fmla="*/ 127933058 h 7"/>
                <a:gd name="T8" fmla="*/ 179120564 w 5"/>
                <a:gd name="T9" fmla="*/ 36544983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7">
                  <a:moveTo>
                    <a:pt x="5" y="2"/>
                  </a:moveTo>
                  <a:lnTo>
                    <a:pt x="0" y="0"/>
                  </a:lnTo>
                  <a:lnTo>
                    <a:pt x="3" y="5"/>
                  </a:lnTo>
                  <a:lnTo>
                    <a:pt x="3" y="7"/>
                  </a:lnTo>
                  <a:lnTo>
                    <a:pt x="5"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1" name="MH_Other_299"/>
            <p:cNvSpPr/>
            <p:nvPr>
              <p:custDataLst>
                <p:tags r:id="rId313"/>
              </p:custDataLst>
            </p:nvPr>
          </p:nvSpPr>
          <p:spPr bwMode="auto">
            <a:xfrm>
              <a:off x="4724821" y="2199048"/>
              <a:ext cx="1523" cy="1510"/>
            </a:xfrm>
            <a:custGeom>
              <a:avLst/>
              <a:gdLst>
                <a:gd name="T0" fmla="*/ 0 w 5"/>
                <a:gd name="T1" fmla="*/ 179346497 h 5"/>
                <a:gd name="T2" fmla="*/ 179346497 w 5"/>
                <a:gd name="T3" fmla="*/ 179346497 h 5"/>
                <a:gd name="T4" fmla="*/ 0 w 5"/>
                <a:gd name="T5" fmla="*/ 0 h 5"/>
                <a:gd name="T6" fmla="*/ 0 w 5"/>
                <a:gd name="T7" fmla="*/ 0 h 5"/>
                <a:gd name="T8" fmla="*/ 0 w 5"/>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0" y="5"/>
                  </a:moveTo>
                  <a:lnTo>
                    <a:pt x="5" y="5"/>
                  </a:lnTo>
                  <a:lnTo>
                    <a:pt x="0"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2" name="MH_Other_300"/>
            <p:cNvSpPr/>
            <p:nvPr>
              <p:custDataLst>
                <p:tags r:id="rId314"/>
              </p:custDataLst>
            </p:nvPr>
          </p:nvSpPr>
          <p:spPr bwMode="auto">
            <a:xfrm>
              <a:off x="4759849" y="2224717"/>
              <a:ext cx="56348" cy="113240"/>
            </a:xfrm>
            <a:custGeom>
              <a:avLst/>
              <a:gdLst>
                <a:gd name="T0" fmla="*/ 2147483646 w 69"/>
                <a:gd name="T1" fmla="*/ 2147483646 h 142"/>
                <a:gd name="T2" fmla="*/ 2147483646 w 69"/>
                <a:gd name="T3" fmla="*/ 2147483646 h 142"/>
                <a:gd name="T4" fmla="*/ 2147483646 w 69"/>
                <a:gd name="T5" fmla="*/ 2147483646 h 142"/>
                <a:gd name="T6" fmla="*/ 2147483646 w 69"/>
                <a:gd name="T7" fmla="*/ 2147483646 h 142"/>
                <a:gd name="T8" fmla="*/ 2147483646 w 69"/>
                <a:gd name="T9" fmla="*/ 2147483646 h 142"/>
                <a:gd name="T10" fmla="*/ 2147483646 w 69"/>
                <a:gd name="T11" fmla="*/ 2147483646 h 142"/>
                <a:gd name="T12" fmla="*/ 2147483646 w 69"/>
                <a:gd name="T13" fmla="*/ 2147483646 h 142"/>
                <a:gd name="T14" fmla="*/ 2147483646 w 69"/>
                <a:gd name="T15" fmla="*/ 2147483646 h 142"/>
                <a:gd name="T16" fmla="*/ 2147483646 w 69"/>
                <a:gd name="T17" fmla="*/ 2147483646 h 142"/>
                <a:gd name="T18" fmla="*/ 0 w 69"/>
                <a:gd name="T19" fmla="*/ 0 h 142"/>
                <a:gd name="T20" fmla="*/ 608701746 w 69"/>
                <a:gd name="T21" fmla="*/ 591242607 h 142"/>
                <a:gd name="T22" fmla="*/ 1217403492 w 69"/>
                <a:gd name="T23" fmla="*/ 1182485215 h 142"/>
                <a:gd name="T24" fmla="*/ 2147483646 w 69"/>
                <a:gd name="T25" fmla="*/ 2147483646 h 1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142">
                  <a:moveTo>
                    <a:pt x="53" y="63"/>
                  </a:moveTo>
                  <a:cubicBezTo>
                    <a:pt x="61" y="94"/>
                    <a:pt x="62" y="107"/>
                    <a:pt x="62" y="107"/>
                  </a:cubicBezTo>
                  <a:cubicBezTo>
                    <a:pt x="68" y="142"/>
                    <a:pt x="68" y="142"/>
                    <a:pt x="68" y="142"/>
                  </a:cubicBezTo>
                  <a:cubicBezTo>
                    <a:pt x="69" y="141"/>
                    <a:pt x="69" y="141"/>
                    <a:pt x="69" y="141"/>
                  </a:cubicBezTo>
                  <a:cubicBezTo>
                    <a:pt x="64" y="107"/>
                    <a:pt x="64" y="107"/>
                    <a:pt x="64" y="107"/>
                  </a:cubicBezTo>
                  <a:cubicBezTo>
                    <a:pt x="63" y="107"/>
                    <a:pt x="62" y="93"/>
                    <a:pt x="54" y="62"/>
                  </a:cubicBezTo>
                  <a:cubicBezTo>
                    <a:pt x="52" y="53"/>
                    <a:pt x="48" y="45"/>
                    <a:pt x="44" y="37"/>
                  </a:cubicBezTo>
                  <a:cubicBezTo>
                    <a:pt x="43" y="37"/>
                    <a:pt x="43" y="37"/>
                    <a:pt x="43" y="37"/>
                  </a:cubicBezTo>
                  <a:cubicBezTo>
                    <a:pt x="43" y="36"/>
                    <a:pt x="43" y="36"/>
                    <a:pt x="43" y="36"/>
                  </a:cubicBezTo>
                  <a:cubicBezTo>
                    <a:pt x="34" y="20"/>
                    <a:pt x="18" y="8"/>
                    <a:pt x="0" y="0"/>
                  </a:cubicBezTo>
                  <a:cubicBezTo>
                    <a:pt x="1" y="1"/>
                    <a:pt x="1" y="1"/>
                    <a:pt x="1" y="1"/>
                  </a:cubicBezTo>
                  <a:cubicBezTo>
                    <a:pt x="2" y="2"/>
                    <a:pt x="2" y="2"/>
                    <a:pt x="2" y="2"/>
                  </a:cubicBezTo>
                  <a:cubicBezTo>
                    <a:pt x="28" y="14"/>
                    <a:pt x="45" y="34"/>
                    <a:pt x="53" y="6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3" name="MH_Other_301"/>
            <p:cNvSpPr/>
            <p:nvPr>
              <p:custDataLst>
                <p:tags r:id="rId315"/>
              </p:custDataLst>
            </p:nvPr>
          </p:nvSpPr>
          <p:spPr bwMode="auto">
            <a:xfrm>
              <a:off x="4761371" y="2226227"/>
              <a:ext cx="0" cy="0"/>
            </a:xfrm>
            <a:custGeom>
              <a:avLst/>
              <a:gdLst>
                <a:gd name="T0" fmla="*/ 1067 w 1"/>
                <a:gd name="T1" fmla="*/ 1067 h 1"/>
                <a:gd name="T2" fmla="*/ 0 w 1"/>
                <a:gd name="T3" fmla="*/ 0 h 1"/>
                <a:gd name="T4" fmla="*/ 0 w 1"/>
                <a:gd name="T5" fmla="*/ 1067 h 1"/>
                <a:gd name="T6" fmla="*/ 1067 w 1"/>
                <a:gd name="T7" fmla="*/ 1067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4" name="MH_Other_302"/>
            <p:cNvSpPr/>
            <p:nvPr>
              <p:custDataLst>
                <p:tags r:id="rId316"/>
              </p:custDataLst>
            </p:nvPr>
          </p:nvSpPr>
          <p:spPr bwMode="auto">
            <a:xfrm>
              <a:off x="4794876" y="2253404"/>
              <a:ext cx="41120" cy="66435"/>
            </a:xfrm>
            <a:custGeom>
              <a:avLst/>
              <a:gdLst>
                <a:gd name="T0" fmla="*/ 2147483646 w 52"/>
                <a:gd name="T1" fmla="*/ 2147483646 h 83"/>
                <a:gd name="T2" fmla="*/ 2147483646 w 52"/>
                <a:gd name="T3" fmla="*/ 2147483646 h 83"/>
                <a:gd name="T4" fmla="*/ 2147483646 w 52"/>
                <a:gd name="T5" fmla="*/ 2147483646 h 83"/>
                <a:gd name="T6" fmla="*/ 2147483646 w 52"/>
                <a:gd name="T7" fmla="*/ 2147483646 h 83"/>
                <a:gd name="T8" fmla="*/ 2147483646 w 52"/>
                <a:gd name="T9" fmla="*/ 2147483646 h 83"/>
                <a:gd name="T10" fmla="*/ 2147483646 w 52"/>
                <a:gd name="T11" fmla="*/ 2147483646 h 83"/>
                <a:gd name="T12" fmla="*/ 2147483646 w 52"/>
                <a:gd name="T13" fmla="*/ 2147483646 h 83"/>
                <a:gd name="T14" fmla="*/ 0 w 52"/>
                <a:gd name="T15" fmla="*/ 0 h 83"/>
                <a:gd name="T16" fmla="*/ 0 w 52"/>
                <a:gd name="T17" fmla="*/ 594916658 h 83"/>
                <a:gd name="T18" fmla="*/ 571419017 w 52"/>
                <a:gd name="T19" fmla="*/ 1189124717 h 83"/>
                <a:gd name="T20" fmla="*/ 2147483646 w 52"/>
                <a:gd name="T21" fmla="*/ 2147483646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83">
                  <a:moveTo>
                    <a:pt x="48" y="66"/>
                  </a:moveTo>
                  <a:cubicBezTo>
                    <a:pt x="49" y="72"/>
                    <a:pt x="50" y="78"/>
                    <a:pt x="51" y="83"/>
                  </a:cubicBezTo>
                  <a:cubicBezTo>
                    <a:pt x="52" y="82"/>
                    <a:pt x="52" y="82"/>
                    <a:pt x="52" y="82"/>
                  </a:cubicBezTo>
                  <a:cubicBezTo>
                    <a:pt x="51" y="77"/>
                    <a:pt x="50" y="72"/>
                    <a:pt x="49" y="65"/>
                  </a:cubicBezTo>
                  <a:cubicBezTo>
                    <a:pt x="47" y="56"/>
                    <a:pt x="44" y="47"/>
                    <a:pt x="40" y="39"/>
                  </a:cubicBezTo>
                  <a:cubicBezTo>
                    <a:pt x="38" y="38"/>
                    <a:pt x="38" y="38"/>
                    <a:pt x="38" y="38"/>
                  </a:cubicBezTo>
                  <a:cubicBezTo>
                    <a:pt x="39" y="36"/>
                    <a:pt x="39" y="36"/>
                    <a:pt x="39" y="36"/>
                  </a:cubicBezTo>
                  <a:cubicBezTo>
                    <a:pt x="30" y="21"/>
                    <a:pt x="17" y="9"/>
                    <a:pt x="0" y="0"/>
                  </a:cubicBezTo>
                  <a:cubicBezTo>
                    <a:pt x="0" y="1"/>
                    <a:pt x="0" y="1"/>
                    <a:pt x="0" y="1"/>
                  </a:cubicBezTo>
                  <a:cubicBezTo>
                    <a:pt x="1" y="2"/>
                    <a:pt x="1" y="2"/>
                    <a:pt x="1" y="2"/>
                  </a:cubicBezTo>
                  <a:cubicBezTo>
                    <a:pt x="26" y="15"/>
                    <a:pt x="42" y="36"/>
                    <a:pt x="48" y="6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5" name="MH_Other_303"/>
            <p:cNvSpPr/>
            <p:nvPr>
              <p:custDataLst>
                <p:tags r:id="rId317"/>
              </p:custDataLst>
            </p:nvPr>
          </p:nvSpPr>
          <p:spPr bwMode="auto">
            <a:xfrm>
              <a:off x="4794875" y="2253404"/>
              <a:ext cx="0" cy="1510"/>
            </a:xfrm>
            <a:custGeom>
              <a:avLst/>
              <a:gdLst>
                <a:gd name="T0" fmla="*/ 711 w 1"/>
                <a:gd name="T1" fmla="*/ 2147483646 h 1"/>
                <a:gd name="T2" fmla="*/ 0 w 1"/>
                <a:gd name="T3" fmla="*/ 0 h 1"/>
                <a:gd name="T4" fmla="*/ 0 w 1"/>
                <a:gd name="T5" fmla="*/ 2147483646 h 1"/>
                <a:gd name="T6" fmla="*/ 711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0" y="0"/>
                    <a:pt x="0" y="0"/>
                    <a:pt x="0" y="0"/>
                  </a:cubicBezTo>
                  <a:cubicBezTo>
                    <a:pt x="0" y="1"/>
                    <a:pt x="0" y="1"/>
                    <a:pt x="0" y="1"/>
                  </a:cubicBezTo>
                  <a:cubicBezTo>
                    <a:pt x="0" y="1"/>
                    <a:pt x="0"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6" name="MH_Other_304"/>
            <p:cNvSpPr/>
            <p:nvPr>
              <p:custDataLst>
                <p:tags r:id="rId318"/>
              </p:custDataLst>
            </p:nvPr>
          </p:nvSpPr>
          <p:spPr bwMode="auto">
            <a:xfrm>
              <a:off x="4826857" y="2282092"/>
              <a:ext cx="24367" cy="24158"/>
            </a:xfrm>
            <a:custGeom>
              <a:avLst/>
              <a:gdLst>
                <a:gd name="T0" fmla="*/ 2147483646 w 31"/>
                <a:gd name="T1" fmla="*/ 2147483646 h 31"/>
                <a:gd name="T2" fmla="*/ 2147483646 w 31"/>
                <a:gd name="T3" fmla="*/ 2147483646 h 31"/>
                <a:gd name="T4" fmla="*/ 2147483646 w 31"/>
                <a:gd name="T5" fmla="*/ 2147483646 h 31"/>
                <a:gd name="T6" fmla="*/ 0 w 31"/>
                <a:gd name="T7" fmla="*/ 0 h 31"/>
                <a:gd name="T8" fmla="*/ 561913548 w 31"/>
                <a:gd name="T9" fmla="*/ 1686411697 h 31"/>
                <a:gd name="T10" fmla="*/ 2147483646 w 31"/>
                <a:gd name="T11" fmla="*/ 2147483646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31">
                  <a:moveTo>
                    <a:pt x="30" y="31"/>
                  </a:moveTo>
                  <a:cubicBezTo>
                    <a:pt x="31" y="30"/>
                    <a:pt x="31" y="30"/>
                    <a:pt x="31" y="30"/>
                  </a:cubicBezTo>
                  <a:cubicBezTo>
                    <a:pt x="31" y="30"/>
                    <a:pt x="31" y="30"/>
                    <a:pt x="31" y="30"/>
                  </a:cubicBezTo>
                  <a:cubicBezTo>
                    <a:pt x="24" y="18"/>
                    <a:pt x="13" y="8"/>
                    <a:pt x="0" y="0"/>
                  </a:cubicBezTo>
                  <a:cubicBezTo>
                    <a:pt x="1" y="3"/>
                    <a:pt x="1" y="3"/>
                    <a:pt x="1" y="3"/>
                  </a:cubicBezTo>
                  <a:cubicBezTo>
                    <a:pt x="13" y="10"/>
                    <a:pt x="23" y="19"/>
                    <a:pt x="30" y="3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7" name="MH_Other_305"/>
            <p:cNvSpPr/>
            <p:nvPr>
              <p:custDataLst>
                <p:tags r:id="rId319"/>
              </p:custDataLst>
            </p:nvPr>
          </p:nvSpPr>
          <p:spPr bwMode="auto">
            <a:xfrm>
              <a:off x="4825334" y="2282093"/>
              <a:ext cx="1523" cy="1509"/>
            </a:xfrm>
            <a:custGeom>
              <a:avLst/>
              <a:gdLst>
                <a:gd name="T0" fmla="*/ 0 w 4"/>
                <a:gd name="T1" fmla="*/ 91388075 h 7"/>
                <a:gd name="T2" fmla="*/ 224119998 w 4"/>
                <a:gd name="T3" fmla="*/ 127933058 h 7"/>
                <a:gd name="T4" fmla="*/ 112059999 w 4"/>
                <a:gd name="T5" fmla="*/ 0 h 7"/>
                <a:gd name="T6" fmla="*/ 0 w 4"/>
                <a:gd name="T7" fmla="*/ 9138807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5"/>
                  </a:moveTo>
                  <a:lnTo>
                    <a:pt x="4" y="7"/>
                  </a:lnTo>
                  <a:lnTo>
                    <a:pt x="2" y="0"/>
                  </a:lnTo>
                  <a:lnTo>
                    <a:pt x="0"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8" name="MH_Other_306"/>
            <p:cNvSpPr/>
            <p:nvPr>
              <p:custDataLst>
                <p:tags r:id="rId320"/>
              </p:custDataLst>
            </p:nvPr>
          </p:nvSpPr>
          <p:spPr bwMode="auto">
            <a:xfrm>
              <a:off x="4613646" y="2208108"/>
              <a:ext cx="24367" cy="10570"/>
            </a:xfrm>
            <a:custGeom>
              <a:avLst/>
              <a:gdLst>
                <a:gd name="T0" fmla="*/ 602866460 w 30"/>
                <a:gd name="T1" fmla="*/ 0 h 13"/>
                <a:gd name="T2" fmla="*/ 602866460 w 30"/>
                <a:gd name="T3" fmla="*/ 0 h 13"/>
                <a:gd name="T4" fmla="*/ 0 w 30"/>
                <a:gd name="T5" fmla="*/ 619686525 h 13"/>
                <a:gd name="T6" fmla="*/ 0 w 30"/>
                <a:gd name="T7" fmla="*/ 619686525 h 13"/>
                <a:gd name="T8" fmla="*/ 2147483646 w 30"/>
                <a:gd name="T9" fmla="*/ 2147483646 h 13"/>
                <a:gd name="T10" fmla="*/ 2147483646 w 30"/>
                <a:gd name="T11" fmla="*/ 2147483646 h 13"/>
                <a:gd name="T12" fmla="*/ 2147483646 w 30"/>
                <a:gd name="T13" fmla="*/ 2147483646 h 13"/>
                <a:gd name="T14" fmla="*/ 2147483646 w 30"/>
                <a:gd name="T15" fmla="*/ 2147483646 h 13"/>
                <a:gd name="T16" fmla="*/ 602866460 w 30"/>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 h="13">
                  <a:moveTo>
                    <a:pt x="1" y="0"/>
                  </a:moveTo>
                  <a:cubicBezTo>
                    <a:pt x="1" y="0"/>
                    <a:pt x="1" y="0"/>
                    <a:pt x="1" y="0"/>
                  </a:cubicBezTo>
                  <a:cubicBezTo>
                    <a:pt x="0" y="1"/>
                    <a:pt x="0" y="1"/>
                    <a:pt x="0" y="1"/>
                  </a:cubicBezTo>
                  <a:cubicBezTo>
                    <a:pt x="0" y="1"/>
                    <a:pt x="0" y="1"/>
                    <a:pt x="0" y="1"/>
                  </a:cubicBezTo>
                  <a:cubicBezTo>
                    <a:pt x="2" y="2"/>
                    <a:pt x="4" y="3"/>
                    <a:pt x="6" y="4"/>
                  </a:cubicBezTo>
                  <a:cubicBezTo>
                    <a:pt x="13" y="8"/>
                    <a:pt x="22" y="11"/>
                    <a:pt x="30" y="13"/>
                  </a:cubicBezTo>
                  <a:cubicBezTo>
                    <a:pt x="29" y="12"/>
                    <a:pt x="29" y="12"/>
                    <a:pt x="29" y="12"/>
                  </a:cubicBezTo>
                  <a:cubicBezTo>
                    <a:pt x="29" y="11"/>
                    <a:pt x="29" y="11"/>
                    <a:pt x="28" y="11"/>
                  </a:cubicBezTo>
                  <a:cubicBezTo>
                    <a:pt x="18" y="8"/>
                    <a:pt x="9" y="5"/>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29" name="MH_Other_307"/>
            <p:cNvSpPr/>
            <p:nvPr>
              <p:custDataLst>
                <p:tags r:id="rId321"/>
              </p:custDataLst>
            </p:nvPr>
          </p:nvSpPr>
          <p:spPr bwMode="auto">
            <a:xfrm>
              <a:off x="4621262" y="2193009"/>
              <a:ext cx="51780" cy="45296"/>
            </a:xfrm>
            <a:custGeom>
              <a:avLst/>
              <a:gdLst>
                <a:gd name="T0" fmla="*/ 2147483646 w 64"/>
                <a:gd name="T1" fmla="*/ 2147483646 h 57"/>
                <a:gd name="T2" fmla="*/ 596743383 w 64"/>
                <a:gd name="T3" fmla="*/ 0 h 57"/>
                <a:gd name="T4" fmla="*/ 0 w 64"/>
                <a:gd name="T5" fmla="*/ 587803625 h 57"/>
                <a:gd name="T6" fmla="*/ 2147483646 w 64"/>
                <a:gd name="T7" fmla="*/ 2147483646 h 57"/>
                <a:gd name="T8" fmla="*/ 2147483646 w 64"/>
                <a:gd name="T9" fmla="*/ 2147483646 h 57"/>
                <a:gd name="T10" fmla="*/ 2147483646 w 64"/>
                <a:gd name="T11" fmla="*/ 2147483646 h 57"/>
                <a:gd name="T12" fmla="*/ 2147483646 w 64"/>
                <a:gd name="T13" fmla="*/ 2147483646 h 57"/>
                <a:gd name="T14" fmla="*/ 2147483646 w 64"/>
                <a:gd name="T15" fmla="*/ 2147483646 h 57"/>
                <a:gd name="T16" fmla="*/ 2147483646 w 64"/>
                <a:gd name="T17" fmla="*/ 2147483646 h 57"/>
                <a:gd name="T18" fmla="*/ 2147483646 w 64"/>
                <a:gd name="T19" fmla="*/ 2147483646 h 57"/>
                <a:gd name="T20" fmla="*/ 2147483646 w 64"/>
                <a:gd name="T21" fmla="*/ 2147483646 h 57"/>
                <a:gd name="T22" fmla="*/ 2147483646 w 64"/>
                <a:gd name="T23" fmla="*/ 2147483646 h 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57">
                  <a:moveTo>
                    <a:pt x="6" y="8"/>
                  </a:moveTo>
                  <a:cubicBezTo>
                    <a:pt x="1" y="0"/>
                    <a:pt x="1" y="0"/>
                    <a:pt x="1" y="0"/>
                  </a:cubicBezTo>
                  <a:cubicBezTo>
                    <a:pt x="0" y="1"/>
                    <a:pt x="0" y="1"/>
                    <a:pt x="0" y="1"/>
                  </a:cubicBezTo>
                  <a:cubicBezTo>
                    <a:pt x="5" y="9"/>
                    <a:pt x="5" y="9"/>
                    <a:pt x="5" y="9"/>
                  </a:cubicBezTo>
                  <a:cubicBezTo>
                    <a:pt x="9" y="17"/>
                    <a:pt x="14" y="24"/>
                    <a:pt x="19" y="30"/>
                  </a:cubicBezTo>
                  <a:cubicBezTo>
                    <a:pt x="20" y="30"/>
                    <a:pt x="20" y="30"/>
                    <a:pt x="20" y="30"/>
                  </a:cubicBezTo>
                  <a:cubicBezTo>
                    <a:pt x="20" y="31"/>
                    <a:pt x="20" y="31"/>
                    <a:pt x="20" y="31"/>
                  </a:cubicBezTo>
                  <a:cubicBezTo>
                    <a:pt x="26" y="37"/>
                    <a:pt x="33" y="43"/>
                    <a:pt x="40" y="47"/>
                  </a:cubicBezTo>
                  <a:cubicBezTo>
                    <a:pt x="47" y="51"/>
                    <a:pt x="56" y="54"/>
                    <a:pt x="64" y="57"/>
                  </a:cubicBezTo>
                  <a:cubicBezTo>
                    <a:pt x="63" y="56"/>
                    <a:pt x="63" y="56"/>
                    <a:pt x="63" y="56"/>
                  </a:cubicBezTo>
                  <a:cubicBezTo>
                    <a:pt x="63" y="56"/>
                    <a:pt x="63" y="55"/>
                    <a:pt x="62" y="55"/>
                  </a:cubicBezTo>
                  <a:cubicBezTo>
                    <a:pt x="37" y="48"/>
                    <a:pt x="20" y="33"/>
                    <a:pt x="6" y="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0" name="MH_Other_308"/>
            <p:cNvSpPr/>
            <p:nvPr>
              <p:custDataLst>
                <p:tags r:id="rId322"/>
              </p:custDataLst>
            </p:nvPr>
          </p:nvSpPr>
          <p:spPr bwMode="auto">
            <a:xfrm>
              <a:off x="4636491" y="2217167"/>
              <a:ext cx="0" cy="0"/>
            </a:xfrm>
            <a:custGeom>
              <a:avLst/>
              <a:gdLst>
                <a:gd name="T0" fmla="*/ 0 w 1"/>
                <a:gd name="T1" fmla="*/ 0 h 1"/>
                <a:gd name="T2" fmla="*/ 711 w 1"/>
                <a:gd name="T3" fmla="*/ 1067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1" name="MH_Other_309"/>
            <p:cNvSpPr/>
            <p:nvPr>
              <p:custDataLst>
                <p:tags r:id="rId323"/>
              </p:custDataLst>
            </p:nvPr>
          </p:nvSpPr>
          <p:spPr bwMode="auto">
            <a:xfrm>
              <a:off x="4633444" y="2167342"/>
              <a:ext cx="71578" cy="92102"/>
            </a:xfrm>
            <a:custGeom>
              <a:avLst/>
              <a:gdLst>
                <a:gd name="T0" fmla="*/ 2147483646 w 88"/>
                <a:gd name="T1" fmla="*/ 2147483646 h 116"/>
                <a:gd name="T2" fmla="*/ 2147483646 w 88"/>
                <a:gd name="T3" fmla="*/ 2147483646 h 116"/>
                <a:gd name="T4" fmla="*/ 603869293 w 88"/>
                <a:gd name="T5" fmla="*/ 0 h 116"/>
                <a:gd name="T6" fmla="*/ 0 w 88"/>
                <a:gd name="T7" fmla="*/ 1170781870 h 116"/>
                <a:gd name="T8" fmla="*/ 2147483646 w 88"/>
                <a:gd name="T9" fmla="*/ 2147483646 h 116"/>
                <a:gd name="T10" fmla="*/ 2147483646 w 88"/>
                <a:gd name="T11" fmla="*/ 2147483646 h 116"/>
                <a:gd name="T12" fmla="*/ 2147483646 w 88"/>
                <a:gd name="T13" fmla="*/ 2147483646 h 116"/>
                <a:gd name="T14" fmla="*/ 2147483646 w 88"/>
                <a:gd name="T15" fmla="*/ 2147483646 h 116"/>
                <a:gd name="T16" fmla="*/ 2147483646 w 88"/>
                <a:gd name="T17" fmla="*/ 2147483646 h 116"/>
                <a:gd name="T18" fmla="*/ 2147483646 w 88"/>
                <a:gd name="T19" fmla="*/ 2147483646 h 116"/>
                <a:gd name="T20" fmla="*/ 2147483646 w 88"/>
                <a:gd name="T21" fmla="*/ 2147483646 h 116"/>
                <a:gd name="T22" fmla="*/ 2147483646 w 88"/>
                <a:gd name="T23" fmla="*/ 2147483646 h 116"/>
                <a:gd name="T24" fmla="*/ 2147483646 w 88"/>
                <a:gd name="T25" fmla="*/ 2147483646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 h="116">
                  <a:moveTo>
                    <a:pt x="34" y="65"/>
                  </a:moveTo>
                  <a:cubicBezTo>
                    <a:pt x="21" y="37"/>
                    <a:pt x="14" y="25"/>
                    <a:pt x="15" y="25"/>
                  </a:cubicBezTo>
                  <a:cubicBezTo>
                    <a:pt x="14" y="25"/>
                    <a:pt x="11" y="17"/>
                    <a:pt x="1" y="0"/>
                  </a:cubicBezTo>
                  <a:cubicBezTo>
                    <a:pt x="0" y="2"/>
                    <a:pt x="0" y="2"/>
                    <a:pt x="0" y="2"/>
                  </a:cubicBezTo>
                  <a:cubicBezTo>
                    <a:pt x="10" y="18"/>
                    <a:pt x="13" y="25"/>
                    <a:pt x="13" y="25"/>
                  </a:cubicBezTo>
                  <a:cubicBezTo>
                    <a:pt x="13" y="25"/>
                    <a:pt x="20" y="37"/>
                    <a:pt x="33" y="65"/>
                  </a:cubicBezTo>
                  <a:cubicBezTo>
                    <a:pt x="37" y="73"/>
                    <a:pt x="41" y="81"/>
                    <a:pt x="46" y="87"/>
                  </a:cubicBezTo>
                  <a:cubicBezTo>
                    <a:pt x="47" y="87"/>
                    <a:pt x="47" y="87"/>
                    <a:pt x="47" y="87"/>
                  </a:cubicBezTo>
                  <a:cubicBezTo>
                    <a:pt x="47" y="88"/>
                    <a:pt x="47" y="88"/>
                    <a:pt x="47" y="88"/>
                  </a:cubicBezTo>
                  <a:cubicBezTo>
                    <a:pt x="53" y="95"/>
                    <a:pt x="59" y="101"/>
                    <a:pt x="66" y="106"/>
                  </a:cubicBezTo>
                  <a:cubicBezTo>
                    <a:pt x="73" y="110"/>
                    <a:pt x="80" y="114"/>
                    <a:pt x="88" y="116"/>
                  </a:cubicBezTo>
                  <a:cubicBezTo>
                    <a:pt x="87" y="115"/>
                    <a:pt x="87" y="115"/>
                    <a:pt x="87" y="115"/>
                  </a:cubicBezTo>
                  <a:cubicBezTo>
                    <a:pt x="62" y="106"/>
                    <a:pt x="46" y="90"/>
                    <a:pt x="34" y="65"/>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2" name="MH_Other_310"/>
            <p:cNvSpPr/>
            <p:nvPr>
              <p:custDataLst>
                <p:tags r:id="rId324"/>
              </p:custDataLst>
            </p:nvPr>
          </p:nvSpPr>
          <p:spPr bwMode="auto">
            <a:xfrm>
              <a:off x="4671518" y="2236797"/>
              <a:ext cx="0" cy="1509"/>
            </a:xfrm>
            <a:custGeom>
              <a:avLst/>
              <a:gdLst>
                <a:gd name="T0" fmla="*/ 0 w 1"/>
                <a:gd name="T1" fmla="*/ 0 h 1"/>
                <a:gd name="T2" fmla="*/ 711 w 1"/>
                <a:gd name="T3" fmla="*/ 2147483646 h 1"/>
                <a:gd name="T4" fmla="*/ 711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1" y="0"/>
                    <a:pt x="1" y="1"/>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3" name="MH_Other_311"/>
            <p:cNvSpPr/>
            <p:nvPr>
              <p:custDataLst>
                <p:tags r:id="rId325"/>
              </p:custDataLst>
            </p:nvPr>
          </p:nvSpPr>
          <p:spPr bwMode="auto">
            <a:xfrm>
              <a:off x="4642583" y="2149225"/>
              <a:ext cx="94423" cy="134378"/>
            </a:xfrm>
            <a:custGeom>
              <a:avLst/>
              <a:gdLst>
                <a:gd name="T0" fmla="*/ 2147483646 w 117"/>
                <a:gd name="T1" fmla="*/ 2147483646 h 168"/>
                <a:gd name="T2" fmla="*/ 2147483646 w 117"/>
                <a:gd name="T3" fmla="*/ 2147483646 h 168"/>
                <a:gd name="T4" fmla="*/ 2147483646 w 117"/>
                <a:gd name="T5" fmla="*/ 2147483646 h 168"/>
                <a:gd name="T6" fmla="*/ 2147483646 w 117"/>
                <a:gd name="T7" fmla="*/ 2147483646 h 168"/>
                <a:gd name="T8" fmla="*/ 2147483646 w 117"/>
                <a:gd name="T9" fmla="*/ 2147483646 h 168"/>
                <a:gd name="T10" fmla="*/ 2147483646 w 117"/>
                <a:gd name="T11" fmla="*/ 2147483646 h 168"/>
                <a:gd name="T12" fmla="*/ 595869997 w 117"/>
                <a:gd name="T13" fmla="*/ 0 h 168"/>
                <a:gd name="T14" fmla="*/ 595869997 w 117"/>
                <a:gd name="T15" fmla="*/ 594107630 h 168"/>
                <a:gd name="T16" fmla="*/ 0 w 117"/>
                <a:gd name="T17" fmla="*/ 594107630 h 168"/>
                <a:gd name="T18" fmla="*/ 2147483646 w 117"/>
                <a:gd name="T19" fmla="*/ 2147483646 h 168"/>
                <a:gd name="T20" fmla="*/ 2147483646 w 117"/>
                <a:gd name="T21" fmla="*/ 2147483646 h 168"/>
                <a:gd name="T22" fmla="*/ 2147483646 w 117"/>
                <a:gd name="T23" fmla="*/ 2147483646 h 168"/>
                <a:gd name="T24" fmla="*/ 2147483646 w 117"/>
                <a:gd name="T25" fmla="*/ 2147483646 h 168"/>
                <a:gd name="T26" fmla="*/ 2147483646 w 117"/>
                <a:gd name="T27" fmla="*/ 2147483646 h 168"/>
                <a:gd name="T28" fmla="*/ 2147483646 w 117"/>
                <a:gd name="T29" fmla="*/ 2147483646 h 168"/>
                <a:gd name="T30" fmla="*/ 2147483646 w 117"/>
                <a:gd name="T31" fmla="*/ 2147483646 h 168"/>
                <a:gd name="T32" fmla="*/ 2147483646 w 117"/>
                <a:gd name="T33" fmla="*/ 2147483646 h 168"/>
                <a:gd name="T34" fmla="*/ 2147483646 w 117"/>
                <a:gd name="T35" fmla="*/ 2147483646 h 168"/>
                <a:gd name="T36" fmla="*/ 2147483646 w 117"/>
                <a:gd name="T37" fmla="*/ 2147483646 h 168"/>
                <a:gd name="T38" fmla="*/ 2147483646 w 117"/>
                <a:gd name="T39" fmla="*/ 2147483646 h 168"/>
                <a:gd name="T40" fmla="*/ 2147483646 w 117"/>
                <a:gd name="T41" fmla="*/ 2147483646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7" h="168">
                  <a:moveTo>
                    <a:pt x="64" y="113"/>
                  </a:moveTo>
                  <a:cubicBezTo>
                    <a:pt x="53" y="84"/>
                    <a:pt x="47" y="72"/>
                    <a:pt x="47" y="72"/>
                  </a:cubicBezTo>
                  <a:cubicBezTo>
                    <a:pt x="47" y="72"/>
                    <a:pt x="42" y="59"/>
                    <a:pt x="27" y="31"/>
                  </a:cubicBezTo>
                  <a:cubicBezTo>
                    <a:pt x="22" y="23"/>
                    <a:pt x="17" y="15"/>
                    <a:pt x="11" y="9"/>
                  </a:cubicBezTo>
                  <a:cubicBezTo>
                    <a:pt x="11" y="9"/>
                    <a:pt x="10" y="9"/>
                    <a:pt x="10" y="9"/>
                  </a:cubicBezTo>
                  <a:cubicBezTo>
                    <a:pt x="10" y="8"/>
                    <a:pt x="10" y="8"/>
                    <a:pt x="10" y="8"/>
                  </a:cubicBezTo>
                  <a:cubicBezTo>
                    <a:pt x="7" y="5"/>
                    <a:pt x="4" y="3"/>
                    <a:pt x="1" y="0"/>
                  </a:cubicBezTo>
                  <a:cubicBezTo>
                    <a:pt x="1" y="1"/>
                    <a:pt x="1" y="1"/>
                    <a:pt x="1" y="1"/>
                  </a:cubicBezTo>
                  <a:cubicBezTo>
                    <a:pt x="0" y="1"/>
                    <a:pt x="0" y="1"/>
                    <a:pt x="0" y="1"/>
                  </a:cubicBezTo>
                  <a:cubicBezTo>
                    <a:pt x="10" y="9"/>
                    <a:pt x="19" y="19"/>
                    <a:pt x="26" y="32"/>
                  </a:cubicBezTo>
                  <a:cubicBezTo>
                    <a:pt x="41" y="60"/>
                    <a:pt x="46" y="72"/>
                    <a:pt x="46" y="72"/>
                  </a:cubicBezTo>
                  <a:cubicBezTo>
                    <a:pt x="46" y="72"/>
                    <a:pt x="51" y="85"/>
                    <a:pt x="63" y="113"/>
                  </a:cubicBezTo>
                  <a:cubicBezTo>
                    <a:pt x="67" y="122"/>
                    <a:pt x="71" y="130"/>
                    <a:pt x="76" y="137"/>
                  </a:cubicBezTo>
                  <a:cubicBezTo>
                    <a:pt x="76" y="137"/>
                    <a:pt x="77" y="137"/>
                    <a:pt x="78" y="137"/>
                  </a:cubicBezTo>
                  <a:cubicBezTo>
                    <a:pt x="77" y="138"/>
                    <a:pt x="77" y="138"/>
                    <a:pt x="77" y="138"/>
                  </a:cubicBezTo>
                  <a:cubicBezTo>
                    <a:pt x="77" y="138"/>
                    <a:pt x="77" y="138"/>
                    <a:pt x="77" y="138"/>
                  </a:cubicBezTo>
                  <a:cubicBezTo>
                    <a:pt x="82" y="145"/>
                    <a:pt x="87" y="151"/>
                    <a:pt x="94" y="155"/>
                  </a:cubicBezTo>
                  <a:cubicBezTo>
                    <a:pt x="100" y="160"/>
                    <a:pt x="109" y="165"/>
                    <a:pt x="117" y="168"/>
                  </a:cubicBezTo>
                  <a:cubicBezTo>
                    <a:pt x="115" y="167"/>
                    <a:pt x="115" y="167"/>
                    <a:pt x="115" y="167"/>
                  </a:cubicBezTo>
                  <a:cubicBezTo>
                    <a:pt x="115" y="167"/>
                    <a:pt x="115" y="166"/>
                    <a:pt x="115" y="166"/>
                  </a:cubicBezTo>
                  <a:cubicBezTo>
                    <a:pt x="91" y="156"/>
                    <a:pt x="75" y="139"/>
                    <a:pt x="64" y="11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4" name="MH_Other_312"/>
            <p:cNvSpPr/>
            <p:nvPr>
              <p:custDataLst>
                <p:tags r:id="rId326"/>
              </p:custDataLst>
            </p:nvPr>
          </p:nvSpPr>
          <p:spPr bwMode="auto">
            <a:xfrm>
              <a:off x="4705023" y="2259443"/>
              <a:ext cx="0" cy="0"/>
            </a:xfrm>
            <a:custGeom>
              <a:avLst/>
              <a:gdLst>
                <a:gd name="T0" fmla="*/ 356 w 2"/>
                <a:gd name="T1" fmla="*/ 0 h 1"/>
                <a:gd name="T2" fmla="*/ 0 w 2"/>
                <a:gd name="T3" fmla="*/ 0 h 1"/>
                <a:gd name="T4" fmla="*/ 178 w 2"/>
                <a:gd name="T5" fmla="*/ 711 h 1"/>
                <a:gd name="T6" fmla="*/ 178 w 2"/>
                <a:gd name="T7" fmla="*/ 711 h 1"/>
                <a:gd name="T8" fmla="*/ 356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1" y="0"/>
                    <a:pt x="0" y="0"/>
                    <a:pt x="0" y="0"/>
                  </a:cubicBezTo>
                  <a:cubicBezTo>
                    <a:pt x="1" y="1"/>
                    <a:pt x="1" y="1"/>
                    <a:pt x="1" y="1"/>
                  </a:cubicBezTo>
                  <a:cubicBezTo>
                    <a:pt x="1" y="1"/>
                    <a:pt x="1" y="1"/>
                    <a:pt x="1" y="1"/>
                  </a:cubicBezTo>
                  <a:lnTo>
                    <a:pt x="2"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5" name="MH_Other_313"/>
            <p:cNvSpPr/>
            <p:nvPr>
              <p:custDataLst>
                <p:tags r:id="rId327"/>
              </p:custDataLst>
            </p:nvPr>
          </p:nvSpPr>
          <p:spPr bwMode="auto">
            <a:xfrm>
              <a:off x="4651720" y="2155263"/>
              <a:ext cx="115744" cy="155516"/>
            </a:xfrm>
            <a:custGeom>
              <a:avLst/>
              <a:gdLst>
                <a:gd name="T0" fmla="*/ 2147483646 w 144"/>
                <a:gd name="T1" fmla="*/ 2147483646 h 193"/>
                <a:gd name="T2" fmla="*/ 2147483646 w 144"/>
                <a:gd name="T3" fmla="*/ 2147483646 h 193"/>
                <a:gd name="T4" fmla="*/ 2147483646 w 144"/>
                <a:gd name="T5" fmla="*/ 2147483646 h 193"/>
                <a:gd name="T6" fmla="*/ 2147483646 w 144"/>
                <a:gd name="T7" fmla="*/ 2147483646 h 193"/>
                <a:gd name="T8" fmla="*/ 2147483646 w 144"/>
                <a:gd name="T9" fmla="*/ 2147483646 h 193"/>
                <a:gd name="T10" fmla="*/ 0 w 144"/>
                <a:gd name="T11" fmla="*/ 0 h 193"/>
                <a:gd name="T12" fmla="*/ 0 w 144"/>
                <a:gd name="T13" fmla="*/ 0 h 193"/>
                <a:gd name="T14" fmla="*/ 588968056 w 144"/>
                <a:gd name="T15" fmla="*/ 604361532 h 193"/>
                <a:gd name="T16" fmla="*/ 2147483646 w 144"/>
                <a:gd name="T17" fmla="*/ 2147483646 h 193"/>
                <a:gd name="T18" fmla="*/ 2147483646 w 144"/>
                <a:gd name="T19" fmla="*/ 2147483646 h 193"/>
                <a:gd name="T20" fmla="*/ 2147483646 w 144"/>
                <a:gd name="T21" fmla="*/ 2147483646 h 193"/>
                <a:gd name="T22" fmla="*/ 2147483646 w 144"/>
                <a:gd name="T23" fmla="*/ 2147483646 h 193"/>
                <a:gd name="T24" fmla="*/ 2147483646 w 144"/>
                <a:gd name="T25" fmla="*/ 2147483646 h 193"/>
                <a:gd name="T26" fmla="*/ 2147483646 w 144"/>
                <a:gd name="T27" fmla="*/ 2147483646 h 193"/>
                <a:gd name="T28" fmla="*/ 2147483646 w 144"/>
                <a:gd name="T29" fmla="*/ 2147483646 h 193"/>
                <a:gd name="T30" fmla="*/ 2147483646 w 14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 h="193">
                  <a:moveTo>
                    <a:pt x="144" y="193"/>
                  </a:moveTo>
                  <a:cubicBezTo>
                    <a:pt x="143" y="191"/>
                    <a:pt x="143" y="191"/>
                    <a:pt x="143" y="191"/>
                  </a:cubicBezTo>
                  <a:cubicBezTo>
                    <a:pt x="119" y="179"/>
                    <a:pt x="105" y="162"/>
                    <a:pt x="95" y="134"/>
                  </a:cubicBezTo>
                  <a:cubicBezTo>
                    <a:pt x="86" y="105"/>
                    <a:pt x="81" y="93"/>
                    <a:pt x="81" y="93"/>
                  </a:cubicBezTo>
                  <a:cubicBezTo>
                    <a:pt x="81" y="92"/>
                    <a:pt x="77" y="80"/>
                    <a:pt x="63" y="51"/>
                  </a:cubicBezTo>
                  <a:cubicBezTo>
                    <a:pt x="50" y="23"/>
                    <a:pt x="29" y="6"/>
                    <a:pt x="0" y="0"/>
                  </a:cubicBezTo>
                  <a:cubicBezTo>
                    <a:pt x="0" y="0"/>
                    <a:pt x="0" y="0"/>
                    <a:pt x="0" y="0"/>
                  </a:cubicBezTo>
                  <a:cubicBezTo>
                    <a:pt x="0" y="1"/>
                    <a:pt x="1" y="1"/>
                    <a:pt x="1" y="1"/>
                  </a:cubicBezTo>
                  <a:cubicBezTo>
                    <a:pt x="29" y="7"/>
                    <a:pt x="49" y="24"/>
                    <a:pt x="62" y="51"/>
                  </a:cubicBezTo>
                  <a:cubicBezTo>
                    <a:pt x="76" y="80"/>
                    <a:pt x="79" y="93"/>
                    <a:pt x="80" y="93"/>
                  </a:cubicBezTo>
                  <a:cubicBezTo>
                    <a:pt x="79" y="93"/>
                    <a:pt x="84" y="106"/>
                    <a:pt x="94" y="135"/>
                  </a:cubicBezTo>
                  <a:cubicBezTo>
                    <a:pt x="97" y="143"/>
                    <a:pt x="101" y="151"/>
                    <a:pt x="105" y="158"/>
                  </a:cubicBezTo>
                  <a:cubicBezTo>
                    <a:pt x="106" y="159"/>
                    <a:pt x="106" y="159"/>
                    <a:pt x="106" y="159"/>
                  </a:cubicBezTo>
                  <a:cubicBezTo>
                    <a:pt x="105" y="159"/>
                    <a:pt x="105" y="159"/>
                    <a:pt x="105" y="159"/>
                  </a:cubicBezTo>
                  <a:cubicBezTo>
                    <a:pt x="110" y="167"/>
                    <a:pt x="116" y="173"/>
                    <a:pt x="122" y="179"/>
                  </a:cubicBezTo>
                  <a:cubicBezTo>
                    <a:pt x="128" y="184"/>
                    <a:pt x="136" y="189"/>
                    <a:pt x="144" y="19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6" name="MH_Other_314"/>
            <p:cNvSpPr/>
            <p:nvPr>
              <p:custDataLst>
                <p:tags r:id="rId328"/>
              </p:custDataLst>
            </p:nvPr>
          </p:nvSpPr>
          <p:spPr bwMode="auto">
            <a:xfrm>
              <a:off x="4651720" y="2155263"/>
              <a:ext cx="0" cy="1509"/>
            </a:xfrm>
            <a:custGeom>
              <a:avLst/>
              <a:gdLst>
                <a:gd name="T0" fmla="*/ 711 w 1"/>
                <a:gd name="T1" fmla="*/ 2147483646 h 1"/>
                <a:gd name="T2" fmla="*/ 0 w 1"/>
                <a:gd name="T3" fmla="*/ 0 h 1"/>
                <a:gd name="T4" fmla="*/ 0 w 1"/>
                <a:gd name="T5" fmla="*/ 2147483646 h 1"/>
                <a:gd name="T6" fmla="*/ 711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0" y="1"/>
                    <a:pt x="0"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7" name="MH_Other_315"/>
            <p:cNvSpPr/>
            <p:nvPr>
              <p:custDataLst>
                <p:tags r:id="rId329"/>
              </p:custDataLst>
            </p:nvPr>
          </p:nvSpPr>
          <p:spPr bwMode="auto">
            <a:xfrm>
              <a:off x="4735482" y="2282093"/>
              <a:ext cx="1523" cy="1509"/>
            </a:xfrm>
            <a:custGeom>
              <a:avLst/>
              <a:gdLst>
                <a:gd name="T0" fmla="*/ 0 w 1"/>
                <a:gd name="T1" fmla="*/ 0 h 1"/>
                <a:gd name="T2" fmla="*/ 0 w 1"/>
                <a:gd name="T3" fmla="*/ 2147483646 h 1"/>
                <a:gd name="T4" fmla="*/ 1790702559 w 1"/>
                <a:gd name="T5" fmla="*/ 2147483646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1"/>
                    <a:pt x="0" y="1"/>
                  </a:cubicBezTo>
                  <a:cubicBezTo>
                    <a:pt x="1" y="1"/>
                    <a:pt x="1" y="1"/>
                    <a:pt x="1"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8" name="MH_Other_316"/>
            <p:cNvSpPr/>
            <p:nvPr>
              <p:custDataLst>
                <p:tags r:id="rId330"/>
              </p:custDataLst>
            </p:nvPr>
          </p:nvSpPr>
          <p:spPr bwMode="auto">
            <a:xfrm>
              <a:off x="4802491" y="2306251"/>
              <a:ext cx="185799" cy="243088"/>
            </a:xfrm>
            <a:custGeom>
              <a:avLst/>
              <a:gdLst>
                <a:gd name="T0" fmla="*/ 2147483646 w 231"/>
                <a:gd name="T1" fmla="*/ 2147483646 h 304"/>
                <a:gd name="T2" fmla="*/ 2147483646 w 231"/>
                <a:gd name="T3" fmla="*/ 2147483646 h 304"/>
                <a:gd name="T4" fmla="*/ 2147483646 w 231"/>
                <a:gd name="T5" fmla="*/ 2147483646 h 304"/>
                <a:gd name="T6" fmla="*/ 2147483646 w 231"/>
                <a:gd name="T7" fmla="*/ 2147483646 h 304"/>
                <a:gd name="T8" fmla="*/ 2147483646 w 231"/>
                <a:gd name="T9" fmla="*/ 2147483646 h 304"/>
                <a:gd name="T10" fmla="*/ 2147483646 w 231"/>
                <a:gd name="T11" fmla="*/ 2147483646 h 304"/>
                <a:gd name="T12" fmla="*/ 2147483646 w 231"/>
                <a:gd name="T13" fmla="*/ 2147483646 h 304"/>
                <a:gd name="T14" fmla="*/ 2147483646 w 231"/>
                <a:gd name="T15" fmla="*/ 2147483646 h 304"/>
                <a:gd name="T16" fmla="*/ 2147483646 w 231"/>
                <a:gd name="T17" fmla="*/ 0 h 304"/>
                <a:gd name="T18" fmla="*/ 2147483646 w 231"/>
                <a:gd name="T19" fmla="*/ 0 h 304"/>
                <a:gd name="T20" fmla="*/ 2147483646 w 231"/>
                <a:gd name="T21" fmla="*/ 594465095 h 304"/>
                <a:gd name="T22" fmla="*/ 2147483646 w 231"/>
                <a:gd name="T23" fmla="*/ 2147483646 h 304"/>
                <a:gd name="T24" fmla="*/ 2147483646 w 231"/>
                <a:gd name="T25" fmla="*/ 2147483646 h 304"/>
                <a:gd name="T26" fmla="*/ 2147483646 w 231"/>
                <a:gd name="T27" fmla="*/ 2147483646 h 304"/>
                <a:gd name="T28" fmla="*/ 2147483646 w 231"/>
                <a:gd name="T29" fmla="*/ 2147483646 h 304"/>
                <a:gd name="T30" fmla="*/ 591882538 w 231"/>
                <a:gd name="T31" fmla="*/ 2147483646 h 304"/>
                <a:gd name="T32" fmla="*/ 591882538 w 231"/>
                <a:gd name="T33" fmla="*/ 2147483646 h 304"/>
                <a:gd name="T34" fmla="*/ 0 w 231"/>
                <a:gd name="T35" fmla="*/ 2147483646 h 304"/>
                <a:gd name="T36" fmla="*/ 0 w 231"/>
                <a:gd name="T37" fmla="*/ 2147483646 h 304"/>
                <a:gd name="T38" fmla="*/ 2147483646 w 231"/>
                <a:gd name="T39" fmla="*/ 2147483646 h 304"/>
                <a:gd name="T40" fmla="*/ 2147483646 w 231"/>
                <a:gd name="T41" fmla="*/ 2147483646 h 304"/>
                <a:gd name="T42" fmla="*/ 2147483646 w 231"/>
                <a:gd name="T43" fmla="*/ 2147483646 h 304"/>
                <a:gd name="T44" fmla="*/ 2147483646 w 231"/>
                <a:gd name="T45" fmla="*/ 2147483646 h 304"/>
                <a:gd name="T46" fmla="*/ 2147483646 w 231"/>
                <a:gd name="T47" fmla="*/ 2147483646 h 304"/>
                <a:gd name="T48" fmla="*/ 2147483646 w 231"/>
                <a:gd name="T49" fmla="*/ 2147483646 h 304"/>
                <a:gd name="T50" fmla="*/ 2147483646 w 231"/>
                <a:gd name="T51" fmla="*/ 2147483646 h 304"/>
                <a:gd name="T52" fmla="*/ 2147483646 w 231"/>
                <a:gd name="T53" fmla="*/ 2147483646 h 304"/>
                <a:gd name="T54" fmla="*/ 2147483646 w 231"/>
                <a:gd name="T55" fmla="*/ 2147483646 h 304"/>
                <a:gd name="T56" fmla="*/ 2147483646 w 231"/>
                <a:gd name="T57" fmla="*/ 2147483646 h 304"/>
                <a:gd name="T58" fmla="*/ 2147483646 w 231"/>
                <a:gd name="T59" fmla="*/ 2147483646 h 304"/>
                <a:gd name="T60" fmla="*/ 2147483646 w 231"/>
                <a:gd name="T61" fmla="*/ 2147483646 h 304"/>
                <a:gd name="T62" fmla="*/ 2147483646 w 231"/>
                <a:gd name="T63" fmla="*/ 2147483646 h 304"/>
                <a:gd name="T64" fmla="*/ 2147483646 w 231"/>
                <a:gd name="T65" fmla="*/ 2147483646 h 304"/>
                <a:gd name="T66" fmla="*/ 2147483646 w 231"/>
                <a:gd name="T67" fmla="*/ 2147483646 h 304"/>
                <a:gd name="T68" fmla="*/ 2147483646 w 231"/>
                <a:gd name="T69" fmla="*/ 2147483646 h 304"/>
                <a:gd name="T70" fmla="*/ 2147483646 w 231"/>
                <a:gd name="T71" fmla="*/ 2147483646 h 304"/>
                <a:gd name="T72" fmla="*/ 2147483646 w 231"/>
                <a:gd name="T73" fmla="*/ 2147483646 h 304"/>
                <a:gd name="T74" fmla="*/ 2147483646 w 231"/>
                <a:gd name="T75" fmla="*/ 2147483646 h 304"/>
                <a:gd name="T76" fmla="*/ 2147483646 w 231"/>
                <a:gd name="T77" fmla="*/ 2147483646 h 304"/>
                <a:gd name="T78" fmla="*/ 2147483646 w 231"/>
                <a:gd name="T79" fmla="*/ 2147483646 h 304"/>
                <a:gd name="T80" fmla="*/ 2147483646 w 231"/>
                <a:gd name="T81" fmla="*/ 2147483646 h 3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1" h="304">
                  <a:moveTo>
                    <a:pt x="213" y="235"/>
                  </a:moveTo>
                  <a:cubicBezTo>
                    <a:pt x="210" y="218"/>
                    <a:pt x="202" y="202"/>
                    <a:pt x="190" y="188"/>
                  </a:cubicBezTo>
                  <a:cubicBezTo>
                    <a:pt x="189" y="188"/>
                    <a:pt x="189" y="188"/>
                    <a:pt x="189" y="188"/>
                  </a:cubicBezTo>
                  <a:cubicBezTo>
                    <a:pt x="186" y="170"/>
                    <a:pt x="176" y="153"/>
                    <a:pt x="162" y="140"/>
                  </a:cubicBezTo>
                  <a:cubicBezTo>
                    <a:pt x="158" y="122"/>
                    <a:pt x="148" y="107"/>
                    <a:pt x="133" y="94"/>
                  </a:cubicBezTo>
                  <a:cubicBezTo>
                    <a:pt x="128" y="78"/>
                    <a:pt x="116" y="63"/>
                    <a:pt x="102" y="52"/>
                  </a:cubicBezTo>
                  <a:cubicBezTo>
                    <a:pt x="95" y="35"/>
                    <a:pt x="83" y="21"/>
                    <a:pt x="67" y="10"/>
                  </a:cubicBezTo>
                  <a:cubicBezTo>
                    <a:pt x="67" y="11"/>
                    <a:pt x="67" y="11"/>
                    <a:pt x="67" y="11"/>
                  </a:cubicBezTo>
                  <a:cubicBezTo>
                    <a:pt x="65" y="7"/>
                    <a:pt x="63" y="3"/>
                    <a:pt x="61" y="0"/>
                  </a:cubicBezTo>
                  <a:cubicBezTo>
                    <a:pt x="61" y="0"/>
                    <a:pt x="61" y="0"/>
                    <a:pt x="61" y="0"/>
                  </a:cubicBezTo>
                  <a:cubicBezTo>
                    <a:pt x="60" y="1"/>
                    <a:pt x="60" y="1"/>
                    <a:pt x="60" y="1"/>
                  </a:cubicBezTo>
                  <a:cubicBezTo>
                    <a:pt x="43" y="16"/>
                    <a:pt x="43" y="16"/>
                    <a:pt x="43" y="16"/>
                  </a:cubicBezTo>
                  <a:cubicBezTo>
                    <a:pt x="42" y="17"/>
                    <a:pt x="42" y="17"/>
                    <a:pt x="42" y="17"/>
                  </a:cubicBezTo>
                  <a:cubicBezTo>
                    <a:pt x="17" y="40"/>
                    <a:pt x="17" y="40"/>
                    <a:pt x="17" y="40"/>
                  </a:cubicBezTo>
                  <a:cubicBezTo>
                    <a:pt x="16" y="41"/>
                    <a:pt x="16" y="41"/>
                    <a:pt x="16" y="41"/>
                  </a:cubicBezTo>
                  <a:cubicBezTo>
                    <a:pt x="1" y="55"/>
                    <a:pt x="1" y="55"/>
                    <a:pt x="1" y="55"/>
                  </a:cubicBezTo>
                  <a:cubicBezTo>
                    <a:pt x="1" y="55"/>
                    <a:pt x="1" y="55"/>
                    <a:pt x="1" y="55"/>
                  </a:cubicBezTo>
                  <a:cubicBezTo>
                    <a:pt x="0" y="55"/>
                    <a:pt x="0" y="55"/>
                    <a:pt x="0" y="55"/>
                  </a:cubicBezTo>
                  <a:cubicBezTo>
                    <a:pt x="0" y="55"/>
                    <a:pt x="0" y="55"/>
                    <a:pt x="0" y="55"/>
                  </a:cubicBezTo>
                  <a:cubicBezTo>
                    <a:pt x="2" y="57"/>
                    <a:pt x="3" y="59"/>
                    <a:pt x="4" y="60"/>
                  </a:cubicBezTo>
                  <a:cubicBezTo>
                    <a:pt x="10" y="66"/>
                    <a:pt x="17" y="72"/>
                    <a:pt x="24" y="77"/>
                  </a:cubicBezTo>
                  <a:cubicBezTo>
                    <a:pt x="27" y="85"/>
                    <a:pt x="31" y="92"/>
                    <a:pt x="36" y="98"/>
                  </a:cubicBezTo>
                  <a:cubicBezTo>
                    <a:pt x="41" y="104"/>
                    <a:pt x="48" y="111"/>
                    <a:pt x="55" y="116"/>
                  </a:cubicBezTo>
                  <a:cubicBezTo>
                    <a:pt x="58" y="124"/>
                    <a:pt x="61" y="131"/>
                    <a:pt x="66" y="138"/>
                  </a:cubicBezTo>
                  <a:cubicBezTo>
                    <a:pt x="71" y="145"/>
                    <a:pt x="76" y="151"/>
                    <a:pt x="83" y="156"/>
                  </a:cubicBezTo>
                  <a:cubicBezTo>
                    <a:pt x="85" y="164"/>
                    <a:pt x="88" y="171"/>
                    <a:pt x="92" y="178"/>
                  </a:cubicBezTo>
                  <a:cubicBezTo>
                    <a:pt x="96" y="185"/>
                    <a:pt x="102" y="192"/>
                    <a:pt x="108" y="198"/>
                  </a:cubicBezTo>
                  <a:cubicBezTo>
                    <a:pt x="110" y="206"/>
                    <a:pt x="113" y="214"/>
                    <a:pt x="117" y="221"/>
                  </a:cubicBezTo>
                  <a:cubicBezTo>
                    <a:pt x="120" y="228"/>
                    <a:pt x="126" y="236"/>
                    <a:pt x="131" y="242"/>
                  </a:cubicBezTo>
                  <a:cubicBezTo>
                    <a:pt x="133" y="250"/>
                    <a:pt x="135" y="258"/>
                    <a:pt x="138" y="266"/>
                  </a:cubicBezTo>
                  <a:cubicBezTo>
                    <a:pt x="141" y="273"/>
                    <a:pt x="146" y="280"/>
                    <a:pt x="151" y="287"/>
                  </a:cubicBezTo>
                  <a:cubicBezTo>
                    <a:pt x="152" y="293"/>
                    <a:pt x="153" y="298"/>
                    <a:pt x="155" y="304"/>
                  </a:cubicBezTo>
                  <a:cubicBezTo>
                    <a:pt x="156" y="303"/>
                    <a:pt x="156" y="303"/>
                    <a:pt x="156" y="303"/>
                  </a:cubicBezTo>
                  <a:cubicBezTo>
                    <a:pt x="174" y="296"/>
                    <a:pt x="174" y="296"/>
                    <a:pt x="174" y="296"/>
                  </a:cubicBezTo>
                  <a:cubicBezTo>
                    <a:pt x="175" y="296"/>
                    <a:pt x="175" y="296"/>
                    <a:pt x="175" y="296"/>
                  </a:cubicBezTo>
                  <a:cubicBezTo>
                    <a:pt x="207" y="283"/>
                    <a:pt x="207" y="283"/>
                    <a:pt x="207" y="283"/>
                  </a:cubicBezTo>
                  <a:cubicBezTo>
                    <a:pt x="209" y="283"/>
                    <a:pt x="209" y="283"/>
                    <a:pt x="209" y="283"/>
                  </a:cubicBezTo>
                  <a:cubicBezTo>
                    <a:pt x="230" y="275"/>
                    <a:pt x="230" y="275"/>
                    <a:pt x="230" y="275"/>
                  </a:cubicBezTo>
                  <a:cubicBezTo>
                    <a:pt x="231" y="274"/>
                    <a:pt x="231" y="274"/>
                    <a:pt x="231" y="274"/>
                  </a:cubicBezTo>
                  <a:cubicBezTo>
                    <a:pt x="231" y="274"/>
                    <a:pt x="231" y="274"/>
                    <a:pt x="231" y="274"/>
                  </a:cubicBezTo>
                  <a:cubicBezTo>
                    <a:pt x="228" y="260"/>
                    <a:pt x="222" y="247"/>
                    <a:pt x="213" y="235"/>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39" name="MH_Other_317"/>
            <p:cNvSpPr/>
            <p:nvPr>
              <p:custDataLst>
                <p:tags r:id="rId331"/>
              </p:custDataLst>
            </p:nvPr>
          </p:nvSpPr>
          <p:spPr bwMode="auto">
            <a:xfrm>
              <a:off x="4883207" y="2347015"/>
              <a:ext cx="41120" cy="188735"/>
            </a:xfrm>
            <a:custGeom>
              <a:avLst/>
              <a:gdLst>
                <a:gd name="T0" fmla="*/ 2147483646 w 50"/>
                <a:gd name="T1" fmla="*/ 2147483646 h 235"/>
                <a:gd name="T2" fmla="*/ 2147483646 w 50"/>
                <a:gd name="T3" fmla="*/ 2147483646 h 235"/>
                <a:gd name="T4" fmla="*/ 2147483646 w 50"/>
                <a:gd name="T5" fmla="*/ 2147483646 h 235"/>
                <a:gd name="T6" fmla="*/ 2147483646 w 50"/>
                <a:gd name="T7" fmla="*/ 2147483646 h 235"/>
                <a:gd name="T8" fmla="*/ 2147483646 w 50"/>
                <a:gd name="T9" fmla="*/ 2147483646 h 235"/>
                <a:gd name="T10" fmla="*/ 2147483646 w 50"/>
                <a:gd name="T11" fmla="*/ 2147483646 h 235"/>
                <a:gd name="T12" fmla="*/ 2147483646 w 50"/>
                <a:gd name="T13" fmla="*/ 2147483646 h 235"/>
                <a:gd name="T14" fmla="*/ 2147483646 w 50"/>
                <a:gd name="T15" fmla="*/ 2147483646 h 235"/>
                <a:gd name="T16" fmla="*/ 2147483646 w 50"/>
                <a:gd name="T17" fmla="*/ 2147483646 h 235"/>
                <a:gd name="T18" fmla="*/ 2147483646 w 50"/>
                <a:gd name="T19" fmla="*/ 2147483646 h 235"/>
                <a:gd name="T20" fmla="*/ 2147483646 w 50"/>
                <a:gd name="T21" fmla="*/ 2147483646 h 235"/>
                <a:gd name="T22" fmla="*/ 2147483646 w 50"/>
                <a:gd name="T23" fmla="*/ 2147483646 h 235"/>
                <a:gd name="T24" fmla="*/ 2147483646 w 50"/>
                <a:gd name="T25" fmla="*/ 2147483646 h 235"/>
                <a:gd name="T26" fmla="*/ 0 w 50"/>
                <a:gd name="T27" fmla="*/ 0 h 235"/>
                <a:gd name="T28" fmla="*/ 616576540 w 50"/>
                <a:gd name="T29" fmla="*/ 599666970 h 235"/>
                <a:gd name="T30" fmla="*/ 2147483646 w 50"/>
                <a:gd name="T31" fmla="*/ 2147483646 h 2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0" h="235">
                  <a:moveTo>
                    <a:pt x="36" y="73"/>
                  </a:moveTo>
                  <a:cubicBezTo>
                    <a:pt x="36" y="105"/>
                    <a:pt x="34" y="118"/>
                    <a:pt x="34" y="118"/>
                  </a:cubicBezTo>
                  <a:cubicBezTo>
                    <a:pt x="34" y="118"/>
                    <a:pt x="33" y="131"/>
                    <a:pt x="30" y="162"/>
                  </a:cubicBezTo>
                  <a:cubicBezTo>
                    <a:pt x="28" y="182"/>
                    <a:pt x="30" y="198"/>
                    <a:pt x="37" y="214"/>
                  </a:cubicBezTo>
                  <a:cubicBezTo>
                    <a:pt x="40" y="221"/>
                    <a:pt x="45" y="228"/>
                    <a:pt x="50" y="235"/>
                  </a:cubicBezTo>
                  <a:cubicBezTo>
                    <a:pt x="50" y="232"/>
                    <a:pt x="50" y="232"/>
                    <a:pt x="50" y="232"/>
                  </a:cubicBezTo>
                  <a:cubicBezTo>
                    <a:pt x="34" y="212"/>
                    <a:pt x="29" y="190"/>
                    <a:pt x="32" y="162"/>
                  </a:cubicBezTo>
                  <a:cubicBezTo>
                    <a:pt x="35" y="132"/>
                    <a:pt x="36" y="118"/>
                    <a:pt x="36" y="118"/>
                  </a:cubicBezTo>
                  <a:cubicBezTo>
                    <a:pt x="36" y="118"/>
                    <a:pt x="37" y="105"/>
                    <a:pt x="37" y="73"/>
                  </a:cubicBezTo>
                  <a:cubicBezTo>
                    <a:pt x="37" y="63"/>
                    <a:pt x="36" y="53"/>
                    <a:pt x="33" y="45"/>
                  </a:cubicBezTo>
                  <a:cubicBezTo>
                    <a:pt x="32" y="43"/>
                    <a:pt x="32" y="43"/>
                    <a:pt x="32" y="43"/>
                  </a:cubicBezTo>
                  <a:cubicBezTo>
                    <a:pt x="32" y="42"/>
                    <a:pt x="32" y="42"/>
                    <a:pt x="32" y="42"/>
                  </a:cubicBezTo>
                  <a:cubicBezTo>
                    <a:pt x="32" y="42"/>
                    <a:pt x="32" y="42"/>
                    <a:pt x="32" y="42"/>
                  </a:cubicBezTo>
                  <a:cubicBezTo>
                    <a:pt x="27" y="25"/>
                    <a:pt x="15" y="11"/>
                    <a:pt x="0" y="0"/>
                  </a:cubicBezTo>
                  <a:cubicBezTo>
                    <a:pt x="1" y="1"/>
                    <a:pt x="1" y="1"/>
                    <a:pt x="1" y="1"/>
                  </a:cubicBezTo>
                  <a:cubicBezTo>
                    <a:pt x="24" y="19"/>
                    <a:pt x="36" y="42"/>
                    <a:pt x="36" y="7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0" name="MH_Other_318"/>
            <p:cNvSpPr/>
            <p:nvPr>
              <p:custDataLst>
                <p:tags r:id="rId332"/>
              </p:custDataLst>
            </p:nvPr>
          </p:nvSpPr>
          <p:spPr bwMode="auto">
            <a:xfrm>
              <a:off x="4909097" y="2380232"/>
              <a:ext cx="27413" cy="169105"/>
            </a:xfrm>
            <a:custGeom>
              <a:avLst/>
              <a:gdLst>
                <a:gd name="T0" fmla="*/ 2147483646 w 33"/>
                <a:gd name="T1" fmla="*/ 2147483646 h 210"/>
                <a:gd name="T2" fmla="*/ 2147483646 w 33"/>
                <a:gd name="T3" fmla="*/ 2147483646 h 210"/>
                <a:gd name="T4" fmla="*/ 2147483646 w 33"/>
                <a:gd name="T5" fmla="*/ 2147483646 h 210"/>
                <a:gd name="T6" fmla="*/ 2147483646 w 33"/>
                <a:gd name="T7" fmla="*/ 2147483646 h 210"/>
                <a:gd name="T8" fmla="*/ 2147483646 w 33"/>
                <a:gd name="T9" fmla="*/ 2147483646 h 210"/>
                <a:gd name="T10" fmla="*/ 2147483646 w 33"/>
                <a:gd name="T11" fmla="*/ 2147483646 h 210"/>
                <a:gd name="T12" fmla="*/ 2147483646 w 33"/>
                <a:gd name="T13" fmla="*/ 2147483646 h 210"/>
                <a:gd name="T14" fmla="*/ 2147483646 w 33"/>
                <a:gd name="T15" fmla="*/ 2147483646 h 210"/>
                <a:gd name="T16" fmla="*/ 0 w 33"/>
                <a:gd name="T17" fmla="*/ 0 h 210"/>
                <a:gd name="T18" fmla="*/ 629831100 w 33"/>
                <a:gd name="T19" fmla="*/ 1809315660 h 210"/>
                <a:gd name="T20" fmla="*/ 2147483646 w 33"/>
                <a:gd name="T21" fmla="*/ 2147483646 h 210"/>
                <a:gd name="T22" fmla="*/ 2147483646 w 33"/>
                <a:gd name="T23" fmla="*/ 2147483646 h 210"/>
                <a:gd name="T24" fmla="*/ 2147483646 w 33"/>
                <a:gd name="T25" fmla="*/ 2147483646 h 210"/>
                <a:gd name="T26" fmla="*/ 2147483646 w 33"/>
                <a:gd name="T27" fmla="*/ 2147483646 h 210"/>
                <a:gd name="T28" fmla="*/ 2147483646 w 33"/>
                <a:gd name="T29" fmla="*/ 2147483646 h 210"/>
                <a:gd name="T30" fmla="*/ 2147483646 w 33"/>
                <a:gd name="T31" fmla="*/ 2147483646 h 210"/>
                <a:gd name="T32" fmla="*/ 2147483646 w 33"/>
                <a:gd name="T33" fmla="*/ 2147483646 h 210"/>
                <a:gd name="T34" fmla="*/ 2147483646 w 33"/>
                <a:gd name="T35" fmla="*/ 2147483646 h 2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210">
                  <a:moveTo>
                    <a:pt x="22" y="210"/>
                  </a:moveTo>
                  <a:cubicBezTo>
                    <a:pt x="23" y="209"/>
                    <a:pt x="23" y="209"/>
                    <a:pt x="23" y="209"/>
                  </a:cubicBezTo>
                  <a:cubicBezTo>
                    <a:pt x="19" y="196"/>
                    <a:pt x="18" y="181"/>
                    <a:pt x="21" y="164"/>
                  </a:cubicBezTo>
                  <a:cubicBezTo>
                    <a:pt x="26" y="134"/>
                    <a:pt x="28" y="120"/>
                    <a:pt x="28" y="120"/>
                  </a:cubicBezTo>
                  <a:cubicBezTo>
                    <a:pt x="28" y="120"/>
                    <a:pt x="30" y="107"/>
                    <a:pt x="32" y="75"/>
                  </a:cubicBezTo>
                  <a:cubicBezTo>
                    <a:pt x="33" y="65"/>
                    <a:pt x="32" y="56"/>
                    <a:pt x="30" y="48"/>
                  </a:cubicBezTo>
                  <a:cubicBezTo>
                    <a:pt x="30" y="48"/>
                    <a:pt x="29" y="47"/>
                    <a:pt x="29" y="47"/>
                  </a:cubicBezTo>
                  <a:cubicBezTo>
                    <a:pt x="30" y="47"/>
                    <a:pt x="30" y="47"/>
                    <a:pt x="30" y="47"/>
                  </a:cubicBezTo>
                  <a:cubicBezTo>
                    <a:pt x="25" y="29"/>
                    <a:pt x="15" y="13"/>
                    <a:pt x="0" y="0"/>
                  </a:cubicBezTo>
                  <a:cubicBezTo>
                    <a:pt x="1" y="3"/>
                    <a:pt x="1" y="3"/>
                    <a:pt x="1" y="3"/>
                  </a:cubicBezTo>
                  <a:cubicBezTo>
                    <a:pt x="22" y="21"/>
                    <a:pt x="32" y="45"/>
                    <a:pt x="31" y="75"/>
                  </a:cubicBezTo>
                  <a:cubicBezTo>
                    <a:pt x="29" y="107"/>
                    <a:pt x="26" y="120"/>
                    <a:pt x="26" y="120"/>
                  </a:cubicBezTo>
                  <a:cubicBezTo>
                    <a:pt x="26" y="120"/>
                    <a:pt x="25" y="133"/>
                    <a:pt x="20" y="164"/>
                  </a:cubicBezTo>
                  <a:cubicBezTo>
                    <a:pt x="18" y="173"/>
                    <a:pt x="18" y="182"/>
                    <a:pt x="18" y="190"/>
                  </a:cubicBezTo>
                  <a:cubicBezTo>
                    <a:pt x="19" y="192"/>
                    <a:pt x="19" y="192"/>
                    <a:pt x="19" y="192"/>
                  </a:cubicBezTo>
                  <a:cubicBezTo>
                    <a:pt x="18" y="193"/>
                    <a:pt x="18" y="193"/>
                    <a:pt x="18" y="193"/>
                  </a:cubicBezTo>
                  <a:cubicBezTo>
                    <a:pt x="18" y="193"/>
                    <a:pt x="18" y="193"/>
                    <a:pt x="18" y="193"/>
                  </a:cubicBezTo>
                  <a:cubicBezTo>
                    <a:pt x="19" y="199"/>
                    <a:pt x="20" y="204"/>
                    <a:pt x="22" y="21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1" name="MH_Other_319"/>
            <p:cNvSpPr/>
            <p:nvPr>
              <p:custDataLst>
                <p:tags r:id="rId333"/>
              </p:custDataLst>
            </p:nvPr>
          </p:nvSpPr>
          <p:spPr bwMode="auto">
            <a:xfrm>
              <a:off x="4924326" y="2532730"/>
              <a:ext cx="0" cy="3019"/>
            </a:xfrm>
            <a:custGeom>
              <a:avLst/>
              <a:gdLst>
                <a:gd name="T0" fmla="*/ 119 w 3"/>
                <a:gd name="T1" fmla="*/ 365782679 h 7"/>
                <a:gd name="T2" fmla="*/ 0 w 3"/>
                <a:gd name="T3" fmla="*/ 0 h 7"/>
                <a:gd name="T4" fmla="*/ 0 w 3"/>
                <a:gd name="T5" fmla="*/ 512054475 h 7"/>
                <a:gd name="T6" fmla="*/ 0 w 3"/>
                <a:gd name="T7" fmla="*/ 512054475 h 7"/>
                <a:gd name="T8" fmla="*/ 119 w 3"/>
                <a:gd name="T9" fmla="*/ 36578267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3" y="5"/>
                  </a:moveTo>
                  <a:lnTo>
                    <a:pt x="0" y="0"/>
                  </a:lnTo>
                  <a:lnTo>
                    <a:pt x="0" y="7"/>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2" name="MH_Other_320"/>
            <p:cNvSpPr/>
            <p:nvPr>
              <p:custDataLst>
                <p:tags r:id="rId334"/>
              </p:custDataLst>
            </p:nvPr>
          </p:nvSpPr>
          <p:spPr bwMode="auto">
            <a:xfrm>
              <a:off x="4909097" y="2380234"/>
              <a:ext cx="1523" cy="3019"/>
            </a:xfrm>
            <a:custGeom>
              <a:avLst/>
              <a:gdLst>
                <a:gd name="T0" fmla="*/ 0 w 2"/>
                <a:gd name="T1" fmla="*/ 219510882 h 7"/>
                <a:gd name="T2" fmla="*/ 447676037 w 2"/>
                <a:gd name="T3" fmla="*/ 512054475 h 7"/>
                <a:gd name="T4" fmla="*/ 0 w 2"/>
                <a:gd name="T5" fmla="*/ 0 h 7"/>
                <a:gd name="T6" fmla="*/ 0 w 2"/>
                <a:gd name="T7" fmla="*/ 0 h 7"/>
                <a:gd name="T8" fmla="*/ 0 w 2"/>
                <a:gd name="T9" fmla="*/ 21951088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7">
                  <a:moveTo>
                    <a:pt x="0" y="3"/>
                  </a:moveTo>
                  <a:lnTo>
                    <a:pt x="2" y="7"/>
                  </a:lnTo>
                  <a:lnTo>
                    <a:pt x="0" y="0"/>
                  </a:lnTo>
                  <a:lnTo>
                    <a:pt x="0" y="3"/>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3" name="MH_Other_321"/>
            <p:cNvSpPr/>
            <p:nvPr>
              <p:custDataLst>
                <p:tags r:id="rId335"/>
              </p:custDataLst>
            </p:nvPr>
          </p:nvSpPr>
          <p:spPr bwMode="auto">
            <a:xfrm>
              <a:off x="4931940" y="2416471"/>
              <a:ext cx="24367" cy="125319"/>
            </a:xfrm>
            <a:custGeom>
              <a:avLst/>
              <a:gdLst>
                <a:gd name="T0" fmla="*/ 2147483646 w 30"/>
                <a:gd name="T1" fmla="*/ 2147483646 h 157"/>
                <a:gd name="T2" fmla="*/ 2147483646 w 30"/>
                <a:gd name="T3" fmla="*/ 2147483646 h 157"/>
                <a:gd name="T4" fmla="*/ 2147483646 w 30"/>
                <a:gd name="T5" fmla="*/ 2147483646 h 157"/>
                <a:gd name="T6" fmla="*/ 2147483646 w 30"/>
                <a:gd name="T7" fmla="*/ 2147483646 h 157"/>
                <a:gd name="T8" fmla="*/ 2147483646 w 30"/>
                <a:gd name="T9" fmla="*/ 2147483646 h 157"/>
                <a:gd name="T10" fmla="*/ 2147483646 w 30"/>
                <a:gd name="T11" fmla="*/ 2147483646 h 157"/>
                <a:gd name="T12" fmla="*/ 2147483646 w 30"/>
                <a:gd name="T13" fmla="*/ 2147483646 h 157"/>
                <a:gd name="T14" fmla="*/ 2147483646 w 30"/>
                <a:gd name="T15" fmla="*/ 2147483646 h 157"/>
                <a:gd name="T16" fmla="*/ 2147483646 w 30"/>
                <a:gd name="T17" fmla="*/ 2147483646 h 157"/>
                <a:gd name="T18" fmla="*/ 0 w 30"/>
                <a:gd name="T19" fmla="*/ 0 h 157"/>
                <a:gd name="T20" fmla="*/ 602866460 w 30"/>
                <a:gd name="T21" fmla="*/ 1183305594 h 157"/>
                <a:gd name="T22" fmla="*/ 602866460 w 30"/>
                <a:gd name="T23" fmla="*/ 1774958392 h 157"/>
                <a:gd name="T24" fmla="*/ 2147483646 w 30"/>
                <a:gd name="T25" fmla="*/ 2147483646 h 1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157">
                  <a:moveTo>
                    <a:pt x="27" y="78"/>
                  </a:moveTo>
                  <a:cubicBezTo>
                    <a:pt x="23" y="109"/>
                    <a:pt x="19" y="122"/>
                    <a:pt x="20" y="122"/>
                  </a:cubicBezTo>
                  <a:cubicBezTo>
                    <a:pt x="12" y="157"/>
                    <a:pt x="12" y="157"/>
                    <a:pt x="12" y="157"/>
                  </a:cubicBezTo>
                  <a:cubicBezTo>
                    <a:pt x="13" y="157"/>
                    <a:pt x="13" y="157"/>
                    <a:pt x="13" y="157"/>
                  </a:cubicBezTo>
                  <a:cubicBezTo>
                    <a:pt x="21" y="123"/>
                    <a:pt x="21" y="123"/>
                    <a:pt x="21" y="123"/>
                  </a:cubicBezTo>
                  <a:cubicBezTo>
                    <a:pt x="21" y="122"/>
                    <a:pt x="24" y="110"/>
                    <a:pt x="28" y="78"/>
                  </a:cubicBezTo>
                  <a:cubicBezTo>
                    <a:pt x="29" y="68"/>
                    <a:pt x="29" y="59"/>
                    <a:pt x="27" y="50"/>
                  </a:cubicBezTo>
                  <a:cubicBezTo>
                    <a:pt x="27" y="50"/>
                    <a:pt x="27" y="50"/>
                    <a:pt x="27" y="50"/>
                  </a:cubicBezTo>
                  <a:cubicBezTo>
                    <a:pt x="27" y="49"/>
                    <a:pt x="27" y="49"/>
                    <a:pt x="27" y="49"/>
                  </a:cubicBezTo>
                  <a:cubicBezTo>
                    <a:pt x="24" y="31"/>
                    <a:pt x="14" y="14"/>
                    <a:pt x="0" y="0"/>
                  </a:cubicBezTo>
                  <a:cubicBezTo>
                    <a:pt x="1" y="2"/>
                    <a:pt x="1" y="2"/>
                    <a:pt x="1" y="2"/>
                  </a:cubicBezTo>
                  <a:cubicBezTo>
                    <a:pt x="1" y="3"/>
                    <a:pt x="1" y="3"/>
                    <a:pt x="1" y="3"/>
                  </a:cubicBezTo>
                  <a:cubicBezTo>
                    <a:pt x="21" y="23"/>
                    <a:pt x="30" y="48"/>
                    <a:pt x="27"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4" name="MH_Other_322"/>
            <p:cNvSpPr/>
            <p:nvPr>
              <p:custDataLst>
                <p:tags r:id="rId336"/>
              </p:custDataLst>
            </p:nvPr>
          </p:nvSpPr>
          <p:spPr bwMode="auto">
            <a:xfrm>
              <a:off x="4931940" y="2417981"/>
              <a:ext cx="1523" cy="1509"/>
            </a:xfrm>
            <a:custGeom>
              <a:avLst/>
              <a:gdLst>
                <a:gd name="T0" fmla="*/ 2147483646 w 1"/>
                <a:gd name="T1" fmla="*/ 1790702559 h 1"/>
                <a:gd name="T2" fmla="*/ 2147483646 w 1"/>
                <a:gd name="T3" fmla="*/ 0 h 1"/>
                <a:gd name="T4" fmla="*/ 0 w 1"/>
                <a:gd name="T5" fmla="*/ 0 h 1"/>
                <a:gd name="T6" fmla="*/ 2147483646 w 1"/>
                <a:gd name="T7" fmla="*/ 179070255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0"/>
                    <a:pt x="1" y="0"/>
                    <a:pt x="1" y="0"/>
                  </a:cubicBezTo>
                  <a:cubicBezTo>
                    <a:pt x="0" y="0"/>
                    <a:pt x="0" y="0"/>
                    <a:pt x="0" y="0"/>
                  </a:cubicBezTo>
                  <a:cubicBezTo>
                    <a:pt x="0" y="0"/>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5" name="MH_Other_323"/>
            <p:cNvSpPr/>
            <p:nvPr>
              <p:custDataLst>
                <p:tags r:id="rId337"/>
              </p:custDataLst>
            </p:nvPr>
          </p:nvSpPr>
          <p:spPr bwMode="auto">
            <a:xfrm>
              <a:off x="4954785" y="2455727"/>
              <a:ext cx="21321" cy="77003"/>
            </a:xfrm>
            <a:custGeom>
              <a:avLst/>
              <a:gdLst>
                <a:gd name="T0" fmla="*/ 2147483646 w 27"/>
                <a:gd name="T1" fmla="*/ 2147483646 h 95"/>
                <a:gd name="T2" fmla="*/ 2147483646 w 27"/>
                <a:gd name="T3" fmla="*/ 2147483646 h 95"/>
                <a:gd name="T4" fmla="*/ 2147483646 w 27"/>
                <a:gd name="T5" fmla="*/ 2147483646 h 95"/>
                <a:gd name="T6" fmla="*/ 2147483646 w 27"/>
                <a:gd name="T7" fmla="*/ 2147483646 h 95"/>
                <a:gd name="T8" fmla="*/ 2147483646 w 27"/>
                <a:gd name="T9" fmla="*/ 2147483646 h 95"/>
                <a:gd name="T10" fmla="*/ 2147483646 w 27"/>
                <a:gd name="T11" fmla="*/ 2147483646 h 95"/>
                <a:gd name="T12" fmla="*/ 2147483646 w 27"/>
                <a:gd name="T13" fmla="*/ 2147483646 h 95"/>
                <a:gd name="T14" fmla="*/ 571194024 w 27"/>
                <a:gd name="T15" fmla="*/ 0 h 95"/>
                <a:gd name="T16" fmla="*/ 0 w 27"/>
                <a:gd name="T17" fmla="*/ 0 h 95"/>
                <a:gd name="T18" fmla="*/ 0 w 27"/>
                <a:gd name="T19" fmla="*/ 611558708 h 95"/>
                <a:gd name="T20" fmla="*/ 2147483646 w 27"/>
                <a:gd name="T21" fmla="*/ 2147483646 h 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95">
                  <a:moveTo>
                    <a:pt x="22" y="78"/>
                  </a:moveTo>
                  <a:cubicBezTo>
                    <a:pt x="20" y="84"/>
                    <a:pt x="19" y="90"/>
                    <a:pt x="18" y="95"/>
                  </a:cubicBezTo>
                  <a:cubicBezTo>
                    <a:pt x="20" y="95"/>
                    <a:pt x="20" y="95"/>
                    <a:pt x="20" y="95"/>
                  </a:cubicBezTo>
                  <a:cubicBezTo>
                    <a:pt x="21" y="90"/>
                    <a:pt x="22" y="84"/>
                    <a:pt x="23" y="78"/>
                  </a:cubicBezTo>
                  <a:cubicBezTo>
                    <a:pt x="25" y="68"/>
                    <a:pt x="25" y="59"/>
                    <a:pt x="24" y="50"/>
                  </a:cubicBezTo>
                  <a:cubicBezTo>
                    <a:pt x="23" y="48"/>
                    <a:pt x="23" y="48"/>
                    <a:pt x="23" y="48"/>
                  </a:cubicBezTo>
                  <a:cubicBezTo>
                    <a:pt x="24" y="47"/>
                    <a:pt x="24" y="47"/>
                    <a:pt x="24" y="47"/>
                  </a:cubicBezTo>
                  <a:cubicBezTo>
                    <a:pt x="21" y="30"/>
                    <a:pt x="13" y="14"/>
                    <a:pt x="1" y="0"/>
                  </a:cubicBezTo>
                  <a:cubicBezTo>
                    <a:pt x="0" y="0"/>
                    <a:pt x="0" y="0"/>
                    <a:pt x="0" y="0"/>
                  </a:cubicBezTo>
                  <a:cubicBezTo>
                    <a:pt x="0" y="1"/>
                    <a:pt x="0" y="1"/>
                    <a:pt x="0" y="1"/>
                  </a:cubicBezTo>
                  <a:cubicBezTo>
                    <a:pt x="20" y="23"/>
                    <a:pt x="27" y="48"/>
                    <a:pt x="22" y="78"/>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6" name="MH_Other_324"/>
            <p:cNvSpPr/>
            <p:nvPr>
              <p:custDataLst>
                <p:tags r:id="rId338"/>
              </p:custDataLst>
            </p:nvPr>
          </p:nvSpPr>
          <p:spPr bwMode="auto">
            <a:xfrm>
              <a:off x="4954785" y="2455727"/>
              <a:ext cx="0" cy="1510"/>
            </a:xfrm>
            <a:custGeom>
              <a:avLst/>
              <a:gdLst>
                <a:gd name="T0" fmla="*/ 1792959984 h 1"/>
                <a:gd name="T1" fmla="*/ 0 h 1"/>
                <a:gd name="T2" fmla="*/ 1792959984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7" name="MH_Other_325"/>
            <p:cNvSpPr/>
            <p:nvPr>
              <p:custDataLst>
                <p:tags r:id="rId339"/>
              </p:custDataLst>
            </p:nvPr>
          </p:nvSpPr>
          <p:spPr bwMode="auto">
            <a:xfrm>
              <a:off x="4973061" y="2493474"/>
              <a:ext cx="15229" cy="31707"/>
            </a:xfrm>
            <a:custGeom>
              <a:avLst/>
              <a:gdLst>
                <a:gd name="T0" fmla="*/ 2147483646 w 18"/>
                <a:gd name="T1" fmla="*/ 2147483646 h 40"/>
                <a:gd name="T2" fmla="*/ 2147483646 w 18"/>
                <a:gd name="T3" fmla="*/ 2147483646 h 40"/>
                <a:gd name="T4" fmla="*/ 2147483646 w 18"/>
                <a:gd name="T5" fmla="*/ 2147483646 h 40"/>
                <a:gd name="T6" fmla="*/ 0 w 18"/>
                <a:gd name="T7" fmla="*/ 0 h 40"/>
                <a:gd name="T8" fmla="*/ 0 w 18"/>
                <a:gd name="T9" fmla="*/ 1759415181 h 40"/>
                <a:gd name="T10" fmla="*/ 2147483646 w 18"/>
                <a:gd name="T11" fmla="*/ 2147483646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40">
                  <a:moveTo>
                    <a:pt x="17" y="40"/>
                  </a:moveTo>
                  <a:cubicBezTo>
                    <a:pt x="18" y="39"/>
                    <a:pt x="18" y="39"/>
                    <a:pt x="18" y="39"/>
                  </a:cubicBezTo>
                  <a:cubicBezTo>
                    <a:pt x="18" y="39"/>
                    <a:pt x="18" y="39"/>
                    <a:pt x="18" y="39"/>
                  </a:cubicBezTo>
                  <a:cubicBezTo>
                    <a:pt x="15" y="25"/>
                    <a:pt x="9" y="12"/>
                    <a:pt x="0" y="0"/>
                  </a:cubicBezTo>
                  <a:cubicBezTo>
                    <a:pt x="0" y="3"/>
                    <a:pt x="0" y="3"/>
                    <a:pt x="0" y="3"/>
                  </a:cubicBezTo>
                  <a:cubicBezTo>
                    <a:pt x="9" y="14"/>
                    <a:pt x="14" y="26"/>
                    <a:pt x="17" y="4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8" name="MH_Other_326"/>
            <p:cNvSpPr/>
            <p:nvPr>
              <p:custDataLst>
                <p:tags r:id="rId340"/>
              </p:custDataLst>
            </p:nvPr>
          </p:nvSpPr>
          <p:spPr bwMode="auto">
            <a:xfrm>
              <a:off x="4973060" y="2493474"/>
              <a:ext cx="0" cy="3019"/>
            </a:xfrm>
            <a:custGeom>
              <a:avLst/>
              <a:gdLst>
                <a:gd name="T0" fmla="*/ 0 w 2"/>
                <a:gd name="T1" fmla="*/ 146271796 h 7"/>
                <a:gd name="T2" fmla="*/ 178 w 2"/>
                <a:gd name="T3" fmla="*/ 512054475 h 7"/>
                <a:gd name="T4" fmla="*/ 178 w 2"/>
                <a:gd name="T5" fmla="*/ 0 h 7"/>
                <a:gd name="T6" fmla="*/ 0 w 2"/>
                <a:gd name="T7" fmla="*/ 14627179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0" y="2"/>
                  </a:moveTo>
                  <a:lnTo>
                    <a:pt x="2"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49" name="MH_Other_327"/>
            <p:cNvSpPr/>
            <p:nvPr>
              <p:custDataLst>
                <p:tags r:id="rId341"/>
              </p:custDataLst>
            </p:nvPr>
          </p:nvSpPr>
          <p:spPr bwMode="auto">
            <a:xfrm>
              <a:off x="4802491" y="2350036"/>
              <a:ext cx="18275" cy="16609"/>
            </a:xfrm>
            <a:custGeom>
              <a:avLst/>
              <a:gdLst>
                <a:gd name="T0" fmla="*/ 531752969 w 24"/>
                <a:gd name="T1" fmla="*/ 0 h 22"/>
                <a:gd name="T2" fmla="*/ 531752969 w 24"/>
                <a:gd name="T3" fmla="*/ 0 h 22"/>
                <a:gd name="T4" fmla="*/ 0 w 24"/>
                <a:gd name="T5" fmla="*/ 0 h 22"/>
                <a:gd name="T6" fmla="*/ 0 w 24"/>
                <a:gd name="T7" fmla="*/ 0 h 22"/>
                <a:gd name="T8" fmla="*/ 2128272350 w 24"/>
                <a:gd name="T9" fmla="*/ 2147483646 h 22"/>
                <a:gd name="T10" fmla="*/ 2147483646 w 24"/>
                <a:gd name="T11" fmla="*/ 2147483646 h 22"/>
                <a:gd name="T12" fmla="*/ 2147483646 w 24"/>
                <a:gd name="T13" fmla="*/ 2147483646 h 22"/>
                <a:gd name="T14" fmla="*/ 2147483646 w 24"/>
                <a:gd name="T15" fmla="*/ 2147483646 h 22"/>
                <a:gd name="T16" fmla="*/ 531752969 w 24"/>
                <a:gd name="T17" fmla="*/ 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22">
                  <a:moveTo>
                    <a:pt x="1" y="0"/>
                  </a:moveTo>
                  <a:cubicBezTo>
                    <a:pt x="1" y="0"/>
                    <a:pt x="1" y="0"/>
                    <a:pt x="1" y="0"/>
                  </a:cubicBezTo>
                  <a:cubicBezTo>
                    <a:pt x="0" y="0"/>
                    <a:pt x="0" y="0"/>
                    <a:pt x="0" y="0"/>
                  </a:cubicBezTo>
                  <a:cubicBezTo>
                    <a:pt x="0" y="0"/>
                    <a:pt x="0" y="0"/>
                    <a:pt x="0" y="0"/>
                  </a:cubicBezTo>
                  <a:cubicBezTo>
                    <a:pt x="2" y="2"/>
                    <a:pt x="3" y="4"/>
                    <a:pt x="4" y="5"/>
                  </a:cubicBezTo>
                  <a:cubicBezTo>
                    <a:pt x="10" y="11"/>
                    <a:pt x="17" y="17"/>
                    <a:pt x="24" y="22"/>
                  </a:cubicBezTo>
                  <a:cubicBezTo>
                    <a:pt x="24" y="21"/>
                    <a:pt x="24" y="21"/>
                    <a:pt x="24" y="21"/>
                  </a:cubicBezTo>
                  <a:cubicBezTo>
                    <a:pt x="23" y="20"/>
                    <a:pt x="23" y="20"/>
                    <a:pt x="23" y="20"/>
                  </a:cubicBezTo>
                  <a:cubicBezTo>
                    <a:pt x="14" y="14"/>
                    <a:pt x="7" y="7"/>
                    <a:pt x="1"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0" name="MH_Other_328"/>
            <p:cNvSpPr/>
            <p:nvPr>
              <p:custDataLst>
                <p:tags r:id="rId342"/>
              </p:custDataLst>
            </p:nvPr>
          </p:nvSpPr>
          <p:spPr bwMode="auto">
            <a:xfrm>
              <a:off x="4814676" y="2337957"/>
              <a:ext cx="31981" cy="60395"/>
            </a:xfrm>
            <a:custGeom>
              <a:avLst/>
              <a:gdLst>
                <a:gd name="T0" fmla="*/ 1225340756 w 39"/>
                <a:gd name="T1" fmla="*/ 2147483646 h 76"/>
                <a:gd name="T2" fmla="*/ 613035803 w 39"/>
                <a:gd name="T3" fmla="*/ 0 h 76"/>
                <a:gd name="T4" fmla="*/ 0 w 39"/>
                <a:gd name="T5" fmla="*/ 584313632 h 76"/>
                <a:gd name="T6" fmla="*/ 613035803 w 39"/>
                <a:gd name="T7" fmla="*/ 2147483646 h 76"/>
                <a:gd name="T8" fmla="*/ 2147483646 w 39"/>
                <a:gd name="T9" fmla="*/ 2147483646 h 76"/>
                <a:gd name="T10" fmla="*/ 2147483646 w 39"/>
                <a:gd name="T11" fmla="*/ 2147483646 h 76"/>
                <a:gd name="T12" fmla="*/ 2147483646 w 39"/>
                <a:gd name="T13" fmla="*/ 2147483646 h 76"/>
                <a:gd name="T14" fmla="*/ 2147483646 w 39"/>
                <a:gd name="T15" fmla="*/ 2147483646 h 76"/>
                <a:gd name="T16" fmla="*/ 2147483646 w 39"/>
                <a:gd name="T17" fmla="*/ 2147483646 h 76"/>
                <a:gd name="T18" fmla="*/ 2147483646 w 39"/>
                <a:gd name="T19" fmla="*/ 2147483646 h 76"/>
                <a:gd name="T20" fmla="*/ 2147483646 w 39"/>
                <a:gd name="T21" fmla="*/ 2147483646 h 76"/>
                <a:gd name="T22" fmla="*/ 1225340756 w 39"/>
                <a:gd name="T23" fmla="*/ 214748364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 h="76">
                  <a:moveTo>
                    <a:pt x="2" y="9"/>
                  </a:moveTo>
                  <a:cubicBezTo>
                    <a:pt x="1" y="0"/>
                    <a:pt x="1" y="0"/>
                    <a:pt x="1" y="0"/>
                  </a:cubicBezTo>
                  <a:cubicBezTo>
                    <a:pt x="0" y="1"/>
                    <a:pt x="0" y="1"/>
                    <a:pt x="0" y="1"/>
                  </a:cubicBezTo>
                  <a:cubicBezTo>
                    <a:pt x="1" y="10"/>
                    <a:pt x="1" y="10"/>
                    <a:pt x="1" y="10"/>
                  </a:cubicBezTo>
                  <a:cubicBezTo>
                    <a:pt x="2" y="19"/>
                    <a:pt x="4" y="27"/>
                    <a:pt x="7" y="35"/>
                  </a:cubicBezTo>
                  <a:cubicBezTo>
                    <a:pt x="8" y="35"/>
                    <a:pt x="8" y="35"/>
                    <a:pt x="8" y="35"/>
                  </a:cubicBezTo>
                  <a:cubicBezTo>
                    <a:pt x="8" y="36"/>
                    <a:pt x="8" y="36"/>
                    <a:pt x="8" y="36"/>
                  </a:cubicBezTo>
                  <a:cubicBezTo>
                    <a:pt x="11" y="44"/>
                    <a:pt x="15" y="51"/>
                    <a:pt x="20" y="58"/>
                  </a:cubicBezTo>
                  <a:cubicBezTo>
                    <a:pt x="25" y="64"/>
                    <a:pt x="32" y="71"/>
                    <a:pt x="39" y="76"/>
                  </a:cubicBezTo>
                  <a:cubicBezTo>
                    <a:pt x="39" y="75"/>
                    <a:pt x="39" y="75"/>
                    <a:pt x="39" y="75"/>
                  </a:cubicBezTo>
                  <a:cubicBezTo>
                    <a:pt x="38" y="74"/>
                    <a:pt x="38" y="74"/>
                    <a:pt x="38" y="74"/>
                  </a:cubicBezTo>
                  <a:cubicBezTo>
                    <a:pt x="17" y="58"/>
                    <a:pt x="6" y="38"/>
                    <a:pt x="2"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1" name="MH_Other_329"/>
            <p:cNvSpPr/>
            <p:nvPr>
              <p:custDataLst>
                <p:tags r:id="rId343"/>
              </p:custDataLst>
            </p:nvPr>
          </p:nvSpPr>
          <p:spPr bwMode="auto">
            <a:xfrm>
              <a:off x="4820766" y="2365134"/>
              <a:ext cx="0" cy="1510"/>
            </a:xfrm>
            <a:custGeom>
              <a:avLst/>
              <a:gdLst>
                <a:gd name="T0" fmla="*/ 0 w 1"/>
                <a:gd name="T1" fmla="*/ 0 h 1"/>
                <a:gd name="T2" fmla="*/ 1067 w 1"/>
                <a:gd name="T3" fmla="*/ 2147483646 h 1"/>
                <a:gd name="T4" fmla="*/ 1067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2" name="MH_Other_330"/>
            <p:cNvSpPr/>
            <p:nvPr>
              <p:custDataLst>
                <p:tags r:id="rId344"/>
              </p:custDataLst>
            </p:nvPr>
          </p:nvSpPr>
          <p:spPr bwMode="auto">
            <a:xfrm>
              <a:off x="4835997" y="2318330"/>
              <a:ext cx="33504" cy="111730"/>
            </a:xfrm>
            <a:custGeom>
              <a:avLst/>
              <a:gdLst>
                <a:gd name="T0" fmla="*/ 2147483646 w 41"/>
                <a:gd name="T1" fmla="*/ 2147483646 h 140"/>
                <a:gd name="T2" fmla="*/ 2147483646 w 41"/>
                <a:gd name="T3" fmla="*/ 2147483646 h 140"/>
                <a:gd name="T4" fmla="*/ 610240266 w 41"/>
                <a:gd name="T5" fmla="*/ 0 h 140"/>
                <a:gd name="T6" fmla="*/ 0 w 41"/>
                <a:gd name="T7" fmla="*/ 592148681 h 140"/>
                <a:gd name="T8" fmla="*/ 2147483646 w 41"/>
                <a:gd name="T9" fmla="*/ 2147483646 h 140"/>
                <a:gd name="T10" fmla="*/ 2147483646 w 41"/>
                <a:gd name="T11" fmla="*/ 2147483646 h 140"/>
                <a:gd name="T12" fmla="*/ 2147483646 w 41"/>
                <a:gd name="T13" fmla="*/ 2147483646 h 140"/>
                <a:gd name="T14" fmla="*/ 2147483646 w 41"/>
                <a:gd name="T15" fmla="*/ 2147483646 h 140"/>
                <a:gd name="T16" fmla="*/ 2147483646 w 41"/>
                <a:gd name="T17" fmla="*/ 2147483646 h 140"/>
                <a:gd name="T18" fmla="*/ 2147483646 w 41"/>
                <a:gd name="T19" fmla="*/ 2147483646 h 140"/>
                <a:gd name="T20" fmla="*/ 2147483646 w 41"/>
                <a:gd name="T21" fmla="*/ 2147483646 h 140"/>
                <a:gd name="T22" fmla="*/ 2147483646 w 41"/>
                <a:gd name="T23" fmla="*/ 2147483646 h 140"/>
                <a:gd name="T24" fmla="*/ 2147483646 w 41"/>
                <a:gd name="T25" fmla="*/ 2147483646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40">
                  <a:moveTo>
                    <a:pt x="9" y="72"/>
                  </a:moveTo>
                  <a:cubicBezTo>
                    <a:pt x="6" y="42"/>
                    <a:pt x="5" y="28"/>
                    <a:pt x="5" y="28"/>
                  </a:cubicBezTo>
                  <a:cubicBezTo>
                    <a:pt x="5" y="28"/>
                    <a:pt x="4" y="20"/>
                    <a:pt x="1" y="0"/>
                  </a:cubicBezTo>
                  <a:cubicBezTo>
                    <a:pt x="0" y="1"/>
                    <a:pt x="0" y="1"/>
                    <a:pt x="0" y="1"/>
                  </a:cubicBezTo>
                  <a:cubicBezTo>
                    <a:pt x="3" y="20"/>
                    <a:pt x="4" y="28"/>
                    <a:pt x="4" y="28"/>
                  </a:cubicBezTo>
                  <a:cubicBezTo>
                    <a:pt x="4" y="28"/>
                    <a:pt x="5" y="42"/>
                    <a:pt x="8" y="72"/>
                  </a:cubicBezTo>
                  <a:cubicBezTo>
                    <a:pt x="8" y="82"/>
                    <a:pt x="10" y="90"/>
                    <a:pt x="12" y="98"/>
                  </a:cubicBezTo>
                  <a:cubicBezTo>
                    <a:pt x="13" y="98"/>
                    <a:pt x="13" y="98"/>
                    <a:pt x="13" y="98"/>
                  </a:cubicBezTo>
                  <a:cubicBezTo>
                    <a:pt x="13" y="99"/>
                    <a:pt x="13" y="99"/>
                    <a:pt x="13" y="99"/>
                  </a:cubicBezTo>
                  <a:cubicBezTo>
                    <a:pt x="15" y="107"/>
                    <a:pt x="19" y="115"/>
                    <a:pt x="24" y="122"/>
                  </a:cubicBezTo>
                  <a:cubicBezTo>
                    <a:pt x="29" y="129"/>
                    <a:pt x="34" y="135"/>
                    <a:pt x="41" y="140"/>
                  </a:cubicBezTo>
                  <a:cubicBezTo>
                    <a:pt x="40" y="138"/>
                    <a:pt x="40" y="138"/>
                    <a:pt x="40" y="138"/>
                  </a:cubicBezTo>
                  <a:cubicBezTo>
                    <a:pt x="21" y="121"/>
                    <a:pt x="11" y="101"/>
                    <a:pt x="9" y="7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3" name="MH_Other_331"/>
            <p:cNvSpPr/>
            <p:nvPr>
              <p:custDataLst>
                <p:tags r:id="rId345"/>
              </p:custDataLst>
            </p:nvPr>
          </p:nvSpPr>
          <p:spPr bwMode="auto">
            <a:xfrm>
              <a:off x="4845134" y="2396842"/>
              <a:ext cx="1523" cy="1509"/>
            </a:xfrm>
            <a:custGeom>
              <a:avLst/>
              <a:gdLst>
                <a:gd name="T0" fmla="*/ 0 w 1"/>
                <a:gd name="T1" fmla="*/ 0 h 1"/>
                <a:gd name="T2" fmla="*/ 1790702559 w 1"/>
                <a:gd name="T3" fmla="*/ 1790702559 h 1"/>
                <a:gd name="T4" fmla="*/ 1790702559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1" y="1"/>
                  </a:cubicBezTo>
                  <a:cubicBezTo>
                    <a:pt x="1" y="0"/>
                    <a:pt x="1" y="0"/>
                    <a:pt x="1" y="0"/>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4" name="MH_Other_332"/>
            <p:cNvSpPr/>
            <p:nvPr>
              <p:custDataLst>
                <p:tags r:id="rId346"/>
              </p:custDataLst>
            </p:nvPr>
          </p:nvSpPr>
          <p:spPr bwMode="auto">
            <a:xfrm>
              <a:off x="4849703" y="2306250"/>
              <a:ext cx="39596" cy="157026"/>
            </a:xfrm>
            <a:custGeom>
              <a:avLst/>
              <a:gdLst>
                <a:gd name="T0" fmla="*/ 2147483646 w 49"/>
                <a:gd name="T1" fmla="*/ 2147483646 h 198"/>
                <a:gd name="T2" fmla="*/ 2147483646 w 49"/>
                <a:gd name="T3" fmla="*/ 2147483646 h 198"/>
                <a:gd name="T4" fmla="*/ 2147483646 w 49"/>
                <a:gd name="T5" fmla="*/ 2147483646 h 198"/>
                <a:gd name="T6" fmla="*/ 2147483646 w 49"/>
                <a:gd name="T7" fmla="*/ 2147483646 h 198"/>
                <a:gd name="T8" fmla="*/ 2147483646 w 49"/>
                <a:gd name="T9" fmla="*/ 2147483646 h 198"/>
                <a:gd name="T10" fmla="*/ 2147483646 w 49"/>
                <a:gd name="T11" fmla="*/ 2147483646 h 198"/>
                <a:gd name="T12" fmla="*/ 597439620 w 49"/>
                <a:gd name="T13" fmla="*/ 0 h 198"/>
                <a:gd name="T14" fmla="*/ 597439620 w 49"/>
                <a:gd name="T15" fmla="*/ 0 h 198"/>
                <a:gd name="T16" fmla="*/ 0 w 49"/>
                <a:gd name="T17" fmla="*/ 584040416 h 198"/>
                <a:gd name="T18" fmla="*/ 2147483646 w 49"/>
                <a:gd name="T19" fmla="*/ 2147483646 h 198"/>
                <a:gd name="T20" fmla="*/ 2147483646 w 49"/>
                <a:gd name="T21" fmla="*/ 2147483646 h 198"/>
                <a:gd name="T22" fmla="*/ 2147483646 w 49"/>
                <a:gd name="T23" fmla="*/ 2147483646 h 198"/>
                <a:gd name="T24" fmla="*/ 2147483646 w 49"/>
                <a:gd name="T25" fmla="*/ 2147483646 h 198"/>
                <a:gd name="T26" fmla="*/ 2147483646 w 49"/>
                <a:gd name="T27" fmla="*/ 2147483646 h 198"/>
                <a:gd name="T28" fmla="*/ 2147483646 w 49"/>
                <a:gd name="T29" fmla="*/ 2147483646 h 198"/>
                <a:gd name="T30" fmla="*/ 2147483646 w 49"/>
                <a:gd name="T31" fmla="*/ 2147483646 h 198"/>
                <a:gd name="T32" fmla="*/ 2147483646 w 49"/>
                <a:gd name="T33" fmla="*/ 2147483646 h 198"/>
                <a:gd name="T34" fmla="*/ 2147483646 w 49"/>
                <a:gd name="T35" fmla="*/ 2147483646 h 198"/>
                <a:gd name="T36" fmla="*/ 2147483646 w 49"/>
                <a:gd name="T37" fmla="*/ 2147483646 h 198"/>
                <a:gd name="T38" fmla="*/ 2147483646 w 49"/>
                <a:gd name="T39" fmla="*/ 2147483646 h 198"/>
                <a:gd name="T40" fmla="*/ 2147483646 w 49"/>
                <a:gd name="T41" fmla="*/ 2147483646 h 1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198">
                  <a:moveTo>
                    <a:pt x="20" y="127"/>
                  </a:moveTo>
                  <a:cubicBezTo>
                    <a:pt x="19" y="97"/>
                    <a:pt x="18" y="83"/>
                    <a:pt x="19" y="83"/>
                  </a:cubicBezTo>
                  <a:cubicBezTo>
                    <a:pt x="18" y="83"/>
                    <a:pt x="19" y="70"/>
                    <a:pt x="15" y="38"/>
                  </a:cubicBezTo>
                  <a:cubicBezTo>
                    <a:pt x="13" y="29"/>
                    <a:pt x="11" y="20"/>
                    <a:pt x="7" y="12"/>
                  </a:cubicBezTo>
                  <a:cubicBezTo>
                    <a:pt x="7" y="12"/>
                    <a:pt x="7" y="11"/>
                    <a:pt x="7" y="11"/>
                  </a:cubicBezTo>
                  <a:cubicBezTo>
                    <a:pt x="7" y="11"/>
                    <a:pt x="7" y="11"/>
                    <a:pt x="7" y="11"/>
                  </a:cubicBezTo>
                  <a:cubicBezTo>
                    <a:pt x="5" y="7"/>
                    <a:pt x="3" y="3"/>
                    <a:pt x="1" y="0"/>
                  </a:cubicBezTo>
                  <a:cubicBezTo>
                    <a:pt x="1" y="0"/>
                    <a:pt x="1" y="0"/>
                    <a:pt x="1" y="0"/>
                  </a:cubicBezTo>
                  <a:cubicBezTo>
                    <a:pt x="0" y="1"/>
                    <a:pt x="0" y="1"/>
                    <a:pt x="0" y="1"/>
                  </a:cubicBezTo>
                  <a:cubicBezTo>
                    <a:pt x="7" y="11"/>
                    <a:pt x="11" y="24"/>
                    <a:pt x="13" y="38"/>
                  </a:cubicBezTo>
                  <a:cubicBezTo>
                    <a:pt x="17" y="70"/>
                    <a:pt x="17" y="83"/>
                    <a:pt x="17" y="83"/>
                  </a:cubicBezTo>
                  <a:cubicBezTo>
                    <a:pt x="17" y="83"/>
                    <a:pt x="18" y="97"/>
                    <a:pt x="19" y="128"/>
                  </a:cubicBezTo>
                  <a:cubicBezTo>
                    <a:pt x="19" y="137"/>
                    <a:pt x="20" y="146"/>
                    <a:pt x="22" y="154"/>
                  </a:cubicBezTo>
                  <a:cubicBezTo>
                    <a:pt x="23" y="154"/>
                    <a:pt x="23" y="155"/>
                    <a:pt x="24" y="155"/>
                  </a:cubicBezTo>
                  <a:cubicBezTo>
                    <a:pt x="23" y="156"/>
                    <a:pt x="23" y="156"/>
                    <a:pt x="23" y="156"/>
                  </a:cubicBezTo>
                  <a:cubicBezTo>
                    <a:pt x="23" y="156"/>
                    <a:pt x="23" y="156"/>
                    <a:pt x="23" y="156"/>
                  </a:cubicBezTo>
                  <a:cubicBezTo>
                    <a:pt x="25" y="164"/>
                    <a:pt x="28" y="171"/>
                    <a:pt x="32" y="178"/>
                  </a:cubicBezTo>
                  <a:cubicBezTo>
                    <a:pt x="36" y="185"/>
                    <a:pt x="42" y="192"/>
                    <a:pt x="49" y="198"/>
                  </a:cubicBezTo>
                  <a:cubicBezTo>
                    <a:pt x="48" y="197"/>
                    <a:pt x="48" y="197"/>
                    <a:pt x="48" y="197"/>
                  </a:cubicBezTo>
                  <a:cubicBezTo>
                    <a:pt x="48" y="196"/>
                    <a:pt x="48" y="196"/>
                    <a:pt x="48" y="196"/>
                  </a:cubicBezTo>
                  <a:cubicBezTo>
                    <a:pt x="29" y="177"/>
                    <a:pt x="21" y="156"/>
                    <a:pt x="20" y="127"/>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5" name="MH_Other_333"/>
            <p:cNvSpPr/>
            <p:nvPr>
              <p:custDataLst>
                <p:tags r:id="rId347"/>
              </p:custDataLst>
            </p:nvPr>
          </p:nvSpPr>
          <p:spPr bwMode="auto">
            <a:xfrm>
              <a:off x="4867976" y="2428548"/>
              <a:ext cx="1523" cy="1510"/>
            </a:xfrm>
            <a:custGeom>
              <a:avLst/>
              <a:gdLst>
                <a:gd name="T0" fmla="*/ 1120915208 w 2"/>
                <a:gd name="T1" fmla="*/ 560457604 h 2"/>
                <a:gd name="T2" fmla="*/ 0 w 2"/>
                <a:gd name="T3" fmla="*/ 0 h 2"/>
                <a:gd name="T4" fmla="*/ 560457604 w 2"/>
                <a:gd name="T5" fmla="*/ 1120915208 h 2"/>
                <a:gd name="T6" fmla="*/ 560457604 w 2"/>
                <a:gd name="T7" fmla="*/ 1120915208 h 2"/>
                <a:gd name="T8" fmla="*/ 1120915208 w 2"/>
                <a:gd name="T9" fmla="*/ 560457604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1"/>
                  </a:moveTo>
                  <a:cubicBezTo>
                    <a:pt x="1" y="1"/>
                    <a:pt x="1" y="0"/>
                    <a:pt x="0" y="0"/>
                  </a:cubicBezTo>
                  <a:cubicBezTo>
                    <a:pt x="1" y="2"/>
                    <a:pt x="1" y="2"/>
                    <a:pt x="1" y="2"/>
                  </a:cubicBezTo>
                  <a:cubicBezTo>
                    <a:pt x="1" y="2"/>
                    <a:pt x="1" y="2"/>
                    <a:pt x="1" y="2"/>
                  </a:cubicBezTo>
                  <a:lnTo>
                    <a:pt x="2" y="1"/>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6" name="MH_Other_334"/>
            <p:cNvSpPr/>
            <p:nvPr>
              <p:custDataLst>
                <p:tags r:id="rId348"/>
              </p:custDataLst>
            </p:nvPr>
          </p:nvSpPr>
          <p:spPr bwMode="auto">
            <a:xfrm>
              <a:off x="4855794" y="2313799"/>
              <a:ext cx="51780" cy="185714"/>
            </a:xfrm>
            <a:custGeom>
              <a:avLst/>
              <a:gdLst>
                <a:gd name="T0" fmla="*/ 2147483646 w 65"/>
                <a:gd name="T1" fmla="*/ 2147483646 h 232"/>
                <a:gd name="T2" fmla="*/ 2147483646 w 65"/>
                <a:gd name="T3" fmla="*/ 2147483646 h 232"/>
                <a:gd name="T4" fmla="*/ 2147483646 w 65"/>
                <a:gd name="T5" fmla="*/ 2147483646 h 232"/>
                <a:gd name="T6" fmla="*/ 2147483646 w 65"/>
                <a:gd name="T7" fmla="*/ 2147483646 h 232"/>
                <a:gd name="T8" fmla="*/ 2147483646 w 65"/>
                <a:gd name="T9" fmla="*/ 2147483646 h 232"/>
                <a:gd name="T10" fmla="*/ 0 w 65"/>
                <a:gd name="T11" fmla="*/ 0 h 232"/>
                <a:gd name="T12" fmla="*/ 0 w 65"/>
                <a:gd name="T13" fmla="*/ 595744046 h 232"/>
                <a:gd name="T14" fmla="*/ 0 w 65"/>
                <a:gd name="T15" fmla="*/ 1192196763 h 232"/>
                <a:gd name="T16" fmla="*/ 2147483646 w 65"/>
                <a:gd name="T17" fmla="*/ 2147483646 h 232"/>
                <a:gd name="T18" fmla="*/ 2147483646 w 65"/>
                <a:gd name="T19" fmla="*/ 2147483646 h 232"/>
                <a:gd name="T20" fmla="*/ 2147483646 w 65"/>
                <a:gd name="T21" fmla="*/ 2147483646 h 232"/>
                <a:gd name="T22" fmla="*/ 2147483646 w 65"/>
                <a:gd name="T23" fmla="*/ 2147483646 h 232"/>
                <a:gd name="T24" fmla="*/ 2147483646 w 65"/>
                <a:gd name="T25" fmla="*/ 2147483646 h 232"/>
                <a:gd name="T26" fmla="*/ 2147483646 w 65"/>
                <a:gd name="T27" fmla="*/ 2147483646 h 232"/>
                <a:gd name="T28" fmla="*/ 2147483646 w 65"/>
                <a:gd name="T29" fmla="*/ 2147483646 h 232"/>
                <a:gd name="T30" fmla="*/ 2147483646 w 65"/>
                <a:gd name="T31" fmla="*/ 2147483646 h 2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 h="232">
                  <a:moveTo>
                    <a:pt x="65" y="232"/>
                  </a:moveTo>
                  <a:cubicBezTo>
                    <a:pt x="65" y="230"/>
                    <a:pt x="65" y="230"/>
                    <a:pt x="65" y="230"/>
                  </a:cubicBezTo>
                  <a:cubicBezTo>
                    <a:pt x="47" y="211"/>
                    <a:pt x="39" y="189"/>
                    <a:pt x="41" y="160"/>
                  </a:cubicBezTo>
                  <a:cubicBezTo>
                    <a:pt x="42" y="129"/>
                    <a:pt x="42" y="116"/>
                    <a:pt x="42" y="116"/>
                  </a:cubicBezTo>
                  <a:cubicBezTo>
                    <a:pt x="42" y="116"/>
                    <a:pt x="43" y="102"/>
                    <a:pt x="41" y="70"/>
                  </a:cubicBezTo>
                  <a:cubicBezTo>
                    <a:pt x="39" y="40"/>
                    <a:pt x="25" y="16"/>
                    <a:pt x="0" y="0"/>
                  </a:cubicBezTo>
                  <a:cubicBezTo>
                    <a:pt x="0" y="1"/>
                    <a:pt x="0" y="1"/>
                    <a:pt x="0" y="1"/>
                  </a:cubicBezTo>
                  <a:cubicBezTo>
                    <a:pt x="0" y="2"/>
                    <a:pt x="0" y="2"/>
                    <a:pt x="0" y="2"/>
                  </a:cubicBezTo>
                  <a:cubicBezTo>
                    <a:pt x="24" y="18"/>
                    <a:pt x="37" y="40"/>
                    <a:pt x="39" y="70"/>
                  </a:cubicBezTo>
                  <a:cubicBezTo>
                    <a:pt x="42" y="102"/>
                    <a:pt x="41" y="115"/>
                    <a:pt x="41" y="116"/>
                  </a:cubicBezTo>
                  <a:cubicBezTo>
                    <a:pt x="41" y="116"/>
                    <a:pt x="41" y="129"/>
                    <a:pt x="39" y="160"/>
                  </a:cubicBezTo>
                  <a:cubicBezTo>
                    <a:pt x="39" y="169"/>
                    <a:pt x="39" y="178"/>
                    <a:pt x="41" y="186"/>
                  </a:cubicBezTo>
                  <a:cubicBezTo>
                    <a:pt x="41" y="186"/>
                    <a:pt x="41" y="186"/>
                    <a:pt x="41" y="186"/>
                  </a:cubicBezTo>
                  <a:cubicBezTo>
                    <a:pt x="41" y="187"/>
                    <a:pt x="41" y="187"/>
                    <a:pt x="41" y="187"/>
                  </a:cubicBezTo>
                  <a:cubicBezTo>
                    <a:pt x="43" y="195"/>
                    <a:pt x="45" y="204"/>
                    <a:pt x="50" y="211"/>
                  </a:cubicBezTo>
                  <a:cubicBezTo>
                    <a:pt x="53" y="218"/>
                    <a:pt x="59" y="226"/>
                    <a:pt x="65" y="232"/>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7" name="MH_Other_335"/>
            <p:cNvSpPr/>
            <p:nvPr>
              <p:custDataLst>
                <p:tags r:id="rId349"/>
              </p:custDataLst>
            </p:nvPr>
          </p:nvSpPr>
          <p:spPr bwMode="auto">
            <a:xfrm>
              <a:off x="4855794" y="2313799"/>
              <a:ext cx="0" cy="1510"/>
            </a:xfrm>
            <a:custGeom>
              <a:avLst/>
              <a:gdLst>
                <a:gd name="T0" fmla="*/ 1792959984 h 1"/>
                <a:gd name="T1" fmla="*/ 0 h 1"/>
                <a:gd name="T2" fmla="*/ 0 h 1"/>
                <a:gd name="T3" fmla="*/ 1792959984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8" name="MH_Other_336"/>
            <p:cNvSpPr/>
            <p:nvPr>
              <p:custDataLst>
                <p:tags r:id="rId350"/>
              </p:custDataLst>
            </p:nvPr>
          </p:nvSpPr>
          <p:spPr bwMode="auto">
            <a:xfrm>
              <a:off x="4889298" y="2463276"/>
              <a:ext cx="0" cy="0"/>
            </a:xfrm>
            <a:custGeom>
              <a:avLst/>
              <a:gdLst>
                <a:gd name="T0" fmla="*/ 0 h 1"/>
                <a:gd name="T1" fmla="*/ 711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59" name="MH_Other_337"/>
            <p:cNvSpPr/>
            <p:nvPr>
              <p:custDataLst>
                <p:tags r:id="rId351"/>
              </p:custDataLst>
            </p:nvPr>
          </p:nvSpPr>
          <p:spPr bwMode="auto">
            <a:xfrm>
              <a:off x="4925849" y="2525180"/>
              <a:ext cx="112698" cy="253658"/>
            </a:xfrm>
            <a:custGeom>
              <a:avLst/>
              <a:gdLst>
                <a:gd name="T0" fmla="*/ 2147483646 w 139"/>
                <a:gd name="T1" fmla="*/ 2147483646 h 317"/>
                <a:gd name="T2" fmla="*/ 2147483646 w 139"/>
                <a:gd name="T3" fmla="*/ 2147483646 h 317"/>
                <a:gd name="T4" fmla="*/ 2147483646 w 139"/>
                <a:gd name="T5" fmla="*/ 2147483646 h 317"/>
                <a:gd name="T6" fmla="*/ 2147483646 w 139"/>
                <a:gd name="T7" fmla="*/ 2147483646 h 317"/>
                <a:gd name="T8" fmla="*/ 2147483646 w 139"/>
                <a:gd name="T9" fmla="*/ 2147483646 h 317"/>
                <a:gd name="T10" fmla="*/ 2147483646 w 139"/>
                <a:gd name="T11" fmla="*/ 2147483646 h 317"/>
                <a:gd name="T12" fmla="*/ 2147483646 w 139"/>
                <a:gd name="T13" fmla="*/ 2147483646 h 317"/>
                <a:gd name="T14" fmla="*/ 2147483646 w 139"/>
                <a:gd name="T15" fmla="*/ 2147483646 h 317"/>
                <a:gd name="T16" fmla="*/ 2147483646 w 139"/>
                <a:gd name="T17" fmla="*/ 0 h 317"/>
                <a:gd name="T18" fmla="*/ 2147483646 w 139"/>
                <a:gd name="T19" fmla="*/ 0 h 317"/>
                <a:gd name="T20" fmla="*/ 2147483646 w 139"/>
                <a:gd name="T21" fmla="*/ 595282813 h 317"/>
                <a:gd name="T22" fmla="*/ 2147483646 w 139"/>
                <a:gd name="T23" fmla="*/ 2147483646 h 317"/>
                <a:gd name="T24" fmla="*/ 2147483646 w 139"/>
                <a:gd name="T25" fmla="*/ 2147483646 h 317"/>
                <a:gd name="T26" fmla="*/ 2147483646 w 139"/>
                <a:gd name="T27" fmla="*/ 2147483646 h 317"/>
                <a:gd name="T28" fmla="*/ 2147483646 w 139"/>
                <a:gd name="T29" fmla="*/ 2147483646 h 317"/>
                <a:gd name="T30" fmla="*/ 1202113224 w 139"/>
                <a:gd name="T31" fmla="*/ 2147483646 h 317"/>
                <a:gd name="T32" fmla="*/ 600699538 w 139"/>
                <a:gd name="T33" fmla="*/ 2147483646 h 317"/>
                <a:gd name="T34" fmla="*/ 600699538 w 139"/>
                <a:gd name="T35" fmla="*/ 2147483646 h 317"/>
                <a:gd name="T36" fmla="*/ 0 w 139"/>
                <a:gd name="T37" fmla="*/ 2147483646 h 317"/>
                <a:gd name="T38" fmla="*/ 1202113224 w 139"/>
                <a:gd name="T39" fmla="*/ 2147483646 h 317"/>
                <a:gd name="T40" fmla="*/ 2147483646 w 139"/>
                <a:gd name="T41" fmla="*/ 2147483646 h 317"/>
                <a:gd name="T42" fmla="*/ 2147483646 w 139"/>
                <a:gd name="T43" fmla="*/ 2147483646 h 317"/>
                <a:gd name="T44" fmla="*/ 2147483646 w 139"/>
                <a:gd name="T45" fmla="*/ 2147483646 h 317"/>
                <a:gd name="T46" fmla="*/ 2147483646 w 139"/>
                <a:gd name="T47" fmla="*/ 2147483646 h 317"/>
                <a:gd name="T48" fmla="*/ 2147483646 w 139"/>
                <a:gd name="T49" fmla="*/ 2147483646 h 317"/>
                <a:gd name="T50" fmla="*/ 2147483646 w 139"/>
                <a:gd name="T51" fmla="*/ 2147483646 h 317"/>
                <a:gd name="T52" fmla="*/ 2147483646 w 139"/>
                <a:gd name="T53" fmla="*/ 2147483646 h 317"/>
                <a:gd name="T54" fmla="*/ 2147483646 w 139"/>
                <a:gd name="T55" fmla="*/ 2147483646 h 317"/>
                <a:gd name="T56" fmla="*/ 2147483646 w 139"/>
                <a:gd name="T57" fmla="*/ 2147483646 h 317"/>
                <a:gd name="T58" fmla="*/ 2147483646 w 139"/>
                <a:gd name="T59" fmla="*/ 2147483646 h 317"/>
                <a:gd name="T60" fmla="*/ 2147483646 w 139"/>
                <a:gd name="T61" fmla="*/ 2147483646 h 317"/>
                <a:gd name="T62" fmla="*/ 2147483646 w 139"/>
                <a:gd name="T63" fmla="*/ 2147483646 h 317"/>
                <a:gd name="T64" fmla="*/ 2147483646 w 139"/>
                <a:gd name="T65" fmla="*/ 2147483646 h 317"/>
                <a:gd name="T66" fmla="*/ 2147483646 w 139"/>
                <a:gd name="T67" fmla="*/ 2147483646 h 317"/>
                <a:gd name="T68" fmla="*/ 2147483646 w 139"/>
                <a:gd name="T69" fmla="*/ 2147483646 h 317"/>
                <a:gd name="T70" fmla="*/ 2147483646 w 139"/>
                <a:gd name="T71" fmla="*/ 2147483646 h 317"/>
                <a:gd name="T72" fmla="*/ 2147483646 w 139"/>
                <a:gd name="T73" fmla="*/ 2147483646 h 317"/>
                <a:gd name="T74" fmla="*/ 2147483646 w 139"/>
                <a:gd name="T75" fmla="*/ 2147483646 h 317"/>
                <a:gd name="T76" fmla="*/ 2147483646 w 139"/>
                <a:gd name="T77" fmla="*/ 2147483646 h 317"/>
                <a:gd name="T78" fmla="*/ 2147483646 w 139"/>
                <a:gd name="T79" fmla="*/ 2147483646 h 317"/>
                <a:gd name="T80" fmla="*/ 2147483646 w 139"/>
                <a:gd name="T81" fmla="*/ 2147483646 h 3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317">
                  <a:moveTo>
                    <a:pt x="133" y="274"/>
                  </a:moveTo>
                  <a:cubicBezTo>
                    <a:pt x="137" y="257"/>
                    <a:pt x="136" y="239"/>
                    <a:pt x="129" y="222"/>
                  </a:cubicBezTo>
                  <a:cubicBezTo>
                    <a:pt x="128" y="222"/>
                    <a:pt x="128" y="222"/>
                    <a:pt x="128" y="222"/>
                  </a:cubicBezTo>
                  <a:cubicBezTo>
                    <a:pt x="132" y="204"/>
                    <a:pt x="129" y="185"/>
                    <a:pt x="121" y="167"/>
                  </a:cubicBezTo>
                  <a:cubicBezTo>
                    <a:pt x="123" y="149"/>
                    <a:pt x="120" y="131"/>
                    <a:pt x="110" y="114"/>
                  </a:cubicBezTo>
                  <a:cubicBezTo>
                    <a:pt x="111" y="97"/>
                    <a:pt x="106" y="79"/>
                    <a:pt x="96" y="63"/>
                  </a:cubicBezTo>
                  <a:cubicBezTo>
                    <a:pt x="96" y="45"/>
                    <a:pt x="90" y="27"/>
                    <a:pt x="79" y="12"/>
                  </a:cubicBezTo>
                  <a:cubicBezTo>
                    <a:pt x="79" y="12"/>
                    <a:pt x="79" y="12"/>
                    <a:pt x="79" y="12"/>
                  </a:cubicBezTo>
                  <a:cubicBezTo>
                    <a:pt x="78" y="8"/>
                    <a:pt x="78" y="4"/>
                    <a:pt x="77" y="0"/>
                  </a:cubicBezTo>
                  <a:cubicBezTo>
                    <a:pt x="77" y="0"/>
                    <a:pt x="77" y="0"/>
                    <a:pt x="77" y="0"/>
                  </a:cubicBezTo>
                  <a:cubicBezTo>
                    <a:pt x="76" y="1"/>
                    <a:pt x="76" y="1"/>
                    <a:pt x="76" y="1"/>
                  </a:cubicBezTo>
                  <a:cubicBezTo>
                    <a:pt x="55" y="9"/>
                    <a:pt x="55" y="9"/>
                    <a:pt x="55" y="9"/>
                  </a:cubicBezTo>
                  <a:cubicBezTo>
                    <a:pt x="53" y="9"/>
                    <a:pt x="53" y="9"/>
                    <a:pt x="53" y="9"/>
                  </a:cubicBezTo>
                  <a:cubicBezTo>
                    <a:pt x="21" y="22"/>
                    <a:pt x="21" y="22"/>
                    <a:pt x="21" y="22"/>
                  </a:cubicBezTo>
                  <a:cubicBezTo>
                    <a:pt x="20" y="22"/>
                    <a:pt x="20" y="22"/>
                    <a:pt x="20" y="22"/>
                  </a:cubicBezTo>
                  <a:cubicBezTo>
                    <a:pt x="2" y="29"/>
                    <a:pt x="2" y="29"/>
                    <a:pt x="2" y="29"/>
                  </a:cubicBezTo>
                  <a:cubicBezTo>
                    <a:pt x="1" y="29"/>
                    <a:pt x="1" y="29"/>
                    <a:pt x="1" y="29"/>
                  </a:cubicBezTo>
                  <a:cubicBezTo>
                    <a:pt x="1" y="30"/>
                    <a:pt x="1" y="30"/>
                    <a:pt x="1" y="30"/>
                  </a:cubicBezTo>
                  <a:cubicBezTo>
                    <a:pt x="0" y="30"/>
                    <a:pt x="0" y="30"/>
                    <a:pt x="0" y="30"/>
                  </a:cubicBezTo>
                  <a:cubicBezTo>
                    <a:pt x="1" y="32"/>
                    <a:pt x="2" y="34"/>
                    <a:pt x="2" y="36"/>
                  </a:cubicBezTo>
                  <a:cubicBezTo>
                    <a:pt x="5" y="43"/>
                    <a:pt x="10" y="51"/>
                    <a:pt x="15" y="58"/>
                  </a:cubicBezTo>
                  <a:cubicBezTo>
                    <a:pt x="15" y="67"/>
                    <a:pt x="16" y="75"/>
                    <a:pt x="19" y="83"/>
                  </a:cubicBezTo>
                  <a:cubicBezTo>
                    <a:pt x="21" y="90"/>
                    <a:pt x="25" y="99"/>
                    <a:pt x="29" y="106"/>
                  </a:cubicBezTo>
                  <a:cubicBezTo>
                    <a:pt x="29" y="114"/>
                    <a:pt x="30" y="123"/>
                    <a:pt x="32" y="131"/>
                  </a:cubicBezTo>
                  <a:cubicBezTo>
                    <a:pt x="34" y="138"/>
                    <a:pt x="36" y="146"/>
                    <a:pt x="41" y="153"/>
                  </a:cubicBezTo>
                  <a:cubicBezTo>
                    <a:pt x="40" y="162"/>
                    <a:pt x="40" y="169"/>
                    <a:pt x="41" y="177"/>
                  </a:cubicBezTo>
                  <a:cubicBezTo>
                    <a:pt x="43" y="185"/>
                    <a:pt x="46" y="194"/>
                    <a:pt x="49" y="202"/>
                  </a:cubicBezTo>
                  <a:cubicBezTo>
                    <a:pt x="48" y="210"/>
                    <a:pt x="48" y="218"/>
                    <a:pt x="49" y="226"/>
                  </a:cubicBezTo>
                  <a:cubicBezTo>
                    <a:pt x="49" y="234"/>
                    <a:pt x="52" y="243"/>
                    <a:pt x="55" y="251"/>
                  </a:cubicBezTo>
                  <a:cubicBezTo>
                    <a:pt x="53" y="259"/>
                    <a:pt x="52" y="268"/>
                    <a:pt x="53" y="276"/>
                  </a:cubicBezTo>
                  <a:cubicBezTo>
                    <a:pt x="53" y="284"/>
                    <a:pt x="55" y="292"/>
                    <a:pt x="57" y="300"/>
                  </a:cubicBezTo>
                  <a:cubicBezTo>
                    <a:pt x="56" y="306"/>
                    <a:pt x="55" y="311"/>
                    <a:pt x="54" y="317"/>
                  </a:cubicBezTo>
                  <a:cubicBezTo>
                    <a:pt x="55" y="317"/>
                    <a:pt x="55" y="317"/>
                    <a:pt x="55" y="317"/>
                  </a:cubicBezTo>
                  <a:cubicBezTo>
                    <a:pt x="75" y="317"/>
                    <a:pt x="75" y="317"/>
                    <a:pt x="75" y="317"/>
                  </a:cubicBezTo>
                  <a:cubicBezTo>
                    <a:pt x="76" y="317"/>
                    <a:pt x="76" y="317"/>
                    <a:pt x="76" y="317"/>
                  </a:cubicBezTo>
                  <a:cubicBezTo>
                    <a:pt x="110" y="317"/>
                    <a:pt x="110" y="317"/>
                    <a:pt x="110" y="317"/>
                  </a:cubicBezTo>
                  <a:cubicBezTo>
                    <a:pt x="112" y="317"/>
                    <a:pt x="112" y="317"/>
                    <a:pt x="112" y="317"/>
                  </a:cubicBezTo>
                  <a:cubicBezTo>
                    <a:pt x="135" y="317"/>
                    <a:pt x="135" y="317"/>
                    <a:pt x="135" y="317"/>
                  </a:cubicBezTo>
                  <a:cubicBezTo>
                    <a:pt x="136" y="317"/>
                    <a:pt x="136" y="317"/>
                    <a:pt x="136" y="317"/>
                  </a:cubicBezTo>
                  <a:cubicBezTo>
                    <a:pt x="136" y="317"/>
                    <a:pt x="136" y="317"/>
                    <a:pt x="136" y="317"/>
                  </a:cubicBezTo>
                  <a:cubicBezTo>
                    <a:pt x="139" y="303"/>
                    <a:pt x="138" y="289"/>
                    <a:pt x="133" y="274"/>
                  </a:cubicBez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0" name="MH_Other_338"/>
            <p:cNvSpPr/>
            <p:nvPr>
              <p:custDataLst>
                <p:tags r:id="rId352"/>
              </p:custDataLst>
            </p:nvPr>
          </p:nvSpPr>
          <p:spPr bwMode="auto">
            <a:xfrm>
              <a:off x="4966969" y="2575007"/>
              <a:ext cx="50256" cy="190244"/>
            </a:xfrm>
            <a:custGeom>
              <a:avLst/>
              <a:gdLst>
                <a:gd name="T0" fmla="*/ 2147483646 w 63"/>
                <a:gd name="T1" fmla="*/ 2147483646 h 237"/>
                <a:gd name="T2" fmla="*/ 2147483646 w 63"/>
                <a:gd name="T3" fmla="*/ 2147483646 h 237"/>
                <a:gd name="T4" fmla="*/ 2147483646 w 63"/>
                <a:gd name="T5" fmla="*/ 2147483646 h 237"/>
                <a:gd name="T6" fmla="*/ 1744549465 w 63"/>
                <a:gd name="T7" fmla="*/ 2147483646 h 237"/>
                <a:gd name="T8" fmla="*/ 2147483646 w 63"/>
                <a:gd name="T9" fmla="*/ 2147483646 h 237"/>
                <a:gd name="T10" fmla="*/ 2147483646 w 63"/>
                <a:gd name="T11" fmla="*/ 2147483646 h 237"/>
                <a:gd name="T12" fmla="*/ 2147483646 w 63"/>
                <a:gd name="T13" fmla="*/ 2147483646 h 237"/>
                <a:gd name="T14" fmla="*/ 2147483646 w 63"/>
                <a:gd name="T15" fmla="*/ 2147483646 h 237"/>
                <a:gd name="T16" fmla="*/ 2147483646 w 63"/>
                <a:gd name="T17" fmla="*/ 2147483646 h 237"/>
                <a:gd name="T18" fmla="*/ 2147483646 w 63"/>
                <a:gd name="T19" fmla="*/ 2147483646 h 237"/>
                <a:gd name="T20" fmla="*/ 2147483646 w 63"/>
                <a:gd name="T21" fmla="*/ 2147483646 h 237"/>
                <a:gd name="T22" fmla="*/ 2147483646 w 63"/>
                <a:gd name="T23" fmla="*/ 2147483646 h 237"/>
                <a:gd name="T24" fmla="*/ 2147483646 w 63"/>
                <a:gd name="T25" fmla="*/ 2147483646 h 237"/>
                <a:gd name="T26" fmla="*/ 2147483646 w 63"/>
                <a:gd name="T27" fmla="*/ 0 h 237"/>
                <a:gd name="T28" fmla="*/ 2147483646 w 63"/>
                <a:gd name="T29" fmla="*/ 599768633 h 237"/>
                <a:gd name="T30" fmla="*/ 2147483646 w 63"/>
                <a:gd name="T31" fmla="*/ 2147483646 h 2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3" h="237">
                  <a:moveTo>
                    <a:pt x="53" y="81"/>
                  </a:moveTo>
                  <a:cubicBezTo>
                    <a:pt x="41" y="111"/>
                    <a:pt x="35" y="122"/>
                    <a:pt x="35" y="122"/>
                  </a:cubicBezTo>
                  <a:cubicBezTo>
                    <a:pt x="35" y="122"/>
                    <a:pt x="29" y="135"/>
                    <a:pt x="15" y="162"/>
                  </a:cubicBezTo>
                  <a:cubicBezTo>
                    <a:pt x="6" y="180"/>
                    <a:pt x="2" y="196"/>
                    <a:pt x="3" y="213"/>
                  </a:cubicBezTo>
                  <a:cubicBezTo>
                    <a:pt x="3" y="221"/>
                    <a:pt x="5" y="229"/>
                    <a:pt x="7" y="237"/>
                  </a:cubicBezTo>
                  <a:cubicBezTo>
                    <a:pt x="8" y="235"/>
                    <a:pt x="8" y="235"/>
                    <a:pt x="8" y="235"/>
                  </a:cubicBezTo>
                  <a:cubicBezTo>
                    <a:pt x="0" y="210"/>
                    <a:pt x="3" y="188"/>
                    <a:pt x="16" y="163"/>
                  </a:cubicBezTo>
                  <a:cubicBezTo>
                    <a:pt x="30" y="135"/>
                    <a:pt x="36" y="123"/>
                    <a:pt x="36" y="123"/>
                  </a:cubicBezTo>
                  <a:cubicBezTo>
                    <a:pt x="36" y="123"/>
                    <a:pt x="42" y="111"/>
                    <a:pt x="54" y="81"/>
                  </a:cubicBezTo>
                  <a:cubicBezTo>
                    <a:pt x="57" y="72"/>
                    <a:pt x="60" y="63"/>
                    <a:pt x="60" y="54"/>
                  </a:cubicBezTo>
                  <a:cubicBezTo>
                    <a:pt x="59" y="52"/>
                    <a:pt x="59" y="52"/>
                    <a:pt x="59" y="52"/>
                  </a:cubicBezTo>
                  <a:cubicBezTo>
                    <a:pt x="60" y="51"/>
                    <a:pt x="60" y="51"/>
                    <a:pt x="60" y="51"/>
                  </a:cubicBezTo>
                  <a:cubicBezTo>
                    <a:pt x="60" y="51"/>
                    <a:pt x="60" y="51"/>
                    <a:pt x="60" y="51"/>
                  </a:cubicBezTo>
                  <a:cubicBezTo>
                    <a:pt x="61" y="34"/>
                    <a:pt x="56" y="16"/>
                    <a:pt x="46" y="0"/>
                  </a:cubicBezTo>
                  <a:cubicBezTo>
                    <a:pt x="46" y="1"/>
                    <a:pt x="46" y="1"/>
                    <a:pt x="46" y="1"/>
                  </a:cubicBezTo>
                  <a:cubicBezTo>
                    <a:pt x="61" y="26"/>
                    <a:pt x="63" y="52"/>
                    <a:pt x="53"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1" name="MH_Other_339"/>
            <p:cNvSpPr/>
            <p:nvPr>
              <p:custDataLst>
                <p:tags r:id="rId353"/>
              </p:custDataLst>
            </p:nvPr>
          </p:nvSpPr>
          <p:spPr bwMode="auto">
            <a:xfrm>
              <a:off x="4970015" y="2615773"/>
              <a:ext cx="56348" cy="163066"/>
            </a:xfrm>
            <a:custGeom>
              <a:avLst/>
              <a:gdLst>
                <a:gd name="T0" fmla="*/ 0 w 70"/>
                <a:gd name="T1" fmla="*/ 2147483646 h 203"/>
                <a:gd name="T2" fmla="*/ 593546615 w 70"/>
                <a:gd name="T3" fmla="*/ 2147483646 h 203"/>
                <a:gd name="T4" fmla="*/ 2147483646 w 70"/>
                <a:gd name="T5" fmla="*/ 2147483646 h 203"/>
                <a:gd name="T6" fmla="*/ 2147483646 w 70"/>
                <a:gd name="T7" fmla="*/ 2147483646 h 203"/>
                <a:gd name="T8" fmla="*/ 2147483646 w 70"/>
                <a:gd name="T9" fmla="*/ 2147483646 h 203"/>
                <a:gd name="T10" fmla="*/ 2147483646 w 70"/>
                <a:gd name="T11" fmla="*/ 2147483646 h 203"/>
                <a:gd name="T12" fmla="*/ 2147483646 w 70"/>
                <a:gd name="T13" fmla="*/ 2147483646 h 203"/>
                <a:gd name="T14" fmla="*/ 2147483646 w 70"/>
                <a:gd name="T15" fmla="*/ 2147483646 h 203"/>
                <a:gd name="T16" fmla="*/ 2147483646 w 70"/>
                <a:gd name="T17" fmla="*/ 0 h 203"/>
                <a:gd name="T18" fmla="*/ 2147483646 w 70"/>
                <a:gd name="T19" fmla="*/ 1798986844 h 203"/>
                <a:gd name="T20" fmla="*/ 2147483646 w 70"/>
                <a:gd name="T21" fmla="*/ 2147483646 h 203"/>
                <a:gd name="T22" fmla="*/ 2147483646 w 70"/>
                <a:gd name="T23" fmla="*/ 2147483646 h 203"/>
                <a:gd name="T24" fmla="*/ 2147483646 w 70"/>
                <a:gd name="T25" fmla="*/ 2147483646 h 203"/>
                <a:gd name="T26" fmla="*/ 2147483646 w 70"/>
                <a:gd name="T27" fmla="*/ 2147483646 h 203"/>
                <a:gd name="T28" fmla="*/ 2147483646 w 70"/>
                <a:gd name="T29" fmla="*/ 2147483646 h 203"/>
                <a:gd name="T30" fmla="*/ 1780640684 w 70"/>
                <a:gd name="T31" fmla="*/ 2147483646 h 203"/>
                <a:gd name="T32" fmla="*/ 1780640684 w 70"/>
                <a:gd name="T33" fmla="*/ 2147483646 h 203"/>
                <a:gd name="T34" fmla="*/ 0 w 70"/>
                <a:gd name="T35" fmla="*/ 2147483646 h 2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0" h="203">
                  <a:moveTo>
                    <a:pt x="0" y="203"/>
                  </a:moveTo>
                  <a:cubicBezTo>
                    <a:pt x="1" y="203"/>
                    <a:pt x="1" y="203"/>
                    <a:pt x="1" y="203"/>
                  </a:cubicBezTo>
                  <a:cubicBezTo>
                    <a:pt x="2" y="189"/>
                    <a:pt x="7" y="175"/>
                    <a:pt x="16" y="160"/>
                  </a:cubicBezTo>
                  <a:cubicBezTo>
                    <a:pt x="32" y="134"/>
                    <a:pt x="38" y="122"/>
                    <a:pt x="38" y="122"/>
                  </a:cubicBezTo>
                  <a:cubicBezTo>
                    <a:pt x="38" y="122"/>
                    <a:pt x="45" y="111"/>
                    <a:pt x="59" y="81"/>
                  </a:cubicBezTo>
                  <a:cubicBezTo>
                    <a:pt x="63" y="73"/>
                    <a:pt x="65" y="64"/>
                    <a:pt x="66" y="55"/>
                  </a:cubicBezTo>
                  <a:cubicBezTo>
                    <a:pt x="66" y="55"/>
                    <a:pt x="66" y="55"/>
                    <a:pt x="66" y="54"/>
                  </a:cubicBezTo>
                  <a:cubicBezTo>
                    <a:pt x="67" y="54"/>
                    <a:pt x="67" y="54"/>
                    <a:pt x="67" y="54"/>
                  </a:cubicBezTo>
                  <a:cubicBezTo>
                    <a:pt x="69" y="36"/>
                    <a:pt x="66" y="18"/>
                    <a:pt x="56" y="0"/>
                  </a:cubicBezTo>
                  <a:cubicBezTo>
                    <a:pt x="56" y="3"/>
                    <a:pt x="56" y="3"/>
                    <a:pt x="56" y="3"/>
                  </a:cubicBezTo>
                  <a:cubicBezTo>
                    <a:pt x="69" y="28"/>
                    <a:pt x="70" y="54"/>
                    <a:pt x="58" y="81"/>
                  </a:cubicBezTo>
                  <a:cubicBezTo>
                    <a:pt x="44" y="110"/>
                    <a:pt x="37" y="121"/>
                    <a:pt x="37" y="121"/>
                  </a:cubicBezTo>
                  <a:cubicBezTo>
                    <a:pt x="37" y="121"/>
                    <a:pt x="31" y="133"/>
                    <a:pt x="15" y="160"/>
                  </a:cubicBezTo>
                  <a:cubicBezTo>
                    <a:pt x="10" y="168"/>
                    <a:pt x="6" y="176"/>
                    <a:pt x="4" y="184"/>
                  </a:cubicBezTo>
                  <a:cubicBezTo>
                    <a:pt x="4" y="186"/>
                    <a:pt x="4" y="186"/>
                    <a:pt x="4" y="186"/>
                  </a:cubicBezTo>
                  <a:cubicBezTo>
                    <a:pt x="3" y="186"/>
                    <a:pt x="3" y="186"/>
                    <a:pt x="3" y="186"/>
                  </a:cubicBezTo>
                  <a:cubicBezTo>
                    <a:pt x="3" y="186"/>
                    <a:pt x="3" y="186"/>
                    <a:pt x="3" y="186"/>
                  </a:cubicBezTo>
                  <a:cubicBezTo>
                    <a:pt x="2" y="192"/>
                    <a:pt x="1" y="197"/>
                    <a:pt x="0" y="20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2" name="MH_Other_340"/>
            <p:cNvSpPr/>
            <p:nvPr>
              <p:custDataLst>
                <p:tags r:id="rId354"/>
              </p:custDataLst>
            </p:nvPr>
          </p:nvSpPr>
          <p:spPr bwMode="auto">
            <a:xfrm>
              <a:off x="4971537" y="2763739"/>
              <a:ext cx="1523" cy="1510"/>
            </a:xfrm>
            <a:custGeom>
              <a:avLst/>
              <a:gdLst>
                <a:gd name="T0" fmla="*/ 298966937 w 3"/>
                <a:gd name="T1" fmla="*/ 179346497 h 5"/>
                <a:gd name="T2" fmla="*/ 298966937 w 3"/>
                <a:gd name="T3" fmla="*/ 0 h 5"/>
                <a:gd name="T4" fmla="*/ 0 w 3"/>
                <a:gd name="T5" fmla="*/ 179346497 h 5"/>
                <a:gd name="T6" fmla="*/ 0 w 3"/>
                <a:gd name="T7" fmla="*/ 179346497 h 5"/>
                <a:gd name="T8" fmla="*/ 298966937 w 3"/>
                <a:gd name="T9" fmla="*/ 179346497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5">
                  <a:moveTo>
                    <a:pt x="3" y="5"/>
                  </a:moveTo>
                  <a:lnTo>
                    <a:pt x="3" y="0"/>
                  </a:lnTo>
                  <a:lnTo>
                    <a:pt x="0" y="5"/>
                  </a:lnTo>
                  <a:lnTo>
                    <a:pt x="3" y="5"/>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3" name="MH_Other_341"/>
            <p:cNvSpPr/>
            <p:nvPr>
              <p:custDataLst>
                <p:tags r:id="rId355"/>
              </p:custDataLst>
            </p:nvPr>
          </p:nvSpPr>
          <p:spPr bwMode="auto">
            <a:xfrm>
              <a:off x="5014179" y="2615773"/>
              <a:ext cx="1523" cy="3019"/>
            </a:xfrm>
            <a:custGeom>
              <a:avLst/>
              <a:gdLst>
                <a:gd name="T0" fmla="*/ 0 w 3"/>
                <a:gd name="T1" fmla="*/ 146271796 h 7"/>
                <a:gd name="T2" fmla="*/ 298966937 w 3"/>
                <a:gd name="T3" fmla="*/ 512054475 h 7"/>
                <a:gd name="T4" fmla="*/ 298966937 w 3"/>
                <a:gd name="T5" fmla="*/ 0 h 7"/>
                <a:gd name="T6" fmla="*/ 298966937 w 3"/>
                <a:gd name="T7" fmla="*/ 0 h 7"/>
                <a:gd name="T8" fmla="*/ 0 w 3"/>
                <a:gd name="T9" fmla="*/ 14627179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0" y="2"/>
                  </a:moveTo>
                  <a:lnTo>
                    <a:pt x="3" y="7"/>
                  </a:lnTo>
                  <a:lnTo>
                    <a:pt x="3"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4" name="MH_Other_342"/>
            <p:cNvSpPr/>
            <p:nvPr>
              <p:custDataLst>
                <p:tags r:id="rId356"/>
              </p:custDataLst>
            </p:nvPr>
          </p:nvSpPr>
          <p:spPr bwMode="auto">
            <a:xfrm>
              <a:off x="4986767" y="2658048"/>
              <a:ext cx="45688" cy="120789"/>
            </a:xfrm>
            <a:custGeom>
              <a:avLst/>
              <a:gdLst>
                <a:gd name="T0" fmla="*/ 2147483646 w 57"/>
                <a:gd name="T1" fmla="*/ 2147483646 h 150"/>
                <a:gd name="T2" fmla="*/ 2147483646 w 57"/>
                <a:gd name="T3" fmla="*/ 2147483646 h 150"/>
                <a:gd name="T4" fmla="*/ 0 w 57"/>
                <a:gd name="T5" fmla="*/ 2147483646 h 150"/>
                <a:gd name="T6" fmla="*/ 587803625 w 57"/>
                <a:gd name="T7" fmla="*/ 2147483646 h 150"/>
                <a:gd name="T8" fmla="*/ 2147483646 w 57"/>
                <a:gd name="T9" fmla="*/ 2147483646 h 150"/>
                <a:gd name="T10" fmla="*/ 2147483646 w 57"/>
                <a:gd name="T11" fmla="*/ 2147483646 h 150"/>
                <a:gd name="T12" fmla="*/ 2147483646 w 57"/>
                <a:gd name="T13" fmla="*/ 2147483646 h 150"/>
                <a:gd name="T14" fmla="*/ 2147483646 w 57"/>
                <a:gd name="T15" fmla="*/ 2147483646 h 150"/>
                <a:gd name="T16" fmla="*/ 2147483646 w 57"/>
                <a:gd name="T17" fmla="*/ 2147483646 h 150"/>
                <a:gd name="T18" fmla="*/ 2147483646 w 57"/>
                <a:gd name="T19" fmla="*/ 0 h 150"/>
                <a:gd name="T20" fmla="*/ 2147483646 w 57"/>
                <a:gd name="T21" fmla="*/ 602866460 h 150"/>
                <a:gd name="T22" fmla="*/ 2147483646 w 57"/>
                <a:gd name="T23" fmla="*/ 1206449200 h 150"/>
                <a:gd name="T24" fmla="*/ 2147483646 w 57"/>
                <a:gd name="T25" fmla="*/ 2147483646 h 1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50">
                  <a:moveTo>
                    <a:pt x="42" y="81"/>
                  </a:moveTo>
                  <a:cubicBezTo>
                    <a:pt x="27" y="109"/>
                    <a:pt x="20" y="120"/>
                    <a:pt x="20" y="120"/>
                  </a:cubicBezTo>
                  <a:cubicBezTo>
                    <a:pt x="0" y="150"/>
                    <a:pt x="0" y="150"/>
                    <a:pt x="0" y="150"/>
                  </a:cubicBezTo>
                  <a:cubicBezTo>
                    <a:pt x="1" y="150"/>
                    <a:pt x="1" y="150"/>
                    <a:pt x="1" y="150"/>
                  </a:cubicBezTo>
                  <a:cubicBezTo>
                    <a:pt x="21" y="121"/>
                    <a:pt x="21" y="121"/>
                    <a:pt x="21" y="121"/>
                  </a:cubicBezTo>
                  <a:cubicBezTo>
                    <a:pt x="21" y="121"/>
                    <a:pt x="29" y="110"/>
                    <a:pt x="44" y="82"/>
                  </a:cubicBezTo>
                  <a:cubicBezTo>
                    <a:pt x="48" y="73"/>
                    <a:pt x="51" y="65"/>
                    <a:pt x="53" y="56"/>
                  </a:cubicBezTo>
                  <a:cubicBezTo>
                    <a:pt x="53" y="56"/>
                    <a:pt x="53" y="56"/>
                    <a:pt x="53" y="55"/>
                  </a:cubicBezTo>
                  <a:cubicBezTo>
                    <a:pt x="53" y="55"/>
                    <a:pt x="53" y="55"/>
                    <a:pt x="53" y="55"/>
                  </a:cubicBezTo>
                  <a:cubicBezTo>
                    <a:pt x="57" y="37"/>
                    <a:pt x="54" y="18"/>
                    <a:pt x="46" y="0"/>
                  </a:cubicBezTo>
                  <a:cubicBezTo>
                    <a:pt x="46" y="1"/>
                    <a:pt x="46" y="1"/>
                    <a:pt x="46" y="1"/>
                  </a:cubicBezTo>
                  <a:cubicBezTo>
                    <a:pt x="45" y="2"/>
                    <a:pt x="45" y="2"/>
                    <a:pt x="45" y="2"/>
                  </a:cubicBezTo>
                  <a:cubicBezTo>
                    <a:pt x="57" y="28"/>
                    <a:pt x="56" y="55"/>
                    <a:pt x="42" y="8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5" name="MH_Other_343"/>
            <p:cNvSpPr/>
            <p:nvPr>
              <p:custDataLst>
                <p:tags r:id="rId357"/>
              </p:custDataLst>
            </p:nvPr>
          </p:nvSpPr>
          <p:spPr bwMode="auto">
            <a:xfrm>
              <a:off x="5023316" y="2659559"/>
              <a:ext cx="0" cy="0"/>
            </a:xfrm>
            <a:custGeom>
              <a:avLst/>
              <a:gdLst>
                <a:gd name="T0" fmla="*/ 0 w 1"/>
                <a:gd name="T1" fmla="*/ 711 h 1"/>
                <a:gd name="T2" fmla="*/ 1067 w 1"/>
                <a:gd name="T3" fmla="*/ 0 h 1"/>
                <a:gd name="T4" fmla="*/ 0 w 1"/>
                <a:gd name="T5" fmla="*/ 0 h 1"/>
                <a:gd name="T6" fmla="*/ 0 w 1"/>
                <a:gd name="T7" fmla="*/ 711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1" y="0"/>
                    <a:pt x="1" y="0"/>
                    <a:pt x="1"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6" name="MH_Other_344"/>
            <p:cNvSpPr/>
            <p:nvPr>
              <p:custDataLst>
                <p:tags r:id="rId358"/>
              </p:custDataLst>
            </p:nvPr>
          </p:nvSpPr>
          <p:spPr bwMode="auto">
            <a:xfrm>
              <a:off x="5015704" y="2703346"/>
              <a:ext cx="21321" cy="75493"/>
            </a:xfrm>
            <a:custGeom>
              <a:avLst/>
              <a:gdLst>
                <a:gd name="T0" fmla="*/ 2147483646 w 28"/>
                <a:gd name="T1" fmla="*/ 2147483646 h 95"/>
                <a:gd name="T2" fmla="*/ 0 w 28"/>
                <a:gd name="T3" fmla="*/ 2147483646 h 95"/>
                <a:gd name="T4" fmla="*/ 1055945469 w 28"/>
                <a:gd name="T5" fmla="*/ 2147483646 h 95"/>
                <a:gd name="T6" fmla="*/ 2147483646 w 28"/>
                <a:gd name="T7" fmla="*/ 2147483646 h 95"/>
                <a:gd name="T8" fmla="*/ 2147483646 w 28"/>
                <a:gd name="T9" fmla="*/ 2147483646 h 95"/>
                <a:gd name="T10" fmla="*/ 2147483646 w 28"/>
                <a:gd name="T11" fmla="*/ 2147483646 h 95"/>
                <a:gd name="T12" fmla="*/ 2147483646 w 28"/>
                <a:gd name="T13" fmla="*/ 2147483646 h 95"/>
                <a:gd name="T14" fmla="*/ 2147483646 w 28"/>
                <a:gd name="T15" fmla="*/ 0 h 95"/>
                <a:gd name="T16" fmla="*/ 2147483646 w 28"/>
                <a:gd name="T17" fmla="*/ 0 h 95"/>
                <a:gd name="T18" fmla="*/ 2147483646 w 28"/>
                <a:gd name="T19" fmla="*/ 585011296 h 95"/>
                <a:gd name="T20" fmla="*/ 2147483646 w 28"/>
                <a:gd name="T21" fmla="*/ 2147483646 h 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95">
                  <a:moveTo>
                    <a:pt x="10" y="80"/>
                  </a:moveTo>
                  <a:cubicBezTo>
                    <a:pt x="6" y="86"/>
                    <a:pt x="3" y="91"/>
                    <a:pt x="0" y="95"/>
                  </a:cubicBezTo>
                  <a:cubicBezTo>
                    <a:pt x="2" y="95"/>
                    <a:pt x="2" y="95"/>
                    <a:pt x="2" y="95"/>
                  </a:cubicBezTo>
                  <a:cubicBezTo>
                    <a:pt x="5" y="91"/>
                    <a:pt x="8" y="86"/>
                    <a:pt x="11" y="81"/>
                  </a:cubicBezTo>
                  <a:cubicBezTo>
                    <a:pt x="16" y="72"/>
                    <a:pt x="20" y="63"/>
                    <a:pt x="22" y="55"/>
                  </a:cubicBezTo>
                  <a:cubicBezTo>
                    <a:pt x="22" y="53"/>
                    <a:pt x="22" y="53"/>
                    <a:pt x="22" y="53"/>
                  </a:cubicBezTo>
                  <a:cubicBezTo>
                    <a:pt x="23" y="52"/>
                    <a:pt x="23" y="52"/>
                    <a:pt x="23" y="52"/>
                  </a:cubicBezTo>
                  <a:cubicBezTo>
                    <a:pt x="27" y="35"/>
                    <a:pt x="26" y="17"/>
                    <a:pt x="19" y="0"/>
                  </a:cubicBezTo>
                  <a:cubicBezTo>
                    <a:pt x="18" y="0"/>
                    <a:pt x="18" y="0"/>
                    <a:pt x="18" y="0"/>
                  </a:cubicBezTo>
                  <a:cubicBezTo>
                    <a:pt x="18" y="1"/>
                    <a:pt x="18" y="1"/>
                    <a:pt x="18" y="1"/>
                  </a:cubicBezTo>
                  <a:cubicBezTo>
                    <a:pt x="28" y="28"/>
                    <a:pt x="26" y="54"/>
                    <a:pt x="10" y="8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7" name="MH_Other_345"/>
            <p:cNvSpPr/>
            <p:nvPr>
              <p:custDataLst>
                <p:tags r:id="rId359"/>
              </p:custDataLst>
            </p:nvPr>
          </p:nvSpPr>
          <p:spPr bwMode="auto">
            <a:xfrm>
              <a:off x="5029408" y="2703345"/>
              <a:ext cx="0" cy="0"/>
            </a:xfrm>
            <a:custGeom>
              <a:avLst/>
              <a:gdLst>
                <a:gd name="T0" fmla="*/ 711 h 1"/>
                <a:gd name="T1" fmla="*/ 0 h 1"/>
                <a:gd name="T2" fmla="*/ 0 h 1"/>
                <a:gd name="T3" fmla="*/ 711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8" name="MH_Other_346"/>
            <p:cNvSpPr/>
            <p:nvPr>
              <p:custDataLst>
                <p:tags r:id="rId360"/>
              </p:custDataLst>
            </p:nvPr>
          </p:nvSpPr>
          <p:spPr bwMode="auto">
            <a:xfrm>
              <a:off x="5032454" y="2744111"/>
              <a:ext cx="6092" cy="34727"/>
            </a:xfrm>
            <a:custGeom>
              <a:avLst/>
              <a:gdLst>
                <a:gd name="T0" fmla="*/ 2006249843 w 7"/>
                <a:gd name="T1" fmla="*/ 2147483646 h 43"/>
                <a:gd name="T2" fmla="*/ 2147483646 w 7"/>
                <a:gd name="T3" fmla="*/ 2147483646 h 43"/>
                <a:gd name="T4" fmla="*/ 2147483646 w 7"/>
                <a:gd name="T5" fmla="*/ 2147483646 h 43"/>
                <a:gd name="T6" fmla="*/ 669024207 w 7"/>
                <a:gd name="T7" fmla="*/ 0 h 43"/>
                <a:gd name="T8" fmla="*/ 0 w 7"/>
                <a:gd name="T9" fmla="*/ 1806100894 h 43"/>
                <a:gd name="T10" fmla="*/ 2006249843 w 7"/>
                <a:gd name="T11" fmla="*/ 2147483646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43">
                  <a:moveTo>
                    <a:pt x="3" y="43"/>
                  </a:moveTo>
                  <a:cubicBezTo>
                    <a:pt x="4" y="43"/>
                    <a:pt x="4" y="43"/>
                    <a:pt x="4" y="43"/>
                  </a:cubicBezTo>
                  <a:cubicBezTo>
                    <a:pt x="4" y="43"/>
                    <a:pt x="4" y="43"/>
                    <a:pt x="4" y="43"/>
                  </a:cubicBezTo>
                  <a:cubicBezTo>
                    <a:pt x="7" y="29"/>
                    <a:pt x="6" y="15"/>
                    <a:pt x="1" y="0"/>
                  </a:cubicBezTo>
                  <a:cubicBezTo>
                    <a:pt x="0" y="3"/>
                    <a:pt x="0" y="3"/>
                    <a:pt x="0" y="3"/>
                  </a:cubicBezTo>
                  <a:cubicBezTo>
                    <a:pt x="5" y="17"/>
                    <a:pt x="5" y="30"/>
                    <a:pt x="3" y="43"/>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69" name="MH_Other_347"/>
            <p:cNvSpPr/>
            <p:nvPr>
              <p:custDataLst>
                <p:tags r:id="rId361"/>
              </p:custDataLst>
            </p:nvPr>
          </p:nvSpPr>
          <p:spPr bwMode="auto">
            <a:xfrm>
              <a:off x="5032454" y="2744113"/>
              <a:ext cx="1523" cy="3019"/>
            </a:xfrm>
            <a:custGeom>
              <a:avLst/>
              <a:gdLst>
                <a:gd name="T0" fmla="*/ 0 w 2"/>
                <a:gd name="T1" fmla="*/ 146271796 h 7"/>
                <a:gd name="T2" fmla="*/ 0 w 2"/>
                <a:gd name="T3" fmla="*/ 512054475 h 7"/>
                <a:gd name="T4" fmla="*/ 448239996 w 2"/>
                <a:gd name="T5" fmla="*/ 0 h 7"/>
                <a:gd name="T6" fmla="*/ 0 w 2"/>
                <a:gd name="T7" fmla="*/ 14627179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7">
                  <a:moveTo>
                    <a:pt x="0" y="2"/>
                  </a:moveTo>
                  <a:lnTo>
                    <a:pt x="0" y="7"/>
                  </a:lnTo>
                  <a:lnTo>
                    <a:pt x="2" y="0"/>
                  </a:lnTo>
                  <a:lnTo>
                    <a:pt x="0"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0" name="MH_Other_348"/>
            <p:cNvSpPr/>
            <p:nvPr>
              <p:custDataLst>
                <p:tags r:id="rId362"/>
              </p:custDataLst>
            </p:nvPr>
          </p:nvSpPr>
          <p:spPr bwMode="auto">
            <a:xfrm>
              <a:off x="4925849" y="2547829"/>
              <a:ext cx="12183" cy="24158"/>
            </a:xfrm>
            <a:custGeom>
              <a:avLst/>
              <a:gdLst>
                <a:gd name="T0" fmla="*/ 1223653467 w 15"/>
                <a:gd name="T1" fmla="*/ 0 h 30"/>
                <a:gd name="T2" fmla="*/ 611468593 w 15"/>
                <a:gd name="T3" fmla="*/ 0 h 30"/>
                <a:gd name="T4" fmla="*/ 611468593 w 15"/>
                <a:gd name="T5" fmla="*/ 602866460 h 30"/>
                <a:gd name="T6" fmla="*/ 0 w 15"/>
                <a:gd name="T7" fmla="*/ 602866460 h 30"/>
                <a:gd name="T8" fmla="*/ 1223653467 w 15"/>
                <a:gd name="T9" fmla="*/ 2147483646 h 30"/>
                <a:gd name="T10" fmla="*/ 2147483646 w 15"/>
                <a:gd name="T11" fmla="*/ 2147483646 h 30"/>
                <a:gd name="T12" fmla="*/ 2147483646 w 15"/>
                <a:gd name="T13" fmla="*/ 2147483646 h 30"/>
                <a:gd name="T14" fmla="*/ 2147483646 w 15"/>
                <a:gd name="T15" fmla="*/ 2147483646 h 30"/>
                <a:gd name="T16" fmla="*/ 1223653467 w 15"/>
                <a:gd name="T17" fmla="*/ 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30">
                  <a:moveTo>
                    <a:pt x="2" y="0"/>
                  </a:moveTo>
                  <a:cubicBezTo>
                    <a:pt x="1" y="0"/>
                    <a:pt x="1" y="0"/>
                    <a:pt x="1" y="0"/>
                  </a:cubicBezTo>
                  <a:cubicBezTo>
                    <a:pt x="1" y="1"/>
                    <a:pt x="1" y="1"/>
                    <a:pt x="1" y="1"/>
                  </a:cubicBezTo>
                  <a:cubicBezTo>
                    <a:pt x="0" y="1"/>
                    <a:pt x="0" y="1"/>
                    <a:pt x="0" y="1"/>
                  </a:cubicBezTo>
                  <a:cubicBezTo>
                    <a:pt x="1" y="3"/>
                    <a:pt x="2" y="5"/>
                    <a:pt x="2" y="7"/>
                  </a:cubicBezTo>
                  <a:cubicBezTo>
                    <a:pt x="5" y="14"/>
                    <a:pt x="10" y="23"/>
                    <a:pt x="15" y="30"/>
                  </a:cubicBezTo>
                  <a:cubicBezTo>
                    <a:pt x="15" y="28"/>
                    <a:pt x="15" y="28"/>
                    <a:pt x="15" y="28"/>
                  </a:cubicBezTo>
                  <a:cubicBezTo>
                    <a:pt x="15" y="28"/>
                    <a:pt x="15" y="27"/>
                    <a:pt x="15" y="27"/>
                  </a:cubicBezTo>
                  <a:cubicBezTo>
                    <a:pt x="9" y="18"/>
                    <a:pt x="4" y="10"/>
                    <a:pt x="2"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1" name="MH_Other_349"/>
            <p:cNvSpPr/>
            <p:nvPr>
              <p:custDataLst>
                <p:tags r:id="rId363"/>
              </p:custDataLst>
            </p:nvPr>
          </p:nvSpPr>
          <p:spPr bwMode="auto">
            <a:xfrm>
              <a:off x="4936509" y="2541790"/>
              <a:ext cx="13706" cy="67944"/>
            </a:xfrm>
            <a:custGeom>
              <a:avLst/>
              <a:gdLst>
                <a:gd name="T0" fmla="*/ 2147483646 w 17"/>
                <a:gd name="T1" fmla="*/ 2147483646 h 84"/>
                <a:gd name="T2" fmla="*/ 2147483646 w 17"/>
                <a:gd name="T3" fmla="*/ 0 h 84"/>
                <a:gd name="T4" fmla="*/ 2147483646 w 17"/>
                <a:gd name="T5" fmla="*/ 0 h 84"/>
                <a:gd name="T6" fmla="*/ 2147483646 w 17"/>
                <a:gd name="T7" fmla="*/ 2147483646 h 84"/>
                <a:gd name="T8" fmla="*/ 1181626505 w 17"/>
                <a:gd name="T9" fmla="*/ 2147483646 h 84"/>
                <a:gd name="T10" fmla="*/ 1181626505 w 17"/>
                <a:gd name="T11" fmla="*/ 2147483646 h 84"/>
                <a:gd name="T12" fmla="*/ 1181626505 w 17"/>
                <a:gd name="T13" fmla="*/ 2147483646 h 84"/>
                <a:gd name="T14" fmla="*/ 2147483646 w 17"/>
                <a:gd name="T15" fmla="*/ 2147483646 h 84"/>
                <a:gd name="T16" fmla="*/ 2147483646 w 17"/>
                <a:gd name="T17" fmla="*/ 2147483646 h 84"/>
                <a:gd name="T18" fmla="*/ 2147483646 w 17"/>
                <a:gd name="T19" fmla="*/ 2147483646 h 84"/>
                <a:gd name="T20" fmla="*/ 2147483646 w 17"/>
                <a:gd name="T21" fmla="*/ 2147483646 h 84"/>
                <a:gd name="T22" fmla="*/ 2147483646 w 17"/>
                <a:gd name="T23" fmla="*/ 2147483646 h 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84">
                  <a:moveTo>
                    <a:pt x="6" y="9"/>
                  </a:moveTo>
                  <a:cubicBezTo>
                    <a:pt x="8" y="0"/>
                    <a:pt x="8" y="0"/>
                    <a:pt x="8" y="0"/>
                  </a:cubicBezTo>
                  <a:cubicBezTo>
                    <a:pt x="7" y="0"/>
                    <a:pt x="7" y="0"/>
                    <a:pt x="7" y="0"/>
                  </a:cubicBezTo>
                  <a:cubicBezTo>
                    <a:pt x="5" y="9"/>
                    <a:pt x="5" y="9"/>
                    <a:pt x="5" y="9"/>
                  </a:cubicBezTo>
                  <a:cubicBezTo>
                    <a:pt x="3" y="17"/>
                    <a:pt x="2" y="26"/>
                    <a:pt x="2" y="34"/>
                  </a:cubicBezTo>
                  <a:cubicBezTo>
                    <a:pt x="2" y="35"/>
                    <a:pt x="2" y="35"/>
                    <a:pt x="2" y="35"/>
                  </a:cubicBezTo>
                  <a:cubicBezTo>
                    <a:pt x="2" y="35"/>
                    <a:pt x="2" y="35"/>
                    <a:pt x="2" y="35"/>
                  </a:cubicBezTo>
                  <a:cubicBezTo>
                    <a:pt x="2" y="44"/>
                    <a:pt x="3" y="53"/>
                    <a:pt x="6" y="61"/>
                  </a:cubicBezTo>
                  <a:cubicBezTo>
                    <a:pt x="8" y="68"/>
                    <a:pt x="12" y="77"/>
                    <a:pt x="17" y="84"/>
                  </a:cubicBezTo>
                  <a:cubicBezTo>
                    <a:pt x="17" y="83"/>
                    <a:pt x="17" y="83"/>
                    <a:pt x="17" y="83"/>
                  </a:cubicBezTo>
                  <a:cubicBezTo>
                    <a:pt x="17" y="82"/>
                    <a:pt x="17" y="82"/>
                    <a:pt x="17" y="82"/>
                  </a:cubicBezTo>
                  <a:cubicBezTo>
                    <a:pt x="3" y="59"/>
                    <a:pt x="0" y="37"/>
                    <a:pt x="6" y="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2" name="MH_Other_350"/>
            <p:cNvSpPr/>
            <p:nvPr>
              <p:custDataLst>
                <p:tags r:id="rId364"/>
              </p:custDataLst>
            </p:nvPr>
          </p:nvSpPr>
          <p:spPr bwMode="auto">
            <a:xfrm>
              <a:off x="4938032" y="2570476"/>
              <a:ext cx="0" cy="0"/>
            </a:xfrm>
            <a:custGeom>
              <a:avLst/>
              <a:gdLst>
                <a:gd name="T0" fmla="*/ 0 h 1"/>
                <a:gd name="T1" fmla="*/ 711 h 1"/>
                <a:gd name="T2" fmla="*/ 711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3" name="MH_Other_351"/>
            <p:cNvSpPr/>
            <p:nvPr>
              <p:custDataLst>
                <p:tags r:id="rId365"/>
              </p:custDataLst>
            </p:nvPr>
          </p:nvSpPr>
          <p:spPr bwMode="auto">
            <a:xfrm>
              <a:off x="4947170" y="2532729"/>
              <a:ext cx="22844" cy="114751"/>
            </a:xfrm>
            <a:custGeom>
              <a:avLst/>
              <a:gdLst>
                <a:gd name="T0" fmla="*/ 2147483646 w 28"/>
                <a:gd name="T1" fmla="*/ 2147483646 h 144"/>
                <a:gd name="T2" fmla="*/ 2147483646 w 28"/>
                <a:gd name="T3" fmla="*/ 2147483646 h 144"/>
                <a:gd name="T4" fmla="*/ 2147483646 w 28"/>
                <a:gd name="T5" fmla="*/ 0 h 144"/>
                <a:gd name="T6" fmla="*/ 2147483646 w 28"/>
                <a:gd name="T7" fmla="*/ 0 h 144"/>
                <a:gd name="T8" fmla="*/ 2147483646 w 28"/>
                <a:gd name="T9" fmla="*/ 2147483646 h 144"/>
                <a:gd name="T10" fmla="*/ 2147483646 w 28"/>
                <a:gd name="T11" fmla="*/ 2147483646 h 144"/>
                <a:gd name="T12" fmla="*/ 1845834929 w 28"/>
                <a:gd name="T13" fmla="*/ 2147483646 h 144"/>
                <a:gd name="T14" fmla="*/ 1845834929 w 28"/>
                <a:gd name="T15" fmla="*/ 2147483646 h 144"/>
                <a:gd name="T16" fmla="*/ 1845834929 w 28"/>
                <a:gd name="T17" fmla="*/ 2147483646 h 144"/>
                <a:gd name="T18" fmla="*/ 2147483646 w 28"/>
                <a:gd name="T19" fmla="*/ 2147483646 h 144"/>
                <a:gd name="T20" fmla="*/ 2147483646 w 28"/>
                <a:gd name="T21" fmla="*/ 2147483646 h 144"/>
                <a:gd name="T22" fmla="*/ 2147483646 w 28"/>
                <a:gd name="T23" fmla="*/ 2147483646 h 144"/>
                <a:gd name="T24" fmla="*/ 2147483646 w 28"/>
                <a:gd name="T25" fmla="*/ 2147483646 h 1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144">
                  <a:moveTo>
                    <a:pt x="9" y="70"/>
                  </a:moveTo>
                  <a:cubicBezTo>
                    <a:pt x="17" y="40"/>
                    <a:pt x="21" y="27"/>
                    <a:pt x="21" y="27"/>
                  </a:cubicBezTo>
                  <a:cubicBezTo>
                    <a:pt x="21" y="27"/>
                    <a:pt x="23" y="19"/>
                    <a:pt x="28" y="0"/>
                  </a:cubicBezTo>
                  <a:cubicBezTo>
                    <a:pt x="26" y="0"/>
                    <a:pt x="26" y="0"/>
                    <a:pt x="26" y="0"/>
                  </a:cubicBezTo>
                  <a:cubicBezTo>
                    <a:pt x="22" y="19"/>
                    <a:pt x="20" y="27"/>
                    <a:pt x="20" y="27"/>
                  </a:cubicBezTo>
                  <a:cubicBezTo>
                    <a:pt x="20" y="27"/>
                    <a:pt x="16" y="40"/>
                    <a:pt x="7" y="69"/>
                  </a:cubicBezTo>
                  <a:cubicBezTo>
                    <a:pt x="5" y="78"/>
                    <a:pt x="3" y="87"/>
                    <a:pt x="3" y="95"/>
                  </a:cubicBezTo>
                  <a:cubicBezTo>
                    <a:pt x="3" y="95"/>
                    <a:pt x="3" y="95"/>
                    <a:pt x="3" y="95"/>
                  </a:cubicBezTo>
                  <a:cubicBezTo>
                    <a:pt x="3" y="96"/>
                    <a:pt x="3" y="96"/>
                    <a:pt x="3" y="96"/>
                  </a:cubicBezTo>
                  <a:cubicBezTo>
                    <a:pt x="2" y="105"/>
                    <a:pt x="3" y="113"/>
                    <a:pt x="5" y="122"/>
                  </a:cubicBezTo>
                  <a:cubicBezTo>
                    <a:pt x="7" y="129"/>
                    <a:pt x="9" y="137"/>
                    <a:pt x="14" y="144"/>
                  </a:cubicBezTo>
                  <a:cubicBezTo>
                    <a:pt x="14" y="142"/>
                    <a:pt x="14" y="142"/>
                    <a:pt x="14" y="142"/>
                  </a:cubicBezTo>
                  <a:cubicBezTo>
                    <a:pt x="2" y="119"/>
                    <a:pt x="0" y="97"/>
                    <a:pt x="9" y="7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4" name="MH_Other_352"/>
            <p:cNvSpPr/>
            <p:nvPr>
              <p:custDataLst>
                <p:tags r:id="rId366"/>
              </p:custDataLst>
            </p:nvPr>
          </p:nvSpPr>
          <p:spPr bwMode="auto">
            <a:xfrm>
              <a:off x="4950215" y="2608225"/>
              <a:ext cx="0" cy="1509"/>
            </a:xfrm>
            <a:custGeom>
              <a:avLst/>
              <a:gdLst>
                <a:gd name="T0" fmla="*/ 0 h 1"/>
                <a:gd name="T1" fmla="*/ 2147483646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0"/>
                    <a:pt x="0" y="1"/>
                  </a:cubicBezTo>
                  <a:cubicBezTo>
                    <a:pt x="0" y="0"/>
                    <a:pt x="0" y="0"/>
                    <a:pt x="0" y="0"/>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5" name="MH_Other_353"/>
            <p:cNvSpPr/>
            <p:nvPr>
              <p:custDataLst>
                <p:tags r:id="rId367"/>
              </p:custDataLst>
            </p:nvPr>
          </p:nvSpPr>
          <p:spPr bwMode="auto">
            <a:xfrm>
              <a:off x="4957831" y="2525181"/>
              <a:ext cx="31981" cy="161556"/>
            </a:xfrm>
            <a:custGeom>
              <a:avLst/>
              <a:gdLst>
                <a:gd name="T0" fmla="*/ 2147483646 w 40"/>
                <a:gd name="T1" fmla="*/ 2147483646 h 202"/>
                <a:gd name="T2" fmla="*/ 2147483646 w 40"/>
                <a:gd name="T3" fmla="*/ 2147483646 h 202"/>
                <a:gd name="T4" fmla="*/ 2147483646 w 40"/>
                <a:gd name="T5" fmla="*/ 2147483646 h 202"/>
                <a:gd name="T6" fmla="*/ 2147483646 w 40"/>
                <a:gd name="T7" fmla="*/ 2147483646 h 202"/>
                <a:gd name="T8" fmla="*/ 2147483646 w 40"/>
                <a:gd name="T9" fmla="*/ 2147483646 h 202"/>
                <a:gd name="T10" fmla="*/ 2147483646 w 40"/>
                <a:gd name="T11" fmla="*/ 2147483646 h 202"/>
                <a:gd name="T12" fmla="*/ 2147483646 w 40"/>
                <a:gd name="T13" fmla="*/ 0 h 202"/>
                <a:gd name="T14" fmla="*/ 2147483646 w 40"/>
                <a:gd name="T15" fmla="*/ 0 h 202"/>
                <a:gd name="T16" fmla="*/ 2147483646 w 40"/>
                <a:gd name="T17" fmla="*/ 594690363 h 202"/>
                <a:gd name="T18" fmla="*/ 2147483646 w 40"/>
                <a:gd name="T19" fmla="*/ 2147483646 h 202"/>
                <a:gd name="T20" fmla="*/ 2147483646 w 40"/>
                <a:gd name="T21" fmla="*/ 2147483646 h 202"/>
                <a:gd name="T22" fmla="*/ 2147483646 w 40"/>
                <a:gd name="T23" fmla="*/ 2147483646 h 202"/>
                <a:gd name="T24" fmla="*/ 1160671827 w 40"/>
                <a:gd name="T25" fmla="*/ 2147483646 h 202"/>
                <a:gd name="T26" fmla="*/ 1740660618 w 40"/>
                <a:gd name="T27" fmla="*/ 2147483646 h 202"/>
                <a:gd name="T28" fmla="*/ 1160671827 w 40"/>
                <a:gd name="T29" fmla="*/ 2147483646 h 202"/>
                <a:gd name="T30" fmla="*/ 1160671827 w 40"/>
                <a:gd name="T31" fmla="*/ 2147483646 h 202"/>
                <a:gd name="T32" fmla="*/ 1160671827 w 40"/>
                <a:gd name="T33" fmla="*/ 2147483646 h 202"/>
                <a:gd name="T34" fmla="*/ 2147483646 w 40"/>
                <a:gd name="T35" fmla="*/ 2147483646 h 202"/>
                <a:gd name="T36" fmla="*/ 2147483646 w 40"/>
                <a:gd name="T37" fmla="*/ 2147483646 h 202"/>
                <a:gd name="T38" fmla="*/ 2147483646 w 40"/>
                <a:gd name="T39" fmla="*/ 2147483646 h 202"/>
                <a:gd name="T40" fmla="*/ 2147483646 w 40"/>
                <a:gd name="T41" fmla="*/ 2147483646 h 2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 h="202">
                  <a:moveTo>
                    <a:pt x="10" y="126"/>
                  </a:moveTo>
                  <a:cubicBezTo>
                    <a:pt x="20" y="97"/>
                    <a:pt x="24" y="84"/>
                    <a:pt x="24" y="84"/>
                  </a:cubicBezTo>
                  <a:cubicBezTo>
                    <a:pt x="24" y="84"/>
                    <a:pt x="29" y="72"/>
                    <a:pt x="37" y="40"/>
                  </a:cubicBezTo>
                  <a:cubicBezTo>
                    <a:pt x="39" y="31"/>
                    <a:pt x="40" y="22"/>
                    <a:pt x="40" y="13"/>
                  </a:cubicBezTo>
                  <a:cubicBezTo>
                    <a:pt x="40" y="13"/>
                    <a:pt x="39" y="13"/>
                    <a:pt x="39" y="13"/>
                  </a:cubicBezTo>
                  <a:cubicBezTo>
                    <a:pt x="40" y="12"/>
                    <a:pt x="40" y="12"/>
                    <a:pt x="40" y="12"/>
                  </a:cubicBezTo>
                  <a:cubicBezTo>
                    <a:pt x="39" y="8"/>
                    <a:pt x="39" y="4"/>
                    <a:pt x="38" y="0"/>
                  </a:cubicBezTo>
                  <a:cubicBezTo>
                    <a:pt x="38" y="0"/>
                    <a:pt x="38" y="0"/>
                    <a:pt x="38" y="0"/>
                  </a:cubicBezTo>
                  <a:cubicBezTo>
                    <a:pt x="37" y="1"/>
                    <a:pt x="37" y="1"/>
                    <a:pt x="37" y="1"/>
                  </a:cubicBezTo>
                  <a:cubicBezTo>
                    <a:pt x="39" y="13"/>
                    <a:pt x="39" y="26"/>
                    <a:pt x="36" y="40"/>
                  </a:cubicBezTo>
                  <a:cubicBezTo>
                    <a:pt x="28" y="71"/>
                    <a:pt x="23" y="83"/>
                    <a:pt x="23" y="84"/>
                  </a:cubicBezTo>
                  <a:cubicBezTo>
                    <a:pt x="23" y="84"/>
                    <a:pt x="19" y="97"/>
                    <a:pt x="8" y="125"/>
                  </a:cubicBezTo>
                  <a:cubicBezTo>
                    <a:pt x="5" y="134"/>
                    <a:pt x="3" y="143"/>
                    <a:pt x="2" y="151"/>
                  </a:cubicBezTo>
                  <a:cubicBezTo>
                    <a:pt x="2" y="152"/>
                    <a:pt x="2" y="152"/>
                    <a:pt x="3" y="153"/>
                  </a:cubicBezTo>
                  <a:cubicBezTo>
                    <a:pt x="2" y="154"/>
                    <a:pt x="2" y="154"/>
                    <a:pt x="2" y="154"/>
                  </a:cubicBezTo>
                  <a:cubicBezTo>
                    <a:pt x="2" y="153"/>
                    <a:pt x="2" y="153"/>
                    <a:pt x="2" y="153"/>
                  </a:cubicBezTo>
                  <a:cubicBezTo>
                    <a:pt x="1" y="162"/>
                    <a:pt x="1" y="169"/>
                    <a:pt x="2" y="177"/>
                  </a:cubicBezTo>
                  <a:cubicBezTo>
                    <a:pt x="4" y="185"/>
                    <a:pt x="7" y="194"/>
                    <a:pt x="11" y="202"/>
                  </a:cubicBezTo>
                  <a:cubicBezTo>
                    <a:pt x="11" y="200"/>
                    <a:pt x="11" y="200"/>
                    <a:pt x="11" y="200"/>
                  </a:cubicBezTo>
                  <a:cubicBezTo>
                    <a:pt x="11" y="200"/>
                    <a:pt x="11" y="200"/>
                    <a:pt x="11" y="199"/>
                  </a:cubicBezTo>
                  <a:cubicBezTo>
                    <a:pt x="0" y="175"/>
                    <a:pt x="0" y="153"/>
                    <a:pt x="10" y="126"/>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6" name="MH_Other_354"/>
            <p:cNvSpPr/>
            <p:nvPr>
              <p:custDataLst>
                <p:tags r:id="rId368"/>
              </p:custDataLst>
            </p:nvPr>
          </p:nvSpPr>
          <p:spPr bwMode="auto">
            <a:xfrm>
              <a:off x="4959353" y="2645969"/>
              <a:ext cx="1523" cy="1510"/>
            </a:xfrm>
            <a:custGeom>
              <a:avLst/>
              <a:gdLst>
                <a:gd name="T0" fmla="*/ 2147483646 w 1"/>
                <a:gd name="T1" fmla="*/ 464841477 h 3"/>
                <a:gd name="T2" fmla="*/ 0 w 1"/>
                <a:gd name="T3" fmla="*/ 0 h 3"/>
                <a:gd name="T4" fmla="*/ 0 w 1"/>
                <a:gd name="T5" fmla="*/ 464841477 h 3"/>
                <a:gd name="T6" fmla="*/ 0 w 1"/>
                <a:gd name="T7" fmla="*/ 697402489 h 3"/>
                <a:gd name="T8" fmla="*/ 2147483646 w 1"/>
                <a:gd name="T9" fmla="*/ 464841477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3">
                  <a:moveTo>
                    <a:pt x="1" y="2"/>
                  </a:moveTo>
                  <a:cubicBezTo>
                    <a:pt x="0" y="1"/>
                    <a:pt x="0" y="1"/>
                    <a:pt x="0" y="0"/>
                  </a:cubicBezTo>
                  <a:cubicBezTo>
                    <a:pt x="0" y="2"/>
                    <a:pt x="0" y="2"/>
                    <a:pt x="0" y="2"/>
                  </a:cubicBezTo>
                  <a:cubicBezTo>
                    <a:pt x="0" y="3"/>
                    <a:pt x="0" y="3"/>
                    <a:pt x="0" y="3"/>
                  </a:cubicBezTo>
                  <a:lnTo>
                    <a:pt x="1" y="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7" name="MH_Other_355"/>
            <p:cNvSpPr/>
            <p:nvPr>
              <p:custDataLst>
                <p:tags r:id="rId369"/>
              </p:custDataLst>
            </p:nvPr>
          </p:nvSpPr>
          <p:spPr bwMode="auto">
            <a:xfrm>
              <a:off x="4963923" y="2534239"/>
              <a:ext cx="44165" cy="191754"/>
            </a:xfrm>
            <a:custGeom>
              <a:avLst/>
              <a:gdLst>
                <a:gd name="T0" fmla="*/ 2147483646 w 55"/>
                <a:gd name="T1" fmla="*/ 2147483646 h 239"/>
                <a:gd name="T2" fmla="*/ 2147483646 w 55"/>
                <a:gd name="T3" fmla="*/ 2147483646 h 239"/>
                <a:gd name="T4" fmla="*/ 2147483646 w 55"/>
                <a:gd name="T5" fmla="*/ 2147483646 h 239"/>
                <a:gd name="T6" fmla="*/ 2147483646 w 55"/>
                <a:gd name="T7" fmla="*/ 2147483646 h 239"/>
                <a:gd name="T8" fmla="*/ 2147483646 w 55"/>
                <a:gd name="T9" fmla="*/ 2147483646 h 239"/>
                <a:gd name="T10" fmla="*/ 2147483646 w 55"/>
                <a:gd name="T11" fmla="*/ 0 h 239"/>
                <a:gd name="T12" fmla="*/ 2147483646 w 55"/>
                <a:gd name="T13" fmla="*/ 0 h 239"/>
                <a:gd name="T14" fmla="*/ 2147483646 w 55"/>
                <a:gd name="T15" fmla="*/ 597751333 h 239"/>
                <a:gd name="T16" fmla="*/ 2147483646 w 55"/>
                <a:gd name="T17" fmla="*/ 2147483646 h 239"/>
                <a:gd name="T18" fmla="*/ 2147483646 w 55"/>
                <a:gd name="T19" fmla="*/ 2147483646 h 239"/>
                <a:gd name="T20" fmla="*/ 2147483646 w 55"/>
                <a:gd name="T21" fmla="*/ 2147483646 h 239"/>
                <a:gd name="T22" fmla="*/ 2147483646 w 55"/>
                <a:gd name="T23" fmla="*/ 2147483646 h 239"/>
                <a:gd name="T24" fmla="*/ 2147483646 w 55"/>
                <a:gd name="T25" fmla="*/ 2147483646 h 239"/>
                <a:gd name="T26" fmla="*/ 2147483646 w 55"/>
                <a:gd name="T27" fmla="*/ 2147483646 h 239"/>
                <a:gd name="T28" fmla="*/ 1766288186 w 55"/>
                <a:gd name="T29" fmla="*/ 2147483646 h 239"/>
                <a:gd name="T30" fmla="*/ 2147483646 w 55"/>
                <a:gd name="T31" fmla="*/ 2147483646 h 2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5" h="239">
                  <a:moveTo>
                    <a:pt x="9" y="239"/>
                  </a:moveTo>
                  <a:cubicBezTo>
                    <a:pt x="10" y="238"/>
                    <a:pt x="10" y="238"/>
                    <a:pt x="10" y="238"/>
                  </a:cubicBezTo>
                  <a:cubicBezTo>
                    <a:pt x="0" y="213"/>
                    <a:pt x="1" y="190"/>
                    <a:pt x="13" y="163"/>
                  </a:cubicBezTo>
                  <a:cubicBezTo>
                    <a:pt x="25" y="135"/>
                    <a:pt x="30" y="123"/>
                    <a:pt x="30" y="123"/>
                  </a:cubicBezTo>
                  <a:cubicBezTo>
                    <a:pt x="30" y="122"/>
                    <a:pt x="36" y="111"/>
                    <a:pt x="46" y="80"/>
                  </a:cubicBezTo>
                  <a:cubicBezTo>
                    <a:pt x="55" y="51"/>
                    <a:pt x="50" y="24"/>
                    <a:pt x="33" y="0"/>
                  </a:cubicBezTo>
                  <a:cubicBezTo>
                    <a:pt x="33" y="0"/>
                    <a:pt x="33" y="0"/>
                    <a:pt x="33" y="0"/>
                  </a:cubicBezTo>
                  <a:cubicBezTo>
                    <a:pt x="33" y="1"/>
                    <a:pt x="33" y="1"/>
                    <a:pt x="33" y="1"/>
                  </a:cubicBezTo>
                  <a:cubicBezTo>
                    <a:pt x="49" y="25"/>
                    <a:pt x="53" y="51"/>
                    <a:pt x="44" y="80"/>
                  </a:cubicBezTo>
                  <a:cubicBezTo>
                    <a:pt x="35" y="110"/>
                    <a:pt x="29" y="122"/>
                    <a:pt x="29" y="122"/>
                  </a:cubicBezTo>
                  <a:cubicBezTo>
                    <a:pt x="29" y="122"/>
                    <a:pt x="24" y="135"/>
                    <a:pt x="12" y="163"/>
                  </a:cubicBezTo>
                  <a:cubicBezTo>
                    <a:pt x="8" y="171"/>
                    <a:pt x="5" y="179"/>
                    <a:pt x="4" y="187"/>
                  </a:cubicBezTo>
                  <a:cubicBezTo>
                    <a:pt x="4" y="188"/>
                    <a:pt x="4" y="188"/>
                    <a:pt x="4" y="188"/>
                  </a:cubicBezTo>
                  <a:cubicBezTo>
                    <a:pt x="4" y="188"/>
                    <a:pt x="4" y="188"/>
                    <a:pt x="4" y="188"/>
                  </a:cubicBezTo>
                  <a:cubicBezTo>
                    <a:pt x="2" y="197"/>
                    <a:pt x="2" y="206"/>
                    <a:pt x="3" y="214"/>
                  </a:cubicBezTo>
                  <a:cubicBezTo>
                    <a:pt x="3" y="222"/>
                    <a:pt x="6" y="231"/>
                    <a:pt x="9" y="239"/>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8" name="MH_Other_356"/>
            <p:cNvSpPr/>
            <p:nvPr>
              <p:custDataLst>
                <p:tags r:id="rId370"/>
              </p:custDataLst>
            </p:nvPr>
          </p:nvSpPr>
          <p:spPr bwMode="auto">
            <a:xfrm>
              <a:off x="4989812" y="2534239"/>
              <a:ext cx="0" cy="1510"/>
            </a:xfrm>
            <a:custGeom>
              <a:avLst/>
              <a:gdLst>
                <a:gd name="T0" fmla="*/ 711 w 1"/>
                <a:gd name="T1" fmla="*/ 1792959984 h 1"/>
                <a:gd name="T2" fmla="*/ 711 w 1"/>
                <a:gd name="T3" fmla="*/ 0 h 1"/>
                <a:gd name="T4" fmla="*/ 0 w 1"/>
                <a:gd name="T5" fmla="*/ 1792959984 h 1"/>
                <a:gd name="T6" fmla="*/ 711 w 1"/>
                <a:gd name="T7" fmla="*/ 1792959984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1" y="0"/>
                  </a:cubicBezTo>
                  <a:cubicBezTo>
                    <a:pt x="0" y="1"/>
                    <a:pt x="0" y="1"/>
                    <a:pt x="0" y="1"/>
                  </a:cubicBezTo>
                  <a:cubicBezTo>
                    <a:pt x="0" y="1"/>
                    <a:pt x="1" y="1"/>
                    <a:pt x="1" y="1"/>
                  </a:cubicBez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31079" name="MH_Other_357"/>
            <p:cNvSpPr/>
            <p:nvPr>
              <p:custDataLst>
                <p:tags r:id="rId371"/>
              </p:custDataLst>
            </p:nvPr>
          </p:nvSpPr>
          <p:spPr bwMode="auto">
            <a:xfrm>
              <a:off x="4966968" y="2683718"/>
              <a:ext cx="0" cy="1509"/>
            </a:xfrm>
            <a:custGeom>
              <a:avLst/>
              <a:gdLst>
                <a:gd name="T0" fmla="*/ 0 h 1"/>
                <a:gd name="T1" fmla="*/ 2147483646 h 1"/>
                <a:gd name="T2" fmla="*/ 2147483646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1"/>
                    <a:pt x="0" y="1"/>
                    <a:pt x="0" y="1"/>
                  </a:cubicBezTo>
                  <a:cubicBezTo>
                    <a:pt x="0" y="1"/>
                    <a:pt x="0" y="1"/>
                    <a:pt x="0" y="1"/>
                  </a:cubicBezTo>
                  <a:lnTo>
                    <a:pt x="0" y="0"/>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latin typeface="+mn-lt"/>
                <a:ea typeface="+mn-ea"/>
              </a:endParaRPr>
            </a:p>
          </p:txBody>
        </p:sp>
        <p:sp>
          <p:nvSpPr>
            <p:cNvPr id="849" name="MH_Other_360"/>
            <p:cNvSpPr/>
            <p:nvPr>
              <p:custDataLst>
                <p:tags r:id="rId372"/>
              </p:custDataLst>
            </p:nvPr>
          </p:nvSpPr>
          <p:spPr bwMode="auto">
            <a:xfrm rot="16200000" flipV="1">
              <a:off x="3483489" y="2685940"/>
              <a:ext cx="320093" cy="185799"/>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50" name="MH_Other_361"/>
            <p:cNvSpPr/>
            <p:nvPr>
              <p:custDataLst>
                <p:tags r:id="rId373"/>
              </p:custDataLst>
            </p:nvPr>
          </p:nvSpPr>
          <p:spPr bwMode="auto">
            <a:xfrm rot="16200000" flipV="1">
              <a:off x="3681500" y="2596847"/>
              <a:ext cx="150988" cy="363982"/>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55" name="MH_Other_365"/>
            <p:cNvSpPr/>
            <p:nvPr>
              <p:custDataLst>
                <p:tags r:id="rId374"/>
              </p:custDataLst>
            </p:nvPr>
          </p:nvSpPr>
          <p:spPr bwMode="auto">
            <a:xfrm rot="19800000" flipV="1">
              <a:off x="3823241" y="2097888"/>
              <a:ext cx="322862"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56" name="MH_Other_366"/>
            <p:cNvSpPr/>
            <p:nvPr>
              <p:custDataLst>
                <p:tags r:id="rId375"/>
              </p:custDataLst>
            </p:nvPr>
          </p:nvSpPr>
          <p:spPr bwMode="auto">
            <a:xfrm rot="19800000" flipV="1">
              <a:off x="3966397" y="2106948"/>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61" name="MH_Other_370"/>
            <p:cNvSpPr/>
            <p:nvPr>
              <p:custDataLst>
                <p:tags r:id="rId376"/>
              </p:custDataLst>
            </p:nvPr>
          </p:nvSpPr>
          <p:spPr bwMode="auto">
            <a:xfrm rot="1800000" flipV="1">
              <a:off x="4508563" y="2097888"/>
              <a:ext cx="321341"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62" name="MH_Other_371"/>
            <p:cNvSpPr/>
            <p:nvPr>
              <p:custDataLst>
                <p:tags r:id="rId377"/>
              </p:custDataLst>
            </p:nvPr>
          </p:nvSpPr>
          <p:spPr bwMode="auto">
            <a:xfrm rot="1800000" flipV="1">
              <a:off x="4537499" y="2106948"/>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67" name="MH_Other_375"/>
            <p:cNvSpPr/>
            <p:nvPr>
              <p:custDataLst>
                <p:tags r:id="rId378"/>
              </p:custDataLst>
            </p:nvPr>
          </p:nvSpPr>
          <p:spPr bwMode="auto">
            <a:xfrm rot="5400000" flipV="1">
              <a:off x="4852610" y="2685940"/>
              <a:ext cx="320093" cy="185799"/>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68" name="MH_Other_376"/>
            <p:cNvSpPr/>
            <p:nvPr>
              <p:custDataLst>
                <p:tags r:id="rId379"/>
              </p:custDataLst>
            </p:nvPr>
          </p:nvSpPr>
          <p:spPr bwMode="auto">
            <a:xfrm rot="5400000" flipV="1">
              <a:off x="4822182" y="2596847"/>
              <a:ext cx="150988" cy="363983"/>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73" name="MH_Other_380"/>
            <p:cNvSpPr/>
            <p:nvPr>
              <p:custDataLst>
                <p:tags r:id="rId380"/>
              </p:custDataLst>
            </p:nvPr>
          </p:nvSpPr>
          <p:spPr bwMode="auto">
            <a:xfrm rot="9000000" flipV="1">
              <a:off x="4508563" y="3275586"/>
              <a:ext cx="321341"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74" name="MH_Other_381"/>
            <p:cNvSpPr/>
            <p:nvPr>
              <p:custDataLst>
                <p:tags r:id="rId381"/>
              </p:custDataLst>
            </p:nvPr>
          </p:nvSpPr>
          <p:spPr bwMode="auto">
            <a:xfrm rot="9000000" flipV="1">
              <a:off x="4537499" y="3088362"/>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79" name="MH_Other_385"/>
            <p:cNvSpPr/>
            <p:nvPr>
              <p:custDataLst>
                <p:tags r:id="rId382"/>
              </p:custDataLst>
            </p:nvPr>
          </p:nvSpPr>
          <p:spPr bwMode="auto">
            <a:xfrm rot="12600000" flipV="1">
              <a:off x="3823241" y="3275586"/>
              <a:ext cx="322862" cy="184204"/>
            </a:xfrm>
            <a:custGeom>
              <a:avLst/>
              <a:gdLst>
                <a:gd name="T0" fmla="*/ 0 w 230"/>
                <a:gd name="T1" fmla="*/ 2 h 131"/>
                <a:gd name="T2" fmla="*/ 1 w 230"/>
                <a:gd name="T3" fmla="*/ 131 h 131"/>
                <a:gd name="T4" fmla="*/ 66 w 230"/>
                <a:gd name="T5" fmla="*/ 131 h 131"/>
                <a:gd name="T6" fmla="*/ 66 w 230"/>
                <a:gd name="T7" fmla="*/ 130 h 131"/>
                <a:gd name="T8" fmla="*/ 64 w 230"/>
                <a:gd name="T9" fmla="*/ 112 h 131"/>
                <a:gd name="T10" fmla="*/ 80 w 230"/>
                <a:gd name="T11" fmla="*/ 121 h 131"/>
                <a:gd name="T12" fmla="*/ 84 w 230"/>
                <a:gd name="T13" fmla="*/ 130 h 131"/>
                <a:gd name="T14" fmla="*/ 151 w 230"/>
                <a:gd name="T15" fmla="*/ 130 h 131"/>
                <a:gd name="T16" fmla="*/ 154 w 230"/>
                <a:gd name="T17" fmla="*/ 123 h 131"/>
                <a:gd name="T18" fmla="*/ 170 w 230"/>
                <a:gd name="T19" fmla="*/ 114 h 131"/>
                <a:gd name="T20" fmla="*/ 169 w 230"/>
                <a:gd name="T21" fmla="*/ 130 h 131"/>
                <a:gd name="T22" fmla="*/ 230 w 230"/>
                <a:gd name="T23" fmla="*/ 129 h 131"/>
                <a:gd name="T24" fmla="*/ 229 w 230"/>
                <a:gd name="T25" fmla="*/ 0 h 131"/>
                <a:gd name="T26" fmla="*/ 0 w 230"/>
                <a:gd name="T2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31">
                  <a:moveTo>
                    <a:pt x="0" y="2"/>
                  </a:moveTo>
                  <a:cubicBezTo>
                    <a:pt x="1" y="131"/>
                    <a:pt x="1" y="131"/>
                    <a:pt x="1" y="131"/>
                  </a:cubicBezTo>
                  <a:cubicBezTo>
                    <a:pt x="66" y="131"/>
                    <a:pt x="66" y="131"/>
                    <a:pt x="66" y="131"/>
                  </a:cubicBezTo>
                  <a:cubicBezTo>
                    <a:pt x="66" y="130"/>
                    <a:pt x="66" y="130"/>
                    <a:pt x="66" y="130"/>
                  </a:cubicBezTo>
                  <a:cubicBezTo>
                    <a:pt x="61" y="122"/>
                    <a:pt x="60" y="114"/>
                    <a:pt x="64" y="112"/>
                  </a:cubicBezTo>
                  <a:cubicBezTo>
                    <a:pt x="68" y="109"/>
                    <a:pt x="75" y="113"/>
                    <a:pt x="80" y="121"/>
                  </a:cubicBezTo>
                  <a:cubicBezTo>
                    <a:pt x="82" y="124"/>
                    <a:pt x="83" y="127"/>
                    <a:pt x="84" y="130"/>
                  </a:cubicBezTo>
                  <a:cubicBezTo>
                    <a:pt x="151" y="130"/>
                    <a:pt x="151" y="130"/>
                    <a:pt x="151" y="130"/>
                  </a:cubicBezTo>
                  <a:cubicBezTo>
                    <a:pt x="151" y="128"/>
                    <a:pt x="152" y="125"/>
                    <a:pt x="154" y="123"/>
                  </a:cubicBezTo>
                  <a:cubicBezTo>
                    <a:pt x="159" y="115"/>
                    <a:pt x="166" y="111"/>
                    <a:pt x="170" y="114"/>
                  </a:cubicBezTo>
                  <a:cubicBezTo>
                    <a:pt x="173" y="116"/>
                    <a:pt x="173" y="123"/>
                    <a:pt x="169" y="130"/>
                  </a:cubicBezTo>
                  <a:cubicBezTo>
                    <a:pt x="230" y="129"/>
                    <a:pt x="230" y="129"/>
                    <a:pt x="230" y="129"/>
                  </a:cubicBezTo>
                  <a:cubicBezTo>
                    <a:pt x="229" y="0"/>
                    <a:pt x="229" y="0"/>
                    <a:pt x="229" y="0"/>
                  </a:cubicBezTo>
                  <a:lnTo>
                    <a:pt x="0" y="2"/>
                  </a:lnTo>
                  <a:close/>
                </a:path>
              </a:pathLst>
            </a:custGeom>
            <a:gradFill flip="none" rotWithShape="1">
              <a:gsLst>
                <a:gs pos="0">
                  <a:sysClr val="windowText" lastClr="000000">
                    <a:lumMod val="50000"/>
                    <a:lumOff val="50000"/>
                  </a:sysClr>
                </a:gs>
                <a:gs pos="16000">
                  <a:sysClr val="windowText" lastClr="000000"/>
                </a:gs>
              </a:gsLst>
              <a:lin ang="16200000" scaled="1"/>
              <a:tileRect/>
            </a:gradFill>
            <a:ln>
              <a:noFill/>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sp>
          <p:nvSpPr>
            <p:cNvPr id="880" name="MH_Other_386"/>
            <p:cNvSpPr/>
            <p:nvPr>
              <p:custDataLst>
                <p:tags r:id="rId383"/>
              </p:custDataLst>
            </p:nvPr>
          </p:nvSpPr>
          <p:spPr bwMode="auto">
            <a:xfrm rot="12600000" flipV="1">
              <a:off x="3966397" y="3088362"/>
              <a:ext cx="152294" cy="360858"/>
            </a:xfrm>
            <a:custGeom>
              <a:avLst/>
              <a:gdLst>
                <a:gd name="T0" fmla="*/ 79 w 109"/>
                <a:gd name="T1" fmla="*/ 54 h 261"/>
                <a:gd name="T2" fmla="*/ 73 w 109"/>
                <a:gd name="T3" fmla="*/ 59 h 261"/>
                <a:gd name="T4" fmla="*/ 98 w 109"/>
                <a:gd name="T5" fmla="*/ 246 h 261"/>
                <a:gd name="T6" fmla="*/ 101 w 109"/>
                <a:gd name="T7" fmla="*/ 260 h 261"/>
                <a:gd name="T8" fmla="*/ 109 w 109"/>
                <a:gd name="T9" fmla="*/ 258 h 261"/>
                <a:gd name="T10" fmla="*/ 105 w 109"/>
                <a:gd name="T11" fmla="*/ 244 h 261"/>
                <a:gd name="T12" fmla="*/ 79 w 109"/>
                <a:gd name="T13" fmla="*/ 129 h 261"/>
                <a:gd name="T14" fmla="*/ 78 w 109"/>
                <a:gd name="T15" fmla="*/ 64 h 261"/>
                <a:gd name="T16" fmla="*/ 84 w 109"/>
                <a:gd name="T17" fmla="*/ 60 h 261"/>
                <a:gd name="T18" fmla="*/ 103 w 109"/>
                <a:gd name="T19" fmla="*/ 31 h 261"/>
                <a:gd name="T20" fmla="*/ 78 w 109"/>
                <a:gd name="T21" fmla="*/ 5 h 261"/>
                <a:gd name="T22" fmla="*/ 78 w 109"/>
                <a:gd name="T23" fmla="*/ 5 h 261"/>
                <a:gd name="T24" fmla="*/ 55 w 109"/>
                <a:gd name="T25" fmla="*/ 1 h 261"/>
                <a:gd name="T26" fmla="*/ 55 w 109"/>
                <a:gd name="T27" fmla="*/ 0 h 261"/>
                <a:gd name="T28" fmla="*/ 52 w 109"/>
                <a:gd name="T29" fmla="*/ 0 h 261"/>
                <a:gd name="T30" fmla="*/ 49 w 109"/>
                <a:gd name="T31" fmla="*/ 1 h 261"/>
                <a:gd name="T32" fmla="*/ 49 w 109"/>
                <a:gd name="T33" fmla="*/ 1 h 261"/>
                <a:gd name="T34" fmla="*/ 27 w 109"/>
                <a:gd name="T35" fmla="*/ 6 h 261"/>
                <a:gd name="T36" fmla="*/ 26 w 109"/>
                <a:gd name="T37" fmla="*/ 6 h 261"/>
                <a:gd name="T38" fmla="*/ 2 w 109"/>
                <a:gd name="T39" fmla="*/ 31 h 261"/>
                <a:gd name="T40" fmla="*/ 21 w 109"/>
                <a:gd name="T41" fmla="*/ 60 h 261"/>
                <a:gd name="T42" fmla="*/ 27 w 109"/>
                <a:gd name="T43" fmla="*/ 65 h 261"/>
                <a:gd name="T44" fmla="*/ 27 w 109"/>
                <a:gd name="T45" fmla="*/ 129 h 261"/>
                <a:gd name="T46" fmla="*/ 3 w 109"/>
                <a:gd name="T47" fmla="*/ 245 h 261"/>
                <a:gd name="T48" fmla="*/ 0 w 109"/>
                <a:gd name="T49" fmla="*/ 258 h 261"/>
                <a:gd name="T50" fmla="*/ 7 w 109"/>
                <a:gd name="T51" fmla="*/ 261 h 261"/>
                <a:gd name="T52" fmla="*/ 10 w 109"/>
                <a:gd name="T53" fmla="*/ 246 h 261"/>
                <a:gd name="T54" fmla="*/ 32 w 109"/>
                <a:gd name="T55" fmla="*/ 59 h 261"/>
                <a:gd name="T56" fmla="*/ 26 w 109"/>
                <a:gd name="T57" fmla="*/ 54 h 261"/>
                <a:gd name="T58" fmla="*/ 9 w 109"/>
                <a:gd name="T59" fmla="*/ 32 h 261"/>
                <a:gd name="T60" fmla="*/ 30 w 109"/>
                <a:gd name="T61" fmla="*/ 12 h 261"/>
                <a:gd name="T62" fmla="*/ 51 w 109"/>
                <a:gd name="T63" fmla="*/ 8 h 261"/>
                <a:gd name="T64" fmla="*/ 54 w 109"/>
                <a:gd name="T65" fmla="*/ 8 h 261"/>
                <a:gd name="T66" fmla="*/ 75 w 109"/>
                <a:gd name="T67" fmla="*/ 12 h 261"/>
                <a:gd name="T68" fmla="*/ 96 w 109"/>
                <a:gd name="T69" fmla="*/ 31 h 261"/>
                <a:gd name="T70" fmla="*/ 79 w 109"/>
                <a:gd name="T7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261">
                  <a:moveTo>
                    <a:pt x="79" y="54"/>
                  </a:moveTo>
                  <a:cubicBezTo>
                    <a:pt x="77" y="56"/>
                    <a:pt x="75" y="57"/>
                    <a:pt x="73" y="59"/>
                  </a:cubicBezTo>
                  <a:cubicBezTo>
                    <a:pt x="57" y="74"/>
                    <a:pt x="73" y="146"/>
                    <a:pt x="98" y="246"/>
                  </a:cubicBezTo>
                  <a:cubicBezTo>
                    <a:pt x="99" y="250"/>
                    <a:pt x="100" y="255"/>
                    <a:pt x="101" y="260"/>
                  </a:cubicBezTo>
                  <a:cubicBezTo>
                    <a:pt x="103" y="259"/>
                    <a:pt x="106" y="258"/>
                    <a:pt x="109" y="258"/>
                  </a:cubicBezTo>
                  <a:cubicBezTo>
                    <a:pt x="107" y="253"/>
                    <a:pt x="106" y="249"/>
                    <a:pt x="105" y="244"/>
                  </a:cubicBezTo>
                  <a:cubicBezTo>
                    <a:pt x="95" y="204"/>
                    <a:pt x="85" y="163"/>
                    <a:pt x="79" y="129"/>
                  </a:cubicBezTo>
                  <a:cubicBezTo>
                    <a:pt x="71" y="82"/>
                    <a:pt x="74" y="68"/>
                    <a:pt x="78" y="64"/>
                  </a:cubicBezTo>
                  <a:cubicBezTo>
                    <a:pt x="80" y="63"/>
                    <a:pt x="82" y="61"/>
                    <a:pt x="84" y="60"/>
                  </a:cubicBezTo>
                  <a:cubicBezTo>
                    <a:pt x="94" y="51"/>
                    <a:pt x="104" y="42"/>
                    <a:pt x="103" y="31"/>
                  </a:cubicBezTo>
                  <a:cubicBezTo>
                    <a:pt x="102" y="22"/>
                    <a:pt x="94" y="14"/>
                    <a:pt x="78" y="5"/>
                  </a:cubicBezTo>
                  <a:cubicBezTo>
                    <a:pt x="78" y="5"/>
                    <a:pt x="78" y="5"/>
                    <a:pt x="78" y="5"/>
                  </a:cubicBezTo>
                  <a:cubicBezTo>
                    <a:pt x="68" y="2"/>
                    <a:pt x="60" y="1"/>
                    <a:pt x="55" y="1"/>
                  </a:cubicBezTo>
                  <a:cubicBezTo>
                    <a:pt x="55" y="0"/>
                    <a:pt x="55" y="0"/>
                    <a:pt x="55" y="0"/>
                  </a:cubicBezTo>
                  <a:cubicBezTo>
                    <a:pt x="55" y="0"/>
                    <a:pt x="54" y="0"/>
                    <a:pt x="52" y="0"/>
                  </a:cubicBezTo>
                  <a:cubicBezTo>
                    <a:pt x="50" y="0"/>
                    <a:pt x="49" y="1"/>
                    <a:pt x="49" y="1"/>
                  </a:cubicBezTo>
                  <a:cubicBezTo>
                    <a:pt x="49" y="1"/>
                    <a:pt x="49" y="1"/>
                    <a:pt x="49" y="1"/>
                  </a:cubicBezTo>
                  <a:cubicBezTo>
                    <a:pt x="44" y="1"/>
                    <a:pt x="36" y="2"/>
                    <a:pt x="27" y="6"/>
                  </a:cubicBezTo>
                  <a:cubicBezTo>
                    <a:pt x="26" y="6"/>
                    <a:pt x="26" y="6"/>
                    <a:pt x="26" y="6"/>
                  </a:cubicBezTo>
                  <a:cubicBezTo>
                    <a:pt x="10" y="14"/>
                    <a:pt x="3" y="22"/>
                    <a:pt x="2" y="31"/>
                  </a:cubicBezTo>
                  <a:cubicBezTo>
                    <a:pt x="1" y="43"/>
                    <a:pt x="11" y="52"/>
                    <a:pt x="21" y="60"/>
                  </a:cubicBezTo>
                  <a:cubicBezTo>
                    <a:pt x="23" y="62"/>
                    <a:pt x="25" y="63"/>
                    <a:pt x="27" y="65"/>
                  </a:cubicBezTo>
                  <a:cubicBezTo>
                    <a:pt x="31" y="69"/>
                    <a:pt x="35" y="83"/>
                    <a:pt x="27" y="129"/>
                  </a:cubicBezTo>
                  <a:cubicBezTo>
                    <a:pt x="22" y="163"/>
                    <a:pt x="12" y="204"/>
                    <a:pt x="3" y="245"/>
                  </a:cubicBezTo>
                  <a:cubicBezTo>
                    <a:pt x="2" y="249"/>
                    <a:pt x="1" y="253"/>
                    <a:pt x="0" y="258"/>
                  </a:cubicBezTo>
                  <a:cubicBezTo>
                    <a:pt x="3" y="258"/>
                    <a:pt x="5" y="260"/>
                    <a:pt x="7" y="261"/>
                  </a:cubicBezTo>
                  <a:cubicBezTo>
                    <a:pt x="8" y="256"/>
                    <a:pt x="9" y="251"/>
                    <a:pt x="10" y="246"/>
                  </a:cubicBezTo>
                  <a:cubicBezTo>
                    <a:pt x="33" y="146"/>
                    <a:pt x="48" y="74"/>
                    <a:pt x="32" y="59"/>
                  </a:cubicBezTo>
                  <a:cubicBezTo>
                    <a:pt x="30" y="58"/>
                    <a:pt x="28" y="56"/>
                    <a:pt x="26" y="54"/>
                  </a:cubicBezTo>
                  <a:cubicBezTo>
                    <a:pt x="17" y="47"/>
                    <a:pt x="8" y="39"/>
                    <a:pt x="9" y="32"/>
                  </a:cubicBezTo>
                  <a:cubicBezTo>
                    <a:pt x="10" y="26"/>
                    <a:pt x="17" y="20"/>
                    <a:pt x="30" y="12"/>
                  </a:cubicBezTo>
                  <a:cubicBezTo>
                    <a:pt x="39" y="9"/>
                    <a:pt x="47" y="8"/>
                    <a:pt x="51" y="8"/>
                  </a:cubicBezTo>
                  <a:cubicBezTo>
                    <a:pt x="54" y="8"/>
                    <a:pt x="54" y="8"/>
                    <a:pt x="54" y="8"/>
                  </a:cubicBezTo>
                  <a:cubicBezTo>
                    <a:pt x="58" y="8"/>
                    <a:pt x="66" y="9"/>
                    <a:pt x="75" y="12"/>
                  </a:cubicBezTo>
                  <a:cubicBezTo>
                    <a:pt x="88" y="19"/>
                    <a:pt x="95" y="26"/>
                    <a:pt x="96" y="31"/>
                  </a:cubicBezTo>
                  <a:cubicBezTo>
                    <a:pt x="97" y="39"/>
                    <a:pt x="88" y="47"/>
                    <a:pt x="79" y="54"/>
                  </a:cubicBezTo>
                  <a:close/>
                </a:path>
              </a:pathLst>
            </a:custGeom>
            <a:gradFill flip="none" rotWithShape="1">
              <a:gsLst>
                <a:gs pos="47000">
                  <a:sysClr val="windowText" lastClr="000000">
                    <a:lumMod val="65000"/>
                    <a:lumOff val="35000"/>
                  </a:sysClr>
                </a:gs>
                <a:gs pos="0">
                  <a:sysClr val="windowText" lastClr="000000">
                    <a:lumMod val="65000"/>
                    <a:lumOff val="35000"/>
                  </a:sysClr>
                </a:gs>
                <a:gs pos="74350">
                  <a:sysClr val="window" lastClr="FFFFFF">
                    <a:lumMod val="85000"/>
                  </a:sysClr>
                </a:gs>
                <a:gs pos="18000">
                  <a:sysClr val="window" lastClr="FFFFFF">
                    <a:lumMod val="85000"/>
                  </a:sysClr>
                </a:gs>
                <a:gs pos="100000">
                  <a:sysClr val="windowText" lastClr="000000">
                    <a:lumMod val="65000"/>
                    <a:lumOff val="35000"/>
                  </a:sysClr>
                </a:gs>
              </a:gsLst>
              <a:lin ang="0" scaled="1"/>
              <a:tileRect/>
            </a:gradFill>
            <a:ln w="14288" cap="flat">
              <a:noFill/>
              <a:prstDash val="solid"/>
              <a:miter lim="800000"/>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grpSp>
      <p:sp>
        <p:nvSpPr>
          <p:cNvPr id="489" name="MH_Text_1"/>
          <p:cNvSpPr txBox="1">
            <a:spLocks noChangeArrowheads="1"/>
          </p:cNvSpPr>
          <p:nvPr>
            <p:custDataLst>
              <p:tags r:id="rId3"/>
            </p:custDataLst>
          </p:nvPr>
        </p:nvSpPr>
        <p:spPr bwMode="auto">
          <a:xfrm>
            <a:off x="7966958" y="2059507"/>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a:t>
            </a:r>
            <a:endParaRPr lang="zh-CN" altLang="en-US" sz="1400" dirty="0" smtClean="0">
              <a:solidFill>
                <a:schemeClr val="tx1">
                  <a:lumMod val="90000"/>
                  <a:lumOff val="10000"/>
                </a:schemeClr>
              </a:solidFill>
              <a:latin typeface="Arial" panose="020B0604020202020204"/>
              <a:cs typeface="+mn-ea"/>
              <a:sym typeface="+mn-lt"/>
            </a:endParaRPr>
          </a:p>
        </p:txBody>
      </p:sp>
      <p:sp>
        <p:nvSpPr>
          <p:cNvPr id="490" name="MH_SubTitle_1"/>
          <p:cNvSpPr txBox="1">
            <a:spLocks noChangeArrowheads="1"/>
          </p:cNvSpPr>
          <p:nvPr>
            <p:custDataLst>
              <p:tags r:id="rId4"/>
            </p:custDataLst>
          </p:nvPr>
        </p:nvSpPr>
        <p:spPr bwMode="auto">
          <a:xfrm>
            <a:off x="7966958" y="1675465"/>
            <a:ext cx="2086512"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a:solidFill>
                  <a:schemeClr val="tx1">
                    <a:lumMod val="90000"/>
                    <a:lumOff val="10000"/>
                  </a:schemeClr>
                </a:solidFill>
                <a:sym typeface="+mn-lt"/>
              </a:rPr>
              <a:t>此处添加标题</a:t>
            </a:r>
          </a:p>
        </p:txBody>
      </p:sp>
      <p:sp>
        <p:nvSpPr>
          <p:cNvPr id="491" name="MH_Text_1"/>
          <p:cNvSpPr txBox="1">
            <a:spLocks noChangeArrowheads="1"/>
          </p:cNvSpPr>
          <p:nvPr>
            <p:custDataLst>
              <p:tags r:id="rId5"/>
            </p:custDataLst>
          </p:nvPr>
        </p:nvSpPr>
        <p:spPr bwMode="auto">
          <a:xfrm>
            <a:off x="8695199" y="3596687"/>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a:t>
            </a:r>
            <a:endParaRPr lang="zh-CN" altLang="en-US" sz="1400" dirty="0" smtClean="0">
              <a:solidFill>
                <a:schemeClr val="tx1">
                  <a:lumMod val="90000"/>
                  <a:lumOff val="10000"/>
                </a:schemeClr>
              </a:solidFill>
              <a:latin typeface="Arial" panose="020B0604020202020204"/>
              <a:cs typeface="+mn-ea"/>
              <a:sym typeface="+mn-lt"/>
            </a:endParaRPr>
          </a:p>
        </p:txBody>
      </p:sp>
      <p:sp>
        <p:nvSpPr>
          <p:cNvPr id="492" name="MH_SubTitle_1"/>
          <p:cNvSpPr txBox="1">
            <a:spLocks noChangeArrowheads="1"/>
          </p:cNvSpPr>
          <p:nvPr>
            <p:custDataLst>
              <p:tags r:id="rId6"/>
            </p:custDataLst>
          </p:nvPr>
        </p:nvSpPr>
        <p:spPr bwMode="auto">
          <a:xfrm>
            <a:off x="8695199" y="3212645"/>
            <a:ext cx="2758587"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865" dirty="0">
                <a:solidFill>
                  <a:schemeClr val="tx1">
                    <a:lumMod val="90000"/>
                    <a:lumOff val="10000"/>
                  </a:schemeClr>
                </a:solidFill>
                <a:sym typeface="+mn-lt"/>
              </a:rPr>
              <a:t>此处添加标题</a:t>
            </a:r>
          </a:p>
        </p:txBody>
      </p:sp>
      <p:sp>
        <p:nvSpPr>
          <p:cNvPr id="493" name="MH_Text_1"/>
          <p:cNvSpPr txBox="1">
            <a:spLocks noChangeArrowheads="1"/>
          </p:cNvSpPr>
          <p:nvPr>
            <p:custDataLst>
              <p:tags r:id="rId7"/>
            </p:custDataLst>
          </p:nvPr>
        </p:nvSpPr>
        <p:spPr bwMode="auto">
          <a:xfrm>
            <a:off x="7880820" y="506737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a:t>
            </a:r>
            <a:endParaRPr lang="zh-CN" altLang="en-US" sz="1400" dirty="0" smtClean="0">
              <a:solidFill>
                <a:schemeClr val="tx1">
                  <a:lumMod val="90000"/>
                  <a:lumOff val="10000"/>
                </a:schemeClr>
              </a:solidFill>
              <a:latin typeface="Arial" panose="020B0604020202020204"/>
              <a:cs typeface="+mn-ea"/>
              <a:sym typeface="+mn-lt"/>
            </a:endParaRPr>
          </a:p>
        </p:txBody>
      </p:sp>
      <p:sp>
        <p:nvSpPr>
          <p:cNvPr id="494" name="MH_SubTitle_1"/>
          <p:cNvSpPr txBox="1">
            <a:spLocks noChangeArrowheads="1"/>
          </p:cNvSpPr>
          <p:nvPr>
            <p:custDataLst>
              <p:tags r:id="rId8"/>
            </p:custDataLst>
          </p:nvPr>
        </p:nvSpPr>
        <p:spPr bwMode="auto">
          <a:xfrm>
            <a:off x="7880820" y="4683333"/>
            <a:ext cx="2612859"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a:solidFill>
                  <a:schemeClr val="tx1">
                    <a:lumMod val="90000"/>
                    <a:lumOff val="10000"/>
                  </a:schemeClr>
                </a:solidFill>
                <a:sym typeface="+mn-lt"/>
              </a:rPr>
              <a:t>此处添加标题</a:t>
            </a:r>
          </a:p>
        </p:txBody>
      </p:sp>
      <p:sp>
        <p:nvSpPr>
          <p:cNvPr id="495" name="MH_Text_1"/>
          <p:cNvSpPr txBox="1">
            <a:spLocks noChangeArrowheads="1"/>
          </p:cNvSpPr>
          <p:nvPr>
            <p:custDataLst>
              <p:tags r:id="rId9"/>
            </p:custDataLst>
          </p:nvPr>
        </p:nvSpPr>
        <p:spPr bwMode="auto">
          <a:xfrm>
            <a:off x="2044742" y="5067375"/>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a:t>
            </a:r>
            <a:endParaRPr lang="zh-CN" altLang="en-US" sz="1400" dirty="0" smtClean="0">
              <a:solidFill>
                <a:schemeClr val="tx1">
                  <a:lumMod val="90000"/>
                  <a:lumOff val="10000"/>
                </a:schemeClr>
              </a:solidFill>
              <a:latin typeface="Arial" panose="020B0604020202020204"/>
              <a:cs typeface="+mn-ea"/>
              <a:sym typeface="+mn-lt"/>
            </a:endParaRPr>
          </a:p>
        </p:txBody>
      </p:sp>
      <p:sp>
        <p:nvSpPr>
          <p:cNvPr id="496" name="MH_SubTitle_1"/>
          <p:cNvSpPr txBox="1">
            <a:spLocks noChangeArrowheads="1"/>
          </p:cNvSpPr>
          <p:nvPr>
            <p:custDataLst>
              <p:tags r:id="rId10"/>
            </p:custDataLst>
          </p:nvPr>
        </p:nvSpPr>
        <p:spPr bwMode="auto">
          <a:xfrm>
            <a:off x="2044740" y="4683333"/>
            <a:ext cx="2999376"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865" dirty="0">
                <a:solidFill>
                  <a:schemeClr val="tx1">
                    <a:lumMod val="90000"/>
                    <a:lumOff val="10000"/>
                  </a:schemeClr>
                </a:solidFill>
                <a:sym typeface="+mn-lt"/>
              </a:rPr>
              <a:t>此处添加标题</a:t>
            </a:r>
          </a:p>
        </p:txBody>
      </p:sp>
      <p:sp>
        <p:nvSpPr>
          <p:cNvPr id="497" name="MH_Text_1"/>
          <p:cNvSpPr txBox="1">
            <a:spLocks noChangeArrowheads="1"/>
          </p:cNvSpPr>
          <p:nvPr>
            <p:custDataLst>
              <p:tags r:id="rId11"/>
            </p:custDataLst>
          </p:nvPr>
        </p:nvSpPr>
        <p:spPr bwMode="auto">
          <a:xfrm>
            <a:off x="1145466" y="3596687"/>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a:t>
            </a:r>
            <a:endParaRPr lang="zh-CN" altLang="en-US" sz="1400" dirty="0" smtClean="0">
              <a:solidFill>
                <a:schemeClr val="tx1">
                  <a:lumMod val="90000"/>
                  <a:lumOff val="10000"/>
                </a:schemeClr>
              </a:solidFill>
              <a:latin typeface="Arial" panose="020B0604020202020204"/>
              <a:cs typeface="+mn-ea"/>
              <a:sym typeface="+mn-lt"/>
            </a:endParaRPr>
          </a:p>
        </p:txBody>
      </p:sp>
      <p:sp>
        <p:nvSpPr>
          <p:cNvPr id="498" name="MH_SubTitle_1"/>
          <p:cNvSpPr txBox="1">
            <a:spLocks noChangeArrowheads="1"/>
          </p:cNvSpPr>
          <p:nvPr>
            <p:custDataLst>
              <p:tags r:id="rId12"/>
            </p:custDataLst>
          </p:nvPr>
        </p:nvSpPr>
        <p:spPr bwMode="auto">
          <a:xfrm>
            <a:off x="1145464" y="3212645"/>
            <a:ext cx="2571135"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a:solidFill>
                  <a:schemeClr val="tx1">
                    <a:lumMod val="90000"/>
                    <a:lumOff val="10000"/>
                  </a:schemeClr>
                </a:solidFill>
                <a:sym typeface="+mn-lt"/>
              </a:rPr>
              <a:t>此处添加标题</a:t>
            </a:r>
          </a:p>
        </p:txBody>
      </p:sp>
      <p:sp>
        <p:nvSpPr>
          <p:cNvPr id="499" name="MH_Text_1"/>
          <p:cNvSpPr txBox="1">
            <a:spLocks noChangeArrowheads="1"/>
          </p:cNvSpPr>
          <p:nvPr>
            <p:custDataLst>
              <p:tags r:id="rId13"/>
            </p:custDataLst>
          </p:nvPr>
        </p:nvSpPr>
        <p:spPr bwMode="auto">
          <a:xfrm>
            <a:off x="1756708" y="2059507"/>
            <a:ext cx="2086512" cy="6974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a:t>
            </a:r>
            <a:endParaRPr lang="zh-CN" altLang="en-US" sz="1400" dirty="0" smtClean="0">
              <a:solidFill>
                <a:schemeClr val="tx1">
                  <a:lumMod val="90000"/>
                  <a:lumOff val="10000"/>
                </a:schemeClr>
              </a:solidFill>
              <a:latin typeface="Arial" panose="020B0604020202020204"/>
              <a:cs typeface="+mn-ea"/>
              <a:sym typeface="+mn-lt"/>
            </a:endParaRPr>
          </a:p>
        </p:txBody>
      </p:sp>
      <p:sp>
        <p:nvSpPr>
          <p:cNvPr id="500" name="MH_SubTitle_1"/>
          <p:cNvSpPr txBox="1">
            <a:spLocks noChangeArrowheads="1"/>
          </p:cNvSpPr>
          <p:nvPr>
            <p:custDataLst>
              <p:tags r:id="rId14"/>
            </p:custDataLst>
          </p:nvPr>
        </p:nvSpPr>
        <p:spPr bwMode="auto">
          <a:xfrm>
            <a:off x="1756708" y="1675465"/>
            <a:ext cx="2675672"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sz="1865" dirty="0">
                <a:solidFill>
                  <a:schemeClr val="tx1">
                    <a:lumMod val="90000"/>
                    <a:lumOff val="10000"/>
                  </a:schemeClr>
                </a:solidFill>
                <a:sym typeface="+mn-lt"/>
              </a:rPr>
              <a:t>此处添加标题</a:t>
            </a:r>
          </a:p>
        </p:txBody>
      </p:sp>
    </p:spTree>
    <p:custDataLst>
      <p:tags r:id="rId1"/>
    </p:custData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8" presetClass="emph" presetSubtype="0" fill="hold" nodeType="afterEffect">
                                      <p:stCondLst>
                                        <p:cond delay="0"/>
                                      </p:stCondLst>
                                      <p:childTnLst>
                                        <p:animRot by="21600000">
                                          <p:cBhvr>
                                            <p:cTn id="11" dur="2000" fill="hold"/>
                                            <p:tgtEl>
                                              <p:spTgt spid="15"/>
                                            </p:tgtEl>
                                            <p:attrNameLst>
                                              <p:attrName>r</p:attrName>
                                            </p:attrNameLst>
                                          </p:cBhvr>
                                        </p:animRot>
                                      </p:childTnLst>
                                    </p:cTn>
                                  </p:par>
                                  <p:par>
                                    <p:cTn id="12" presetID="10" presetClass="entr" presetSubtype="0" fill="hold" nodeType="withEffect">
                                      <p:stCondLst>
                                        <p:cond delay="10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childTnLst>
                                    </p:cTn>
                                  </p:par>
                                  <p:par>
                                    <p:cTn id="15" presetID="42" presetClass="path" presetSubtype="0" accel="50000" decel="50000" autoRev="1" fill="hold" nodeType="withEffect">
                                      <p:stCondLst>
                                        <p:cond delay="0"/>
                                      </p:stCondLst>
                                      <p:childTnLst>
                                        <p:animMotion origin="layout" path="M 5E-6 -3.21814E-6 L 0.12153 -0.42271 " pathEditMode="relative" rAng="0" ptsTypes="AA">
                                          <p:cBhvr>
                                            <p:cTn id="16" dur="1000" fill="hold"/>
                                            <p:tgtEl>
                                              <p:spTgt spid="14"/>
                                            </p:tgtEl>
                                            <p:attrNameLst>
                                              <p:attrName>ppt_x</p:attrName>
                                              <p:attrName>ppt_y</p:attrName>
                                            </p:attrNameLst>
                                          </p:cBhvr>
                                          <p:rCtr x="6076" y="-21135"/>
                                        </p:animMotion>
                                      </p:childTnLst>
                                    </p:cTn>
                                  </p:par>
                                  <p:par>
                                    <p:cTn id="17" presetID="10" presetClass="entr" presetSubtype="0" fill="hold" nodeType="withEffect">
                                      <p:stCondLst>
                                        <p:cond delay="1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2" presetClass="path" presetSubtype="0" accel="50000" decel="50000" autoRev="1" fill="hold" nodeType="withEffect">
                                      <p:stCondLst>
                                        <p:cond delay="250"/>
                                      </p:stCondLst>
                                      <p:childTnLst>
                                        <p:animMotion origin="layout" path="M -4.72222E-6 -1.37388E-6 L 0.39323 -0.00031 " pathEditMode="relative" rAng="0" ptsTypes="AA">
                                          <p:cBhvr>
                                            <p:cTn id="21" dur="1000" fill="hold"/>
                                            <p:tgtEl>
                                              <p:spTgt spid="10"/>
                                            </p:tgtEl>
                                            <p:attrNameLst>
                                              <p:attrName>ppt_x</p:attrName>
                                              <p:attrName>ppt_y</p:attrName>
                                            </p:attrNameLst>
                                          </p:cBhvr>
                                          <p:rCtr x="19653" y="-31"/>
                                        </p:animMotion>
                                      </p:childTnLst>
                                    </p:cTn>
                                  </p:par>
                                  <p:par>
                                    <p:cTn id="22" presetID="10" presetClass="entr" presetSubtype="0" fill="hold" nodeType="withEffect">
                                      <p:stCondLst>
                                        <p:cond delay="15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par>
                                    <p:cTn id="25" presetID="42" presetClass="path" presetSubtype="0" accel="50000" decel="50000" autoRev="1" fill="hold" nodeType="withEffect">
                                      <p:stCondLst>
                                        <p:cond delay="500"/>
                                      </p:stCondLst>
                                      <p:childTnLst>
                                        <p:animMotion origin="layout" path="M 3.33333E-6 4.07659E-7 L 0.1125 0.3987 " pathEditMode="relative" rAng="0" ptsTypes="AA">
                                          <p:cBhvr>
                                            <p:cTn id="26" dur="1000" fill="hold"/>
                                            <p:tgtEl>
                                              <p:spTgt spid="11"/>
                                            </p:tgtEl>
                                            <p:attrNameLst>
                                              <p:attrName>ppt_x</p:attrName>
                                              <p:attrName>ppt_y</p:attrName>
                                            </p:attrNameLst>
                                          </p:cBhvr>
                                          <p:rCtr x="5625" y="19920"/>
                                        </p:animMotion>
                                      </p:childTnLst>
                                    </p:cTn>
                                  </p:par>
                                  <p:par>
                                    <p:cTn id="27" presetID="10" presetClass="entr" presetSubtype="0" fill="hold" nodeType="withEffect">
                                      <p:stCondLst>
                                        <p:cond delay="175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childTnLst>
                                    </p:cTn>
                                  </p:par>
                                  <p:par>
                                    <p:cTn id="30" presetID="42" presetClass="path" presetSubtype="0" accel="50000" decel="50000" autoRev="1" fill="hold" nodeType="withEffect">
                                      <p:stCondLst>
                                        <p:cond delay="750"/>
                                      </p:stCondLst>
                                      <p:childTnLst>
                                        <p:animMotion origin="layout" path="M -1.11111E-6 4.07659E-7 L -0.13003 0.3987 " pathEditMode="relative" rAng="0" ptsTypes="AA">
                                          <p:cBhvr>
                                            <p:cTn id="31" dur="1000" fill="hold"/>
                                            <p:tgtEl>
                                              <p:spTgt spid="6"/>
                                            </p:tgtEl>
                                            <p:attrNameLst>
                                              <p:attrName>ppt_x</p:attrName>
                                              <p:attrName>ppt_y</p:attrName>
                                            </p:attrNameLst>
                                          </p:cBhvr>
                                          <p:rCtr x="-6510" y="19920"/>
                                        </p:animMotion>
                                      </p:childTnLst>
                                    </p:cTn>
                                  </p:par>
                                  <p:par>
                                    <p:cTn id="32" presetID="10" presetClass="entr" presetSubtype="0" fill="hold" nodeType="withEffect">
                                      <p:stCondLst>
                                        <p:cond delay="20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childTnLst>
                                    </p:cTn>
                                  </p:par>
                                  <p:par>
                                    <p:cTn id="35" presetID="42" presetClass="path" presetSubtype="0" accel="50000" decel="50000" autoRev="1" fill="hold" nodeType="withEffect">
                                      <p:stCondLst>
                                        <p:cond delay="1000"/>
                                      </p:stCondLst>
                                      <p:childTnLst>
                                        <p:animMotion origin="layout" path="M -3.88889E-6 1.04971E-6 L -0.4243 0.00154 " pathEditMode="relative" rAng="0" ptsTypes="AA">
                                          <p:cBhvr>
                                            <p:cTn id="36" dur="1000" fill="hold"/>
                                            <p:tgtEl>
                                              <p:spTgt spid="13"/>
                                            </p:tgtEl>
                                            <p:attrNameLst>
                                              <p:attrName>ppt_x</p:attrName>
                                              <p:attrName>ppt_y</p:attrName>
                                            </p:attrNameLst>
                                          </p:cBhvr>
                                          <p:rCtr x="-21215" y="62"/>
                                        </p:animMotion>
                                      </p:childTnLst>
                                    </p:cTn>
                                  </p:par>
                                  <p:par>
                                    <p:cTn id="37" presetID="10" presetClass="entr" presetSubtype="0" fill="hold" nodeType="withEffect">
                                      <p:stCondLst>
                                        <p:cond delay="22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par>
                                    <p:cTn id="40" presetID="42" presetClass="path" presetSubtype="0" accel="50000" decel="50000" autoRev="1" fill="hold" nodeType="withEffect">
                                      <p:stCondLst>
                                        <p:cond delay="1250"/>
                                      </p:stCondLst>
                                      <p:childTnLst>
                                        <p:animMotion origin="layout" path="M -2.77778E-6 -3.21814E-6 L -0.1467 -0.42271 " pathEditMode="relative" rAng="0" ptsTypes="AA">
                                          <p:cBhvr>
                                            <p:cTn id="41" dur="1000" fill="hold"/>
                                            <p:tgtEl>
                                              <p:spTgt spid="12"/>
                                            </p:tgtEl>
                                            <p:attrNameLst>
                                              <p:attrName>ppt_x</p:attrName>
                                              <p:attrName>ppt_y</p:attrName>
                                            </p:attrNameLst>
                                          </p:cBhvr>
                                          <p:rCtr x="-7344" y="-21135"/>
                                        </p:animMotion>
                                      </p:childTnLst>
                                    </p:cTn>
                                  </p:par>
                                </p:childTnLst>
                              </p:cTn>
                            </p:par>
                            <p:par>
                              <p:cTn id="42" fill="hold">
                                <p:stCondLst>
                                  <p:cond delay="2500"/>
                                </p:stCondLst>
                                <p:childTnLst>
                                  <p:par>
                                    <p:cTn id="43" presetID="2" presetClass="entr" presetSubtype="1" fill="hold" grpId="0" nodeType="afterEffect" p14:presetBounceEnd="60000">
                                      <p:stCondLst>
                                        <p:cond delay="0"/>
                                      </p:stCondLst>
                                      <p:childTnLst>
                                        <p:set>
                                          <p:cBhvr>
                                            <p:cTn id="44" dur="1" fill="hold">
                                              <p:stCondLst>
                                                <p:cond delay="0"/>
                                              </p:stCondLst>
                                            </p:cTn>
                                            <p:tgtEl>
                                              <p:spTgt spid="490"/>
                                            </p:tgtEl>
                                            <p:attrNameLst>
                                              <p:attrName>style.visibility</p:attrName>
                                            </p:attrNameLst>
                                          </p:cBhvr>
                                          <p:to>
                                            <p:strVal val="visible"/>
                                          </p:to>
                                        </p:set>
                                        <p:anim calcmode="lin" valueType="num" p14:bounceEnd="60000">
                                          <p:cBhvr additive="base">
                                            <p:cTn id="45" dur="750" fill="hold"/>
                                            <p:tgtEl>
                                              <p:spTgt spid="490"/>
                                            </p:tgtEl>
                                            <p:attrNameLst>
                                              <p:attrName>ppt_x</p:attrName>
                                            </p:attrNameLst>
                                          </p:cBhvr>
                                          <p:tavLst>
                                            <p:tav tm="0">
                                              <p:val>
                                                <p:strVal val="#ppt_x"/>
                                              </p:val>
                                            </p:tav>
                                            <p:tav tm="100000">
                                              <p:val>
                                                <p:strVal val="#ppt_x"/>
                                              </p:val>
                                            </p:tav>
                                          </p:tavLst>
                                        </p:anim>
                                        <p:anim calcmode="lin" valueType="num" p14:bounceEnd="60000">
                                          <p:cBhvr additive="base">
                                            <p:cTn id="46" dur="750" fill="hold"/>
                                            <p:tgtEl>
                                              <p:spTgt spid="490"/>
                                            </p:tgtEl>
                                            <p:attrNameLst>
                                              <p:attrName>ppt_y</p:attrName>
                                            </p:attrNameLst>
                                          </p:cBhvr>
                                          <p:tavLst>
                                            <p:tav tm="0">
                                              <p:val>
                                                <p:strVal val="0-#ppt_h/2"/>
                                              </p:val>
                                            </p:tav>
                                            <p:tav tm="100000">
                                              <p:val>
                                                <p:strVal val="#ppt_y"/>
                                              </p:val>
                                            </p:tav>
                                          </p:tavLst>
                                        </p:anim>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489"/>
                                            </p:tgtEl>
                                            <p:attrNameLst>
                                              <p:attrName>style.visibility</p:attrName>
                                            </p:attrNameLst>
                                          </p:cBhvr>
                                          <p:to>
                                            <p:strVal val="visible"/>
                                          </p:to>
                                        </p:set>
                                        <p:anim calcmode="lin" valueType="num">
                                          <p:cBhvr>
                                            <p:cTn id="50" dur="250" fill="hold"/>
                                            <p:tgtEl>
                                              <p:spTgt spid="489"/>
                                            </p:tgtEl>
                                            <p:attrNameLst>
                                              <p:attrName>ppt_w</p:attrName>
                                            </p:attrNameLst>
                                          </p:cBhvr>
                                          <p:tavLst>
                                            <p:tav tm="0">
                                              <p:val>
                                                <p:fltVal val="0"/>
                                              </p:val>
                                            </p:tav>
                                            <p:tav tm="100000">
                                              <p:val>
                                                <p:strVal val="#ppt_w"/>
                                              </p:val>
                                            </p:tav>
                                          </p:tavLst>
                                        </p:anim>
                                        <p:anim calcmode="lin" valueType="num">
                                          <p:cBhvr>
                                            <p:cTn id="51" dur="250" fill="hold"/>
                                            <p:tgtEl>
                                              <p:spTgt spid="489"/>
                                            </p:tgtEl>
                                            <p:attrNameLst>
                                              <p:attrName>ppt_h</p:attrName>
                                            </p:attrNameLst>
                                          </p:cBhvr>
                                          <p:tavLst>
                                            <p:tav tm="0">
                                              <p:val>
                                                <p:fltVal val="0"/>
                                              </p:val>
                                            </p:tav>
                                            <p:tav tm="100000">
                                              <p:val>
                                                <p:strVal val="#ppt_h"/>
                                              </p:val>
                                            </p:tav>
                                          </p:tavLst>
                                        </p:anim>
                                        <p:anim calcmode="lin" valueType="num">
                                          <p:cBhvr>
                                            <p:cTn id="52" dur="250" fill="hold"/>
                                            <p:tgtEl>
                                              <p:spTgt spid="489"/>
                                            </p:tgtEl>
                                            <p:attrNameLst>
                                              <p:attrName>style.rotation</p:attrName>
                                            </p:attrNameLst>
                                          </p:cBhvr>
                                          <p:tavLst>
                                            <p:tav tm="0">
                                              <p:val>
                                                <p:fltVal val="360"/>
                                              </p:val>
                                            </p:tav>
                                            <p:tav tm="100000">
                                              <p:val>
                                                <p:fltVal val="0"/>
                                              </p:val>
                                            </p:tav>
                                          </p:tavLst>
                                        </p:anim>
                                        <p:animEffect transition="in" filter="fade">
                                          <p:cBhvr>
                                            <p:cTn id="53" dur="250"/>
                                            <p:tgtEl>
                                              <p:spTgt spid="489"/>
                                            </p:tgtEl>
                                          </p:cBhvr>
                                        </p:animEffect>
                                      </p:childTnLst>
                                    </p:cTn>
                                  </p:par>
                                </p:childTnLst>
                              </p:cTn>
                            </p:par>
                            <p:par>
                              <p:cTn id="54" fill="hold">
                                <p:stCondLst>
                                  <p:cond delay="4000"/>
                                </p:stCondLst>
                                <p:childTnLst>
                                  <p:par>
                                    <p:cTn id="55" presetID="2" presetClass="entr" presetSubtype="1" fill="hold" grpId="0" nodeType="afterEffect" p14:presetBounceEnd="60000">
                                      <p:stCondLst>
                                        <p:cond delay="0"/>
                                      </p:stCondLst>
                                      <p:childTnLst>
                                        <p:set>
                                          <p:cBhvr>
                                            <p:cTn id="56" dur="1" fill="hold">
                                              <p:stCondLst>
                                                <p:cond delay="0"/>
                                              </p:stCondLst>
                                            </p:cTn>
                                            <p:tgtEl>
                                              <p:spTgt spid="492"/>
                                            </p:tgtEl>
                                            <p:attrNameLst>
                                              <p:attrName>style.visibility</p:attrName>
                                            </p:attrNameLst>
                                          </p:cBhvr>
                                          <p:to>
                                            <p:strVal val="visible"/>
                                          </p:to>
                                        </p:set>
                                        <p:anim calcmode="lin" valueType="num" p14:bounceEnd="60000">
                                          <p:cBhvr additive="base">
                                            <p:cTn id="57" dur="750" fill="hold"/>
                                            <p:tgtEl>
                                              <p:spTgt spid="492"/>
                                            </p:tgtEl>
                                            <p:attrNameLst>
                                              <p:attrName>ppt_x</p:attrName>
                                            </p:attrNameLst>
                                          </p:cBhvr>
                                          <p:tavLst>
                                            <p:tav tm="0">
                                              <p:val>
                                                <p:strVal val="#ppt_x"/>
                                              </p:val>
                                            </p:tav>
                                            <p:tav tm="100000">
                                              <p:val>
                                                <p:strVal val="#ppt_x"/>
                                              </p:val>
                                            </p:tav>
                                          </p:tavLst>
                                        </p:anim>
                                        <p:anim calcmode="lin" valueType="num" p14:bounceEnd="60000">
                                          <p:cBhvr additive="base">
                                            <p:cTn id="58" dur="750" fill="hold"/>
                                            <p:tgtEl>
                                              <p:spTgt spid="492"/>
                                            </p:tgtEl>
                                            <p:attrNameLst>
                                              <p:attrName>ppt_y</p:attrName>
                                            </p:attrNameLst>
                                          </p:cBhvr>
                                          <p:tavLst>
                                            <p:tav tm="0">
                                              <p:val>
                                                <p:strVal val="0-#ppt_h/2"/>
                                              </p:val>
                                            </p:tav>
                                            <p:tav tm="100000">
                                              <p:val>
                                                <p:strVal val="#ppt_y"/>
                                              </p:val>
                                            </p:tav>
                                          </p:tavLst>
                                        </p:anim>
                                      </p:childTnLst>
                                    </p:cTn>
                                  </p:par>
                                </p:childTnLst>
                              </p:cTn>
                            </p:par>
                            <p:par>
                              <p:cTn id="59" fill="hold">
                                <p:stCondLst>
                                  <p:cond delay="5000"/>
                                </p:stCondLst>
                                <p:childTnLst>
                                  <p:par>
                                    <p:cTn id="60" presetID="49" presetClass="entr" presetSubtype="0" decel="100000" fill="hold" grpId="0" nodeType="afterEffect">
                                      <p:stCondLst>
                                        <p:cond delay="0"/>
                                      </p:stCondLst>
                                      <p:childTnLst>
                                        <p:set>
                                          <p:cBhvr>
                                            <p:cTn id="61" dur="1" fill="hold">
                                              <p:stCondLst>
                                                <p:cond delay="0"/>
                                              </p:stCondLst>
                                            </p:cTn>
                                            <p:tgtEl>
                                              <p:spTgt spid="491"/>
                                            </p:tgtEl>
                                            <p:attrNameLst>
                                              <p:attrName>style.visibility</p:attrName>
                                            </p:attrNameLst>
                                          </p:cBhvr>
                                          <p:to>
                                            <p:strVal val="visible"/>
                                          </p:to>
                                        </p:set>
                                        <p:anim calcmode="lin" valueType="num">
                                          <p:cBhvr>
                                            <p:cTn id="62" dur="250" fill="hold"/>
                                            <p:tgtEl>
                                              <p:spTgt spid="491"/>
                                            </p:tgtEl>
                                            <p:attrNameLst>
                                              <p:attrName>ppt_w</p:attrName>
                                            </p:attrNameLst>
                                          </p:cBhvr>
                                          <p:tavLst>
                                            <p:tav tm="0">
                                              <p:val>
                                                <p:fltVal val="0"/>
                                              </p:val>
                                            </p:tav>
                                            <p:tav tm="100000">
                                              <p:val>
                                                <p:strVal val="#ppt_w"/>
                                              </p:val>
                                            </p:tav>
                                          </p:tavLst>
                                        </p:anim>
                                        <p:anim calcmode="lin" valueType="num">
                                          <p:cBhvr>
                                            <p:cTn id="63" dur="250" fill="hold"/>
                                            <p:tgtEl>
                                              <p:spTgt spid="491"/>
                                            </p:tgtEl>
                                            <p:attrNameLst>
                                              <p:attrName>ppt_h</p:attrName>
                                            </p:attrNameLst>
                                          </p:cBhvr>
                                          <p:tavLst>
                                            <p:tav tm="0">
                                              <p:val>
                                                <p:fltVal val="0"/>
                                              </p:val>
                                            </p:tav>
                                            <p:tav tm="100000">
                                              <p:val>
                                                <p:strVal val="#ppt_h"/>
                                              </p:val>
                                            </p:tav>
                                          </p:tavLst>
                                        </p:anim>
                                        <p:anim calcmode="lin" valueType="num">
                                          <p:cBhvr>
                                            <p:cTn id="64" dur="250" fill="hold"/>
                                            <p:tgtEl>
                                              <p:spTgt spid="491"/>
                                            </p:tgtEl>
                                            <p:attrNameLst>
                                              <p:attrName>style.rotation</p:attrName>
                                            </p:attrNameLst>
                                          </p:cBhvr>
                                          <p:tavLst>
                                            <p:tav tm="0">
                                              <p:val>
                                                <p:fltVal val="360"/>
                                              </p:val>
                                            </p:tav>
                                            <p:tav tm="100000">
                                              <p:val>
                                                <p:fltVal val="0"/>
                                              </p:val>
                                            </p:tav>
                                          </p:tavLst>
                                        </p:anim>
                                        <p:animEffect transition="in" filter="fade">
                                          <p:cBhvr>
                                            <p:cTn id="65" dur="250"/>
                                            <p:tgtEl>
                                              <p:spTgt spid="491"/>
                                            </p:tgtEl>
                                          </p:cBhvr>
                                        </p:animEffect>
                                      </p:childTnLst>
                                    </p:cTn>
                                  </p:par>
                                </p:childTnLst>
                              </p:cTn>
                            </p:par>
                            <p:par>
                              <p:cTn id="66" fill="hold">
                                <p:stCondLst>
                                  <p:cond delay="5500"/>
                                </p:stCondLst>
                                <p:childTnLst>
                                  <p:par>
                                    <p:cTn id="67" presetID="2" presetClass="entr" presetSubtype="1" fill="hold" grpId="0" nodeType="afterEffect" p14:presetBounceEnd="60000">
                                      <p:stCondLst>
                                        <p:cond delay="0"/>
                                      </p:stCondLst>
                                      <p:childTnLst>
                                        <p:set>
                                          <p:cBhvr>
                                            <p:cTn id="68" dur="1" fill="hold">
                                              <p:stCondLst>
                                                <p:cond delay="0"/>
                                              </p:stCondLst>
                                            </p:cTn>
                                            <p:tgtEl>
                                              <p:spTgt spid="494"/>
                                            </p:tgtEl>
                                            <p:attrNameLst>
                                              <p:attrName>style.visibility</p:attrName>
                                            </p:attrNameLst>
                                          </p:cBhvr>
                                          <p:to>
                                            <p:strVal val="visible"/>
                                          </p:to>
                                        </p:set>
                                        <p:anim calcmode="lin" valueType="num" p14:bounceEnd="60000">
                                          <p:cBhvr additive="base">
                                            <p:cTn id="69" dur="750" fill="hold"/>
                                            <p:tgtEl>
                                              <p:spTgt spid="494"/>
                                            </p:tgtEl>
                                            <p:attrNameLst>
                                              <p:attrName>ppt_x</p:attrName>
                                            </p:attrNameLst>
                                          </p:cBhvr>
                                          <p:tavLst>
                                            <p:tav tm="0">
                                              <p:val>
                                                <p:strVal val="#ppt_x"/>
                                              </p:val>
                                            </p:tav>
                                            <p:tav tm="100000">
                                              <p:val>
                                                <p:strVal val="#ppt_x"/>
                                              </p:val>
                                            </p:tav>
                                          </p:tavLst>
                                        </p:anim>
                                        <p:anim calcmode="lin" valueType="num" p14:bounceEnd="60000">
                                          <p:cBhvr additive="base">
                                            <p:cTn id="70" dur="750" fill="hold"/>
                                            <p:tgtEl>
                                              <p:spTgt spid="494"/>
                                            </p:tgtEl>
                                            <p:attrNameLst>
                                              <p:attrName>ppt_y</p:attrName>
                                            </p:attrNameLst>
                                          </p:cBhvr>
                                          <p:tavLst>
                                            <p:tav tm="0">
                                              <p:val>
                                                <p:strVal val="0-#ppt_h/2"/>
                                              </p:val>
                                            </p:tav>
                                            <p:tav tm="100000">
                                              <p:val>
                                                <p:strVal val="#ppt_y"/>
                                              </p:val>
                                            </p:tav>
                                          </p:tavLst>
                                        </p:anim>
                                      </p:childTnLst>
                                    </p:cTn>
                                  </p:par>
                                </p:childTnLst>
                              </p:cTn>
                            </p:par>
                            <p:par>
                              <p:cTn id="71" fill="hold">
                                <p:stCondLst>
                                  <p:cond delay="6500"/>
                                </p:stCondLst>
                                <p:childTnLst>
                                  <p:par>
                                    <p:cTn id="72" presetID="49" presetClass="entr" presetSubtype="0" decel="100000" fill="hold" grpId="0" nodeType="afterEffect">
                                      <p:stCondLst>
                                        <p:cond delay="0"/>
                                      </p:stCondLst>
                                      <p:childTnLst>
                                        <p:set>
                                          <p:cBhvr>
                                            <p:cTn id="73" dur="1" fill="hold">
                                              <p:stCondLst>
                                                <p:cond delay="0"/>
                                              </p:stCondLst>
                                            </p:cTn>
                                            <p:tgtEl>
                                              <p:spTgt spid="493"/>
                                            </p:tgtEl>
                                            <p:attrNameLst>
                                              <p:attrName>style.visibility</p:attrName>
                                            </p:attrNameLst>
                                          </p:cBhvr>
                                          <p:to>
                                            <p:strVal val="visible"/>
                                          </p:to>
                                        </p:set>
                                        <p:anim calcmode="lin" valueType="num">
                                          <p:cBhvr>
                                            <p:cTn id="74" dur="250" fill="hold"/>
                                            <p:tgtEl>
                                              <p:spTgt spid="493"/>
                                            </p:tgtEl>
                                            <p:attrNameLst>
                                              <p:attrName>ppt_w</p:attrName>
                                            </p:attrNameLst>
                                          </p:cBhvr>
                                          <p:tavLst>
                                            <p:tav tm="0">
                                              <p:val>
                                                <p:fltVal val="0"/>
                                              </p:val>
                                            </p:tav>
                                            <p:tav tm="100000">
                                              <p:val>
                                                <p:strVal val="#ppt_w"/>
                                              </p:val>
                                            </p:tav>
                                          </p:tavLst>
                                        </p:anim>
                                        <p:anim calcmode="lin" valueType="num">
                                          <p:cBhvr>
                                            <p:cTn id="75" dur="250" fill="hold"/>
                                            <p:tgtEl>
                                              <p:spTgt spid="493"/>
                                            </p:tgtEl>
                                            <p:attrNameLst>
                                              <p:attrName>ppt_h</p:attrName>
                                            </p:attrNameLst>
                                          </p:cBhvr>
                                          <p:tavLst>
                                            <p:tav tm="0">
                                              <p:val>
                                                <p:fltVal val="0"/>
                                              </p:val>
                                            </p:tav>
                                            <p:tav tm="100000">
                                              <p:val>
                                                <p:strVal val="#ppt_h"/>
                                              </p:val>
                                            </p:tav>
                                          </p:tavLst>
                                        </p:anim>
                                        <p:anim calcmode="lin" valueType="num">
                                          <p:cBhvr>
                                            <p:cTn id="76" dur="250" fill="hold"/>
                                            <p:tgtEl>
                                              <p:spTgt spid="493"/>
                                            </p:tgtEl>
                                            <p:attrNameLst>
                                              <p:attrName>style.rotation</p:attrName>
                                            </p:attrNameLst>
                                          </p:cBhvr>
                                          <p:tavLst>
                                            <p:tav tm="0">
                                              <p:val>
                                                <p:fltVal val="360"/>
                                              </p:val>
                                            </p:tav>
                                            <p:tav tm="100000">
                                              <p:val>
                                                <p:fltVal val="0"/>
                                              </p:val>
                                            </p:tav>
                                          </p:tavLst>
                                        </p:anim>
                                        <p:animEffect transition="in" filter="fade">
                                          <p:cBhvr>
                                            <p:cTn id="77" dur="250"/>
                                            <p:tgtEl>
                                              <p:spTgt spid="493"/>
                                            </p:tgtEl>
                                          </p:cBhvr>
                                        </p:animEffect>
                                      </p:childTnLst>
                                    </p:cTn>
                                  </p:par>
                                </p:childTnLst>
                              </p:cTn>
                            </p:par>
                            <p:par>
                              <p:cTn id="78" fill="hold">
                                <p:stCondLst>
                                  <p:cond delay="7000"/>
                                </p:stCondLst>
                                <p:childTnLst>
                                  <p:par>
                                    <p:cTn id="79" presetID="2" presetClass="entr" presetSubtype="1" fill="hold" grpId="0" nodeType="afterEffect" p14:presetBounceEnd="60000">
                                      <p:stCondLst>
                                        <p:cond delay="0"/>
                                      </p:stCondLst>
                                      <p:childTnLst>
                                        <p:set>
                                          <p:cBhvr>
                                            <p:cTn id="80" dur="1" fill="hold">
                                              <p:stCondLst>
                                                <p:cond delay="0"/>
                                              </p:stCondLst>
                                            </p:cTn>
                                            <p:tgtEl>
                                              <p:spTgt spid="496"/>
                                            </p:tgtEl>
                                            <p:attrNameLst>
                                              <p:attrName>style.visibility</p:attrName>
                                            </p:attrNameLst>
                                          </p:cBhvr>
                                          <p:to>
                                            <p:strVal val="visible"/>
                                          </p:to>
                                        </p:set>
                                        <p:anim calcmode="lin" valueType="num" p14:bounceEnd="60000">
                                          <p:cBhvr additive="base">
                                            <p:cTn id="81" dur="750" fill="hold"/>
                                            <p:tgtEl>
                                              <p:spTgt spid="496"/>
                                            </p:tgtEl>
                                            <p:attrNameLst>
                                              <p:attrName>ppt_x</p:attrName>
                                            </p:attrNameLst>
                                          </p:cBhvr>
                                          <p:tavLst>
                                            <p:tav tm="0">
                                              <p:val>
                                                <p:strVal val="#ppt_x"/>
                                              </p:val>
                                            </p:tav>
                                            <p:tav tm="100000">
                                              <p:val>
                                                <p:strVal val="#ppt_x"/>
                                              </p:val>
                                            </p:tav>
                                          </p:tavLst>
                                        </p:anim>
                                        <p:anim calcmode="lin" valueType="num" p14:bounceEnd="60000">
                                          <p:cBhvr additive="base">
                                            <p:cTn id="82" dur="750" fill="hold"/>
                                            <p:tgtEl>
                                              <p:spTgt spid="496"/>
                                            </p:tgtEl>
                                            <p:attrNameLst>
                                              <p:attrName>ppt_y</p:attrName>
                                            </p:attrNameLst>
                                          </p:cBhvr>
                                          <p:tavLst>
                                            <p:tav tm="0">
                                              <p:val>
                                                <p:strVal val="0-#ppt_h/2"/>
                                              </p:val>
                                            </p:tav>
                                            <p:tav tm="100000">
                                              <p:val>
                                                <p:strVal val="#ppt_y"/>
                                              </p:val>
                                            </p:tav>
                                          </p:tavLst>
                                        </p:anim>
                                      </p:childTnLst>
                                    </p:cTn>
                                  </p:par>
                                </p:childTnLst>
                              </p:cTn>
                            </p:par>
                            <p:par>
                              <p:cTn id="83" fill="hold">
                                <p:stCondLst>
                                  <p:cond delay="8000"/>
                                </p:stCondLst>
                                <p:childTnLst>
                                  <p:par>
                                    <p:cTn id="84" presetID="49" presetClass="entr" presetSubtype="0" decel="100000" fill="hold" grpId="0" nodeType="afterEffect">
                                      <p:stCondLst>
                                        <p:cond delay="0"/>
                                      </p:stCondLst>
                                      <p:childTnLst>
                                        <p:set>
                                          <p:cBhvr>
                                            <p:cTn id="85" dur="1" fill="hold">
                                              <p:stCondLst>
                                                <p:cond delay="0"/>
                                              </p:stCondLst>
                                            </p:cTn>
                                            <p:tgtEl>
                                              <p:spTgt spid="495"/>
                                            </p:tgtEl>
                                            <p:attrNameLst>
                                              <p:attrName>style.visibility</p:attrName>
                                            </p:attrNameLst>
                                          </p:cBhvr>
                                          <p:to>
                                            <p:strVal val="visible"/>
                                          </p:to>
                                        </p:set>
                                        <p:anim calcmode="lin" valueType="num">
                                          <p:cBhvr>
                                            <p:cTn id="86" dur="250" fill="hold"/>
                                            <p:tgtEl>
                                              <p:spTgt spid="495"/>
                                            </p:tgtEl>
                                            <p:attrNameLst>
                                              <p:attrName>ppt_w</p:attrName>
                                            </p:attrNameLst>
                                          </p:cBhvr>
                                          <p:tavLst>
                                            <p:tav tm="0">
                                              <p:val>
                                                <p:fltVal val="0"/>
                                              </p:val>
                                            </p:tav>
                                            <p:tav tm="100000">
                                              <p:val>
                                                <p:strVal val="#ppt_w"/>
                                              </p:val>
                                            </p:tav>
                                          </p:tavLst>
                                        </p:anim>
                                        <p:anim calcmode="lin" valueType="num">
                                          <p:cBhvr>
                                            <p:cTn id="87" dur="250" fill="hold"/>
                                            <p:tgtEl>
                                              <p:spTgt spid="495"/>
                                            </p:tgtEl>
                                            <p:attrNameLst>
                                              <p:attrName>ppt_h</p:attrName>
                                            </p:attrNameLst>
                                          </p:cBhvr>
                                          <p:tavLst>
                                            <p:tav tm="0">
                                              <p:val>
                                                <p:fltVal val="0"/>
                                              </p:val>
                                            </p:tav>
                                            <p:tav tm="100000">
                                              <p:val>
                                                <p:strVal val="#ppt_h"/>
                                              </p:val>
                                            </p:tav>
                                          </p:tavLst>
                                        </p:anim>
                                        <p:anim calcmode="lin" valueType="num">
                                          <p:cBhvr>
                                            <p:cTn id="88" dur="250" fill="hold"/>
                                            <p:tgtEl>
                                              <p:spTgt spid="495"/>
                                            </p:tgtEl>
                                            <p:attrNameLst>
                                              <p:attrName>style.rotation</p:attrName>
                                            </p:attrNameLst>
                                          </p:cBhvr>
                                          <p:tavLst>
                                            <p:tav tm="0">
                                              <p:val>
                                                <p:fltVal val="360"/>
                                              </p:val>
                                            </p:tav>
                                            <p:tav tm="100000">
                                              <p:val>
                                                <p:fltVal val="0"/>
                                              </p:val>
                                            </p:tav>
                                          </p:tavLst>
                                        </p:anim>
                                        <p:animEffect transition="in" filter="fade">
                                          <p:cBhvr>
                                            <p:cTn id="89" dur="250"/>
                                            <p:tgtEl>
                                              <p:spTgt spid="495"/>
                                            </p:tgtEl>
                                          </p:cBhvr>
                                        </p:animEffect>
                                      </p:childTnLst>
                                    </p:cTn>
                                  </p:par>
                                </p:childTnLst>
                              </p:cTn>
                            </p:par>
                            <p:par>
                              <p:cTn id="90" fill="hold">
                                <p:stCondLst>
                                  <p:cond delay="8500"/>
                                </p:stCondLst>
                                <p:childTnLst>
                                  <p:par>
                                    <p:cTn id="91" presetID="2" presetClass="entr" presetSubtype="1" fill="hold" grpId="0" nodeType="afterEffect" p14:presetBounceEnd="60000">
                                      <p:stCondLst>
                                        <p:cond delay="0"/>
                                      </p:stCondLst>
                                      <p:childTnLst>
                                        <p:set>
                                          <p:cBhvr>
                                            <p:cTn id="92" dur="1" fill="hold">
                                              <p:stCondLst>
                                                <p:cond delay="0"/>
                                              </p:stCondLst>
                                            </p:cTn>
                                            <p:tgtEl>
                                              <p:spTgt spid="498"/>
                                            </p:tgtEl>
                                            <p:attrNameLst>
                                              <p:attrName>style.visibility</p:attrName>
                                            </p:attrNameLst>
                                          </p:cBhvr>
                                          <p:to>
                                            <p:strVal val="visible"/>
                                          </p:to>
                                        </p:set>
                                        <p:anim calcmode="lin" valueType="num" p14:bounceEnd="60000">
                                          <p:cBhvr additive="base">
                                            <p:cTn id="93" dur="750" fill="hold"/>
                                            <p:tgtEl>
                                              <p:spTgt spid="498"/>
                                            </p:tgtEl>
                                            <p:attrNameLst>
                                              <p:attrName>ppt_x</p:attrName>
                                            </p:attrNameLst>
                                          </p:cBhvr>
                                          <p:tavLst>
                                            <p:tav tm="0">
                                              <p:val>
                                                <p:strVal val="#ppt_x"/>
                                              </p:val>
                                            </p:tav>
                                            <p:tav tm="100000">
                                              <p:val>
                                                <p:strVal val="#ppt_x"/>
                                              </p:val>
                                            </p:tav>
                                          </p:tavLst>
                                        </p:anim>
                                        <p:anim calcmode="lin" valueType="num" p14:bounceEnd="60000">
                                          <p:cBhvr additive="base">
                                            <p:cTn id="94" dur="750" fill="hold"/>
                                            <p:tgtEl>
                                              <p:spTgt spid="498"/>
                                            </p:tgtEl>
                                            <p:attrNameLst>
                                              <p:attrName>ppt_y</p:attrName>
                                            </p:attrNameLst>
                                          </p:cBhvr>
                                          <p:tavLst>
                                            <p:tav tm="0">
                                              <p:val>
                                                <p:strVal val="0-#ppt_h/2"/>
                                              </p:val>
                                            </p:tav>
                                            <p:tav tm="100000">
                                              <p:val>
                                                <p:strVal val="#ppt_y"/>
                                              </p:val>
                                            </p:tav>
                                          </p:tavLst>
                                        </p:anim>
                                      </p:childTnLst>
                                    </p:cTn>
                                  </p:par>
                                </p:childTnLst>
                              </p:cTn>
                            </p:par>
                            <p:par>
                              <p:cTn id="95" fill="hold">
                                <p:stCondLst>
                                  <p:cond delay="9500"/>
                                </p:stCondLst>
                                <p:childTnLst>
                                  <p:par>
                                    <p:cTn id="96" presetID="49" presetClass="entr" presetSubtype="0" decel="100000" fill="hold" grpId="0" nodeType="afterEffect">
                                      <p:stCondLst>
                                        <p:cond delay="0"/>
                                      </p:stCondLst>
                                      <p:childTnLst>
                                        <p:set>
                                          <p:cBhvr>
                                            <p:cTn id="97" dur="1" fill="hold">
                                              <p:stCondLst>
                                                <p:cond delay="0"/>
                                              </p:stCondLst>
                                            </p:cTn>
                                            <p:tgtEl>
                                              <p:spTgt spid="497"/>
                                            </p:tgtEl>
                                            <p:attrNameLst>
                                              <p:attrName>style.visibility</p:attrName>
                                            </p:attrNameLst>
                                          </p:cBhvr>
                                          <p:to>
                                            <p:strVal val="visible"/>
                                          </p:to>
                                        </p:set>
                                        <p:anim calcmode="lin" valueType="num">
                                          <p:cBhvr>
                                            <p:cTn id="98" dur="250" fill="hold"/>
                                            <p:tgtEl>
                                              <p:spTgt spid="497"/>
                                            </p:tgtEl>
                                            <p:attrNameLst>
                                              <p:attrName>ppt_w</p:attrName>
                                            </p:attrNameLst>
                                          </p:cBhvr>
                                          <p:tavLst>
                                            <p:tav tm="0">
                                              <p:val>
                                                <p:fltVal val="0"/>
                                              </p:val>
                                            </p:tav>
                                            <p:tav tm="100000">
                                              <p:val>
                                                <p:strVal val="#ppt_w"/>
                                              </p:val>
                                            </p:tav>
                                          </p:tavLst>
                                        </p:anim>
                                        <p:anim calcmode="lin" valueType="num">
                                          <p:cBhvr>
                                            <p:cTn id="99" dur="250" fill="hold"/>
                                            <p:tgtEl>
                                              <p:spTgt spid="497"/>
                                            </p:tgtEl>
                                            <p:attrNameLst>
                                              <p:attrName>ppt_h</p:attrName>
                                            </p:attrNameLst>
                                          </p:cBhvr>
                                          <p:tavLst>
                                            <p:tav tm="0">
                                              <p:val>
                                                <p:fltVal val="0"/>
                                              </p:val>
                                            </p:tav>
                                            <p:tav tm="100000">
                                              <p:val>
                                                <p:strVal val="#ppt_h"/>
                                              </p:val>
                                            </p:tav>
                                          </p:tavLst>
                                        </p:anim>
                                        <p:anim calcmode="lin" valueType="num">
                                          <p:cBhvr>
                                            <p:cTn id="100" dur="250" fill="hold"/>
                                            <p:tgtEl>
                                              <p:spTgt spid="497"/>
                                            </p:tgtEl>
                                            <p:attrNameLst>
                                              <p:attrName>style.rotation</p:attrName>
                                            </p:attrNameLst>
                                          </p:cBhvr>
                                          <p:tavLst>
                                            <p:tav tm="0">
                                              <p:val>
                                                <p:fltVal val="360"/>
                                              </p:val>
                                            </p:tav>
                                            <p:tav tm="100000">
                                              <p:val>
                                                <p:fltVal val="0"/>
                                              </p:val>
                                            </p:tav>
                                          </p:tavLst>
                                        </p:anim>
                                        <p:animEffect transition="in" filter="fade">
                                          <p:cBhvr>
                                            <p:cTn id="101" dur="250"/>
                                            <p:tgtEl>
                                              <p:spTgt spid="497"/>
                                            </p:tgtEl>
                                          </p:cBhvr>
                                        </p:animEffect>
                                      </p:childTnLst>
                                    </p:cTn>
                                  </p:par>
                                </p:childTnLst>
                              </p:cTn>
                            </p:par>
                            <p:par>
                              <p:cTn id="102" fill="hold">
                                <p:stCondLst>
                                  <p:cond delay="10000"/>
                                </p:stCondLst>
                                <p:childTnLst>
                                  <p:par>
                                    <p:cTn id="103" presetID="2" presetClass="entr" presetSubtype="1" fill="hold" grpId="0" nodeType="afterEffect" p14:presetBounceEnd="60000">
                                      <p:stCondLst>
                                        <p:cond delay="0"/>
                                      </p:stCondLst>
                                      <p:childTnLst>
                                        <p:set>
                                          <p:cBhvr>
                                            <p:cTn id="104" dur="1" fill="hold">
                                              <p:stCondLst>
                                                <p:cond delay="0"/>
                                              </p:stCondLst>
                                            </p:cTn>
                                            <p:tgtEl>
                                              <p:spTgt spid="500"/>
                                            </p:tgtEl>
                                            <p:attrNameLst>
                                              <p:attrName>style.visibility</p:attrName>
                                            </p:attrNameLst>
                                          </p:cBhvr>
                                          <p:to>
                                            <p:strVal val="visible"/>
                                          </p:to>
                                        </p:set>
                                        <p:anim calcmode="lin" valueType="num" p14:bounceEnd="60000">
                                          <p:cBhvr additive="base">
                                            <p:cTn id="105" dur="750" fill="hold"/>
                                            <p:tgtEl>
                                              <p:spTgt spid="500"/>
                                            </p:tgtEl>
                                            <p:attrNameLst>
                                              <p:attrName>ppt_x</p:attrName>
                                            </p:attrNameLst>
                                          </p:cBhvr>
                                          <p:tavLst>
                                            <p:tav tm="0">
                                              <p:val>
                                                <p:strVal val="#ppt_x"/>
                                              </p:val>
                                            </p:tav>
                                            <p:tav tm="100000">
                                              <p:val>
                                                <p:strVal val="#ppt_x"/>
                                              </p:val>
                                            </p:tav>
                                          </p:tavLst>
                                        </p:anim>
                                        <p:anim calcmode="lin" valueType="num" p14:bounceEnd="60000">
                                          <p:cBhvr additive="base">
                                            <p:cTn id="106" dur="750" fill="hold"/>
                                            <p:tgtEl>
                                              <p:spTgt spid="500"/>
                                            </p:tgtEl>
                                            <p:attrNameLst>
                                              <p:attrName>ppt_y</p:attrName>
                                            </p:attrNameLst>
                                          </p:cBhvr>
                                          <p:tavLst>
                                            <p:tav tm="0">
                                              <p:val>
                                                <p:strVal val="0-#ppt_h/2"/>
                                              </p:val>
                                            </p:tav>
                                            <p:tav tm="100000">
                                              <p:val>
                                                <p:strVal val="#ppt_y"/>
                                              </p:val>
                                            </p:tav>
                                          </p:tavLst>
                                        </p:anim>
                                      </p:childTnLst>
                                    </p:cTn>
                                  </p:par>
                                </p:childTnLst>
                              </p:cTn>
                            </p:par>
                            <p:par>
                              <p:cTn id="107" fill="hold">
                                <p:stCondLst>
                                  <p:cond delay="11000"/>
                                </p:stCondLst>
                                <p:childTnLst>
                                  <p:par>
                                    <p:cTn id="108" presetID="49" presetClass="entr" presetSubtype="0" decel="100000" fill="hold" grpId="0" nodeType="afterEffect">
                                      <p:stCondLst>
                                        <p:cond delay="0"/>
                                      </p:stCondLst>
                                      <p:childTnLst>
                                        <p:set>
                                          <p:cBhvr>
                                            <p:cTn id="109" dur="1" fill="hold">
                                              <p:stCondLst>
                                                <p:cond delay="0"/>
                                              </p:stCondLst>
                                            </p:cTn>
                                            <p:tgtEl>
                                              <p:spTgt spid="499"/>
                                            </p:tgtEl>
                                            <p:attrNameLst>
                                              <p:attrName>style.visibility</p:attrName>
                                            </p:attrNameLst>
                                          </p:cBhvr>
                                          <p:to>
                                            <p:strVal val="visible"/>
                                          </p:to>
                                        </p:set>
                                        <p:anim calcmode="lin" valueType="num">
                                          <p:cBhvr>
                                            <p:cTn id="110" dur="250" fill="hold"/>
                                            <p:tgtEl>
                                              <p:spTgt spid="499"/>
                                            </p:tgtEl>
                                            <p:attrNameLst>
                                              <p:attrName>ppt_w</p:attrName>
                                            </p:attrNameLst>
                                          </p:cBhvr>
                                          <p:tavLst>
                                            <p:tav tm="0">
                                              <p:val>
                                                <p:fltVal val="0"/>
                                              </p:val>
                                            </p:tav>
                                            <p:tav tm="100000">
                                              <p:val>
                                                <p:strVal val="#ppt_w"/>
                                              </p:val>
                                            </p:tav>
                                          </p:tavLst>
                                        </p:anim>
                                        <p:anim calcmode="lin" valueType="num">
                                          <p:cBhvr>
                                            <p:cTn id="111" dur="250" fill="hold"/>
                                            <p:tgtEl>
                                              <p:spTgt spid="499"/>
                                            </p:tgtEl>
                                            <p:attrNameLst>
                                              <p:attrName>ppt_h</p:attrName>
                                            </p:attrNameLst>
                                          </p:cBhvr>
                                          <p:tavLst>
                                            <p:tav tm="0">
                                              <p:val>
                                                <p:fltVal val="0"/>
                                              </p:val>
                                            </p:tav>
                                            <p:tav tm="100000">
                                              <p:val>
                                                <p:strVal val="#ppt_h"/>
                                              </p:val>
                                            </p:tav>
                                          </p:tavLst>
                                        </p:anim>
                                        <p:anim calcmode="lin" valueType="num">
                                          <p:cBhvr>
                                            <p:cTn id="112" dur="250" fill="hold"/>
                                            <p:tgtEl>
                                              <p:spTgt spid="499"/>
                                            </p:tgtEl>
                                            <p:attrNameLst>
                                              <p:attrName>style.rotation</p:attrName>
                                            </p:attrNameLst>
                                          </p:cBhvr>
                                          <p:tavLst>
                                            <p:tav tm="0">
                                              <p:val>
                                                <p:fltVal val="360"/>
                                              </p:val>
                                            </p:tav>
                                            <p:tav tm="100000">
                                              <p:val>
                                                <p:fltVal val="0"/>
                                              </p:val>
                                            </p:tav>
                                          </p:tavLst>
                                        </p:anim>
                                        <p:animEffect transition="in" filter="fade">
                                          <p:cBhvr>
                                            <p:cTn id="113" dur="250"/>
                                            <p:tgtEl>
                                              <p:spTgt spid="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 grpId="0"/>
          <p:bldP spid="490" grpId="0" bldLvl="0" animBg="1"/>
          <p:bldP spid="491" grpId="0"/>
          <p:bldP spid="492" grpId="0" bldLvl="0" animBg="1"/>
          <p:bldP spid="493" grpId="0"/>
          <p:bldP spid="494" grpId="0" bldLvl="0" animBg="1"/>
          <p:bldP spid="495" grpId="0"/>
          <p:bldP spid="496" grpId="0" bldLvl="0" animBg="1"/>
          <p:bldP spid="497" grpId="0"/>
          <p:bldP spid="498" grpId="0" bldLvl="0" animBg="1"/>
          <p:bldP spid="499" grpId="0"/>
          <p:bldP spid="500"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8" presetClass="emph" presetSubtype="0" fill="hold" nodeType="afterEffect">
                                      <p:stCondLst>
                                        <p:cond delay="0"/>
                                      </p:stCondLst>
                                      <p:childTnLst>
                                        <p:animRot by="21600000">
                                          <p:cBhvr>
                                            <p:cTn id="11" dur="2000" fill="hold"/>
                                            <p:tgtEl>
                                              <p:spTgt spid="15"/>
                                            </p:tgtEl>
                                            <p:attrNameLst>
                                              <p:attrName>r</p:attrName>
                                            </p:attrNameLst>
                                          </p:cBhvr>
                                        </p:animRot>
                                      </p:childTnLst>
                                    </p:cTn>
                                  </p:par>
                                  <p:par>
                                    <p:cTn id="12" presetID="10" presetClass="entr" presetSubtype="0" fill="hold" nodeType="withEffect">
                                      <p:stCondLst>
                                        <p:cond delay="10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childTnLst>
                                    </p:cTn>
                                  </p:par>
                                  <p:par>
                                    <p:cTn id="15" presetID="42" presetClass="path" presetSubtype="0" accel="50000" decel="50000" autoRev="1" fill="hold" nodeType="withEffect">
                                      <p:stCondLst>
                                        <p:cond delay="0"/>
                                      </p:stCondLst>
                                      <p:childTnLst>
                                        <p:animMotion origin="layout" path="M 5E-6 -3.21814E-6 L 0.12153 -0.42271 " pathEditMode="relative" rAng="0" ptsTypes="AA">
                                          <p:cBhvr>
                                            <p:cTn id="16" dur="1000" fill="hold"/>
                                            <p:tgtEl>
                                              <p:spTgt spid="14"/>
                                            </p:tgtEl>
                                            <p:attrNameLst>
                                              <p:attrName>ppt_x</p:attrName>
                                              <p:attrName>ppt_y</p:attrName>
                                            </p:attrNameLst>
                                          </p:cBhvr>
                                          <p:rCtr x="6076" y="-21135"/>
                                        </p:animMotion>
                                      </p:childTnLst>
                                    </p:cTn>
                                  </p:par>
                                  <p:par>
                                    <p:cTn id="17" presetID="10" presetClass="entr" presetSubtype="0" fill="hold" nodeType="withEffect">
                                      <p:stCondLst>
                                        <p:cond delay="1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2" presetClass="path" presetSubtype="0" accel="50000" decel="50000" autoRev="1" fill="hold" nodeType="withEffect">
                                      <p:stCondLst>
                                        <p:cond delay="250"/>
                                      </p:stCondLst>
                                      <p:childTnLst>
                                        <p:animMotion origin="layout" path="M -4.72222E-6 -1.37388E-6 L 0.39323 -0.00031 " pathEditMode="relative" rAng="0" ptsTypes="AA">
                                          <p:cBhvr>
                                            <p:cTn id="21" dur="1000" fill="hold"/>
                                            <p:tgtEl>
                                              <p:spTgt spid="10"/>
                                            </p:tgtEl>
                                            <p:attrNameLst>
                                              <p:attrName>ppt_x</p:attrName>
                                              <p:attrName>ppt_y</p:attrName>
                                            </p:attrNameLst>
                                          </p:cBhvr>
                                          <p:rCtr x="19653" y="-31"/>
                                        </p:animMotion>
                                      </p:childTnLst>
                                    </p:cTn>
                                  </p:par>
                                  <p:par>
                                    <p:cTn id="22" presetID="10" presetClass="entr" presetSubtype="0" fill="hold" nodeType="withEffect">
                                      <p:stCondLst>
                                        <p:cond delay="15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par>
                                    <p:cTn id="25" presetID="42" presetClass="path" presetSubtype="0" accel="50000" decel="50000" autoRev="1" fill="hold" nodeType="withEffect">
                                      <p:stCondLst>
                                        <p:cond delay="500"/>
                                      </p:stCondLst>
                                      <p:childTnLst>
                                        <p:animMotion origin="layout" path="M 3.33333E-6 4.07659E-7 L 0.1125 0.3987 " pathEditMode="relative" rAng="0" ptsTypes="AA">
                                          <p:cBhvr>
                                            <p:cTn id="26" dur="1000" fill="hold"/>
                                            <p:tgtEl>
                                              <p:spTgt spid="11"/>
                                            </p:tgtEl>
                                            <p:attrNameLst>
                                              <p:attrName>ppt_x</p:attrName>
                                              <p:attrName>ppt_y</p:attrName>
                                            </p:attrNameLst>
                                          </p:cBhvr>
                                          <p:rCtr x="5625" y="19920"/>
                                        </p:animMotion>
                                      </p:childTnLst>
                                    </p:cTn>
                                  </p:par>
                                  <p:par>
                                    <p:cTn id="27" presetID="10" presetClass="entr" presetSubtype="0" fill="hold" nodeType="withEffect">
                                      <p:stCondLst>
                                        <p:cond delay="175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childTnLst>
                                    </p:cTn>
                                  </p:par>
                                  <p:par>
                                    <p:cTn id="30" presetID="42" presetClass="path" presetSubtype="0" accel="50000" decel="50000" autoRev="1" fill="hold" nodeType="withEffect">
                                      <p:stCondLst>
                                        <p:cond delay="750"/>
                                      </p:stCondLst>
                                      <p:childTnLst>
                                        <p:animMotion origin="layout" path="M -1.11111E-6 4.07659E-7 L -0.13003 0.3987 " pathEditMode="relative" rAng="0" ptsTypes="AA">
                                          <p:cBhvr>
                                            <p:cTn id="31" dur="1000" fill="hold"/>
                                            <p:tgtEl>
                                              <p:spTgt spid="6"/>
                                            </p:tgtEl>
                                            <p:attrNameLst>
                                              <p:attrName>ppt_x</p:attrName>
                                              <p:attrName>ppt_y</p:attrName>
                                            </p:attrNameLst>
                                          </p:cBhvr>
                                          <p:rCtr x="-6510" y="19920"/>
                                        </p:animMotion>
                                      </p:childTnLst>
                                    </p:cTn>
                                  </p:par>
                                  <p:par>
                                    <p:cTn id="32" presetID="10" presetClass="entr" presetSubtype="0" fill="hold" nodeType="withEffect">
                                      <p:stCondLst>
                                        <p:cond delay="20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childTnLst>
                                    </p:cTn>
                                  </p:par>
                                  <p:par>
                                    <p:cTn id="35" presetID="42" presetClass="path" presetSubtype="0" accel="50000" decel="50000" autoRev="1" fill="hold" nodeType="withEffect">
                                      <p:stCondLst>
                                        <p:cond delay="1000"/>
                                      </p:stCondLst>
                                      <p:childTnLst>
                                        <p:animMotion origin="layout" path="M -3.88889E-6 1.04971E-6 L -0.4243 0.00154 " pathEditMode="relative" rAng="0" ptsTypes="AA">
                                          <p:cBhvr>
                                            <p:cTn id="36" dur="1000" fill="hold"/>
                                            <p:tgtEl>
                                              <p:spTgt spid="13"/>
                                            </p:tgtEl>
                                            <p:attrNameLst>
                                              <p:attrName>ppt_x</p:attrName>
                                              <p:attrName>ppt_y</p:attrName>
                                            </p:attrNameLst>
                                          </p:cBhvr>
                                          <p:rCtr x="-21215" y="62"/>
                                        </p:animMotion>
                                      </p:childTnLst>
                                    </p:cTn>
                                  </p:par>
                                  <p:par>
                                    <p:cTn id="37" presetID="10" presetClass="entr" presetSubtype="0" fill="hold" nodeType="withEffect">
                                      <p:stCondLst>
                                        <p:cond delay="22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par>
                                    <p:cTn id="40" presetID="42" presetClass="path" presetSubtype="0" accel="50000" decel="50000" autoRev="1" fill="hold" nodeType="withEffect">
                                      <p:stCondLst>
                                        <p:cond delay="1250"/>
                                      </p:stCondLst>
                                      <p:childTnLst>
                                        <p:animMotion origin="layout" path="M -2.77778E-6 -3.21814E-6 L -0.1467 -0.42271 " pathEditMode="relative" rAng="0" ptsTypes="AA">
                                          <p:cBhvr>
                                            <p:cTn id="41" dur="1000" fill="hold"/>
                                            <p:tgtEl>
                                              <p:spTgt spid="12"/>
                                            </p:tgtEl>
                                            <p:attrNameLst>
                                              <p:attrName>ppt_x</p:attrName>
                                              <p:attrName>ppt_y</p:attrName>
                                            </p:attrNameLst>
                                          </p:cBhvr>
                                          <p:rCtr x="-7344" y="-21135"/>
                                        </p:animMotion>
                                      </p:childTnLst>
                                    </p:cTn>
                                  </p:par>
                                </p:childTnLst>
                              </p:cTn>
                            </p:par>
                            <p:par>
                              <p:cTn id="42" fill="hold">
                                <p:stCondLst>
                                  <p:cond delay="2500"/>
                                </p:stCondLst>
                                <p:childTnLst>
                                  <p:par>
                                    <p:cTn id="43" presetID="2" presetClass="entr" presetSubtype="1" fill="hold" grpId="0" nodeType="afterEffect">
                                      <p:stCondLst>
                                        <p:cond delay="0"/>
                                      </p:stCondLst>
                                      <p:childTnLst>
                                        <p:set>
                                          <p:cBhvr>
                                            <p:cTn id="44" dur="1" fill="hold">
                                              <p:stCondLst>
                                                <p:cond delay="0"/>
                                              </p:stCondLst>
                                            </p:cTn>
                                            <p:tgtEl>
                                              <p:spTgt spid="490"/>
                                            </p:tgtEl>
                                            <p:attrNameLst>
                                              <p:attrName>style.visibility</p:attrName>
                                            </p:attrNameLst>
                                          </p:cBhvr>
                                          <p:to>
                                            <p:strVal val="visible"/>
                                          </p:to>
                                        </p:set>
                                        <p:anim calcmode="lin" valueType="num">
                                          <p:cBhvr additive="base">
                                            <p:cTn id="45" dur="750" fill="hold"/>
                                            <p:tgtEl>
                                              <p:spTgt spid="490"/>
                                            </p:tgtEl>
                                            <p:attrNameLst>
                                              <p:attrName>ppt_x</p:attrName>
                                            </p:attrNameLst>
                                          </p:cBhvr>
                                          <p:tavLst>
                                            <p:tav tm="0">
                                              <p:val>
                                                <p:strVal val="#ppt_x"/>
                                              </p:val>
                                            </p:tav>
                                            <p:tav tm="100000">
                                              <p:val>
                                                <p:strVal val="#ppt_x"/>
                                              </p:val>
                                            </p:tav>
                                          </p:tavLst>
                                        </p:anim>
                                        <p:anim calcmode="lin" valueType="num">
                                          <p:cBhvr additive="base">
                                            <p:cTn id="46" dur="750" fill="hold"/>
                                            <p:tgtEl>
                                              <p:spTgt spid="490"/>
                                            </p:tgtEl>
                                            <p:attrNameLst>
                                              <p:attrName>ppt_y</p:attrName>
                                            </p:attrNameLst>
                                          </p:cBhvr>
                                          <p:tavLst>
                                            <p:tav tm="0">
                                              <p:val>
                                                <p:strVal val="0-#ppt_h/2"/>
                                              </p:val>
                                            </p:tav>
                                            <p:tav tm="100000">
                                              <p:val>
                                                <p:strVal val="#ppt_y"/>
                                              </p:val>
                                            </p:tav>
                                          </p:tavLst>
                                        </p:anim>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489"/>
                                            </p:tgtEl>
                                            <p:attrNameLst>
                                              <p:attrName>style.visibility</p:attrName>
                                            </p:attrNameLst>
                                          </p:cBhvr>
                                          <p:to>
                                            <p:strVal val="visible"/>
                                          </p:to>
                                        </p:set>
                                        <p:anim calcmode="lin" valueType="num">
                                          <p:cBhvr>
                                            <p:cTn id="50" dur="250" fill="hold"/>
                                            <p:tgtEl>
                                              <p:spTgt spid="489"/>
                                            </p:tgtEl>
                                            <p:attrNameLst>
                                              <p:attrName>ppt_w</p:attrName>
                                            </p:attrNameLst>
                                          </p:cBhvr>
                                          <p:tavLst>
                                            <p:tav tm="0">
                                              <p:val>
                                                <p:fltVal val="0"/>
                                              </p:val>
                                            </p:tav>
                                            <p:tav tm="100000">
                                              <p:val>
                                                <p:strVal val="#ppt_w"/>
                                              </p:val>
                                            </p:tav>
                                          </p:tavLst>
                                        </p:anim>
                                        <p:anim calcmode="lin" valueType="num">
                                          <p:cBhvr>
                                            <p:cTn id="51" dur="250" fill="hold"/>
                                            <p:tgtEl>
                                              <p:spTgt spid="489"/>
                                            </p:tgtEl>
                                            <p:attrNameLst>
                                              <p:attrName>ppt_h</p:attrName>
                                            </p:attrNameLst>
                                          </p:cBhvr>
                                          <p:tavLst>
                                            <p:tav tm="0">
                                              <p:val>
                                                <p:fltVal val="0"/>
                                              </p:val>
                                            </p:tav>
                                            <p:tav tm="100000">
                                              <p:val>
                                                <p:strVal val="#ppt_h"/>
                                              </p:val>
                                            </p:tav>
                                          </p:tavLst>
                                        </p:anim>
                                        <p:anim calcmode="lin" valueType="num">
                                          <p:cBhvr>
                                            <p:cTn id="52" dur="250" fill="hold"/>
                                            <p:tgtEl>
                                              <p:spTgt spid="489"/>
                                            </p:tgtEl>
                                            <p:attrNameLst>
                                              <p:attrName>style.rotation</p:attrName>
                                            </p:attrNameLst>
                                          </p:cBhvr>
                                          <p:tavLst>
                                            <p:tav tm="0">
                                              <p:val>
                                                <p:fltVal val="360"/>
                                              </p:val>
                                            </p:tav>
                                            <p:tav tm="100000">
                                              <p:val>
                                                <p:fltVal val="0"/>
                                              </p:val>
                                            </p:tav>
                                          </p:tavLst>
                                        </p:anim>
                                        <p:animEffect transition="in" filter="fade">
                                          <p:cBhvr>
                                            <p:cTn id="53" dur="250"/>
                                            <p:tgtEl>
                                              <p:spTgt spid="489"/>
                                            </p:tgtEl>
                                          </p:cBhvr>
                                        </p:animEffect>
                                      </p:childTnLst>
                                    </p:cTn>
                                  </p:par>
                                </p:childTnLst>
                              </p:cTn>
                            </p:par>
                            <p:par>
                              <p:cTn id="54" fill="hold">
                                <p:stCondLst>
                                  <p:cond delay="4000"/>
                                </p:stCondLst>
                                <p:childTnLst>
                                  <p:par>
                                    <p:cTn id="55" presetID="2" presetClass="entr" presetSubtype="1" fill="hold" grpId="0" nodeType="afterEffect">
                                      <p:stCondLst>
                                        <p:cond delay="0"/>
                                      </p:stCondLst>
                                      <p:childTnLst>
                                        <p:set>
                                          <p:cBhvr>
                                            <p:cTn id="56" dur="1" fill="hold">
                                              <p:stCondLst>
                                                <p:cond delay="0"/>
                                              </p:stCondLst>
                                            </p:cTn>
                                            <p:tgtEl>
                                              <p:spTgt spid="492"/>
                                            </p:tgtEl>
                                            <p:attrNameLst>
                                              <p:attrName>style.visibility</p:attrName>
                                            </p:attrNameLst>
                                          </p:cBhvr>
                                          <p:to>
                                            <p:strVal val="visible"/>
                                          </p:to>
                                        </p:set>
                                        <p:anim calcmode="lin" valueType="num">
                                          <p:cBhvr additive="base">
                                            <p:cTn id="57" dur="750" fill="hold"/>
                                            <p:tgtEl>
                                              <p:spTgt spid="492"/>
                                            </p:tgtEl>
                                            <p:attrNameLst>
                                              <p:attrName>ppt_x</p:attrName>
                                            </p:attrNameLst>
                                          </p:cBhvr>
                                          <p:tavLst>
                                            <p:tav tm="0">
                                              <p:val>
                                                <p:strVal val="#ppt_x"/>
                                              </p:val>
                                            </p:tav>
                                            <p:tav tm="100000">
                                              <p:val>
                                                <p:strVal val="#ppt_x"/>
                                              </p:val>
                                            </p:tav>
                                          </p:tavLst>
                                        </p:anim>
                                        <p:anim calcmode="lin" valueType="num">
                                          <p:cBhvr additive="base">
                                            <p:cTn id="58" dur="750" fill="hold"/>
                                            <p:tgtEl>
                                              <p:spTgt spid="492"/>
                                            </p:tgtEl>
                                            <p:attrNameLst>
                                              <p:attrName>ppt_y</p:attrName>
                                            </p:attrNameLst>
                                          </p:cBhvr>
                                          <p:tavLst>
                                            <p:tav tm="0">
                                              <p:val>
                                                <p:strVal val="0-#ppt_h/2"/>
                                              </p:val>
                                            </p:tav>
                                            <p:tav tm="100000">
                                              <p:val>
                                                <p:strVal val="#ppt_y"/>
                                              </p:val>
                                            </p:tav>
                                          </p:tavLst>
                                        </p:anim>
                                      </p:childTnLst>
                                    </p:cTn>
                                  </p:par>
                                </p:childTnLst>
                              </p:cTn>
                            </p:par>
                            <p:par>
                              <p:cTn id="59" fill="hold">
                                <p:stCondLst>
                                  <p:cond delay="5000"/>
                                </p:stCondLst>
                                <p:childTnLst>
                                  <p:par>
                                    <p:cTn id="60" presetID="49" presetClass="entr" presetSubtype="0" decel="100000" fill="hold" grpId="0" nodeType="afterEffect">
                                      <p:stCondLst>
                                        <p:cond delay="0"/>
                                      </p:stCondLst>
                                      <p:childTnLst>
                                        <p:set>
                                          <p:cBhvr>
                                            <p:cTn id="61" dur="1" fill="hold">
                                              <p:stCondLst>
                                                <p:cond delay="0"/>
                                              </p:stCondLst>
                                            </p:cTn>
                                            <p:tgtEl>
                                              <p:spTgt spid="491"/>
                                            </p:tgtEl>
                                            <p:attrNameLst>
                                              <p:attrName>style.visibility</p:attrName>
                                            </p:attrNameLst>
                                          </p:cBhvr>
                                          <p:to>
                                            <p:strVal val="visible"/>
                                          </p:to>
                                        </p:set>
                                        <p:anim calcmode="lin" valueType="num">
                                          <p:cBhvr>
                                            <p:cTn id="62" dur="250" fill="hold"/>
                                            <p:tgtEl>
                                              <p:spTgt spid="491"/>
                                            </p:tgtEl>
                                            <p:attrNameLst>
                                              <p:attrName>ppt_w</p:attrName>
                                            </p:attrNameLst>
                                          </p:cBhvr>
                                          <p:tavLst>
                                            <p:tav tm="0">
                                              <p:val>
                                                <p:fltVal val="0"/>
                                              </p:val>
                                            </p:tav>
                                            <p:tav tm="100000">
                                              <p:val>
                                                <p:strVal val="#ppt_w"/>
                                              </p:val>
                                            </p:tav>
                                          </p:tavLst>
                                        </p:anim>
                                        <p:anim calcmode="lin" valueType="num">
                                          <p:cBhvr>
                                            <p:cTn id="63" dur="250" fill="hold"/>
                                            <p:tgtEl>
                                              <p:spTgt spid="491"/>
                                            </p:tgtEl>
                                            <p:attrNameLst>
                                              <p:attrName>ppt_h</p:attrName>
                                            </p:attrNameLst>
                                          </p:cBhvr>
                                          <p:tavLst>
                                            <p:tav tm="0">
                                              <p:val>
                                                <p:fltVal val="0"/>
                                              </p:val>
                                            </p:tav>
                                            <p:tav tm="100000">
                                              <p:val>
                                                <p:strVal val="#ppt_h"/>
                                              </p:val>
                                            </p:tav>
                                          </p:tavLst>
                                        </p:anim>
                                        <p:anim calcmode="lin" valueType="num">
                                          <p:cBhvr>
                                            <p:cTn id="64" dur="250" fill="hold"/>
                                            <p:tgtEl>
                                              <p:spTgt spid="491"/>
                                            </p:tgtEl>
                                            <p:attrNameLst>
                                              <p:attrName>style.rotation</p:attrName>
                                            </p:attrNameLst>
                                          </p:cBhvr>
                                          <p:tavLst>
                                            <p:tav tm="0">
                                              <p:val>
                                                <p:fltVal val="360"/>
                                              </p:val>
                                            </p:tav>
                                            <p:tav tm="100000">
                                              <p:val>
                                                <p:fltVal val="0"/>
                                              </p:val>
                                            </p:tav>
                                          </p:tavLst>
                                        </p:anim>
                                        <p:animEffect transition="in" filter="fade">
                                          <p:cBhvr>
                                            <p:cTn id="65" dur="250"/>
                                            <p:tgtEl>
                                              <p:spTgt spid="491"/>
                                            </p:tgtEl>
                                          </p:cBhvr>
                                        </p:animEffect>
                                      </p:childTnLst>
                                    </p:cTn>
                                  </p:par>
                                </p:childTnLst>
                              </p:cTn>
                            </p:par>
                            <p:par>
                              <p:cTn id="66" fill="hold">
                                <p:stCondLst>
                                  <p:cond delay="5500"/>
                                </p:stCondLst>
                                <p:childTnLst>
                                  <p:par>
                                    <p:cTn id="67" presetID="2" presetClass="entr" presetSubtype="1" fill="hold" grpId="0" nodeType="afterEffect">
                                      <p:stCondLst>
                                        <p:cond delay="0"/>
                                      </p:stCondLst>
                                      <p:childTnLst>
                                        <p:set>
                                          <p:cBhvr>
                                            <p:cTn id="68" dur="1" fill="hold">
                                              <p:stCondLst>
                                                <p:cond delay="0"/>
                                              </p:stCondLst>
                                            </p:cTn>
                                            <p:tgtEl>
                                              <p:spTgt spid="494"/>
                                            </p:tgtEl>
                                            <p:attrNameLst>
                                              <p:attrName>style.visibility</p:attrName>
                                            </p:attrNameLst>
                                          </p:cBhvr>
                                          <p:to>
                                            <p:strVal val="visible"/>
                                          </p:to>
                                        </p:set>
                                        <p:anim calcmode="lin" valueType="num">
                                          <p:cBhvr additive="base">
                                            <p:cTn id="69" dur="750" fill="hold"/>
                                            <p:tgtEl>
                                              <p:spTgt spid="494"/>
                                            </p:tgtEl>
                                            <p:attrNameLst>
                                              <p:attrName>ppt_x</p:attrName>
                                            </p:attrNameLst>
                                          </p:cBhvr>
                                          <p:tavLst>
                                            <p:tav tm="0">
                                              <p:val>
                                                <p:strVal val="#ppt_x"/>
                                              </p:val>
                                            </p:tav>
                                            <p:tav tm="100000">
                                              <p:val>
                                                <p:strVal val="#ppt_x"/>
                                              </p:val>
                                            </p:tav>
                                          </p:tavLst>
                                        </p:anim>
                                        <p:anim calcmode="lin" valueType="num">
                                          <p:cBhvr additive="base">
                                            <p:cTn id="70" dur="750" fill="hold"/>
                                            <p:tgtEl>
                                              <p:spTgt spid="494"/>
                                            </p:tgtEl>
                                            <p:attrNameLst>
                                              <p:attrName>ppt_y</p:attrName>
                                            </p:attrNameLst>
                                          </p:cBhvr>
                                          <p:tavLst>
                                            <p:tav tm="0">
                                              <p:val>
                                                <p:strVal val="0-#ppt_h/2"/>
                                              </p:val>
                                            </p:tav>
                                            <p:tav tm="100000">
                                              <p:val>
                                                <p:strVal val="#ppt_y"/>
                                              </p:val>
                                            </p:tav>
                                          </p:tavLst>
                                        </p:anim>
                                      </p:childTnLst>
                                    </p:cTn>
                                  </p:par>
                                </p:childTnLst>
                              </p:cTn>
                            </p:par>
                            <p:par>
                              <p:cTn id="71" fill="hold">
                                <p:stCondLst>
                                  <p:cond delay="6500"/>
                                </p:stCondLst>
                                <p:childTnLst>
                                  <p:par>
                                    <p:cTn id="72" presetID="49" presetClass="entr" presetSubtype="0" decel="100000" fill="hold" grpId="0" nodeType="afterEffect">
                                      <p:stCondLst>
                                        <p:cond delay="0"/>
                                      </p:stCondLst>
                                      <p:childTnLst>
                                        <p:set>
                                          <p:cBhvr>
                                            <p:cTn id="73" dur="1" fill="hold">
                                              <p:stCondLst>
                                                <p:cond delay="0"/>
                                              </p:stCondLst>
                                            </p:cTn>
                                            <p:tgtEl>
                                              <p:spTgt spid="493"/>
                                            </p:tgtEl>
                                            <p:attrNameLst>
                                              <p:attrName>style.visibility</p:attrName>
                                            </p:attrNameLst>
                                          </p:cBhvr>
                                          <p:to>
                                            <p:strVal val="visible"/>
                                          </p:to>
                                        </p:set>
                                        <p:anim calcmode="lin" valueType="num">
                                          <p:cBhvr>
                                            <p:cTn id="74" dur="250" fill="hold"/>
                                            <p:tgtEl>
                                              <p:spTgt spid="493"/>
                                            </p:tgtEl>
                                            <p:attrNameLst>
                                              <p:attrName>ppt_w</p:attrName>
                                            </p:attrNameLst>
                                          </p:cBhvr>
                                          <p:tavLst>
                                            <p:tav tm="0">
                                              <p:val>
                                                <p:fltVal val="0"/>
                                              </p:val>
                                            </p:tav>
                                            <p:tav tm="100000">
                                              <p:val>
                                                <p:strVal val="#ppt_w"/>
                                              </p:val>
                                            </p:tav>
                                          </p:tavLst>
                                        </p:anim>
                                        <p:anim calcmode="lin" valueType="num">
                                          <p:cBhvr>
                                            <p:cTn id="75" dur="250" fill="hold"/>
                                            <p:tgtEl>
                                              <p:spTgt spid="493"/>
                                            </p:tgtEl>
                                            <p:attrNameLst>
                                              <p:attrName>ppt_h</p:attrName>
                                            </p:attrNameLst>
                                          </p:cBhvr>
                                          <p:tavLst>
                                            <p:tav tm="0">
                                              <p:val>
                                                <p:fltVal val="0"/>
                                              </p:val>
                                            </p:tav>
                                            <p:tav tm="100000">
                                              <p:val>
                                                <p:strVal val="#ppt_h"/>
                                              </p:val>
                                            </p:tav>
                                          </p:tavLst>
                                        </p:anim>
                                        <p:anim calcmode="lin" valueType="num">
                                          <p:cBhvr>
                                            <p:cTn id="76" dur="250" fill="hold"/>
                                            <p:tgtEl>
                                              <p:spTgt spid="493"/>
                                            </p:tgtEl>
                                            <p:attrNameLst>
                                              <p:attrName>style.rotation</p:attrName>
                                            </p:attrNameLst>
                                          </p:cBhvr>
                                          <p:tavLst>
                                            <p:tav tm="0">
                                              <p:val>
                                                <p:fltVal val="360"/>
                                              </p:val>
                                            </p:tav>
                                            <p:tav tm="100000">
                                              <p:val>
                                                <p:fltVal val="0"/>
                                              </p:val>
                                            </p:tav>
                                          </p:tavLst>
                                        </p:anim>
                                        <p:animEffect transition="in" filter="fade">
                                          <p:cBhvr>
                                            <p:cTn id="77" dur="250"/>
                                            <p:tgtEl>
                                              <p:spTgt spid="493"/>
                                            </p:tgtEl>
                                          </p:cBhvr>
                                        </p:animEffect>
                                      </p:childTnLst>
                                    </p:cTn>
                                  </p:par>
                                </p:childTnLst>
                              </p:cTn>
                            </p:par>
                            <p:par>
                              <p:cTn id="78" fill="hold">
                                <p:stCondLst>
                                  <p:cond delay="7000"/>
                                </p:stCondLst>
                                <p:childTnLst>
                                  <p:par>
                                    <p:cTn id="79" presetID="2" presetClass="entr" presetSubtype="1" fill="hold" grpId="0" nodeType="afterEffect">
                                      <p:stCondLst>
                                        <p:cond delay="0"/>
                                      </p:stCondLst>
                                      <p:childTnLst>
                                        <p:set>
                                          <p:cBhvr>
                                            <p:cTn id="80" dur="1" fill="hold">
                                              <p:stCondLst>
                                                <p:cond delay="0"/>
                                              </p:stCondLst>
                                            </p:cTn>
                                            <p:tgtEl>
                                              <p:spTgt spid="496"/>
                                            </p:tgtEl>
                                            <p:attrNameLst>
                                              <p:attrName>style.visibility</p:attrName>
                                            </p:attrNameLst>
                                          </p:cBhvr>
                                          <p:to>
                                            <p:strVal val="visible"/>
                                          </p:to>
                                        </p:set>
                                        <p:anim calcmode="lin" valueType="num">
                                          <p:cBhvr additive="base">
                                            <p:cTn id="81" dur="750" fill="hold"/>
                                            <p:tgtEl>
                                              <p:spTgt spid="496"/>
                                            </p:tgtEl>
                                            <p:attrNameLst>
                                              <p:attrName>ppt_x</p:attrName>
                                            </p:attrNameLst>
                                          </p:cBhvr>
                                          <p:tavLst>
                                            <p:tav tm="0">
                                              <p:val>
                                                <p:strVal val="#ppt_x"/>
                                              </p:val>
                                            </p:tav>
                                            <p:tav tm="100000">
                                              <p:val>
                                                <p:strVal val="#ppt_x"/>
                                              </p:val>
                                            </p:tav>
                                          </p:tavLst>
                                        </p:anim>
                                        <p:anim calcmode="lin" valueType="num">
                                          <p:cBhvr additive="base">
                                            <p:cTn id="82" dur="750" fill="hold"/>
                                            <p:tgtEl>
                                              <p:spTgt spid="496"/>
                                            </p:tgtEl>
                                            <p:attrNameLst>
                                              <p:attrName>ppt_y</p:attrName>
                                            </p:attrNameLst>
                                          </p:cBhvr>
                                          <p:tavLst>
                                            <p:tav tm="0">
                                              <p:val>
                                                <p:strVal val="0-#ppt_h/2"/>
                                              </p:val>
                                            </p:tav>
                                            <p:tav tm="100000">
                                              <p:val>
                                                <p:strVal val="#ppt_y"/>
                                              </p:val>
                                            </p:tav>
                                          </p:tavLst>
                                        </p:anim>
                                      </p:childTnLst>
                                    </p:cTn>
                                  </p:par>
                                </p:childTnLst>
                              </p:cTn>
                            </p:par>
                            <p:par>
                              <p:cTn id="83" fill="hold">
                                <p:stCondLst>
                                  <p:cond delay="8000"/>
                                </p:stCondLst>
                                <p:childTnLst>
                                  <p:par>
                                    <p:cTn id="84" presetID="49" presetClass="entr" presetSubtype="0" decel="100000" fill="hold" grpId="0" nodeType="afterEffect">
                                      <p:stCondLst>
                                        <p:cond delay="0"/>
                                      </p:stCondLst>
                                      <p:childTnLst>
                                        <p:set>
                                          <p:cBhvr>
                                            <p:cTn id="85" dur="1" fill="hold">
                                              <p:stCondLst>
                                                <p:cond delay="0"/>
                                              </p:stCondLst>
                                            </p:cTn>
                                            <p:tgtEl>
                                              <p:spTgt spid="495"/>
                                            </p:tgtEl>
                                            <p:attrNameLst>
                                              <p:attrName>style.visibility</p:attrName>
                                            </p:attrNameLst>
                                          </p:cBhvr>
                                          <p:to>
                                            <p:strVal val="visible"/>
                                          </p:to>
                                        </p:set>
                                        <p:anim calcmode="lin" valueType="num">
                                          <p:cBhvr>
                                            <p:cTn id="86" dur="250" fill="hold"/>
                                            <p:tgtEl>
                                              <p:spTgt spid="495"/>
                                            </p:tgtEl>
                                            <p:attrNameLst>
                                              <p:attrName>ppt_w</p:attrName>
                                            </p:attrNameLst>
                                          </p:cBhvr>
                                          <p:tavLst>
                                            <p:tav tm="0">
                                              <p:val>
                                                <p:fltVal val="0"/>
                                              </p:val>
                                            </p:tav>
                                            <p:tav tm="100000">
                                              <p:val>
                                                <p:strVal val="#ppt_w"/>
                                              </p:val>
                                            </p:tav>
                                          </p:tavLst>
                                        </p:anim>
                                        <p:anim calcmode="lin" valueType="num">
                                          <p:cBhvr>
                                            <p:cTn id="87" dur="250" fill="hold"/>
                                            <p:tgtEl>
                                              <p:spTgt spid="495"/>
                                            </p:tgtEl>
                                            <p:attrNameLst>
                                              <p:attrName>ppt_h</p:attrName>
                                            </p:attrNameLst>
                                          </p:cBhvr>
                                          <p:tavLst>
                                            <p:tav tm="0">
                                              <p:val>
                                                <p:fltVal val="0"/>
                                              </p:val>
                                            </p:tav>
                                            <p:tav tm="100000">
                                              <p:val>
                                                <p:strVal val="#ppt_h"/>
                                              </p:val>
                                            </p:tav>
                                          </p:tavLst>
                                        </p:anim>
                                        <p:anim calcmode="lin" valueType="num">
                                          <p:cBhvr>
                                            <p:cTn id="88" dur="250" fill="hold"/>
                                            <p:tgtEl>
                                              <p:spTgt spid="495"/>
                                            </p:tgtEl>
                                            <p:attrNameLst>
                                              <p:attrName>style.rotation</p:attrName>
                                            </p:attrNameLst>
                                          </p:cBhvr>
                                          <p:tavLst>
                                            <p:tav tm="0">
                                              <p:val>
                                                <p:fltVal val="360"/>
                                              </p:val>
                                            </p:tav>
                                            <p:tav tm="100000">
                                              <p:val>
                                                <p:fltVal val="0"/>
                                              </p:val>
                                            </p:tav>
                                          </p:tavLst>
                                        </p:anim>
                                        <p:animEffect transition="in" filter="fade">
                                          <p:cBhvr>
                                            <p:cTn id="89" dur="250"/>
                                            <p:tgtEl>
                                              <p:spTgt spid="495"/>
                                            </p:tgtEl>
                                          </p:cBhvr>
                                        </p:animEffect>
                                      </p:childTnLst>
                                    </p:cTn>
                                  </p:par>
                                </p:childTnLst>
                              </p:cTn>
                            </p:par>
                            <p:par>
                              <p:cTn id="90" fill="hold">
                                <p:stCondLst>
                                  <p:cond delay="8500"/>
                                </p:stCondLst>
                                <p:childTnLst>
                                  <p:par>
                                    <p:cTn id="91" presetID="2" presetClass="entr" presetSubtype="1" fill="hold" grpId="0" nodeType="afterEffect">
                                      <p:stCondLst>
                                        <p:cond delay="0"/>
                                      </p:stCondLst>
                                      <p:childTnLst>
                                        <p:set>
                                          <p:cBhvr>
                                            <p:cTn id="92" dur="1" fill="hold">
                                              <p:stCondLst>
                                                <p:cond delay="0"/>
                                              </p:stCondLst>
                                            </p:cTn>
                                            <p:tgtEl>
                                              <p:spTgt spid="498"/>
                                            </p:tgtEl>
                                            <p:attrNameLst>
                                              <p:attrName>style.visibility</p:attrName>
                                            </p:attrNameLst>
                                          </p:cBhvr>
                                          <p:to>
                                            <p:strVal val="visible"/>
                                          </p:to>
                                        </p:set>
                                        <p:anim calcmode="lin" valueType="num">
                                          <p:cBhvr additive="base">
                                            <p:cTn id="93" dur="750" fill="hold"/>
                                            <p:tgtEl>
                                              <p:spTgt spid="498"/>
                                            </p:tgtEl>
                                            <p:attrNameLst>
                                              <p:attrName>ppt_x</p:attrName>
                                            </p:attrNameLst>
                                          </p:cBhvr>
                                          <p:tavLst>
                                            <p:tav tm="0">
                                              <p:val>
                                                <p:strVal val="#ppt_x"/>
                                              </p:val>
                                            </p:tav>
                                            <p:tav tm="100000">
                                              <p:val>
                                                <p:strVal val="#ppt_x"/>
                                              </p:val>
                                            </p:tav>
                                          </p:tavLst>
                                        </p:anim>
                                        <p:anim calcmode="lin" valueType="num">
                                          <p:cBhvr additive="base">
                                            <p:cTn id="94" dur="750" fill="hold"/>
                                            <p:tgtEl>
                                              <p:spTgt spid="498"/>
                                            </p:tgtEl>
                                            <p:attrNameLst>
                                              <p:attrName>ppt_y</p:attrName>
                                            </p:attrNameLst>
                                          </p:cBhvr>
                                          <p:tavLst>
                                            <p:tav tm="0">
                                              <p:val>
                                                <p:strVal val="0-#ppt_h/2"/>
                                              </p:val>
                                            </p:tav>
                                            <p:tav tm="100000">
                                              <p:val>
                                                <p:strVal val="#ppt_y"/>
                                              </p:val>
                                            </p:tav>
                                          </p:tavLst>
                                        </p:anim>
                                      </p:childTnLst>
                                    </p:cTn>
                                  </p:par>
                                </p:childTnLst>
                              </p:cTn>
                            </p:par>
                            <p:par>
                              <p:cTn id="95" fill="hold">
                                <p:stCondLst>
                                  <p:cond delay="9500"/>
                                </p:stCondLst>
                                <p:childTnLst>
                                  <p:par>
                                    <p:cTn id="96" presetID="49" presetClass="entr" presetSubtype="0" decel="100000" fill="hold" grpId="0" nodeType="afterEffect">
                                      <p:stCondLst>
                                        <p:cond delay="0"/>
                                      </p:stCondLst>
                                      <p:childTnLst>
                                        <p:set>
                                          <p:cBhvr>
                                            <p:cTn id="97" dur="1" fill="hold">
                                              <p:stCondLst>
                                                <p:cond delay="0"/>
                                              </p:stCondLst>
                                            </p:cTn>
                                            <p:tgtEl>
                                              <p:spTgt spid="497"/>
                                            </p:tgtEl>
                                            <p:attrNameLst>
                                              <p:attrName>style.visibility</p:attrName>
                                            </p:attrNameLst>
                                          </p:cBhvr>
                                          <p:to>
                                            <p:strVal val="visible"/>
                                          </p:to>
                                        </p:set>
                                        <p:anim calcmode="lin" valueType="num">
                                          <p:cBhvr>
                                            <p:cTn id="98" dur="250" fill="hold"/>
                                            <p:tgtEl>
                                              <p:spTgt spid="497"/>
                                            </p:tgtEl>
                                            <p:attrNameLst>
                                              <p:attrName>ppt_w</p:attrName>
                                            </p:attrNameLst>
                                          </p:cBhvr>
                                          <p:tavLst>
                                            <p:tav tm="0">
                                              <p:val>
                                                <p:fltVal val="0"/>
                                              </p:val>
                                            </p:tav>
                                            <p:tav tm="100000">
                                              <p:val>
                                                <p:strVal val="#ppt_w"/>
                                              </p:val>
                                            </p:tav>
                                          </p:tavLst>
                                        </p:anim>
                                        <p:anim calcmode="lin" valueType="num">
                                          <p:cBhvr>
                                            <p:cTn id="99" dur="250" fill="hold"/>
                                            <p:tgtEl>
                                              <p:spTgt spid="497"/>
                                            </p:tgtEl>
                                            <p:attrNameLst>
                                              <p:attrName>ppt_h</p:attrName>
                                            </p:attrNameLst>
                                          </p:cBhvr>
                                          <p:tavLst>
                                            <p:tav tm="0">
                                              <p:val>
                                                <p:fltVal val="0"/>
                                              </p:val>
                                            </p:tav>
                                            <p:tav tm="100000">
                                              <p:val>
                                                <p:strVal val="#ppt_h"/>
                                              </p:val>
                                            </p:tav>
                                          </p:tavLst>
                                        </p:anim>
                                        <p:anim calcmode="lin" valueType="num">
                                          <p:cBhvr>
                                            <p:cTn id="100" dur="250" fill="hold"/>
                                            <p:tgtEl>
                                              <p:spTgt spid="497"/>
                                            </p:tgtEl>
                                            <p:attrNameLst>
                                              <p:attrName>style.rotation</p:attrName>
                                            </p:attrNameLst>
                                          </p:cBhvr>
                                          <p:tavLst>
                                            <p:tav tm="0">
                                              <p:val>
                                                <p:fltVal val="360"/>
                                              </p:val>
                                            </p:tav>
                                            <p:tav tm="100000">
                                              <p:val>
                                                <p:fltVal val="0"/>
                                              </p:val>
                                            </p:tav>
                                          </p:tavLst>
                                        </p:anim>
                                        <p:animEffect transition="in" filter="fade">
                                          <p:cBhvr>
                                            <p:cTn id="101" dur="250"/>
                                            <p:tgtEl>
                                              <p:spTgt spid="497"/>
                                            </p:tgtEl>
                                          </p:cBhvr>
                                        </p:animEffect>
                                      </p:childTnLst>
                                    </p:cTn>
                                  </p:par>
                                </p:childTnLst>
                              </p:cTn>
                            </p:par>
                            <p:par>
                              <p:cTn id="102" fill="hold">
                                <p:stCondLst>
                                  <p:cond delay="10000"/>
                                </p:stCondLst>
                                <p:childTnLst>
                                  <p:par>
                                    <p:cTn id="103" presetID="2" presetClass="entr" presetSubtype="1" fill="hold" grpId="0" nodeType="afterEffect">
                                      <p:stCondLst>
                                        <p:cond delay="0"/>
                                      </p:stCondLst>
                                      <p:childTnLst>
                                        <p:set>
                                          <p:cBhvr>
                                            <p:cTn id="104" dur="1" fill="hold">
                                              <p:stCondLst>
                                                <p:cond delay="0"/>
                                              </p:stCondLst>
                                            </p:cTn>
                                            <p:tgtEl>
                                              <p:spTgt spid="500"/>
                                            </p:tgtEl>
                                            <p:attrNameLst>
                                              <p:attrName>style.visibility</p:attrName>
                                            </p:attrNameLst>
                                          </p:cBhvr>
                                          <p:to>
                                            <p:strVal val="visible"/>
                                          </p:to>
                                        </p:set>
                                        <p:anim calcmode="lin" valueType="num">
                                          <p:cBhvr additive="base">
                                            <p:cTn id="105" dur="750" fill="hold"/>
                                            <p:tgtEl>
                                              <p:spTgt spid="500"/>
                                            </p:tgtEl>
                                            <p:attrNameLst>
                                              <p:attrName>ppt_x</p:attrName>
                                            </p:attrNameLst>
                                          </p:cBhvr>
                                          <p:tavLst>
                                            <p:tav tm="0">
                                              <p:val>
                                                <p:strVal val="#ppt_x"/>
                                              </p:val>
                                            </p:tav>
                                            <p:tav tm="100000">
                                              <p:val>
                                                <p:strVal val="#ppt_x"/>
                                              </p:val>
                                            </p:tav>
                                          </p:tavLst>
                                        </p:anim>
                                        <p:anim calcmode="lin" valueType="num">
                                          <p:cBhvr additive="base">
                                            <p:cTn id="106" dur="750" fill="hold"/>
                                            <p:tgtEl>
                                              <p:spTgt spid="500"/>
                                            </p:tgtEl>
                                            <p:attrNameLst>
                                              <p:attrName>ppt_y</p:attrName>
                                            </p:attrNameLst>
                                          </p:cBhvr>
                                          <p:tavLst>
                                            <p:tav tm="0">
                                              <p:val>
                                                <p:strVal val="0-#ppt_h/2"/>
                                              </p:val>
                                            </p:tav>
                                            <p:tav tm="100000">
                                              <p:val>
                                                <p:strVal val="#ppt_y"/>
                                              </p:val>
                                            </p:tav>
                                          </p:tavLst>
                                        </p:anim>
                                      </p:childTnLst>
                                    </p:cTn>
                                  </p:par>
                                </p:childTnLst>
                              </p:cTn>
                            </p:par>
                            <p:par>
                              <p:cTn id="107" fill="hold">
                                <p:stCondLst>
                                  <p:cond delay="11000"/>
                                </p:stCondLst>
                                <p:childTnLst>
                                  <p:par>
                                    <p:cTn id="108" presetID="49" presetClass="entr" presetSubtype="0" decel="100000" fill="hold" grpId="0" nodeType="afterEffect">
                                      <p:stCondLst>
                                        <p:cond delay="0"/>
                                      </p:stCondLst>
                                      <p:childTnLst>
                                        <p:set>
                                          <p:cBhvr>
                                            <p:cTn id="109" dur="1" fill="hold">
                                              <p:stCondLst>
                                                <p:cond delay="0"/>
                                              </p:stCondLst>
                                            </p:cTn>
                                            <p:tgtEl>
                                              <p:spTgt spid="499"/>
                                            </p:tgtEl>
                                            <p:attrNameLst>
                                              <p:attrName>style.visibility</p:attrName>
                                            </p:attrNameLst>
                                          </p:cBhvr>
                                          <p:to>
                                            <p:strVal val="visible"/>
                                          </p:to>
                                        </p:set>
                                        <p:anim calcmode="lin" valueType="num">
                                          <p:cBhvr>
                                            <p:cTn id="110" dur="250" fill="hold"/>
                                            <p:tgtEl>
                                              <p:spTgt spid="499"/>
                                            </p:tgtEl>
                                            <p:attrNameLst>
                                              <p:attrName>ppt_w</p:attrName>
                                            </p:attrNameLst>
                                          </p:cBhvr>
                                          <p:tavLst>
                                            <p:tav tm="0">
                                              <p:val>
                                                <p:fltVal val="0"/>
                                              </p:val>
                                            </p:tav>
                                            <p:tav tm="100000">
                                              <p:val>
                                                <p:strVal val="#ppt_w"/>
                                              </p:val>
                                            </p:tav>
                                          </p:tavLst>
                                        </p:anim>
                                        <p:anim calcmode="lin" valueType="num">
                                          <p:cBhvr>
                                            <p:cTn id="111" dur="250" fill="hold"/>
                                            <p:tgtEl>
                                              <p:spTgt spid="499"/>
                                            </p:tgtEl>
                                            <p:attrNameLst>
                                              <p:attrName>ppt_h</p:attrName>
                                            </p:attrNameLst>
                                          </p:cBhvr>
                                          <p:tavLst>
                                            <p:tav tm="0">
                                              <p:val>
                                                <p:fltVal val="0"/>
                                              </p:val>
                                            </p:tav>
                                            <p:tav tm="100000">
                                              <p:val>
                                                <p:strVal val="#ppt_h"/>
                                              </p:val>
                                            </p:tav>
                                          </p:tavLst>
                                        </p:anim>
                                        <p:anim calcmode="lin" valueType="num">
                                          <p:cBhvr>
                                            <p:cTn id="112" dur="250" fill="hold"/>
                                            <p:tgtEl>
                                              <p:spTgt spid="499"/>
                                            </p:tgtEl>
                                            <p:attrNameLst>
                                              <p:attrName>style.rotation</p:attrName>
                                            </p:attrNameLst>
                                          </p:cBhvr>
                                          <p:tavLst>
                                            <p:tav tm="0">
                                              <p:val>
                                                <p:fltVal val="360"/>
                                              </p:val>
                                            </p:tav>
                                            <p:tav tm="100000">
                                              <p:val>
                                                <p:fltVal val="0"/>
                                              </p:val>
                                            </p:tav>
                                          </p:tavLst>
                                        </p:anim>
                                        <p:animEffect transition="in" filter="fade">
                                          <p:cBhvr>
                                            <p:cTn id="113" dur="250"/>
                                            <p:tgtEl>
                                              <p:spTgt spid="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 grpId="0"/>
          <p:bldP spid="490" grpId="0" bldLvl="0" animBg="1"/>
          <p:bldP spid="491" grpId="0"/>
          <p:bldP spid="492" grpId="0" bldLvl="0" animBg="1"/>
          <p:bldP spid="493" grpId="0"/>
          <p:bldP spid="494" grpId="0" bldLvl="0" animBg="1"/>
          <p:bldP spid="495" grpId="0"/>
          <p:bldP spid="496" grpId="0" bldLvl="0" animBg="1"/>
          <p:bldP spid="497" grpId="0"/>
          <p:bldP spid="498" grpId="0" bldLvl="0" animBg="1"/>
          <p:bldP spid="499" grpId="0"/>
          <p:bldP spid="500" grpId="0" bldLvl="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00" y="1796819"/>
            <a:ext cx="12192000" cy="3456000"/>
          </a:xfrm>
          <a:prstGeom prst="rect">
            <a:avLst/>
          </a:prstGeom>
          <a:solidFill>
            <a:srgbClr val="CF006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0" name="直接连接符 9"/>
          <p:cNvCxnSpPr/>
          <p:nvPr/>
        </p:nvCxnSpPr>
        <p:spPr>
          <a:xfrm>
            <a:off x="4368408" y="2180669"/>
            <a:ext cx="0" cy="268829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987856" y="2620800"/>
            <a:ext cx="4853160" cy="874395"/>
          </a:xfrm>
          <a:prstGeom prst="rect">
            <a:avLst/>
          </a:prstGeom>
          <a:noFill/>
        </p:spPr>
        <p:txBody>
          <a:bodyPr wrap="square" rtlCol="0">
            <a:spAutoFit/>
          </a:bodyPr>
          <a:lstStyle/>
          <a:p>
            <a:pPr lvl="0"/>
            <a:r>
              <a:rPr lang="zh-CN" altLang="en-US" sz="2665" b="1" dirty="0" smtClean="0">
                <a:solidFill>
                  <a:prstClr val="white"/>
                </a:solidFill>
              </a:rPr>
              <a:t>第三部分 </a:t>
            </a:r>
            <a:r>
              <a:rPr lang="en-US" altLang="zh-CN" sz="3200" b="1" dirty="0">
                <a:solidFill>
                  <a:prstClr val="white"/>
                </a:solidFill>
              </a:rPr>
              <a:t>| </a:t>
            </a:r>
            <a:r>
              <a:rPr lang="zh-CN" altLang="en-US" sz="4800" b="1" dirty="0" smtClean="0">
                <a:solidFill>
                  <a:prstClr val="white"/>
                </a:solidFill>
              </a:rPr>
              <a:t>添加标题</a:t>
            </a:r>
          </a:p>
        </p:txBody>
      </p:sp>
      <p:sp>
        <p:nvSpPr>
          <p:cNvPr id="13" name="TextBox 12"/>
          <p:cNvSpPr txBox="1"/>
          <p:nvPr/>
        </p:nvSpPr>
        <p:spPr>
          <a:xfrm>
            <a:off x="5040482" y="3525011"/>
            <a:ext cx="1989912"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4" name="TextBox 13"/>
          <p:cNvSpPr txBox="1"/>
          <p:nvPr/>
        </p:nvSpPr>
        <p:spPr>
          <a:xfrm>
            <a:off x="6816867" y="3525011"/>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6" name="TextBox 15"/>
          <p:cNvSpPr txBox="1"/>
          <p:nvPr/>
        </p:nvSpPr>
        <p:spPr>
          <a:xfrm>
            <a:off x="5040482" y="3927343"/>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7" name="TextBox 16"/>
          <p:cNvSpPr txBox="1"/>
          <p:nvPr/>
        </p:nvSpPr>
        <p:spPr>
          <a:xfrm>
            <a:off x="6816867" y="3927343"/>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grpSp>
        <p:nvGrpSpPr>
          <p:cNvPr id="4" name="组合 3"/>
          <p:cNvGrpSpPr/>
          <p:nvPr/>
        </p:nvGrpSpPr>
        <p:grpSpPr>
          <a:xfrm>
            <a:off x="1575774" y="2564819"/>
            <a:ext cx="1920000" cy="1920000"/>
            <a:chOff x="1181380" y="1923614"/>
            <a:chExt cx="1440000" cy="1440000"/>
          </a:xfrm>
        </p:grpSpPr>
        <p:sp>
          <p:nvSpPr>
            <p:cNvPr id="5" name="椭圆 4"/>
            <p:cNvSpPr/>
            <p:nvPr/>
          </p:nvSpPr>
          <p:spPr bwMode="auto">
            <a:xfrm>
              <a:off x="1181380" y="1923614"/>
              <a:ext cx="1440000" cy="1440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540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5" name="KSO_Shape"/>
            <p:cNvSpPr>
              <a:spLocks noChangeAspect="1"/>
            </p:cNvSpPr>
            <p:nvPr/>
          </p:nvSpPr>
          <p:spPr bwMode="auto">
            <a:xfrm>
              <a:off x="1560252" y="2302486"/>
              <a:ext cx="682256" cy="682256"/>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latin typeface="+mn-lt"/>
                <a:ea typeface="+mn-ea"/>
                <a:cs typeface="+mn-ea"/>
                <a:sym typeface="+mn-lt"/>
              </a:endParaRPr>
            </a:p>
          </p:txBody>
        </p:sp>
      </p:grpSp>
      <p:sp>
        <p:nvSpPr>
          <p:cNvPr id="36" name="TextBox 35"/>
          <p:cNvSpPr txBox="1"/>
          <p:nvPr/>
        </p:nvSpPr>
        <p:spPr>
          <a:xfrm>
            <a:off x="8592878" y="3525011"/>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37" name="TextBox 36"/>
          <p:cNvSpPr txBox="1"/>
          <p:nvPr/>
        </p:nvSpPr>
        <p:spPr>
          <a:xfrm>
            <a:off x="8592878" y="3927343"/>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Tree>
  </p:cSld>
  <p:clrMapOvr>
    <a:masterClrMapping/>
  </p:clrMapOvr>
  <p:transition spd="slow">
    <p:blinds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8"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75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6" presetClass="entr" presetSubtype="4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500"/>
                                            <p:tgtEl>
                                              <p:spTgt spid="10"/>
                                            </p:tgtEl>
                                          </p:cBhvr>
                                        </p:animEffect>
                                      </p:childTnLst>
                                    </p:cTn>
                                  </p:par>
                                </p:childTnLst>
                              </p:cTn>
                            </p:par>
                            <p:par>
                              <p:cTn id="17" fill="hold">
                                <p:stCondLst>
                                  <p:cond delay="20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right)">
                                          <p:cBhvr>
                                            <p:cTn id="21" dur="500"/>
                                            <p:tgtEl>
                                              <p:spTgt spid="11"/>
                                            </p:tgtEl>
                                          </p:cBhvr>
                                        </p:animEffect>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900" decel="100000" fill="hold"/>
                                            <p:tgtEl>
                                              <p:spTgt spid="1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900" decel="100000" fill="hold"/>
                                            <p:tgtEl>
                                              <p:spTgt spid="1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5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900" decel="100000" fill="hold"/>
                                            <p:tgtEl>
                                              <p:spTgt spid="3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75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900" decel="100000" fill="hold"/>
                                            <p:tgtEl>
                                              <p:spTgt spid="1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1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900" decel="100000" fill="hold"/>
                                            <p:tgtEl>
                                              <p:spTgt spid="17"/>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125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900" decel="100000" fill="hold"/>
                                            <p:tgtEl>
                                              <p:spTgt spid="37"/>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3" grpId="0"/>
          <p:bldP spid="14" grpId="0"/>
          <p:bldP spid="16" grpId="0"/>
          <p:bldP spid="17"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6" presetClass="entr" presetSubtype="4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500"/>
                                            <p:tgtEl>
                                              <p:spTgt spid="10"/>
                                            </p:tgtEl>
                                          </p:cBhvr>
                                        </p:animEffect>
                                      </p:childTnLst>
                                    </p:cTn>
                                  </p:par>
                                </p:childTnLst>
                              </p:cTn>
                            </p:par>
                            <p:par>
                              <p:cTn id="17" fill="hold">
                                <p:stCondLst>
                                  <p:cond delay="20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right)">
                                          <p:cBhvr>
                                            <p:cTn id="21" dur="500"/>
                                            <p:tgtEl>
                                              <p:spTgt spid="11"/>
                                            </p:tgtEl>
                                          </p:cBhvr>
                                        </p:animEffect>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900" decel="100000" fill="hold"/>
                                            <p:tgtEl>
                                              <p:spTgt spid="1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900" decel="100000" fill="hold"/>
                                            <p:tgtEl>
                                              <p:spTgt spid="1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5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900" decel="100000" fill="hold"/>
                                            <p:tgtEl>
                                              <p:spTgt spid="3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75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900" decel="100000" fill="hold"/>
                                            <p:tgtEl>
                                              <p:spTgt spid="1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1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900" decel="100000" fill="hold"/>
                                            <p:tgtEl>
                                              <p:spTgt spid="17"/>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125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900" decel="100000" fill="hold"/>
                                            <p:tgtEl>
                                              <p:spTgt spid="37"/>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3" grpId="0"/>
          <p:bldP spid="14" grpId="0"/>
          <p:bldP spid="16" grpId="0"/>
          <p:bldP spid="17" grpId="0"/>
          <p:bldP spid="36" grpId="0"/>
          <p:bldP spid="3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a:solidFill>
                <a:schemeClr val="tx1">
                  <a:lumMod val="90000"/>
                  <a:lumOff val="10000"/>
                </a:schemeClr>
              </a:solidFill>
              <a:sym typeface="+mn-ea"/>
            </a:endParaRPr>
          </a:p>
        </p:txBody>
      </p:sp>
      <p:sp>
        <p:nvSpPr>
          <p:cNvPr id="3" name="MH_Other_1"/>
          <p:cNvSpPr/>
          <p:nvPr>
            <p:custDataLst>
              <p:tags r:id="rId1"/>
            </p:custDataLst>
          </p:nvPr>
        </p:nvSpPr>
        <p:spPr>
          <a:xfrm rot="16200000">
            <a:off x="4122834" y="-269167"/>
            <a:ext cx="1108075" cy="7944311"/>
          </a:xfrm>
          <a:custGeom>
            <a:avLst/>
            <a:gdLst>
              <a:gd name="connsiteX0" fmla="*/ 804334 w 1109136"/>
              <a:gd name="connsiteY0" fmla="*/ 5994403 h 7018869"/>
              <a:gd name="connsiteX1" fmla="*/ 304801 w 1109136"/>
              <a:gd name="connsiteY1" fmla="*/ 5994403 h 7018869"/>
              <a:gd name="connsiteX2" fmla="*/ 554568 w 1109136"/>
              <a:gd name="connsiteY2" fmla="*/ 0 h 7018869"/>
              <a:gd name="connsiteX3" fmla="*/ 1109136 w 1109136"/>
              <a:gd name="connsiteY3" fmla="*/ 5994405 h 7018869"/>
              <a:gd name="connsiteX4" fmla="*/ 554568 w 1109136"/>
              <a:gd name="connsiteY4" fmla="*/ 7018869 h 7018869"/>
              <a:gd name="connsiteX5" fmla="*/ 0 w 1109136"/>
              <a:gd name="connsiteY5" fmla="*/ 5994405 h 7018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36" h="7018869">
                <a:moveTo>
                  <a:pt x="804334" y="5994403"/>
                </a:moveTo>
                <a:lnTo>
                  <a:pt x="304801" y="5994403"/>
                </a:lnTo>
                <a:lnTo>
                  <a:pt x="554568" y="0"/>
                </a:lnTo>
                <a:close/>
                <a:moveTo>
                  <a:pt x="1109136" y="5994405"/>
                </a:moveTo>
                <a:lnTo>
                  <a:pt x="554568" y="7018869"/>
                </a:lnTo>
                <a:lnTo>
                  <a:pt x="0" y="5994405"/>
                </a:lnTo>
                <a:close/>
              </a:path>
            </a:pathLst>
          </a:custGeom>
          <a:gradFill flip="none" rotWithShape="1">
            <a:gsLst>
              <a:gs pos="100000">
                <a:schemeClr val="bg1"/>
              </a:gs>
              <a:gs pos="0">
                <a:srgbClr val="E0E0E0"/>
              </a:gs>
            </a:gsLst>
            <a:lin ang="8100000" scaled="0"/>
            <a:tileRect/>
          </a:gradFill>
          <a:ln w="1905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12" name="MH_SubTitle_1"/>
          <p:cNvSpPr/>
          <p:nvPr>
            <p:custDataLst>
              <p:tags r:id="rId2"/>
            </p:custDataLst>
          </p:nvPr>
        </p:nvSpPr>
        <p:spPr>
          <a:xfrm rot="21000000">
            <a:off x="2893528" y="2326621"/>
            <a:ext cx="1296000" cy="528000"/>
          </a:xfrm>
          <a:custGeom>
            <a:avLst/>
            <a:gdLst>
              <a:gd name="connsiteX0" fmla="*/ 1179667 w 1179667"/>
              <a:gd name="connsiteY0" fmla="*/ 0 h 440338"/>
              <a:gd name="connsiteX1" fmla="*/ 1179667 w 1179667"/>
              <a:gd name="connsiteY1" fmla="*/ 440338 h 440338"/>
              <a:gd name="connsiteX2" fmla="*/ 0 w 1179667"/>
              <a:gd name="connsiteY2" fmla="*/ 402694 h 440338"/>
              <a:gd name="connsiteX3" fmla="*/ 0 w 1179667"/>
              <a:gd name="connsiteY3" fmla="*/ 37644 h 440338"/>
            </a:gdLst>
            <a:ahLst/>
            <a:cxnLst>
              <a:cxn ang="0">
                <a:pos x="connsiteX0" y="connsiteY0"/>
              </a:cxn>
              <a:cxn ang="0">
                <a:pos x="connsiteX1" y="connsiteY1"/>
              </a:cxn>
              <a:cxn ang="0">
                <a:pos x="connsiteX2" y="connsiteY2"/>
              </a:cxn>
              <a:cxn ang="0">
                <a:pos x="connsiteX3" y="connsiteY3"/>
              </a:cxn>
            </a:cxnLst>
            <a:rect l="l" t="t" r="r" b="b"/>
            <a:pathLst>
              <a:path w="1179667" h="440338">
                <a:moveTo>
                  <a:pt x="1179667" y="0"/>
                </a:moveTo>
                <a:lnTo>
                  <a:pt x="1179667" y="440338"/>
                </a:lnTo>
                <a:lnTo>
                  <a:pt x="0" y="402694"/>
                </a:lnTo>
                <a:lnTo>
                  <a:pt x="0" y="37644"/>
                </a:lnTo>
                <a:close/>
              </a:path>
            </a:pathLst>
          </a:custGeom>
          <a:gradFill flip="none" rotWithShape="1">
            <a:gsLst>
              <a:gs pos="100000">
                <a:schemeClr val="bg1"/>
              </a:gs>
              <a:gs pos="0">
                <a:srgbClr val="E0E0E0"/>
              </a:gs>
            </a:gsLst>
            <a:lin ang="8100000" scaled="0"/>
            <a:tileRect/>
          </a:gradFill>
          <a:ln w="1905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chemeClr val="tx1">
                    <a:lumMod val="90000"/>
                    <a:lumOff val="10000"/>
                  </a:schemeClr>
                </a:solidFill>
                <a:sym typeface="+mn-lt"/>
              </a:rPr>
              <a:t>协调能力</a:t>
            </a:r>
          </a:p>
        </p:txBody>
      </p:sp>
      <p:sp>
        <p:nvSpPr>
          <p:cNvPr id="13" name="MH_SubTitle_1"/>
          <p:cNvSpPr/>
          <p:nvPr>
            <p:custDataLst>
              <p:tags r:id="rId3"/>
            </p:custDataLst>
          </p:nvPr>
        </p:nvSpPr>
        <p:spPr>
          <a:xfrm rot="21000000">
            <a:off x="972187" y="2682172"/>
            <a:ext cx="1296000" cy="542413"/>
          </a:xfrm>
          <a:custGeom>
            <a:avLst/>
            <a:gdLst>
              <a:gd name="connsiteX0" fmla="*/ 1179667 w 1179667"/>
              <a:gd name="connsiteY0" fmla="*/ 0 h 440338"/>
              <a:gd name="connsiteX1" fmla="*/ 1179667 w 1179667"/>
              <a:gd name="connsiteY1" fmla="*/ 440338 h 440338"/>
              <a:gd name="connsiteX2" fmla="*/ 0 w 1179667"/>
              <a:gd name="connsiteY2" fmla="*/ 402694 h 440338"/>
              <a:gd name="connsiteX3" fmla="*/ 0 w 1179667"/>
              <a:gd name="connsiteY3" fmla="*/ 37644 h 440338"/>
            </a:gdLst>
            <a:ahLst/>
            <a:cxnLst>
              <a:cxn ang="0">
                <a:pos x="connsiteX0" y="connsiteY0"/>
              </a:cxn>
              <a:cxn ang="0">
                <a:pos x="connsiteX1" y="connsiteY1"/>
              </a:cxn>
              <a:cxn ang="0">
                <a:pos x="connsiteX2" y="connsiteY2"/>
              </a:cxn>
              <a:cxn ang="0">
                <a:pos x="connsiteX3" y="connsiteY3"/>
              </a:cxn>
            </a:cxnLst>
            <a:rect l="l" t="t" r="r" b="b"/>
            <a:pathLst>
              <a:path w="1179667" h="440338">
                <a:moveTo>
                  <a:pt x="1179667" y="0"/>
                </a:moveTo>
                <a:lnTo>
                  <a:pt x="1179667" y="440338"/>
                </a:lnTo>
                <a:lnTo>
                  <a:pt x="0" y="402694"/>
                </a:lnTo>
                <a:lnTo>
                  <a:pt x="0" y="37644"/>
                </a:lnTo>
                <a:close/>
              </a:path>
            </a:pathLst>
          </a:custGeom>
          <a:gradFill flip="none" rotWithShape="1">
            <a:gsLst>
              <a:gs pos="100000">
                <a:schemeClr val="bg1"/>
              </a:gs>
              <a:gs pos="0">
                <a:srgbClr val="E0E0E0"/>
              </a:gs>
            </a:gsLst>
            <a:lin ang="8100000" scaled="0"/>
            <a:tileRect/>
          </a:gradFill>
          <a:ln w="1905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chemeClr val="tx1">
                    <a:lumMod val="90000"/>
                    <a:lumOff val="10000"/>
                  </a:schemeClr>
                </a:solidFill>
                <a:sym typeface="+mn-lt"/>
              </a:rPr>
              <a:t>领导力</a:t>
            </a:r>
          </a:p>
        </p:txBody>
      </p:sp>
      <p:sp>
        <p:nvSpPr>
          <p:cNvPr id="14" name="MH_SubTitle_4"/>
          <p:cNvSpPr/>
          <p:nvPr>
            <p:custDataLst>
              <p:tags r:id="rId4"/>
            </p:custDataLst>
          </p:nvPr>
        </p:nvSpPr>
        <p:spPr>
          <a:xfrm rot="900000">
            <a:off x="983048" y="4163539"/>
            <a:ext cx="1296000" cy="542400"/>
          </a:xfrm>
          <a:custGeom>
            <a:avLst/>
            <a:gdLst>
              <a:gd name="connsiteX0" fmla="*/ 0 w 1473056"/>
              <a:gd name="connsiteY0" fmla="*/ 45170 h 528376"/>
              <a:gd name="connsiteX1" fmla="*/ 1473056 w 1473056"/>
              <a:gd name="connsiteY1" fmla="*/ 0 h 528376"/>
              <a:gd name="connsiteX2" fmla="*/ 1473056 w 1473056"/>
              <a:gd name="connsiteY2" fmla="*/ 528376 h 528376"/>
              <a:gd name="connsiteX3" fmla="*/ 0 w 1473056"/>
              <a:gd name="connsiteY3" fmla="*/ 483205 h 528376"/>
            </a:gdLst>
            <a:ahLst/>
            <a:cxnLst>
              <a:cxn ang="0">
                <a:pos x="connsiteX0" y="connsiteY0"/>
              </a:cxn>
              <a:cxn ang="0">
                <a:pos x="connsiteX1" y="connsiteY1"/>
              </a:cxn>
              <a:cxn ang="0">
                <a:pos x="connsiteX2" y="connsiteY2"/>
              </a:cxn>
              <a:cxn ang="0">
                <a:pos x="connsiteX3" y="connsiteY3"/>
              </a:cxn>
            </a:cxnLst>
            <a:rect l="l" t="t" r="r" b="b"/>
            <a:pathLst>
              <a:path w="1473056" h="528376">
                <a:moveTo>
                  <a:pt x="0" y="45170"/>
                </a:moveTo>
                <a:lnTo>
                  <a:pt x="1473056" y="0"/>
                </a:lnTo>
                <a:lnTo>
                  <a:pt x="1473056" y="528376"/>
                </a:lnTo>
                <a:lnTo>
                  <a:pt x="0" y="483205"/>
                </a:lnTo>
                <a:close/>
              </a:path>
            </a:pathLst>
          </a:custGeom>
          <a:gradFill flip="none" rotWithShape="1">
            <a:gsLst>
              <a:gs pos="100000">
                <a:schemeClr val="bg1"/>
              </a:gs>
              <a:gs pos="0">
                <a:srgbClr val="E0E0E0"/>
              </a:gs>
            </a:gsLst>
            <a:lin ang="8100000" scaled="0"/>
            <a:tileRect/>
          </a:gradFill>
          <a:ln w="1905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solidFill>
                  <a:schemeClr val="tx1">
                    <a:lumMod val="90000"/>
                    <a:lumOff val="10000"/>
                  </a:schemeClr>
                </a:solidFill>
                <a:sym typeface="+mn-lt"/>
              </a:rPr>
              <a:t>专业技能</a:t>
            </a:r>
          </a:p>
        </p:txBody>
      </p:sp>
      <p:sp>
        <p:nvSpPr>
          <p:cNvPr id="15" name="MH_SubTitle_4"/>
          <p:cNvSpPr/>
          <p:nvPr>
            <p:custDataLst>
              <p:tags r:id="rId5"/>
            </p:custDataLst>
          </p:nvPr>
        </p:nvSpPr>
        <p:spPr>
          <a:xfrm rot="900000">
            <a:off x="2894155" y="4576723"/>
            <a:ext cx="1296000" cy="576000"/>
          </a:xfrm>
          <a:custGeom>
            <a:avLst/>
            <a:gdLst>
              <a:gd name="connsiteX0" fmla="*/ 0 w 1473056"/>
              <a:gd name="connsiteY0" fmla="*/ 45170 h 528376"/>
              <a:gd name="connsiteX1" fmla="*/ 1473056 w 1473056"/>
              <a:gd name="connsiteY1" fmla="*/ 0 h 528376"/>
              <a:gd name="connsiteX2" fmla="*/ 1473056 w 1473056"/>
              <a:gd name="connsiteY2" fmla="*/ 528376 h 528376"/>
              <a:gd name="connsiteX3" fmla="*/ 0 w 1473056"/>
              <a:gd name="connsiteY3" fmla="*/ 483205 h 528376"/>
            </a:gdLst>
            <a:ahLst/>
            <a:cxnLst>
              <a:cxn ang="0">
                <a:pos x="connsiteX0" y="connsiteY0"/>
              </a:cxn>
              <a:cxn ang="0">
                <a:pos x="connsiteX1" y="connsiteY1"/>
              </a:cxn>
              <a:cxn ang="0">
                <a:pos x="connsiteX2" y="connsiteY2"/>
              </a:cxn>
              <a:cxn ang="0">
                <a:pos x="connsiteX3" y="connsiteY3"/>
              </a:cxn>
            </a:cxnLst>
            <a:rect l="l" t="t" r="r" b="b"/>
            <a:pathLst>
              <a:path w="1473056" h="528376">
                <a:moveTo>
                  <a:pt x="0" y="45170"/>
                </a:moveTo>
                <a:lnTo>
                  <a:pt x="1473056" y="0"/>
                </a:lnTo>
                <a:lnTo>
                  <a:pt x="1473056" y="528376"/>
                </a:lnTo>
                <a:lnTo>
                  <a:pt x="0" y="483205"/>
                </a:lnTo>
                <a:close/>
              </a:path>
            </a:pathLst>
          </a:custGeom>
          <a:gradFill flip="none" rotWithShape="1">
            <a:gsLst>
              <a:gs pos="100000">
                <a:schemeClr val="bg1"/>
              </a:gs>
              <a:gs pos="0">
                <a:srgbClr val="E0E0E0"/>
              </a:gs>
            </a:gsLst>
            <a:lin ang="8100000" scaled="0"/>
            <a:tileRect/>
          </a:gradFill>
          <a:ln w="1905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r>
              <a:rPr lang="zh-CN" altLang="en-US" sz="1600" b="1" dirty="0">
                <a:solidFill>
                  <a:schemeClr val="tx1">
                    <a:lumMod val="90000"/>
                    <a:lumOff val="10000"/>
                  </a:schemeClr>
                </a:solidFill>
                <a:sym typeface="+mn-lt"/>
              </a:rPr>
              <a:t>创新能力</a:t>
            </a:r>
          </a:p>
        </p:txBody>
      </p:sp>
      <p:sp>
        <p:nvSpPr>
          <p:cNvPr id="21" name="KSO_Shape"/>
          <p:cNvSpPr/>
          <p:nvPr/>
        </p:nvSpPr>
        <p:spPr bwMode="auto">
          <a:xfrm>
            <a:off x="6056736" y="3097709"/>
            <a:ext cx="1270000" cy="1185333"/>
          </a:xfrm>
          <a:custGeom>
            <a:avLst/>
            <a:gdLst>
              <a:gd name="T0" fmla="*/ 1516226 w 900113"/>
              <a:gd name="T1" fmla="*/ 397797 h 839788"/>
              <a:gd name="T2" fmla="*/ 1842604 w 900113"/>
              <a:gd name="T3" fmla="*/ 646339 h 839788"/>
              <a:gd name="T4" fmla="*/ 1880522 w 900113"/>
              <a:gd name="T5" fmla="*/ 670376 h 839788"/>
              <a:gd name="T6" fmla="*/ 1904041 w 900113"/>
              <a:gd name="T7" fmla="*/ 714123 h 839788"/>
              <a:gd name="T8" fmla="*/ 1898761 w 900113"/>
              <a:gd name="T9" fmla="*/ 762199 h 839788"/>
              <a:gd name="T10" fmla="*/ 1868522 w 900113"/>
              <a:gd name="T11" fmla="*/ 799694 h 839788"/>
              <a:gd name="T12" fmla="*/ 1829165 w 900113"/>
              <a:gd name="T13" fmla="*/ 814117 h 839788"/>
              <a:gd name="T14" fmla="*/ 1428871 w 900113"/>
              <a:gd name="T15" fmla="*/ 808349 h 839788"/>
              <a:gd name="T16" fmla="*/ 1394793 w 900113"/>
              <a:gd name="T17" fmla="*/ 789119 h 839788"/>
              <a:gd name="T18" fmla="*/ 1371273 w 900113"/>
              <a:gd name="T19" fmla="*/ 752102 h 839788"/>
              <a:gd name="T20" fmla="*/ 1367434 w 900113"/>
              <a:gd name="T21" fmla="*/ 581921 h 839788"/>
              <a:gd name="T22" fmla="*/ 1360715 w 900113"/>
              <a:gd name="T23" fmla="*/ 1029489 h 839788"/>
              <a:gd name="T24" fmla="*/ 1375593 w 900113"/>
              <a:gd name="T25" fmla="*/ 1084293 h 839788"/>
              <a:gd name="T26" fmla="*/ 1367434 w 900113"/>
              <a:gd name="T27" fmla="*/ 1141021 h 839788"/>
              <a:gd name="T28" fmla="*/ 1225362 w 900113"/>
              <a:gd name="T29" fmla="*/ 1734733 h 839788"/>
              <a:gd name="T30" fmla="*/ 1185045 w 900113"/>
              <a:gd name="T31" fmla="*/ 1768386 h 839788"/>
              <a:gd name="T32" fmla="*/ 1129369 w 900113"/>
              <a:gd name="T33" fmla="*/ 1777519 h 839788"/>
              <a:gd name="T34" fmla="*/ 1073693 w 900113"/>
              <a:gd name="T35" fmla="*/ 1754444 h 839788"/>
              <a:gd name="T36" fmla="*/ 1039614 w 900113"/>
              <a:gd name="T37" fmla="*/ 1704446 h 839788"/>
              <a:gd name="T38" fmla="*/ 1037214 w 900113"/>
              <a:gd name="T39" fmla="*/ 1653009 h 839788"/>
              <a:gd name="T40" fmla="*/ 666199 w 900113"/>
              <a:gd name="T41" fmla="*/ 1195825 h 839788"/>
              <a:gd name="T42" fmla="*/ 626362 w 900113"/>
              <a:gd name="T43" fmla="*/ 1217939 h 839788"/>
              <a:gd name="T44" fmla="*/ 545727 w 900113"/>
              <a:gd name="T45" fmla="*/ 1229476 h 839788"/>
              <a:gd name="T46" fmla="*/ 63837 w 900113"/>
              <a:gd name="T47" fmla="*/ 1221303 h 839788"/>
              <a:gd name="T48" fmla="*/ 22078 w 900113"/>
              <a:gd name="T49" fmla="*/ 1189094 h 839788"/>
              <a:gd name="T50" fmla="*/ 961 w 900113"/>
              <a:gd name="T51" fmla="*/ 1137174 h 839788"/>
              <a:gd name="T52" fmla="*/ 11039 w 900113"/>
              <a:gd name="T53" fmla="*/ 1077562 h 839788"/>
              <a:gd name="T54" fmla="*/ 52317 w 900113"/>
              <a:gd name="T55" fmla="*/ 1033817 h 839788"/>
              <a:gd name="T56" fmla="*/ 101274 w 900113"/>
              <a:gd name="T57" fmla="*/ 1019875 h 839788"/>
              <a:gd name="T58" fmla="*/ 637401 w 900113"/>
              <a:gd name="T59" fmla="*/ 672781 h 839788"/>
              <a:gd name="T60" fmla="*/ 589883 w 900113"/>
              <a:gd name="T61" fmla="*/ 695376 h 839788"/>
              <a:gd name="T62" fmla="*/ 541407 w 900113"/>
              <a:gd name="T63" fmla="*/ 686240 h 839788"/>
              <a:gd name="T64" fmla="*/ 508288 w 900113"/>
              <a:gd name="T65" fmla="*/ 653550 h 839788"/>
              <a:gd name="T66" fmla="*/ 499170 w 900113"/>
              <a:gd name="T67" fmla="*/ 605477 h 839788"/>
              <a:gd name="T68" fmla="*/ 519807 w 900113"/>
              <a:gd name="T69" fmla="*/ 558846 h 839788"/>
              <a:gd name="T70" fmla="*/ 826029 w 900113"/>
              <a:gd name="T71" fmla="*/ 217039 h 839788"/>
              <a:gd name="T72" fmla="*/ 1503745 w 900113"/>
              <a:gd name="T73" fmla="*/ 0 h 839788"/>
              <a:gd name="T74" fmla="*/ 1552221 w 900113"/>
              <a:gd name="T75" fmla="*/ 7203 h 839788"/>
              <a:gd name="T76" fmla="*/ 1594939 w 900113"/>
              <a:gd name="T77" fmla="*/ 27848 h 839788"/>
              <a:gd name="T78" fmla="*/ 1629017 w 900113"/>
              <a:gd name="T79" fmla="*/ 59059 h 839788"/>
              <a:gd name="T80" fmla="*/ 1653976 w 900113"/>
              <a:gd name="T81" fmla="*/ 99870 h 839788"/>
              <a:gd name="T82" fmla="*/ 1665495 w 900113"/>
              <a:gd name="T83" fmla="*/ 145966 h 839788"/>
              <a:gd name="T84" fmla="*/ 1663576 w 900113"/>
              <a:gd name="T85" fmla="*/ 195902 h 839788"/>
              <a:gd name="T86" fmla="*/ 1647256 w 900113"/>
              <a:gd name="T87" fmla="*/ 240556 h 839788"/>
              <a:gd name="T88" fmla="*/ 1618458 w 900113"/>
              <a:gd name="T89" fmla="*/ 278008 h 839788"/>
              <a:gd name="T90" fmla="*/ 1581019 w 900113"/>
              <a:gd name="T91" fmla="*/ 306338 h 839788"/>
              <a:gd name="T92" fmla="*/ 1536382 w 900113"/>
              <a:gd name="T93" fmla="*/ 323142 h 839788"/>
              <a:gd name="T94" fmla="*/ 1486945 w 900113"/>
              <a:gd name="T95" fmla="*/ 325064 h 839788"/>
              <a:gd name="T96" fmla="*/ 1440389 w 900113"/>
              <a:gd name="T97" fmla="*/ 313541 h 839788"/>
              <a:gd name="T98" fmla="*/ 1399591 w 900113"/>
              <a:gd name="T99" fmla="*/ 288572 h 839788"/>
              <a:gd name="T100" fmla="*/ 1368393 w 900113"/>
              <a:gd name="T101" fmla="*/ 254481 h 839788"/>
              <a:gd name="T102" fmla="*/ 1348234 w 900113"/>
              <a:gd name="T103" fmla="*/ 211748 h 839788"/>
              <a:gd name="T104" fmla="*/ 1340554 w 900113"/>
              <a:gd name="T105" fmla="*/ 163251 h 839788"/>
              <a:gd name="T106" fmla="*/ 1348234 w 900113"/>
              <a:gd name="T107" fmla="*/ 114276 h 839788"/>
              <a:gd name="T108" fmla="*/ 1368393 w 900113"/>
              <a:gd name="T109" fmla="*/ 71542 h 839788"/>
              <a:gd name="T110" fmla="*/ 1399591 w 900113"/>
              <a:gd name="T111" fmla="*/ 37451 h 839788"/>
              <a:gd name="T112" fmla="*/ 1440389 w 900113"/>
              <a:gd name="T113" fmla="*/ 12483 h 839788"/>
              <a:gd name="T114" fmla="*/ 1486945 w 900113"/>
              <a:gd name="T115" fmla="*/ 959 h 8397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00113" h="839788">
                <a:moveTo>
                  <a:pt x="407081" y="98425"/>
                </a:moveTo>
                <a:lnTo>
                  <a:pt x="593726" y="98425"/>
                </a:lnTo>
                <a:lnTo>
                  <a:pt x="613002" y="112276"/>
                </a:lnTo>
                <a:lnTo>
                  <a:pt x="655865" y="143157"/>
                </a:lnTo>
                <a:lnTo>
                  <a:pt x="700542" y="175627"/>
                </a:lnTo>
                <a:lnTo>
                  <a:pt x="716417" y="187888"/>
                </a:lnTo>
                <a:lnTo>
                  <a:pt x="721633" y="191748"/>
                </a:lnTo>
                <a:lnTo>
                  <a:pt x="724581" y="194246"/>
                </a:lnTo>
                <a:lnTo>
                  <a:pt x="724581" y="304145"/>
                </a:lnTo>
                <a:lnTo>
                  <a:pt x="864054" y="304145"/>
                </a:lnTo>
                <a:lnTo>
                  <a:pt x="867456" y="304599"/>
                </a:lnTo>
                <a:lnTo>
                  <a:pt x="870631" y="305280"/>
                </a:lnTo>
                <a:lnTo>
                  <a:pt x="874033" y="306643"/>
                </a:lnTo>
                <a:lnTo>
                  <a:pt x="877208" y="308005"/>
                </a:lnTo>
                <a:lnTo>
                  <a:pt x="880156" y="309821"/>
                </a:lnTo>
                <a:lnTo>
                  <a:pt x="883104" y="311865"/>
                </a:lnTo>
                <a:lnTo>
                  <a:pt x="885826" y="314136"/>
                </a:lnTo>
                <a:lnTo>
                  <a:pt x="888547" y="316633"/>
                </a:lnTo>
                <a:lnTo>
                  <a:pt x="891495" y="319585"/>
                </a:lnTo>
                <a:lnTo>
                  <a:pt x="893536" y="322764"/>
                </a:lnTo>
                <a:lnTo>
                  <a:pt x="895578" y="326397"/>
                </a:lnTo>
                <a:lnTo>
                  <a:pt x="897392" y="329803"/>
                </a:lnTo>
                <a:lnTo>
                  <a:pt x="898526" y="333436"/>
                </a:lnTo>
                <a:lnTo>
                  <a:pt x="899660" y="337296"/>
                </a:lnTo>
                <a:lnTo>
                  <a:pt x="900113" y="340929"/>
                </a:lnTo>
                <a:lnTo>
                  <a:pt x="900113" y="345016"/>
                </a:lnTo>
                <a:lnTo>
                  <a:pt x="900113" y="348876"/>
                </a:lnTo>
                <a:lnTo>
                  <a:pt x="899433" y="352509"/>
                </a:lnTo>
                <a:lnTo>
                  <a:pt x="898526" y="356142"/>
                </a:lnTo>
                <a:lnTo>
                  <a:pt x="897165" y="360003"/>
                </a:lnTo>
                <a:lnTo>
                  <a:pt x="895578" y="363408"/>
                </a:lnTo>
                <a:lnTo>
                  <a:pt x="893536" y="367042"/>
                </a:lnTo>
                <a:lnTo>
                  <a:pt x="891042" y="369993"/>
                </a:lnTo>
                <a:lnTo>
                  <a:pt x="888320" y="373172"/>
                </a:lnTo>
                <a:lnTo>
                  <a:pt x="885599" y="375443"/>
                </a:lnTo>
                <a:lnTo>
                  <a:pt x="882877" y="377713"/>
                </a:lnTo>
                <a:lnTo>
                  <a:pt x="879929" y="379530"/>
                </a:lnTo>
                <a:lnTo>
                  <a:pt x="876981" y="381119"/>
                </a:lnTo>
                <a:lnTo>
                  <a:pt x="874033" y="382482"/>
                </a:lnTo>
                <a:lnTo>
                  <a:pt x="870631" y="383390"/>
                </a:lnTo>
                <a:lnTo>
                  <a:pt x="867456" y="384298"/>
                </a:lnTo>
                <a:lnTo>
                  <a:pt x="864281" y="384525"/>
                </a:lnTo>
                <a:lnTo>
                  <a:pt x="695552" y="384525"/>
                </a:lnTo>
                <a:lnTo>
                  <a:pt x="690790" y="384525"/>
                </a:lnTo>
                <a:lnTo>
                  <a:pt x="686481" y="383844"/>
                </a:lnTo>
                <a:lnTo>
                  <a:pt x="682172" y="383390"/>
                </a:lnTo>
                <a:lnTo>
                  <a:pt x="678543" y="382709"/>
                </a:lnTo>
                <a:lnTo>
                  <a:pt x="675142" y="381801"/>
                </a:lnTo>
                <a:lnTo>
                  <a:pt x="671740" y="380438"/>
                </a:lnTo>
                <a:lnTo>
                  <a:pt x="668792" y="379303"/>
                </a:lnTo>
                <a:lnTo>
                  <a:pt x="666070" y="377713"/>
                </a:lnTo>
                <a:lnTo>
                  <a:pt x="663576" y="376124"/>
                </a:lnTo>
                <a:lnTo>
                  <a:pt x="661308" y="374535"/>
                </a:lnTo>
                <a:lnTo>
                  <a:pt x="659040" y="372718"/>
                </a:lnTo>
                <a:lnTo>
                  <a:pt x="657226" y="370902"/>
                </a:lnTo>
                <a:lnTo>
                  <a:pt x="655638" y="369085"/>
                </a:lnTo>
                <a:lnTo>
                  <a:pt x="653824" y="367042"/>
                </a:lnTo>
                <a:lnTo>
                  <a:pt x="651329" y="362954"/>
                </a:lnTo>
                <a:lnTo>
                  <a:pt x="649288" y="359321"/>
                </a:lnTo>
                <a:lnTo>
                  <a:pt x="647927" y="355234"/>
                </a:lnTo>
                <a:lnTo>
                  <a:pt x="646793" y="351828"/>
                </a:lnTo>
                <a:lnTo>
                  <a:pt x="646340" y="348422"/>
                </a:lnTo>
                <a:lnTo>
                  <a:pt x="645886" y="345698"/>
                </a:lnTo>
                <a:lnTo>
                  <a:pt x="645660" y="343881"/>
                </a:lnTo>
                <a:lnTo>
                  <a:pt x="645660" y="341837"/>
                </a:lnTo>
                <a:lnTo>
                  <a:pt x="646113" y="274854"/>
                </a:lnTo>
                <a:lnTo>
                  <a:pt x="547008" y="387931"/>
                </a:lnTo>
                <a:lnTo>
                  <a:pt x="636588" y="477849"/>
                </a:lnTo>
                <a:lnTo>
                  <a:pt x="637722" y="478757"/>
                </a:lnTo>
                <a:lnTo>
                  <a:pt x="639990" y="481482"/>
                </a:lnTo>
                <a:lnTo>
                  <a:pt x="641351" y="483752"/>
                </a:lnTo>
                <a:lnTo>
                  <a:pt x="642938" y="486250"/>
                </a:lnTo>
                <a:lnTo>
                  <a:pt x="644299" y="489429"/>
                </a:lnTo>
                <a:lnTo>
                  <a:pt x="646113" y="493062"/>
                </a:lnTo>
                <a:lnTo>
                  <a:pt x="647474" y="497149"/>
                </a:lnTo>
                <a:lnTo>
                  <a:pt x="648608" y="501690"/>
                </a:lnTo>
                <a:lnTo>
                  <a:pt x="649288" y="506686"/>
                </a:lnTo>
                <a:lnTo>
                  <a:pt x="649968" y="512135"/>
                </a:lnTo>
                <a:lnTo>
                  <a:pt x="649968" y="518266"/>
                </a:lnTo>
                <a:lnTo>
                  <a:pt x="649061" y="524624"/>
                </a:lnTo>
                <a:lnTo>
                  <a:pt x="648608" y="528030"/>
                </a:lnTo>
                <a:lnTo>
                  <a:pt x="647927" y="531663"/>
                </a:lnTo>
                <a:lnTo>
                  <a:pt x="647020" y="535296"/>
                </a:lnTo>
                <a:lnTo>
                  <a:pt x="646113" y="538929"/>
                </a:lnTo>
                <a:lnTo>
                  <a:pt x="587602" y="800279"/>
                </a:lnTo>
                <a:lnTo>
                  <a:pt x="586468" y="804366"/>
                </a:lnTo>
                <a:lnTo>
                  <a:pt x="585108" y="808453"/>
                </a:lnTo>
                <a:lnTo>
                  <a:pt x="583293" y="812086"/>
                </a:lnTo>
                <a:lnTo>
                  <a:pt x="581252" y="815946"/>
                </a:lnTo>
                <a:lnTo>
                  <a:pt x="578984" y="819352"/>
                </a:lnTo>
                <a:lnTo>
                  <a:pt x="576263" y="822758"/>
                </a:lnTo>
                <a:lnTo>
                  <a:pt x="573542" y="825710"/>
                </a:lnTo>
                <a:lnTo>
                  <a:pt x="570367" y="828662"/>
                </a:lnTo>
                <a:lnTo>
                  <a:pt x="567192" y="831160"/>
                </a:lnTo>
                <a:lnTo>
                  <a:pt x="563563" y="833430"/>
                </a:lnTo>
                <a:lnTo>
                  <a:pt x="559934" y="835247"/>
                </a:lnTo>
                <a:lnTo>
                  <a:pt x="555852" y="836836"/>
                </a:lnTo>
                <a:lnTo>
                  <a:pt x="551997" y="838199"/>
                </a:lnTo>
                <a:lnTo>
                  <a:pt x="547688" y="839107"/>
                </a:lnTo>
                <a:lnTo>
                  <a:pt x="543152" y="839561"/>
                </a:lnTo>
                <a:lnTo>
                  <a:pt x="538843" y="839788"/>
                </a:lnTo>
                <a:lnTo>
                  <a:pt x="533627" y="839561"/>
                </a:lnTo>
                <a:lnTo>
                  <a:pt x="528638" y="838880"/>
                </a:lnTo>
                <a:lnTo>
                  <a:pt x="523876" y="837745"/>
                </a:lnTo>
                <a:lnTo>
                  <a:pt x="519567" y="835928"/>
                </a:lnTo>
                <a:lnTo>
                  <a:pt x="515258" y="833884"/>
                </a:lnTo>
                <a:lnTo>
                  <a:pt x="510949" y="831387"/>
                </a:lnTo>
                <a:lnTo>
                  <a:pt x="507320" y="828662"/>
                </a:lnTo>
                <a:lnTo>
                  <a:pt x="503692" y="825483"/>
                </a:lnTo>
                <a:lnTo>
                  <a:pt x="500517" y="821850"/>
                </a:lnTo>
                <a:lnTo>
                  <a:pt x="497568" y="817990"/>
                </a:lnTo>
                <a:lnTo>
                  <a:pt x="495074" y="813903"/>
                </a:lnTo>
                <a:lnTo>
                  <a:pt x="493033" y="809362"/>
                </a:lnTo>
                <a:lnTo>
                  <a:pt x="491218" y="805047"/>
                </a:lnTo>
                <a:lnTo>
                  <a:pt x="490084" y="800279"/>
                </a:lnTo>
                <a:lnTo>
                  <a:pt x="489404" y="795284"/>
                </a:lnTo>
                <a:lnTo>
                  <a:pt x="489177" y="790288"/>
                </a:lnTo>
                <a:lnTo>
                  <a:pt x="489177" y="786882"/>
                </a:lnTo>
                <a:lnTo>
                  <a:pt x="489631" y="783703"/>
                </a:lnTo>
                <a:lnTo>
                  <a:pt x="490084" y="780752"/>
                </a:lnTo>
                <a:lnTo>
                  <a:pt x="490538" y="777800"/>
                </a:lnTo>
                <a:lnTo>
                  <a:pt x="538843" y="563225"/>
                </a:lnTo>
                <a:lnTo>
                  <a:pt x="420234" y="447876"/>
                </a:lnTo>
                <a:lnTo>
                  <a:pt x="318181" y="561635"/>
                </a:lnTo>
                <a:lnTo>
                  <a:pt x="317274" y="562543"/>
                </a:lnTo>
                <a:lnTo>
                  <a:pt x="314779" y="564814"/>
                </a:lnTo>
                <a:lnTo>
                  <a:pt x="312738" y="566403"/>
                </a:lnTo>
                <a:lnTo>
                  <a:pt x="310697" y="568220"/>
                </a:lnTo>
                <a:lnTo>
                  <a:pt x="307522" y="569809"/>
                </a:lnTo>
                <a:lnTo>
                  <a:pt x="304347" y="571853"/>
                </a:lnTo>
                <a:lnTo>
                  <a:pt x="300491" y="573669"/>
                </a:lnTo>
                <a:lnTo>
                  <a:pt x="295956" y="575259"/>
                </a:lnTo>
                <a:lnTo>
                  <a:pt x="291193" y="576848"/>
                </a:lnTo>
                <a:lnTo>
                  <a:pt x="285750" y="578438"/>
                </a:lnTo>
                <a:lnTo>
                  <a:pt x="279400" y="579346"/>
                </a:lnTo>
                <a:lnTo>
                  <a:pt x="272824" y="580027"/>
                </a:lnTo>
                <a:lnTo>
                  <a:pt x="265566" y="580708"/>
                </a:lnTo>
                <a:lnTo>
                  <a:pt x="257856" y="580708"/>
                </a:lnTo>
                <a:lnTo>
                  <a:pt x="50573" y="580936"/>
                </a:lnTo>
                <a:lnTo>
                  <a:pt x="46491" y="580936"/>
                </a:lnTo>
                <a:lnTo>
                  <a:pt x="42182" y="580254"/>
                </a:lnTo>
                <a:lnTo>
                  <a:pt x="37873" y="579573"/>
                </a:lnTo>
                <a:lnTo>
                  <a:pt x="34018" y="578438"/>
                </a:lnTo>
                <a:lnTo>
                  <a:pt x="30163" y="576848"/>
                </a:lnTo>
                <a:lnTo>
                  <a:pt x="26081" y="575032"/>
                </a:lnTo>
                <a:lnTo>
                  <a:pt x="22679" y="572761"/>
                </a:lnTo>
                <a:lnTo>
                  <a:pt x="19277" y="570264"/>
                </a:lnTo>
                <a:lnTo>
                  <a:pt x="16329" y="567993"/>
                </a:lnTo>
                <a:lnTo>
                  <a:pt x="13154" y="564814"/>
                </a:lnTo>
                <a:lnTo>
                  <a:pt x="10432" y="561635"/>
                </a:lnTo>
                <a:lnTo>
                  <a:pt x="7938" y="558229"/>
                </a:lnTo>
                <a:lnTo>
                  <a:pt x="5670" y="554369"/>
                </a:lnTo>
                <a:lnTo>
                  <a:pt x="4082" y="550736"/>
                </a:lnTo>
                <a:lnTo>
                  <a:pt x="2495" y="546422"/>
                </a:lnTo>
                <a:lnTo>
                  <a:pt x="1361" y="542108"/>
                </a:lnTo>
                <a:lnTo>
                  <a:pt x="454" y="537112"/>
                </a:lnTo>
                <a:lnTo>
                  <a:pt x="0" y="532117"/>
                </a:lnTo>
                <a:lnTo>
                  <a:pt x="227" y="527121"/>
                </a:lnTo>
                <a:lnTo>
                  <a:pt x="681" y="522353"/>
                </a:lnTo>
                <a:lnTo>
                  <a:pt x="1815" y="517812"/>
                </a:lnTo>
                <a:lnTo>
                  <a:pt x="3175" y="513271"/>
                </a:lnTo>
                <a:lnTo>
                  <a:pt x="5216" y="508956"/>
                </a:lnTo>
                <a:lnTo>
                  <a:pt x="7484" y="504642"/>
                </a:lnTo>
                <a:lnTo>
                  <a:pt x="10206" y="500782"/>
                </a:lnTo>
                <a:lnTo>
                  <a:pt x="13381" y="497149"/>
                </a:lnTo>
                <a:lnTo>
                  <a:pt x="16782" y="493970"/>
                </a:lnTo>
                <a:lnTo>
                  <a:pt x="20411" y="491018"/>
                </a:lnTo>
                <a:lnTo>
                  <a:pt x="24720" y="488294"/>
                </a:lnTo>
                <a:lnTo>
                  <a:pt x="29029" y="486250"/>
                </a:lnTo>
                <a:lnTo>
                  <a:pt x="33565" y="484206"/>
                </a:lnTo>
                <a:lnTo>
                  <a:pt x="38554" y="483071"/>
                </a:lnTo>
                <a:lnTo>
                  <a:pt x="41729" y="482617"/>
                </a:lnTo>
                <a:lnTo>
                  <a:pt x="44904" y="481936"/>
                </a:lnTo>
                <a:lnTo>
                  <a:pt x="47852" y="481709"/>
                </a:lnTo>
                <a:lnTo>
                  <a:pt x="50800" y="481936"/>
                </a:lnTo>
                <a:lnTo>
                  <a:pt x="229054" y="482390"/>
                </a:lnTo>
                <a:lnTo>
                  <a:pt x="492352" y="176762"/>
                </a:lnTo>
                <a:lnTo>
                  <a:pt x="423409" y="176308"/>
                </a:lnTo>
                <a:lnTo>
                  <a:pt x="304120" y="314590"/>
                </a:lnTo>
                <a:lnTo>
                  <a:pt x="301172" y="317769"/>
                </a:lnTo>
                <a:lnTo>
                  <a:pt x="298224" y="320493"/>
                </a:lnTo>
                <a:lnTo>
                  <a:pt x="294595" y="322991"/>
                </a:lnTo>
                <a:lnTo>
                  <a:pt x="290966" y="325035"/>
                </a:lnTo>
                <a:lnTo>
                  <a:pt x="286884" y="326624"/>
                </a:lnTo>
                <a:lnTo>
                  <a:pt x="283029" y="327759"/>
                </a:lnTo>
                <a:lnTo>
                  <a:pt x="278720" y="328441"/>
                </a:lnTo>
                <a:lnTo>
                  <a:pt x="274184" y="328895"/>
                </a:lnTo>
                <a:lnTo>
                  <a:pt x="270329" y="328441"/>
                </a:lnTo>
                <a:lnTo>
                  <a:pt x="266247" y="327987"/>
                </a:lnTo>
                <a:lnTo>
                  <a:pt x="262391" y="327078"/>
                </a:lnTo>
                <a:lnTo>
                  <a:pt x="258990" y="325716"/>
                </a:lnTo>
                <a:lnTo>
                  <a:pt x="255815" y="324126"/>
                </a:lnTo>
                <a:lnTo>
                  <a:pt x="252413" y="322310"/>
                </a:lnTo>
                <a:lnTo>
                  <a:pt x="249465" y="320039"/>
                </a:lnTo>
                <a:lnTo>
                  <a:pt x="246743" y="317542"/>
                </a:lnTo>
                <a:lnTo>
                  <a:pt x="244249" y="314817"/>
                </a:lnTo>
                <a:lnTo>
                  <a:pt x="241981" y="311865"/>
                </a:lnTo>
                <a:lnTo>
                  <a:pt x="240166" y="308686"/>
                </a:lnTo>
                <a:lnTo>
                  <a:pt x="238579" y="305053"/>
                </a:lnTo>
                <a:lnTo>
                  <a:pt x="237218" y="301647"/>
                </a:lnTo>
                <a:lnTo>
                  <a:pt x="236311" y="297787"/>
                </a:lnTo>
                <a:lnTo>
                  <a:pt x="235631" y="294154"/>
                </a:lnTo>
                <a:lnTo>
                  <a:pt x="235631" y="290067"/>
                </a:lnTo>
                <a:lnTo>
                  <a:pt x="235858" y="285980"/>
                </a:lnTo>
                <a:lnTo>
                  <a:pt x="236311" y="281666"/>
                </a:lnTo>
                <a:lnTo>
                  <a:pt x="237672" y="277578"/>
                </a:lnTo>
                <a:lnTo>
                  <a:pt x="239033" y="273945"/>
                </a:lnTo>
                <a:lnTo>
                  <a:pt x="240847" y="270312"/>
                </a:lnTo>
                <a:lnTo>
                  <a:pt x="243115" y="266906"/>
                </a:lnTo>
                <a:lnTo>
                  <a:pt x="245609" y="263955"/>
                </a:lnTo>
                <a:lnTo>
                  <a:pt x="248558" y="261230"/>
                </a:lnTo>
                <a:lnTo>
                  <a:pt x="377372" y="112503"/>
                </a:lnTo>
                <a:lnTo>
                  <a:pt x="380093" y="109324"/>
                </a:lnTo>
                <a:lnTo>
                  <a:pt x="383495" y="106599"/>
                </a:lnTo>
                <a:lnTo>
                  <a:pt x="386897" y="104556"/>
                </a:lnTo>
                <a:lnTo>
                  <a:pt x="390299" y="102512"/>
                </a:lnTo>
                <a:lnTo>
                  <a:pt x="394381" y="100696"/>
                </a:lnTo>
                <a:lnTo>
                  <a:pt x="398236" y="99560"/>
                </a:lnTo>
                <a:lnTo>
                  <a:pt x="402772" y="98652"/>
                </a:lnTo>
                <a:lnTo>
                  <a:pt x="407081" y="98425"/>
                </a:lnTo>
                <a:close/>
                <a:moveTo>
                  <a:pt x="706437" y="0"/>
                </a:moveTo>
                <a:lnTo>
                  <a:pt x="710520" y="0"/>
                </a:lnTo>
                <a:lnTo>
                  <a:pt x="714375" y="0"/>
                </a:lnTo>
                <a:lnTo>
                  <a:pt x="718230" y="453"/>
                </a:lnTo>
                <a:lnTo>
                  <a:pt x="722086" y="907"/>
                </a:lnTo>
                <a:lnTo>
                  <a:pt x="725941" y="1361"/>
                </a:lnTo>
                <a:lnTo>
                  <a:pt x="729570" y="2495"/>
                </a:lnTo>
                <a:lnTo>
                  <a:pt x="733425" y="3402"/>
                </a:lnTo>
                <a:lnTo>
                  <a:pt x="736827" y="4762"/>
                </a:lnTo>
                <a:lnTo>
                  <a:pt x="740455" y="5896"/>
                </a:lnTo>
                <a:lnTo>
                  <a:pt x="743857" y="7711"/>
                </a:lnTo>
                <a:lnTo>
                  <a:pt x="747032" y="9298"/>
                </a:lnTo>
                <a:lnTo>
                  <a:pt x="750434" y="11112"/>
                </a:lnTo>
                <a:lnTo>
                  <a:pt x="753609" y="13153"/>
                </a:lnTo>
                <a:lnTo>
                  <a:pt x="756557" y="15195"/>
                </a:lnTo>
                <a:lnTo>
                  <a:pt x="759279" y="17689"/>
                </a:lnTo>
                <a:lnTo>
                  <a:pt x="762227" y="19957"/>
                </a:lnTo>
                <a:lnTo>
                  <a:pt x="764722" y="22679"/>
                </a:lnTo>
                <a:lnTo>
                  <a:pt x="767670" y="25173"/>
                </a:lnTo>
                <a:lnTo>
                  <a:pt x="769711" y="27895"/>
                </a:lnTo>
                <a:lnTo>
                  <a:pt x="771979" y="30843"/>
                </a:lnTo>
                <a:lnTo>
                  <a:pt x="774247" y="33791"/>
                </a:lnTo>
                <a:lnTo>
                  <a:pt x="776288" y="37193"/>
                </a:lnTo>
                <a:lnTo>
                  <a:pt x="778329" y="40368"/>
                </a:lnTo>
                <a:lnTo>
                  <a:pt x="779690" y="43543"/>
                </a:lnTo>
                <a:lnTo>
                  <a:pt x="781504" y="47171"/>
                </a:lnTo>
                <a:lnTo>
                  <a:pt x="782865" y="50573"/>
                </a:lnTo>
                <a:lnTo>
                  <a:pt x="783998" y="53975"/>
                </a:lnTo>
                <a:lnTo>
                  <a:pt x="784906" y="57830"/>
                </a:lnTo>
                <a:lnTo>
                  <a:pt x="786040" y="61459"/>
                </a:lnTo>
                <a:lnTo>
                  <a:pt x="786493" y="65314"/>
                </a:lnTo>
                <a:lnTo>
                  <a:pt x="786947" y="68943"/>
                </a:lnTo>
                <a:lnTo>
                  <a:pt x="787400" y="73025"/>
                </a:lnTo>
                <a:lnTo>
                  <a:pt x="787400" y="77107"/>
                </a:lnTo>
                <a:lnTo>
                  <a:pt x="787400" y="80963"/>
                </a:lnTo>
                <a:lnTo>
                  <a:pt x="786947" y="84818"/>
                </a:lnTo>
                <a:lnTo>
                  <a:pt x="786493" y="88673"/>
                </a:lnTo>
                <a:lnTo>
                  <a:pt x="786040" y="92529"/>
                </a:lnTo>
                <a:lnTo>
                  <a:pt x="784906" y="96157"/>
                </a:lnTo>
                <a:lnTo>
                  <a:pt x="783998" y="100013"/>
                </a:lnTo>
                <a:lnTo>
                  <a:pt x="782865" y="103415"/>
                </a:lnTo>
                <a:lnTo>
                  <a:pt x="781504" y="106817"/>
                </a:lnTo>
                <a:lnTo>
                  <a:pt x="779690" y="110445"/>
                </a:lnTo>
                <a:lnTo>
                  <a:pt x="778329" y="113620"/>
                </a:lnTo>
                <a:lnTo>
                  <a:pt x="776288" y="116795"/>
                </a:lnTo>
                <a:lnTo>
                  <a:pt x="774247" y="120197"/>
                </a:lnTo>
                <a:lnTo>
                  <a:pt x="772206" y="123145"/>
                </a:lnTo>
                <a:lnTo>
                  <a:pt x="769711" y="125867"/>
                </a:lnTo>
                <a:lnTo>
                  <a:pt x="767670" y="128815"/>
                </a:lnTo>
                <a:lnTo>
                  <a:pt x="764722" y="131309"/>
                </a:lnTo>
                <a:lnTo>
                  <a:pt x="762227" y="134031"/>
                </a:lnTo>
                <a:lnTo>
                  <a:pt x="759279" y="136299"/>
                </a:lnTo>
                <a:lnTo>
                  <a:pt x="756557" y="138567"/>
                </a:lnTo>
                <a:lnTo>
                  <a:pt x="753609" y="140835"/>
                </a:lnTo>
                <a:lnTo>
                  <a:pt x="750434" y="142876"/>
                </a:lnTo>
                <a:lnTo>
                  <a:pt x="747032" y="144690"/>
                </a:lnTo>
                <a:lnTo>
                  <a:pt x="743857" y="146277"/>
                </a:lnTo>
                <a:lnTo>
                  <a:pt x="740455" y="148092"/>
                </a:lnTo>
                <a:lnTo>
                  <a:pt x="736827" y="149226"/>
                </a:lnTo>
                <a:lnTo>
                  <a:pt x="733425" y="150586"/>
                </a:lnTo>
                <a:lnTo>
                  <a:pt x="729570" y="151493"/>
                </a:lnTo>
                <a:lnTo>
                  <a:pt x="725941" y="152627"/>
                </a:lnTo>
                <a:lnTo>
                  <a:pt x="722086" y="153081"/>
                </a:lnTo>
                <a:lnTo>
                  <a:pt x="718230" y="153535"/>
                </a:lnTo>
                <a:lnTo>
                  <a:pt x="714375" y="153988"/>
                </a:lnTo>
                <a:lnTo>
                  <a:pt x="710520" y="153988"/>
                </a:lnTo>
                <a:lnTo>
                  <a:pt x="706437" y="153988"/>
                </a:lnTo>
                <a:lnTo>
                  <a:pt x="702582" y="153535"/>
                </a:lnTo>
                <a:lnTo>
                  <a:pt x="698727" y="153081"/>
                </a:lnTo>
                <a:lnTo>
                  <a:pt x="695098" y="152627"/>
                </a:lnTo>
                <a:lnTo>
                  <a:pt x="691243" y="151493"/>
                </a:lnTo>
                <a:lnTo>
                  <a:pt x="687614" y="150586"/>
                </a:lnTo>
                <a:lnTo>
                  <a:pt x="683986" y="149226"/>
                </a:lnTo>
                <a:lnTo>
                  <a:pt x="680584" y="148092"/>
                </a:lnTo>
                <a:lnTo>
                  <a:pt x="677182" y="146277"/>
                </a:lnTo>
                <a:lnTo>
                  <a:pt x="673553" y="144690"/>
                </a:lnTo>
                <a:lnTo>
                  <a:pt x="670605" y="142876"/>
                </a:lnTo>
                <a:lnTo>
                  <a:pt x="667430" y="140835"/>
                </a:lnTo>
                <a:lnTo>
                  <a:pt x="664255" y="138567"/>
                </a:lnTo>
                <a:lnTo>
                  <a:pt x="661307" y="136299"/>
                </a:lnTo>
                <a:lnTo>
                  <a:pt x="658586" y="134031"/>
                </a:lnTo>
                <a:lnTo>
                  <a:pt x="655864" y="131309"/>
                </a:lnTo>
                <a:lnTo>
                  <a:pt x="653369" y="128815"/>
                </a:lnTo>
                <a:lnTo>
                  <a:pt x="650875" y="125867"/>
                </a:lnTo>
                <a:lnTo>
                  <a:pt x="648607" y="123145"/>
                </a:lnTo>
                <a:lnTo>
                  <a:pt x="646566" y="120197"/>
                </a:lnTo>
                <a:lnTo>
                  <a:pt x="644752" y="116795"/>
                </a:lnTo>
                <a:lnTo>
                  <a:pt x="642710" y="113620"/>
                </a:lnTo>
                <a:lnTo>
                  <a:pt x="640896" y="110445"/>
                </a:lnTo>
                <a:lnTo>
                  <a:pt x="639535" y="106817"/>
                </a:lnTo>
                <a:lnTo>
                  <a:pt x="638175" y="103415"/>
                </a:lnTo>
                <a:lnTo>
                  <a:pt x="637041" y="100013"/>
                </a:lnTo>
                <a:lnTo>
                  <a:pt x="635907" y="96157"/>
                </a:lnTo>
                <a:lnTo>
                  <a:pt x="635000" y="92529"/>
                </a:lnTo>
                <a:lnTo>
                  <a:pt x="634546" y="88673"/>
                </a:lnTo>
                <a:lnTo>
                  <a:pt x="633866" y="84818"/>
                </a:lnTo>
                <a:lnTo>
                  <a:pt x="633412" y="80963"/>
                </a:lnTo>
                <a:lnTo>
                  <a:pt x="633412" y="77107"/>
                </a:lnTo>
                <a:lnTo>
                  <a:pt x="633412" y="73025"/>
                </a:lnTo>
                <a:lnTo>
                  <a:pt x="633866" y="68943"/>
                </a:lnTo>
                <a:lnTo>
                  <a:pt x="634546" y="65314"/>
                </a:lnTo>
                <a:lnTo>
                  <a:pt x="635000" y="61232"/>
                </a:lnTo>
                <a:lnTo>
                  <a:pt x="635907" y="57830"/>
                </a:lnTo>
                <a:lnTo>
                  <a:pt x="637041" y="53975"/>
                </a:lnTo>
                <a:lnTo>
                  <a:pt x="638175" y="50573"/>
                </a:lnTo>
                <a:lnTo>
                  <a:pt x="639535" y="47171"/>
                </a:lnTo>
                <a:lnTo>
                  <a:pt x="640896" y="43543"/>
                </a:lnTo>
                <a:lnTo>
                  <a:pt x="642710" y="40368"/>
                </a:lnTo>
                <a:lnTo>
                  <a:pt x="644752" y="37193"/>
                </a:lnTo>
                <a:lnTo>
                  <a:pt x="646566" y="33791"/>
                </a:lnTo>
                <a:lnTo>
                  <a:pt x="648607" y="30843"/>
                </a:lnTo>
                <a:lnTo>
                  <a:pt x="650875" y="27895"/>
                </a:lnTo>
                <a:lnTo>
                  <a:pt x="653369" y="25173"/>
                </a:lnTo>
                <a:lnTo>
                  <a:pt x="655864" y="22452"/>
                </a:lnTo>
                <a:lnTo>
                  <a:pt x="658586" y="19957"/>
                </a:lnTo>
                <a:lnTo>
                  <a:pt x="661307" y="17689"/>
                </a:lnTo>
                <a:lnTo>
                  <a:pt x="664255" y="15195"/>
                </a:lnTo>
                <a:lnTo>
                  <a:pt x="667430" y="13153"/>
                </a:lnTo>
                <a:lnTo>
                  <a:pt x="670605" y="11112"/>
                </a:lnTo>
                <a:lnTo>
                  <a:pt x="673553" y="9298"/>
                </a:lnTo>
                <a:lnTo>
                  <a:pt x="677182" y="7484"/>
                </a:lnTo>
                <a:lnTo>
                  <a:pt x="680584" y="5896"/>
                </a:lnTo>
                <a:lnTo>
                  <a:pt x="683986" y="4762"/>
                </a:lnTo>
                <a:lnTo>
                  <a:pt x="687614" y="3402"/>
                </a:lnTo>
                <a:lnTo>
                  <a:pt x="691243" y="2495"/>
                </a:lnTo>
                <a:lnTo>
                  <a:pt x="695098" y="1361"/>
                </a:lnTo>
                <a:lnTo>
                  <a:pt x="698727" y="907"/>
                </a:lnTo>
                <a:lnTo>
                  <a:pt x="702582" y="453"/>
                </a:lnTo>
                <a:lnTo>
                  <a:pt x="706437" y="0"/>
                </a:lnTo>
                <a:close/>
              </a:path>
            </a:pathLst>
          </a:custGeom>
          <a:solidFill>
            <a:srgbClr val="CF0069"/>
          </a:solidFill>
          <a:ln>
            <a:noFill/>
          </a:ln>
          <a:effectLst>
            <a:outerShdw blurRad="279400" dist="203200" dir="8100000" algn="tr"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cs typeface="+mn-ea"/>
              <a:sym typeface="+mn-lt"/>
            </a:endParaRPr>
          </a:p>
        </p:txBody>
      </p:sp>
      <p:sp>
        <p:nvSpPr>
          <p:cNvPr id="24" name="椭圆 23"/>
          <p:cNvSpPr/>
          <p:nvPr/>
        </p:nvSpPr>
        <p:spPr>
          <a:xfrm>
            <a:off x="720003" y="4041575"/>
            <a:ext cx="454955" cy="454955"/>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en-US" altLang="zh-CN" sz="2135" dirty="0" smtClean="0">
                <a:solidFill>
                  <a:schemeClr val="tx1">
                    <a:lumMod val="90000"/>
                    <a:lumOff val="10000"/>
                  </a:schemeClr>
                </a:solidFill>
                <a:latin typeface="Impact" panose="020B0806030902050204" pitchFamily="34" charset="0"/>
              </a:rPr>
              <a:t>02</a:t>
            </a:r>
          </a:p>
        </p:txBody>
      </p:sp>
      <p:sp>
        <p:nvSpPr>
          <p:cNvPr id="25" name="椭圆 24"/>
          <p:cNvSpPr/>
          <p:nvPr/>
        </p:nvSpPr>
        <p:spPr>
          <a:xfrm>
            <a:off x="2649482" y="2474157"/>
            <a:ext cx="454955" cy="454955"/>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en-US" altLang="zh-CN" sz="2135" dirty="0" smtClean="0">
                <a:solidFill>
                  <a:schemeClr val="tx1">
                    <a:lumMod val="90000"/>
                    <a:lumOff val="10000"/>
                  </a:schemeClr>
                </a:solidFill>
                <a:latin typeface="Impact" panose="020B0806030902050204" pitchFamily="34" charset="0"/>
              </a:rPr>
              <a:t>03</a:t>
            </a:r>
          </a:p>
        </p:txBody>
      </p:sp>
      <p:sp>
        <p:nvSpPr>
          <p:cNvPr id="26" name="椭圆 25"/>
          <p:cNvSpPr/>
          <p:nvPr/>
        </p:nvSpPr>
        <p:spPr>
          <a:xfrm>
            <a:off x="2649482" y="4449315"/>
            <a:ext cx="454955" cy="454955"/>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en-US" altLang="zh-CN" sz="2135" dirty="0" smtClean="0">
                <a:solidFill>
                  <a:schemeClr val="tx1">
                    <a:lumMod val="90000"/>
                    <a:lumOff val="10000"/>
                  </a:schemeClr>
                </a:solidFill>
                <a:latin typeface="Impact" panose="020B0806030902050204" pitchFamily="34" charset="0"/>
              </a:rPr>
              <a:t>04</a:t>
            </a:r>
          </a:p>
        </p:txBody>
      </p:sp>
      <p:sp>
        <p:nvSpPr>
          <p:cNvPr id="27" name="椭圆 26"/>
          <p:cNvSpPr/>
          <p:nvPr/>
        </p:nvSpPr>
        <p:spPr>
          <a:xfrm>
            <a:off x="720003" y="2825855"/>
            <a:ext cx="454955" cy="454955"/>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en-US" altLang="zh-CN" sz="2135" dirty="0" smtClean="0">
                <a:solidFill>
                  <a:schemeClr val="tx1">
                    <a:lumMod val="90000"/>
                    <a:lumOff val="10000"/>
                  </a:schemeClr>
                </a:solidFill>
                <a:latin typeface="Impact" panose="020B0806030902050204" pitchFamily="34" charset="0"/>
              </a:rPr>
              <a:t>01</a:t>
            </a:r>
          </a:p>
        </p:txBody>
      </p:sp>
      <p:sp>
        <p:nvSpPr>
          <p:cNvPr id="28" name="MH_SubTitle_1"/>
          <p:cNvSpPr/>
          <p:nvPr>
            <p:custDataLst>
              <p:tags r:id="rId6"/>
            </p:custDataLst>
          </p:nvPr>
        </p:nvSpPr>
        <p:spPr>
          <a:xfrm rot="21000000">
            <a:off x="4742979" y="2019811"/>
            <a:ext cx="1296000" cy="528000"/>
          </a:xfrm>
          <a:custGeom>
            <a:avLst/>
            <a:gdLst>
              <a:gd name="connsiteX0" fmla="*/ 1179667 w 1179667"/>
              <a:gd name="connsiteY0" fmla="*/ 0 h 440338"/>
              <a:gd name="connsiteX1" fmla="*/ 1179667 w 1179667"/>
              <a:gd name="connsiteY1" fmla="*/ 440338 h 440338"/>
              <a:gd name="connsiteX2" fmla="*/ 0 w 1179667"/>
              <a:gd name="connsiteY2" fmla="*/ 402694 h 440338"/>
              <a:gd name="connsiteX3" fmla="*/ 0 w 1179667"/>
              <a:gd name="connsiteY3" fmla="*/ 37644 h 440338"/>
            </a:gdLst>
            <a:ahLst/>
            <a:cxnLst>
              <a:cxn ang="0">
                <a:pos x="connsiteX0" y="connsiteY0"/>
              </a:cxn>
              <a:cxn ang="0">
                <a:pos x="connsiteX1" y="connsiteY1"/>
              </a:cxn>
              <a:cxn ang="0">
                <a:pos x="connsiteX2" y="connsiteY2"/>
              </a:cxn>
              <a:cxn ang="0">
                <a:pos x="connsiteX3" y="connsiteY3"/>
              </a:cxn>
            </a:cxnLst>
            <a:rect l="l" t="t" r="r" b="b"/>
            <a:pathLst>
              <a:path w="1179667" h="440338">
                <a:moveTo>
                  <a:pt x="1179667" y="0"/>
                </a:moveTo>
                <a:lnTo>
                  <a:pt x="1179667" y="440338"/>
                </a:lnTo>
                <a:lnTo>
                  <a:pt x="0" y="402694"/>
                </a:lnTo>
                <a:lnTo>
                  <a:pt x="0" y="37644"/>
                </a:lnTo>
                <a:close/>
              </a:path>
            </a:pathLst>
          </a:custGeom>
          <a:gradFill flip="none" rotWithShape="1">
            <a:gsLst>
              <a:gs pos="100000">
                <a:schemeClr val="bg1"/>
              </a:gs>
              <a:gs pos="0">
                <a:srgbClr val="E0E0E0"/>
              </a:gs>
            </a:gsLst>
            <a:lin ang="8100000" scaled="0"/>
            <a:tileRect/>
          </a:gradFill>
          <a:ln w="1905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smtClean="0">
                <a:solidFill>
                  <a:schemeClr val="tx1">
                    <a:lumMod val="90000"/>
                    <a:lumOff val="10000"/>
                  </a:schemeClr>
                </a:solidFill>
                <a:sym typeface="+mn-lt"/>
              </a:rPr>
              <a:t>团队协作</a:t>
            </a:r>
          </a:p>
        </p:txBody>
      </p:sp>
      <p:sp>
        <p:nvSpPr>
          <p:cNvPr id="29" name="MH_SubTitle_4"/>
          <p:cNvSpPr/>
          <p:nvPr>
            <p:custDataLst>
              <p:tags r:id="rId7"/>
            </p:custDataLst>
          </p:nvPr>
        </p:nvSpPr>
        <p:spPr>
          <a:xfrm rot="900000">
            <a:off x="4727774" y="5053517"/>
            <a:ext cx="1296000" cy="576000"/>
          </a:xfrm>
          <a:custGeom>
            <a:avLst/>
            <a:gdLst>
              <a:gd name="connsiteX0" fmla="*/ 0 w 1473056"/>
              <a:gd name="connsiteY0" fmla="*/ 45170 h 528376"/>
              <a:gd name="connsiteX1" fmla="*/ 1473056 w 1473056"/>
              <a:gd name="connsiteY1" fmla="*/ 0 h 528376"/>
              <a:gd name="connsiteX2" fmla="*/ 1473056 w 1473056"/>
              <a:gd name="connsiteY2" fmla="*/ 528376 h 528376"/>
              <a:gd name="connsiteX3" fmla="*/ 0 w 1473056"/>
              <a:gd name="connsiteY3" fmla="*/ 483205 h 528376"/>
            </a:gdLst>
            <a:ahLst/>
            <a:cxnLst>
              <a:cxn ang="0">
                <a:pos x="connsiteX0" y="connsiteY0"/>
              </a:cxn>
              <a:cxn ang="0">
                <a:pos x="connsiteX1" y="connsiteY1"/>
              </a:cxn>
              <a:cxn ang="0">
                <a:pos x="connsiteX2" y="connsiteY2"/>
              </a:cxn>
              <a:cxn ang="0">
                <a:pos x="connsiteX3" y="connsiteY3"/>
              </a:cxn>
            </a:cxnLst>
            <a:rect l="l" t="t" r="r" b="b"/>
            <a:pathLst>
              <a:path w="1473056" h="528376">
                <a:moveTo>
                  <a:pt x="0" y="45170"/>
                </a:moveTo>
                <a:lnTo>
                  <a:pt x="1473056" y="0"/>
                </a:lnTo>
                <a:lnTo>
                  <a:pt x="1473056" y="528376"/>
                </a:lnTo>
                <a:lnTo>
                  <a:pt x="0" y="483205"/>
                </a:lnTo>
                <a:close/>
              </a:path>
            </a:pathLst>
          </a:custGeom>
          <a:gradFill flip="none" rotWithShape="1">
            <a:gsLst>
              <a:gs pos="100000">
                <a:schemeClr val="bg1"/>
              </a:gs>
              <a:gs pos="0">
                <a:srgbClr val="E0E0E0"/>
              </a:gs>
            </a:gsLst>
            <a:lin ang="8100000" scaled="0"/>
            <a:tileRect/>
          </a:gradFill>
          <a:ln w="1905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r>
              <a:rPr lang="zh-CN" altLang="en-US" sz="1600" b="1" dirty="0" smtClean="0">
                <a:solidFill>
                  <a:schemeClr val="tx1">
                    <a:lumMod val="90000"/>
                    <a:lumOff val="10000"/>
                  </a:schemeClr>
                </a:solidFill>
                <a:sym typeface="+mn-lt"/>
              </a:rPr>
              <a:t>执行力</a:t>
            </a:r>
          </a:p>
        </p:txBody>
      </p:sp>
      <p:sp>
        <p:nvSpPr>
          <p:cNvPr id="30" name="椭圆 29"/>
          <p:cNvSpPr/>
          <p:nvPr/>
        </p:nvSpPr>
        <p:spPr>
          <a:xfrm>
            <a:off x="4464419" y="2171456"/>
            <a:ext cx="454955" cy="454955"/>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en-US" altLang="zh-CN" sz="2135" dirty="0" smtClean="0">
                <a:solidFill>
                  <a:schemeClr val="tx1">
                    <a:lumMod val="90000"/>
                    <a:lumOff val="10000"/>
                  </a:schemeClr>
                </a:solidFill>
                <a:latin typeface="Impact" panose="020B0806030902050204" pitchFamily="34" charset="0"/>
              </a:rPr>
              <a:t>05</a:t>
            </a:r>
          </a:p>
        </p:txBody>
      </p:sp>
      <p:sp>
        <p:nvSpPr>
          <p:cNvPr id="31" name="椭圆 30"/>
          <p:cNvSpPr/>
          <p:nvPr/>
        </p:nvSpPr>
        <p:spPr>
          <a:xfrm>
            <a:off x="4464419" y="4919048"/>
            <a:ext cx="454955" cy="454955"/>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algn="ctr"/>
            <a:r>
              <a:rPr lang="en-US" altLang="zh-CN" sz="2135" dirty="0" smtClean="0">
                <a:solidFill>
                  <a:schemeClr val="tx1">
                    <a:lumMod val="90000"/>
                    <a:lumOff val="10000"/>
                  </a:schemeClr>
                </a:solidFill>
                <a:latin typeface="Impact" panose="020B0806030902050204" pitchFamily="34" charset="0"/>
              </a:rPr>
              <a:t>06</a:t>
            </a:r>
          </a:p>
        </p:txBody>
      </p:sp>
      <p:sp>
        <p:nvSpPr>
          <p:cNvPr id="22" name="MH_Other_2"/>
          <p:cNvSpPr/>
          <p:nvPr>
            <p:custDataLst>
              <p:tags r:id="rId8"/>
            </p:custDataLst>
          </p:nvPr>
        </p:nvSpPr>
        <p:spPr>
          <a:xfrm>
            <a:off x="9169208" y="2524903"/>
            <a:ext cx="2400000" cy="2400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3" name="MH_Other_9"/>
          <p:cNvSpPr/>
          <p:nvPr>
            <p:custDataLst>
              <p:tags r:id="rId9"/>
            </p:custDataLst>
          </p:nvPr>
        </p:nvSpPr>
        <p:spPr>
          <a:xfrm>
            <a:off x="9637400" y="3010036"/>
            <a:ext cx="1463616" cy="1466129"/>
          </a:xfrm>
          <a:prstGeom prst="ellipse">
            <a:avLst/>
          </a:prstGeom>
          <a:solidFill>
            <a:srgbClr val="CF0069"/>
          </a:solidFill>
          <a:ln>
            <a:noFill/>
          </a:ln>
          <a:effectLst>
            <a:innerShdw blurRad="101600" dist="1016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sz="2665" b="1" dirty="0">
                <a:latin typeface="+mn-ea"/>
              </a:rPr>
              <a:t>核心</a:t>
            </a:r>
            <a:endParaRPr lang="en-US" altLang="zh-CN" sz="2665" b="1" dirty="0">
              <a:latin typeface="+mn-ea"/>
            </a:endParaRPr>
          </a:p>
          <a:p>
            <a:pPr algn="ctr"/>
            <a:r>
              <a:rPr lang="zh-CN" altLang="en-US" sz="2665" b="1" dirty="0">
                <a:latin typeface="+mn-ea"/>
              </a:rPr>
              <a:t>竞争力</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42" presetClass="path" presetSubtype="0" accel="50000" decel="50000" autoRev="1" fill="hold" grpId="1" nodeType="withEffect">
                                  <p:stCondLst>
                                    <p:cond delay="0"/>
                                  </p:stCondLst>
                                  <p:childTnLst>
                                    <p:animMotion origin="layout" path="M -2.5E-6 3.76311E-7 L -0.23923 0.08328 " pathEditMode="relative" rAng="0" ptsTypes="AA">
                                      <p:cBhvr>
                                        <p:cTn id="18" dur="500" fill="hold"/>
                                        <p:tgtEl>
                                          <p:spTgt spid="13"/>
                                        </p:tgtEl>
                                        <p:attrNameLst>
                                          <p:attrName>ppt_x</p:attrName>
                                          <p:attrName>ppt_y</p:attrName>
                                        </p:attrNameLst>
                                      </p:cBhvr>
                                      <p:rCtr x="-11962" y="4164"/>
                                    </p:animMotion>
                                  </p:childTnLst>
                                </p:cTn>
                              </p:par>
                              <p:par>
                                <p:cTn id="19" presetID="53" presetClass="entr" presetSubtype="16"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42" presetClass="path" presetSubtype="0" accel="50000" decel="50000" autoRev="1" fill="hold" grpId="1" nodeType="withEffect">
                                  <p:stCondLst>
                                    <p:cond delay="0"/>
                                  </p:stCondLst>
                                  <p:childTnLst>
                                    <p:animMotion origin="layout" path="M -5.55556E-7 -1.27082E-6 L -0.2401 -0.13757 " pathEditMode="relative" rAng="0" ptsTypes="AA">
                                      <p:cBhvr>
                                        <p:cTn id="28" dur="500" fill="hold"/>
                                        <p:tgtEl>
                                          <p:spTgt spid="14"/>
                                        </p:tgtEl>
                                        <p:attrNameLst>
                                          <p:attrName>ppt_x</p:attrName>
                                          <p:attrName>ppt_y</p:attrName>
                                        </p:attrNameLst>
                                      </p:cBhvr>
                                      <p:rCtr x="-12014" y="-6878"/>
                                    </p:animMotion>
                                  </p:childTnLst>
                                </p:cTn>
                              </p:par>
                              <p:par>
                                <p:cTn id="29" presetID="53" presetClass="entr" presetSubtype="16" fill="hold" grpId="0"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42" presetClass="path" presetSubtype="0" accel="50000" decel="50000" autoRev="1" fill="hold" grpId="1" nodeType="withEffect">
                                  <p:stCondLst>
                                    <p:cond delay="500"/>
                                  </p:stCondLst>
                                  <p:childTnLst>
                                    <p:animMotion origin="layout" path="M -1.38889E-6 4.04688E-6 L -0.39687 0.13633 " pathEditMode="relative" rAng="0" ptsTypes="AA">
                                      <p:cBhvr>
                                        <p:cTn id="38" dur="500" fill="hold"/>
                                        <p:tgtEl>
                                          <p:spTgt spid="12"/>
                                        </p:tgtEl>
                                        <p:attrNameLst>
                                          <p:attrName>ppt_x</p:attrName>
                                          <p:attrName>ppt_y</p:attrName>
                                        </p:attrNameLst>
                                      </p:cBhvr>
                                      <p:rCtr x="-19844" y="6817"/>
                                    </p:animMotion>
                                  </p:childTnLst>
                                </p:cTn>
                              </p:par>
                              <p:par>
                                <p:cTn id="39" presetID="53" presetClass="entr" presetSubtype="16" fill="hold" grpId="0" nodeType="withEffect">
                                  <p:stCondLst>
                                    <p:cond delay="100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42" presetClass="path" presetSubtype="0" accel="50000" decel="50000" autoRev="1" fill="hold" grpId="1" nodeType="withEffect">
                                  <p:stCondLst>
                                    <p:cond delay="500"/>
                                  </p:stCondLst>
                                  <p:childTnLst>
                                    <p:animMotion origin="layout" path="M -1.38889E-6 3.05984E-6 L -0.39687 -0.21407 " pathEditMode="relative" rAng="0" ptsTypes="AA">
                                      <p:cBhvr>
                                        <p:cTn id="48" dur="500" fill="hold"/>
                                        <p:tgtEl>
                                          <p:spTgt spid="15"/>
                                        </p:tgtEl>
                                        <p:attrNameLst>
                                          <p:attrName>ppt_x</p:attrName>
                                          <p:attrName>ppt_y</p:attrName>
                                        </p:attrNameLst>
                                      </p:cBhvr>
                                      <p:rCtr x="-19844" y="-10703"/>
                                    </p:animMotion>
                                  </p:childTnLst>
                                </p:cTn>
                              </p:par>
                              <p:par>
                                <p:cTn id="49" presetID="53" presetClass="entr" presetSubtype="16" fill="hold" grpId="0" nodeType="withEffect">
                                  <p:stCondLst>
                                    <p:cond delay="100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par>
                                <p:cTn id="54" presetID="10" presetClass="entr" presetSubtype="0" fill="hold" grpId="0" nodeType="withEffect">
                                  <p:stCondLst>
                                    <p:cond delay="15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42" presetClass="path" presetSubtype="0" accel="50000" decel="50000" autoRev="1" fill="hold" grpId="1" nodeType="withEffect">
                                  <p:stCondLst>
                                    <p:cond delay="1000"/>
                                  </p:stCondLst>
                                  <p:childTnLst>
                                    <p:animMotion origin="layout" path="M -3.88889E-6 -4.75015E-7 L -0.55625 0.18106 " pathEditMode="relative" rAng="0" ptsTypes="AA">
                                      <p:cBhvr>
                                        <p:cTn id="58" dur="500" fill="hold"/>
                                        <p:tgtEl>
                                          <p:spTgt spid="28"/>
                                        </p:tgtEl>
                                        <p:attrNameLst>
                                          <p:attrName>ppt_x</p:attrName>
                                          <p:attrName>ppt_y</p:attrName>
                                        </p:attrNameLst>
                                      </p:cBhvr>
                                      <p:rCtr x="-27812" y="9038"/>
                                    </p:animMotion>
                                  </p:childTnLst>
                                </p:cTn>
                              </p:par>
                              <p:par>
                                <p:cTn id="59" presetID="53" presetClass="entr" presetSubtype="16" fill="hold" grpId="0" nodeType="withEffect">
                                  <p:stCondLst>
                                    <p:cond delay="150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42" presetClass="path" presetSubtype="0" accel="50000" decel="50000" autoRev="1" fill="hold" grpId="1" nodeType="withEffect">
                                  <p:stCondLst>
                                    <p:cond delay="1000"/>
                                  </p:stCondLst>
                                  <p:childTnLst>
                                    <p:animMotion origin="layout" path="M 1.38889E-6 1.45589E-6 L -0.56285 -0.28347 " pathEditMode="relative" rAng="0" ptsTypes="AA">
                                      <p:cBhvr>
                                        <p:cTn id="68" dur="500" fill="hold"/>
                                        <p:tgtEl>
                                          <p:spTgt spid="29"/>
                                        </p:tgtEl>
                                        <p:attrNameLst>
                                          <p:attrName>ppt_x</p:attrName>
                                          <p:attrName>ppt_y</p:attrName>
                                        </p:attrNameLst>
                                      </p:cBhvr>
                                      <p:rCtr x="-28142" y="-14189"/>
                                    </p:animMotion>
                                  </p:childTnLst>
                                </p:cTn>
                              </p:par>
                              <p:par>
                                <p:cTn id="69" presetID="53" presetClass="entr" presetSubtype="16" fill="hold" grpId="0" nodeType="withEffect">
                                  <p:stCondLst>
                                    <p:cond delay="150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Effect transition="in" filter="fade">
                                      <p:cBhvr>
                                        <p:cTn id="73" dur="500"/>
                                        <p:tgtEl>
                                          <p:spTgt spid="31"/>
                                        </p:tgtEl>
                                      </p:cBhvr>
                                    </p:animEffect>
                                  </p:childTnLst>
                                </p:cTn>
                              </p:par>
                            </p:childTnLst>
                          </p:cTn>
                        </p:par>
                        <p:par>
                          <p:cTn id="74" fill="hold">
                            <p:stCondLst>
                              <p:cond delay="1000"/>
                            </p:stCondLst>
                            <p:childTnLst>
                              <p:par>
                                <p:cTn id="75" presetID="2" presetClass="entr" presetSubtype="8"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0-#ppt_w/2"/>
                                          </p:val>
                                        </p:tav>
                                        <p:tav tm="100000">
                                          <p:val>
                                            <p:strVal val="#ppt_x"/>
                                          </p:val>
                                        </p:tav>
                                      </p:tavLst>
                                    </p:anim>
                                    <p:anim calcmode="lin" valueType="num">
                                      <p:cBhvr additive="base">
                                        <p:cTn id="78" dur="500" fill="hold"/>
                                        <p:tgtEl>
                                          <p:spTgt spid="22"/>
                                        </p:tgtEl>
                                        <p:attrNameLst>
                                          <p:attrName>ppt_y</p:attrName>
                                        </p:attrNameLst>
                                      </p:cBhvr>
                                      <p:tavLst>
                                        <p:tav tm="0">
                                          <p:val>
                                            <p:strVal val="#ppt_y"/>
                                          </p:val>
                                        </p:tav>
                                        <p:tav tm="100000">
                                          <p:val>
                                            <p:strVal val="#ppt_y"/>
                                          </p:val>
                                        </p:tav>
                                      </p:tavLst>
                                    </p:anim>
                                  </p:childTnLst>
                                </p:cTn>
                              </p:par>
                            </p:childTnLst>
                          </p:cTn>
                        </p:par>
                        <p:par>
                          <p:cTn id="79" fill="hold">
                            <p:stCondLst>
                              <p:cond delay="1500"/>
                            </p:stCondLst>
                            <p:childTnLst>
                              <p:par>
                                <p:cTn id="80" presetID="53" presetClass="entr" presetSubtype="16"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1000" fill="hold"/>
                                        <p:tgtEl>
                                          <p:spTgt spid="23"/>
                                        </p:tgtEl>
                                        <p:attrNameLst>
                                          <p:attrName>ppt_w</p:attrName>
                                        </p:attrNameLst>
                                      </p:cBhvr>
                                      <p:tavLst>
                                        <p:tav tm="0">
                                          <p:val>
                                            <p:fltVal val="0"/>
                                          </p:val>
                                        </p:tav>
                                        <p:tav tm="100000">
                                          <p:val>
                                            <p:strVal val="#ppt_w"/>
                                          </p:val>
                                        </p:tav>
                                      </p:tavLst>
                                    </p:anim>
                                    <p:anim calcmode="lin" valueType="num">
                                      <p:cBhvr>
                                        <p:cTn id="83" dur="1000" fill="hold"/>
                                        <p:tgtEl>
                                          <p:spTgt spid="23"/>
                                        </p:tgtEl>
                                        <p:attrNameLst>
                                          <p:attrName>ppt_h</p:attrName>
                                        </p:attrNameLst>
                                      </p:cBhvr>
                                      <p:tavLst>
                                        <p:tav tm="0">
                                          <p:val>
                                            <p:fltVal val="0"/>
                                          </p:val>
                                        </p:tav>
                                        <p:tav tm="100000">
                                          <p:val>
                                            <p:strVal val="#ppt_h"/>
                                          </p:val>
                                        </p:tav>
                                      </p:tavLst>
                                    </p:anim>
                                    <p:animEffect transition="in" filter="fade">
                                      <p:cBhvr>
                                        <p:cTn id="84" dur="1000"/>
                                        <p:tgtEl>
                                          <p:spTgt spid="23"/>
                                        </p:tgtEl>
                                      </p:cBhvr>
                                    </p:animEffect>
                                  </p:childTnLst>
                                </p:cTn>
                              </p:par>
                              <p:par>
                                <p:cTn id="85" presetID="6" presetClass="emph" presetSubtype="0" autoRev="1" fill="hold" grpId="1" nodeType="withEffect">
                                  <p:stCondLst>
                                    <p:cond delay="1000"/>
                                  </p:stCondLst>
                                  <p:childTnLst>
                                    <p:animScale>
                                      <p:cBhvr>
                                        <p:cTn id="86" dur="500" fill="hold"/>
                                        <p:tgtEl>
                                          <p:spTgt spid="2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21" grpId="0" bldLvl="0" animBg="1"/>
      <p:bldP spid="24" grpId="0" bldLvl="0" animBg="1"/>
      <p:bldP spid="25" grpId="0" bldLvl="0" animBg="1"/>
      <p:bldP spid="26" grpId="0" bldLvl="0" animBg="1"/>
      <p:bldP spid="27" grpId="0" bldLvl="0" animBg="1"/>
      <p:bldP spid="28" grpId="0" bldLvl="0" animBg="1"/>
      <p:bldP spid="28" grpId="1" bldLvl="0" animBg="1"/>
      <p:bldP spid="29" grpId="0" bldLvl="0" animBg="1"/>
      <p:bldP spid="29" grpId="1" bldLvl="0" animBg="1"/>
      <p:bldP spid="30" grpId="0" bldLvl="0" animBg="1"/>
      <p:bldP spid="31" grpId="0" bldLvl="0" animBg="1"/>
      <p:bldP spid="22" grpId="0" bldLvl="0" animBg="1"/>
      <p:bldP spid="23" grpId="0" bldLvl="0" animBg="1"/>
      <p:bldP spid="23"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 name="椭圆 83"/>
          <p:cNvSpPr/>
          <p:nvPr/>
        </p:nvSpPr>
        <p:spPr>
          <a:xfrm>
            <a:off x="1458387" y="1809504"/>
            <a:ext cx="4224000" cy="4224000"/>
          </a:xfrm>
          <a:prstGeom prst="ellipse">
            <a:avLst/>
          </a:prstGeom>
          <a:noFill/>
          <a:ln w="1270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标题 1"/>
          <p:cNvSpPr>
            <a:spLocks noGrp="1"/>
          </p:cNvSpPr>
          <p:nvPr>
            <p:ph type="title"/>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a:solidFill>
                <a:schemeClr val="tx1">
                  <a:lumMod val="90000"/>
                  <a:lumOff val="10000"/>
                </a:schemeClr>
              </a:solidFill>
              <a:sym typeface="+mn-ea"/>
            </a:endParaRPr>
          </a:p>
        </p:txBody>
      </p:sp>
      <p:grpSp>
        <p:nvGrpSpPr>
          <p:cNvPr id="47" name="组合 46"/>
          <p:cNvGrpSpPr/>
          <p:nvPr/>
        </p:nvGrpSpPr>
        <p:grpSpPr>
          <a:xfrm>
            <a:off x="1194880" y="2302796"/>
            <a:ext cx="1056000" cy="1056000"/>
            <a:chOff x="4229236" y="3968984"/>
            <a:chExt cx="792000" cy="792000"/>
          </a:xfrm>
        </p:grpSpPr>
        <p:sp>
          <p:nvSpPr>
            <p:cNvPr id="48" name="MH_Other_2"/>
            <p:cNvSpPr/>
            <p:nvPr>
              <p:custDataLst>
                <p:tags r:id="rId1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9" name="MH_Title_1"/>
            <p:cNvSpPr/>
            <p:nvPr>
              <p:custDataLst>
                <p:tags r:id="rId14"/>
              </p:custDataLst>
            </p:nvPr>
          </p:nvSpPr>
          <p:spPr>
            <a:xfrm>
              <a:off x="4355236" y="4094984"/>
              <a:ext cx="540000" cy="54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1600" b="1" dirty="0" smtClean="0">
                  <a:latin typeface="Impact" panose="020B0806030902050204" pitchFamily="34" charset="0"/>
                </a:rPr>
                <a:t>教导力</a:t>
              </a:r>
              <a:endParaRPr lang="en-US" altLang="zh-CN" sz="1600" b="1" dirty="0">
                <a:latin typeface="Impact" panose="020B0806030902050204" pitchFamily="34" charset="0"/>
              </a:endParaRPr>
            </a:p>
          </p:txBody>
        </p:sp>
      </p:grpSp>
      <p:grpSp>
        <p:nvGrpSpPr>
          <p:cNvPr id="50" name="组合 49"/>
          <p:cNvGrpSpPr/>
          <p:nvPr/>
        </p:nvGrpSpPr>
        <p:grpSpPr>
          <a:xfrm>
            <a:off x="1194879" y="4436396"/>
            <a:ext cx="1056000" cy="1056000"/>
            <a:chOff x="4229236" y="3968984"/>
            <a:chExt cx="792000" cy="792000"/>
          </a:xfrm>
        </p:grpSpPr>
        <p:sp>
          <p:nvSpPr>
            <p:cNvPr id="51" name="MH_Other_2"/>
            <p:cNvSpPr/>
            <p:nvPr>
              <p:custDataLst>
                <p:tags r:id="rId1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2" name="MH_Title_1"/>
            <p:cNvSpPr/>
            <p:nvPr>
              <p:custDataLst>
                <p:tags r:id="rId12"/>
              </p:custDataLst>
            </p:nvPr>
          </p:nvSpPr>
          <p:spPr>
            <a:xfrm>
              <a:off x="4355236" y="4094984"/>
              <a:ext cx="540000" cy="540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1600" b="1" dirty="0">
                  <a:latin typeface="Impact" panose="020B0806030902050204" pitchFamily="34" charset="0"/>
                </a:rPr>
                <a:t>感召力</a:t>
              </a:r>
              <a:endParaRPr lang="en-US" altLang="zh-CN" sz="1600" b="1" dirty="0">
                <a:latin typeface="Impact" panose="020B0806030902050204" pitchFamily="34" charset="0"/>
              </a:endParaRPr>
            </a:p>
          </p:txBody>
        </p:sp>
      </p:grpSp>
      <p:grpSp>
        <p:nvGrpSpPr>
          <p:cNvPr id="53" name="组合 52"/>
          <p:cNvGrpSpPr/>
          <p:nvPr/>
        </p:nvGrpSpPr>
        <p:grpSpPr>
          <a:xfrm>
            <a:off x="3042631" y="1235996"/>
            <a:ext cx="1056000" cy="1056000"/>
            <a:chOff x="4229236" y="3968984"/>
            <a:chExt cx="792000" cy="792000"/>
          </a:xfrm>
        </p:grpSpPr>
        <p:sp>
          <p:nvSpPr>
            <p:cNvPr id="54" name="MH_Other_2"/>
            <p:cNvSpPr/>
            <p:nvPr>
              <p:custDataLst>
                <p:tags r:id="rId9"/>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5" name="MH_Title_1"/>
            <p:cNvSpPr/>
            <p:nvPr>
              <p:custDataLst>
                <p:tags r:id="rId10"/>
              </p:custDataLst>
            </p:nvPr>
          </p:nvSpPr>
          <p:spPr>
            <a:xfrm>
              <a:off x="4355236" y="4094984"/>
              <a:ext cx="540000" cy="540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1600" b="1" dirty="0" smtClean="0">
                  <a:latin typeface="Impact" panose="020B0806030902050204" pitchFamily="34" charset="0"/>
                </a:rPr>
                <a:t>学习力</a:t>
              </a:r>
              <a:endParaRPr lang="en-US" altLang="zh-CN" sz="1600" b="1" dirty="0">
                <a:latin typeface="Impact" panose="020B0806030902050204" pitchFamily="34" charset="0"/>
              </a:endParaRPr>
            </a:p>
          </p:txBody>
        </p:sp>
      </p:grpSp>
      <p:grpSp>
        <p:nvGrpSpPr>
          <p:cNvPr id="56" name="组合 55"/>
          <p:cNvGrpSpPr/>
          <p:nvPr/>
        </p:nvGrpSpPr>
        <p:grpSpPr>
          <a:xfrm>
            <a:off x="3042631" y="5503196"/>
            <a:ext cx="1056000" cy="1056000"/>
            <a:chOff x="4229236" y="3968984"/>
            <a:chExt cx="792000" cy="792000"/>
          </a:xfrm>
        </p:grpSpPr>
        <p:sp>
          <p:nvSpPr>
            <p:cNvPr id="57" name="MH_Other_2"/>
            <p:cNvSpPr/>
            <p:nvPr>
              <p:custDataLst>
                <p:tags r:id="rId7"/>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58" name="MH_Title_1"/>
            <p:cNvSpPr/>
            <p:nvPr>
              <p:custDataLst>
                <p:tags r:id="rId8"/>
              </p:custDataLst>
            </p:nvPr>
          </p:nvSpPr>
          <p:spPr>
            <a:xfrm>
              <a:off x="4355236" y="4094984"/>
              <a:ext cx="540000" cy="54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1600" b="1" dirty="0">
                  <a:latin typeface="Impact" panose="020B0806030902050204" pitchFamily="34" charset="0"/>
                </a:rPr>
                <a:t>执行力</a:t>
              </a:r>
              <a:endParaRPr lang="en-US" altLang="zh-CN" sz="1600" b="1" dirty="0">
                <a:latin typeface="Impact" panose="020B0806030902050204" pitchFamily="34" charset="0"/>
              </a:endParaRPr>
            </a:p>
          </p:txBody>
        </p:sp>
      </p:grpSp>
      <p:grpSp>
        <p:nvGrpSpPr>
          <p:cNvPr id="61" name="组合 60"/>
          <p:cNvGrpSpPr/>
          <p:nvPr/>
        </p:nvGrpSpPr>
        <p:grpSpPr>
          <a:xfrm>
            <a:off x="4890384" y="2302796"/>
            <a:ext cx="1056000" cy="1056000"/>
            <a:chOff x="4229236" y="3968984"/>
            <a:chExt cx="792000" cy="792000"/>
          </a:xfrm>
        </p:grpSpPr>
        <p:sp>
          <p:nvSpPr>
            <p:cNvPr id="62" name="MH_Other_2"/>
            <p:cNvSpPr/>
            <p:nvPr>
              <p:custDataLst>
                <p:tags r:id="rId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3" name="MH_Title_1"/>
            <p:cNvSpPr/>
            <p:nvPr>
              <p:custDataLst>
                <p:tags r:id="rId6"/>
              </p:custDataLst>
            </p:nvPr>
          </p:nvSpPr>
          <p:spPr>
            <a:xfrm>
              <a:off x="4355236" y="4094984"/>
              <a:ext cx="540000" cy="54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1600" b="1" dirty="0" smtClean="0">
                  <a:latin typeface="Impact" panose="020B0806030902050204" pitchFamily="34" charset="0"/>
                </a:rPr>
                <a:t>组织力</a:t>
              </a:r>
              <a:endParaRPr lang="en-US" altLang="zh-CN" sz="1600" b="1" dirty="0">
                <a:latin typeface="Impact" panose="020B0806030902050204" pitchFamily="34" charset="0"/>
              </a:endParaRPr>
            </a:p>
          </p:txBody>
        </p:sp>
      </p:grpSp>
      <p:grpSp>
        <p:nvGrpSpPr>
          <p:cNvPr id="64" name="组合 63"/>
          <p:cNvGrpSpPr/>
          <p:nvPr/>
        </p:nvGrpSpPr>
        <p:grpSpPr>
          <a:xfrm>
            <a:off x="4890383" y="4436396"/>
            <a:ext cx="1056000" cy="1056000"/>
            <a:chOff x="4229236" y="3968984"/>
            <a:chExt cx="792000" cy="792000"/>
          </a:xfrm>
        </p:grpSpPr>
        <p:sp>
          <p:nvSpPr>
            <p:cNvPr id="65" name="MH_Other_2"/>
            <p:cNvSpPr/>
            <p:nvPr>
              <p:custDataLst>
                <p:tags r:id="rId3"/>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6" name="MH_Title_1"/>
            <p:cNvSpPr/>
            <p:nvPr>
              <p:custDataLst>
                <p:tags r:id="rId4"/>
              </p:custDataLst>
            </p:nvPr>
          </p:nvSpPr>
          <p:spPr>
            <a:xfrm>
              <a:off x="4355236" y="4094984"/>
              <a:ext cx="540000" cy="540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1600" b="1" dirty="0" smtClean="0">
                  <a:latin typeface="Impact" panose="020B0806030902050204" pitchFamily="34" charset="0"/>
                </a:rPr>
                <a:t>决策力</a:t>
              </a:r>
              <a:endParaRPr lang="en-US" altLang="zh-CN" sz="1600" b="1" dirty="0">
                <a:latin typeface="Impact" panose="020B0806030902050204" pitchFamily="34" charset="0"/>
              </a:endParaRPr>
            </a:p>
          </p:txBody>
        </p:sp>
      </p:grpSp>
      <p:sp>
        <p:nvSpPr>
          <p:cNvPr id="68" name="圆角矩形 67"/>
          <p:cNvSpPr/>
          <p:nvPr/>
        </p:nvSpPr>
        <p:spPr>
          <a:xfrm>
            <a:off x="7184259" y="2027883"/>
            <a:ext cx="3264363" cy="4038865"/>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69" name="组合 68"/>
          <p:cNvGrpSpPr/>
          <p:nvPr/>
        </p:nvGrpSpPr>
        <p:grpSpPr>
          <a:xfrm>
            <a:off x="8029514" y="1841172"/>
            <a:ext cx="1759733" cy="415085"/>
            <a:chOff x="4139952" y="1203949"/>
            <a:chExt cx="1053084" cy="376689"/>
          </a:xfrm>
        </p:grpSpPr>
        <p:sp>
          <p:nvSpPr>
            <p:cNvPr id="70" name="圆角矩形 69"/>
            <p:cNvSpPr/>
            <p:nvPr/>
          </p:nvSpPr>
          <p:spPr>
            <a:xfrm>
              <a:off x="4139952" y="1203949"/>
              <a:ext cx="1053084" cy="360040"/>
            </a:xfrm>
            <a:prstGeom prst="roundRect">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sym typeface="+mn-lt"/>
              </a:endParaRPr>
            </a:p>
          </p:txBody>
        </p:sp>
        <p:sp>
          <p:nvSpPr>
            <p:cNvPr id="71" name="TextBox 70"/>
            <p:cNvSpPr txBox="1"/>
            <p:nvPr/>
          </p:nvSpPr>
          <p:spPr>
            <a:xfrm>
              <a:off x="4164733" y="1245470"/>
              <a:ext cx="1003523" cy="335168"/>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135" b="1" dirty="0">
                  <a:solidFill>
                    <a:schemeClr val="tx1">
                      <a:lumMod val="90000"/>
                      <a:lumOff val="10000"/>
                    </a:schemeClr>
                  </a:solidFill>
                  <a:sym typeface="+mn-lt"/>
                </a:rPr>
                <a:t>添加标题</a:t>
              </a:r>
            </a:p>
          </p:txBody>
        </p:sp>
      </p:grpSp>
      <p:sp>
        <p:nvSpPr>
          <p:cNvPr id="73" name="椭圆 72"/>
          <p:cNvSpPr/>
          <p:nvPr/>
        </p:nvSpPr>
        <p:spPr bwMode="auto">
          <a:xfrm>
            <a:off x="7680878" y="2392017"/>
            <a:ext cx="355621" cy="3556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4" name="椭圆 73"/>
          <p:cNvSpPr/>
          <p:nvPr/>
        </p:nvSpPr>
        <p:spPr bwMode="auto">
          <a:xfrm>
            <a:off x="8816440" y="2372883"/>
            <a:ext cx="263840" cy="2638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9" name="椭圆 78"/>
          <p:cNvSpPr/>
          <p:nvPr/>
        </p:nvSpPr>
        <p:spPr bwMode="auto">
          <a:xfrm>
            <a:off x="9301987" y="2569893"/>
            <a:ext cx="188501" cy="188543"/>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80" name="TextBox 79"/>
          <p:cNvSpPr txBox="1"/>
          <p:nvPr/>
        </p:nvSpPr>
        <p:spPr>
          <a:xfrm>
            <a:off x="7265791" y="2948947"/>
            <a:ext cx="3043445" cy="28182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zh-CN"/>
            </a:defPPr>
            <a:lvl1pPr fontAlgn="base">
              <a:lnSpc>
                <a:spcPct val="120000"/>
              </a:lnSpc>
              <a:spcBef>
                <a:spcPct val="0"/>
              </a:spcBef>
              <a:spcAft>
                <a:spcPct val="0"/>
              </a:spcAft>
              <a:defRPr sz="1100">
                <a:solidFill>
                  <a:schemeClr val="tx1">
                    <a:lumMod val="50000"/>
                    <a:lumOff val="50000"/>
                  </a:schemeClr>
                </a:solidFill>
                <a:cs typeface="+mn-ea"/>
              </a:defRPr>
            </a:lvl1pPr>
          </a:lstStyle>
          <a:p>
            <a:pPr>
              <a:lnSpc>
                <a:spcPct val="130000"/>
              </a:lnSpc>
            </a:pPr>
            <a:r>
              <a:rPr lang="zh-CN" altLang="en-US" sz="1465" dirty="0">
                <a:solidFill>
                  <a:schemeClr val="tx1">
                    <a:lumMod val="90000"/>
                    <a:lumOff val="10000"/>
                  </a:schemeClr>
                </a:solidFill>
                <a:sym typeface="+mn-lt"/>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83" name="椭圆 82"/>
          <p:cNvSpPr/>
          <p:nvPr/>
        </p:nvSpPr>
        <p:spPr bwMode="auto">
          <a:xfrm>
            <a:off x="10308424" y="1933624"/>
            <a:ext cx="188501" cy="188543"/>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5" name="椭圆 74"/>
          <p:cNvSpPr/>
          <p:nvPr/>
        </p:nvSpPr>
        <p:spPr bwMode="auto">
          <a:xfrm>
            <a:off x="7764438" y="2036076"/>
            <a:ext cx="188501" cy="188543"/>
          </a:xfrm>
          <a:prstGeom prst="ellipse">
            <a:avLst/>
          </a:prstGeom>
          <a:solidFill>
            <a:srgbClr val="CF0069">
              <a:alpha val="80000"/>
            </a:srgb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accent1"/>
              </a:solidFill>
              <a:cs typeface="+mn-ea"/>
              <a:sym typeface="+mn-lt"/>
            </a:endParaRPr>
          </a:p>
        </p:txBody>
      </p:sp>
      <p:sp>
        <p:nvSpPr>
          <p:cNvPr id="76" name="椭圆 75"/>
          <p:cNvSpPr/>
          <p:nvPr/>
        </p:nvSpPr>
        <p:spPr bwMode="auto">
          <a:xfrm>
            <a:off x="8454519" y="2553863"/>
            <a:ext cx="188501" cy="188543"/>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2" name="椭圆 71"/>
          <p:cNvSpPr/>
          <p:nvPr/>
        </p:nvSpPr>
        <p:spPr bwMode="auto">
          <a:xfrm>
            <a:off x="7280527" y="1951849"/>
            <a:ext cx="355621" cy="355699"/>
          </a:xfrm>
          <a:prstGeom prst="ellipse">
            <a:avLst/>
          </a:prstGeom>
          <a:solidFill>
            <a:srgbClr val="7BBF7C"/>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7" name="椭圆 76"/>
          <p:cNvSpPr/>
          <p:nvPr/>
        </p:nvSpPr>
        <p:spPr bwMode="auto">
          <a:xfrm>
            <a:off x="9877498" y="2130347"/>
            <a:ext cx="188501" cy="18854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8" name="椭圆 77"/>
          <p:cNvSpPr/>
          <p:nvPr/>
        </p:nvSpPr>
        <p:spPr bwMode="auto">
          <a:xfrm>
            <a:off x="9968351" y="2400113"/>
            <a:ext cx="355621" cy="355699"/>
          </a:xfrm>
          <a:prstGeom prst="ellipse">
            <a:avLst/>
          </a:prstGeom>
          <a:solidFill>
            <a:srgbClr val="7BBF7C"/>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59" name="MH_Other_2"/>
          <p:cNvSpPr/>
          <p:nvPr>
            <p:custDataLst>
              <p:tags r:id="rId1"/>
            </p:custDataLst>
          </p:nvPr>
        </p:nvSpPr>
        <p:spPr>
          <a:xfrm>
            <a:off x="2369343" y="2707328"/>
            <a:ext cx="2400000" cy="2400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67" name="MH_Other_9"/>
          <p:cNvSpPr/>
          <p:nvPr>
            <p:custDataLst>
              <p:tags r:id="rId2"/>
            </p:custDataLst>
          </p:nvPr>
        </p:nvSpPr>
        <p:spPr>
          <a:xfrm>
            <a:off x="2837535" y="3192461"/>
            <a:ext cx="1463616" cy="1466129"/>
          </a:xfrm>
          <a:prstGeom prst="ellipse">
            <a:avLst/>
          </a:prstGeom>
          <a:solidFill>
            <a:srgbClr val="CF0069"/>
          </a:solidFill>
          <a:ln>
            <a:noFill/>
          </a:ln>
          <a:effectLst>
            <a:innerShdw blurRad="101600" dist="1016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665" b="1" dirty="0">
                <a:ea typeface="微软雅黑" panose="020B0503020204020204" pitchFamily="34" charset="-122"/>
              </a:rPr>
              <a:t>领导力</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ppt_w</p:attrName>
                                        </p:attrNameLst>
                                      </p:cBhvr>
                                      <p:tavLst>
                                        <p:tav tm="0">
                                          <p:val>
                                            <p:fltVal val="0"/>
                                          </p:val>
                                        </p:tav>
                                        <p:tav tm="100000">
                                          <p:val>
                                            <p:strVal val="#ppt_w"/>
                                          </p:val>
                                        </p:tav>
                                      </p:tavLst>
                                    </p:anim>
                                    <p:anim calcmode="lin" valueType="num">
                                      <p:cBhvr>
                                        <p:cTn id="8" dur="1000" fill="hold"/>
                                        <p:tgtEl>
                                          <p:spTgt spid="59"/>
                                        </p:tgtEl>
                                        <p:attrNameLst>
                                          <p:attrName>ppt_h</p:attrName>
                                        </p:attrNameLst>
                                      </p:cBhvr>
                                      <p:tavLst>
                                        <p:tav tm="0">
                                          <p:val>
                                            <p:fltVal val="0"/>
                                          </p:val>
                                        </p:tav>
                                        <p:tav tm="100000">
                                          <p:val>
                                            <p:strVal val="#ppt_h"/>
                                          </p:val>
                                        </p:tav>
                                      </p:tavLst>
                                    </p:anim>
                                    <p:animEffect transition="in" filter="fade">
                                      <p:cBhvr>
                                        <p:cTn id="9" dur="1000"/>
                                        <p:tgtEl>
                                          <p:spTgt spid="59"/>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2750"/>
                                        <p:tgtEl>
                                          <p:spTgt spid="67"/>
                                        </p:tgtEl>
                                      </p:cBhvr>
                                    </p:animEffect>
                                    <p:anim calcmode="lin" valueType="num">
                                      <p:cBhvr>
                                        <p:cTn id="14" dur="2750" fill="hold"/>
                                        <p:tgtEl>
                                          <p:spTgt spid="67"/>
                                        </p:tgtEl>
                                        <p:attrNameLst>
                                          <p:attrName>ppt_w</p:attrName>
                                        </p:attrNameLst>
                                      </p:cBhvr>
                                      <p:tavLst>
                                        <p:tav tm="0" fmla="#ppt_w*sin(2.5*pi*$)">
                                          <p:val>
                                            <p:fltVal val="0"/>
                                          </p:val>
                                        </p:tav>
                                        <p:tav tm="100000">
                                          <p:val>
                                            <p:fltVal val="1"/>
                                          </p:val>
                                        </p:tav>
                                      </p:tavLst>
                                    </p:anim>
                                    <p:anim calcmode="lin" valueType="num">
                                      <p:cBhvr>
                                        <p:cTn id="15" dur="2750" fill="hold"/>
                                        <p:tgtEl>
                                          <p:spTgt spid="67"/>
                                        </p:tgtEl>
                                        <p:attrNameLst>
                                          <p:attrName>ppt_h</p:attrName>
                                        </p:attrNameLst>
                                      </p:cBhvr>
                                      <p:tavLst>
                                        <p:tav tm="0">
                                          <p:val>
                                            <p:strVal val="#ppt_h"/>
                                          </p:val>
                                        </p:tav>
                                        <p:tav tm="100000">
                                          <p:val>
                                            <p:strVal val="#ppt_h"/>
                                          </p:val>
                                        </p:tav>
                                      </p:tavLst>
                                    </p:anim>
                                  </p:childTnLst>
                                </p:cTn>
                              </p:par>
                              <p:par>
                                <p:cTn id="16" presetID="21" presetClass="entr" presetSubtype="1" fill="hold" grpId="0" nodeType="with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wheel(1)">
                                      <p:cBhvr>
                                        <p:cTn id="18" dur="2750"/>
                                        <p:tgtEl>
                                          <p:spTgt spid="84"/>
                                        </p:tgtEl>
                                      </p:cBhvr>
                                    </p:animEffect>
                                  </p:childTnLst>
                                </p:cTn>
                              </p:par>
                              <p:par>
                                <p:cTn id="19" presetID="10" presetClass="entr" presetSubtype="0" fill="hold" nodeType="withEffect">
                                  <p:stCondLst>
                                    <p:cond delay="50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par>
                                <p:cTn id="22" presetID="42" presetClass="path" presetSubtype="0" accel="50000" decel="50000" autoRev="1" fill="hold" nodeType="withEffect">
                                  <p:stCondLst>
                                    <p:cond delay="0"/>
                                  </p:stCondLst>
                                  <p:childTnLst>
                                    <p:animMotion origin="layout" path="M 1.66667E-6 1.8586E-6 L 0.0026 0.31306 " pathEditMode="relative" rAng="0" ptsTypes="AA">
                                      <p:cBhvr>
                                        <p:cTn id="23" dur="500" fill="hold"/>
                                        <p:tgtEl>
                                          <p:spTgt spid="53"/>
                                        </p:tgtEl>
                                        <p:attrNameLst>
                                          <p:attrName>ppt_x</p:attrName>
                                          <p:attrName>ppt_y</p:attrName>
                                        </p:attrNameLst>
                                      </p:cBhvr>
                                      <p:rCtr x="122" y="15653"/>
                                    </p:animMotion>
                                  </p:childTnLst>
                                </p:cTn>
                              </p:par>
                              <p:par>
                                <p:cTn id="24" presetID="6" presetClass="emph" presetSubtype="0" autoRev="1" fill="hold" nodeType="withEffect">
                                  <p:stCondLst>
                                    <p:cond delay="500"/>
                                  </p:stCondLst>
                                  <p:childTnLst>
                                    <p:animScale>
                                      <p:cBhvr>
                                        <p:cTn id="25" dur="500" fill="hold"/>
                                        <p:tgtEl>
                                          <p:spTgt spid="53"/>
                                        </p:tgtEl>
                                      </p:cBhvr>
                                      <p:by x="110000" y="110000"/>
                                    </p:animScale>
                                  </p:childTnLst>
                                </p:cTn>
                              </p:par>
                              <p:par>
                                <p:cTn id="26" presetID="10" presetClass="entr" presetSubtype="0" fill="hold" nodeType="withEffect">
                                  <p:stCondLst>
                                    <p:cond delay="75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par>
                                <p:cTn id="29" presetID="42" presetClass="path" presetSubtype="0" accel="50000" decel="50000" autoRev="1" fill="hold" nodeType="withEffect">
                                  <p:stCondLst>
                                    <p:cond delay="250"/>
                                  </p:stCondLst>
                                  <p:childTnLst>
                                    <p:animMotion origin="layout" path="M -8.33333E-7 -1.72275E-6 L -0.14114 0.14326 " pathEditMode="relative" rAng="0" ptsTypes="AA">
                                      <p:cBhvr>
                                        <p:cTn id="30" dur="500" fill="hold"/>
                                        <p:tgtEl>
                                          <p:spTgt spid="61"/>
                                        </p:tgtEl>
                                        <p:attrNameLst>
                                          <p:attrName>ppt_x</p:attrName>
                                          <p:attrName>ppt_y</p:attrName>
                                        </p:attrNameLst>
                                      </p:cBhvr>
                                      <p:rCtr x="-7066" y="7163"/>
                                    </p:animMotion>
                                  </p:childTnLst>
                                </p:cTn>
                              </p:par>
                              <p:par>
                                <p:cTn id="31" presetID="6" presetClass="emph" presetSubtype="0" autoRev="1" fill="hold" nodeType="withEffect">
                                  <p:stCondLst>
                                    <p:cond delay="750"/>
                                  </p:stCondLst>
                                  <p:childTnLst>
                                    <p:animScale>
                                      <p:cBhvr>
                                        <p:cTn id="32" dur="500" fill="hold"/>
                                        <p:tgtEl>
                                          <p:spTgt spid="61"/>
                                        </p:tgtEl>
                                      </p:cBhvr>
                                      <p:by x="110000" y="110000"/>
                                    </p:animScale>
                                  </p:childTnLst>
                                </p:cTn>
                              </p:par>
                              <p:par>
                                <p:cTn id="33" presetID="10" presetClass="entr" presetSubtype="0" fill="hold" nodeType="withEffect">
                                  <p:stCondLst>
                                    <p:cond delay="100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42" presetClass="path" presetSubtype="0" accel="50000" decel="50000" autoRev="1" fill="hold" nodeType="withEffect">
                                  <p:stCondLst>
                                    <p:cond delay="500"/>
                                  </p:stCondLst>
                                  <p:childTnLst>
                                    <p:animMotion origin="layout" path="M -8.33333E-7 1.11454E-6 L -0.14896 -0.15375 " pathEditMode="relative" rAng="0" ptsTypes="AA">
                                      <p:cBhvr>
                                        <p:cTn id="37" dur="500" fill="hold"/>
                                        <p:tgtEl>
                                          <p:spTgt spid="64"/>
                                        </p:tgtEl>
                                        <p:attrNameLst>
                                          <p:attrName>ppt_x</p:attrName>
                                          <p:attrName>ppt_y</p:attrName>
                                        </p:attrNameLst>
                                      </p:cBhvr>
                                      <p:rCtr x="-7448" y="-7688"/>
                                    </p:animMotion>
                                  </p:childTnLst>
                                </p:cTn>
                              </p:par>
                              <p:par>
                                <p:cTn id="38" presetID="6" presetClass="emph" presetSubtype="0" autoRev="1" fill="hold" nodeType="withEffect">
                                  <p:stCondLst>
                                    <p:cond delay="1000"/>
                                  </p:stCondLst>
                                  <p:childTnLst>
                                    <p:animScale>
                                      <p:cBhvr>
                                        <p:cTn id="39" dur="500" fill="hold"/>
                                        <p:tgtEl>
                                          <p:spTgt spid="64"/>
                                        </p:tgtEl>
                                      </p:cBhvr>
                                      <p:by x="110000" y="110000"/>
                                    </p:animScale>
                                  </p:childTnLst>
                                </p:cTn>
                              </p:par>
                              <p:par>
                                <p:cTn id="40" presetID="10" presetClass="entr" presetSubtype="0" fill="hold" nodeType="withEffect">
                                  <p:stCondLst>
                                    <p:cond delay="125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childTnLst>
                                </p:cTn>
                              </p:par>
                              <p:par>
                                <p:cTn id="43" presetID="42" presetClass="path" presetSubtype="0" accel="50000" decel="50000" autoRev="1" fill="hold" nodeType="withEffect">
                                  <p:stCondLst>
                                    <p:cond delay="750"/>
                                  </p:stCondLst>
                                  <p:childTnLst>
                                    <p:animMotion origin="layout" path="M 1.66667E-6 -2.46681E-6 L 0.0026 -0.32355 " pathEditMode="relative" rAng="0" ptsTypes="AA">
                                      <p:cBhvr>
                                        <p:cTn id="44" dur="500" fill="hold"/>
                                        <p:tgtEl>
                                          <p:spTgt spid="56"/>
                                        </p:tgtEl>
                                        <p:attrNameLst>
                                          <p:attrName>ppt_x</p:attrName>
                                          <p:attrName>ppt_y</p:attrName>
                                        </p:attrNameLst>
                                      </p:cBhvr>
                                      <p:rCtr x="122" y="-16178"/>
                                    </p:animMotion>
                                  </p:childTnLst>
                                </p:cTn>
                              </p:par>
                              <p:par>
                                <p:cTn id="45" presetID="6" presetClass="emph" presetSubtype="0" autoRev="1" fill="hold" nodeType="withEffect">
                                  <p:stCondLst>
                                    <p:cond delay="1250"/>
                                  </p:stCondLst>
                                  <p:childTnLst>
                                    <p:animScale>
                                      <p:cBhvr>
                                        <p:cTn id="46" dur="500" fill="hold"/>
                                        <p:tgtEl>
                                          <p:spTgt spid="56"/>
                                        </p:tgtEl>
                                      </p:cBhvr>
                                      <p:by x="110000" y="110000"/>
                                    </p:animScale>
                                  </p:childTnLst>
                                </p:cTn>
                              </p:par>
                              <p:par>
                                <p:cTn id="47" presetID="10" presetClass="entr" presetSubtype="0" fill="hold" nodeType="withEffect">
                                  <p:stCondLst>
                                    <p:cond delay="150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par>
                                <p:cTn id="50" presetID="42" presetClass="path" presetSubtype="0" accel="50000" decel="50000" autoRev="1" fill="hold" nodeType="withEffect">
                                  <p:stCondLst>
                                    <p:cond delay="1000"/>
                                  </p:stCondLst>
                                  <p:childTnLst>
                                    <p:animMotion origin="layout" path="M 4.16667E-6 1.11454E-6 L 0.15416 -0.16795 " pathEditMode="relative" rAng="0" ptsTypes="AA">
                                      <p:cBhvr>
                                        <p:cTn id="51" dur="500" fill="hold"/>
                                        <p:tgtEl>
                                          <p:spTgt spid="50"/>
                                        </p:tgtEl>
                                        <p:attrNameLst>
                                          <p:attrName>ppt_x</p:attrName>
                                          <p:attrName>ppt_y</p:attrName>
                                        </p:attrNameLst>
                                      </p:cBhvr>
                                      <p:rCtr x="7708" y="-8398"/>
                                    </p:animMotion>
                                  </p:childTnLst>
                                </p:cTn>
                              </p:par>
                              <p:par>
                                <p:cTn id="52" presetID="6" presetClass="emph" presetSubtype="0" autoRev="1" fill="hold" nodeType="withEffect">
                                  <p:stCondLst>
                                    <p:cond delay="1500"/>
                                  </p:stCondLst>
                                  <p:childTnLst>
                                    <p:animScale>
                                      <p:cBhvr>
                                        <p:cTn id="53" dur="500" fill="hold"/>
                                        <p:tgtEl>
                                          <p:spTgt spid="50"/>
                                        </p:tgtEl>
                                      </p:cBhvr>
                                      <p:by x="110000" y="110000"/>
                                    </p:animScale>
                                  </p:childTnLst>
                                </p:cTn>
                              </p:par>
                              <p:par>
                                <p:cTn id="54" presetID="10" presetClass="entr" presetSubtype="0" fill="hold" nodeType="withEffect">
                                  <p:stCondLst>
                                    <p:cond delay="175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childTnLst>
                                </p:cTn>
                              </p:par>
                              <p:par>
                                <p:cTn id="57" presetID="42" presetClass="path" presetSubtype="0" accel="50000" decel="50000" autoRev="1" fill="hold" nodeType="withEffect">
                                  <p:stCondLst>
                                    <p:cond delay="1250"/>
                                  </p:stCondLst>
                                  <p:childTnLst>
                                    <p:animMotion origin="layout" path="M 4.16667E-6 -1.72275E-6 L 0.15416 0.14326 " pathEditMode="relative" rAng="0" ptsTypes="AA">
                                      <p:cBhvr>
                                        <p:cTn id="58" dur="500" fill="hold"/>
                                        <p:tgtEl>
                                          <p:spTgt spid="47"/>
                                        </p:tgtEl>
                                        <p:attrNameLst>
                                          <p:attrName>ppt_x</p:attrName>
                                          <p:attrName>ppt_y</p:attrName>
                                        </p:attrNameLst>
                                      </p:cBhvr>
                                      <p:rCtr x="7708" y="7163"/>
                                    </p:animMotion>
                                  </p:childTnLst>
                                </p:cTn>
                              </p:par>
                              <p:par>
                                <p:cTn id="59" presetID="6" presetClass="emph" presetSubtype="0" autoRev="1" fill="hold" nodeType="withEffect">
                                  <p:stCondLst>
                                    <p:cond delay="1750"/>
                                  </p:stCondLst>
                                  <p:childTnLst>
                                    <p:animScale>
                                      <p:cBhvr>
                                        <p:cTn id="60" dur="500" fill="hold"/>
                                        <p:tgtEl>
                                          <p:spTgt spid="47"/>
                                        </p:tgtEl>
                                      </p:cBhvr>
                                      <p:by x="110000" y="110000"/>
                                    </p:animScale>
                                  </p:childTnLst>
                                </p:cTn>
                              </p:par>
                            </p:childTnLst>
                          </p:cTn>
                        </p:par>
                        <p:par>
                          <p:cTn id="61" fill="hold">
                            <p:stCondLst>
                              <p:cond delay="4000"/>
                            </p:stCondLst>
                            <p:childTnLst>
                              <p:par>
                                <p:cTn id="62" presetID="53" presetClass="entr" presetSubtype="16"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 calcmode="lin" valueType="num">
                                      <p:cBhvr>
                                        <p:cTn id="64" dur="500" fill="hold"/>
                                        <p:tgtEl>
                                          <p:spTgt spid="69"/>
                                        </p:tgtEl>
                                        <p:attrNameLst>
                                          <p:attrName>ppt_w</p:attrName>
                                        </p:attrNameLst>
                                      </p:cBhvr>
                                      <p:tavLst>
                                        <p:tav tm="0">
                                          <p:val>
                                            <p:fltVal val="0"/>
                                          </p:val>
                                        </p:tav>
                                        <p:tav tm="100000">
                                          <p:val>
                                            <p:strVal val="#ppt_w"/>
                                          </p:val>
                                        </p:tav>
                                      </p:tavLst>
                                    </p:anim>
                                    <p:anim calcmode="lin" valueType="num">
                                      <p:cBhvr>
                                        <p:cTn id="65" dur="500" fill="hold"/>
                                        <p:tgtEl>
                                          <p:spTgt spid="69"/>
                                        </p:tgtEl>
                                        <p:attrNameLst>
                                          <p:attrName>ppt_h</p:attrName>
                                        </p:attrNameLst>
                                      </p:cBhvr>
                                      <p:tavLst>
                                        <p:tav tm="0">
                                          <p:val>
                                            <p:fltVal val="0"/>
                                          </p:val>
                                        </p:tav>
                                        <p:tav tm="100000">
                                          <p:val>
                                            <p:strVal val="#ppt_h"/>
                                          </p:val>
                                        </p:tav>
                                      </p:tavLst>
                                    </p:anim>
                                    <p:animEffect transition="in" filter="fade">
                                      <p:cBhvr>
                                        <p:cTn id="66" dur="500"/>
                                        <p:tgtEl>
                                          <p:spTgt spid="69"/>
                                        </p:tgtEl>
                                      </p:cBhvr>
                                    </p:animEffect>
                                  </p:childTnLst>
                                </p:cTn>
                              </p:par>
                            </p:childTnLst>
                          </p:cTn>
                        </p:par>
                        <p:par>
                          <p:cTn id="67" fill="hold">
                            <p:stCondLst>
                              <p:cond delay="4500"/>
                            </p:stCondLst>
                            <p:childTnLst>
                              <p:par>
                                <p:cTn id="68" presetID="53" presetClass="entr" presetSubtype="16" fill="hold" grpId="0" nodeType="afterEffect">
                                  <p:stCondLst>
                                    <p:cond delay="267"/>
                                  </p:stCondLst>
                                  <p:childTnLst>
                                    <p:set>
                                      <p:cBhvr>
                                        <p:cTn id="69" dur="1" fill="hold">
                                          <p:stCondLst>
                                            <p:cond delay="0"/>
                                          </p:stCondLst>
                                        </p:cTn>
                                        <p:tgtEl>
                                          <p:spTgt spid="72"/>
                                        </p:tgtEl>
                                        <p:attrNameLst>
                                          <p:attrName>style.visibility</p:attrName>
                                        </p:attrNameLst>
                                      </p:cBhvr>
                                      <p:to>
                                        <p:strVal val="visible"/>
                                      </p:to>
                                    </p:set>
                                    <p:anim calcmode="lin" valueType="num">
                                      <p:cBhvr>
                                        <p:cTn id="70" dur="431" fill="hold"/>
                                        <p:tgtEl>
                                          <p:spTgt spid="72"/>
                                        </p:tgtEl>
                                        <p:attrNameLst>
                                          <p:attrName>ppt_w</p:attrName>
                                        </p:attrNameLst>
                                      </p:cBhvr>
                                      <p:tavLst>
                                        <p:tav tm="0">
                                          <p:val>
                                            <p:fltVal val="0"/>
                                          </p:val>
                                        </p:tav>
                                        <p:tav tm="100000">
                                          <p:val>
                                            <p:strVal val="#ppt_w"/>
                                          </p:val>
                                        </p:tav>
                                      </p:tavLst>
                                    </p:anim>
                                    <p:anim calcmode="lin" valueType="num">
                                      <p:cBhvr>
                                        <p:cTn id="71" dur="431" fill="hold"/>
                                        <p:tgtEl>
                                          <p:spTgt spid="72"/>
                                        </p:tgtEl>
                                        <p:attrNameLst>
                                          <p:attrName>ppt_h</p:attrName>
                                        </p:attrNameLst>
                                      </p:cBhvr>
                                      <p:tavLst>
                                        <p:tav tm="0">
                                          <p:val>
                                            <p:fltVal val="0"/>
                                          </p:val>
                                        </p:tav>
                                        <p:tav tm="100000">
                                          <p:val>
                                            <p:strVal val="#ppt_h"/>
                                          </p:val>
                                        </p:tav>
                                      </p:tavLst>
                                    </p:anim>
                                    <p:animEffect transition="in" filter="fade">
                                      <p:cBhvr>
                                        <p:cTn id="72" dur="431"/>
                                        <p:tgtEl>
                                          <p:spTgt spid="72"/>
                                        </p:tgtEl>
                                      </p:cBhvr>
                                    </p:animEffect>
                                  </p:childTnLst>
                                </p:cTn>
                              </p:par>
                              <p:par>
                                <p:cTn id="73" presetID="53" presetClass="entr" presetSubtype="16" fill="hold" grpId="0" nodeType="withEffect">
                                  <p:stCondLst>
                                    <p:cond delay="290"/>
                                  </p:stCondLst>
                                  <p:childTnLst>
                                    <p:set>
                                      <p:cBhvr>
                                        <p:cTn id="74" dur="1" fill="hold">
                                          <p:stCondLst>
                                            <p:cond delay="0"/>
                                          </p:stCondLst>
                                        </p:cTn>
                                        <p:tgtEl>
                                          <p:spTgt spid="73"/>
                                        </p:tgtEl>
                                        <p:attrNameLst>
                                          <p:attrName>style.visibility</p:attrName>
                                        </p:attrNameLst>
                                      </p:cBhvr>
                                      <p:to>
                                        <p:strVal val="visible"/>
                                      </p:to>
                                    </p:set>
                                    <p:anim calcmode="lin" valueType="num">
                                      <p:cBhvr>
                                        <p:cTn id="75" dur="395" fill="hold"/>
                                        <p:tgtEl>
                                          <p:spTgt spid="73"/>
                                        </p:tgtEl>
                                        <p:attrNameLst>
                                          <p:attrName>ppt_w</p:attrName>
                                        </p:attrNameLst>
                                      </p:cBhvr>
                                      <p:tavLst>
                                        <p:tav tm="0">
                                          <p:val>
                                            <p:fltVal val="0"/>
                                          </p:val>
                                        </p:tav>
                                        <p:tav tm="100000">
                                          <p:val>
                                            <p:strVal val="#ppt_w"/>
                                          </p:val>
                                        </p:tav>
                                      </p:tavLst>
                                    </p:anim>
                                    <p:anim calcmode="lin" valueType="num">
                                      <p:cBhvr>
                                        <p:cTn id="76" dur="395" fill="hold"/>
                                        <p:tgtEl>
                                          <p:spTgt spid="73"/>
                                        </p:tgtEl>
                                        <p:attrNameLst>
                                          <p:attrName>ppt_h</p:attrName>
                                        </p:attrNameLst>
                                      </p:cBhvr>
                                      <p:tavLst>
                                        <p:tav tm="0">
                                          <p:val>
                                            <p:fltVal val="0"/>
                                          </p:val>
                                        </p:tav>
                                        <p:tav tm="100000">
                                          <p:val>
                                            <p:strVal val="#ppt_h"/>
                                          </p:val>
                                        </p:tav>
                                      </p:tavLst>
                                    </p:anim>
                                    <p:animEffect transition="in" filter="fade">
                                      <p:cBhvr>
                                        <p:cTn id="77" dur="395"/>
                                        <p:tgtEl>
                                          <p:spTgt spid="73"/>
                                        </p:tgtEl>
                                      </p:cBhvr>
                                    </p:animEffect>
                                  </p:childTnLst>
                                </p:cTn>
                              </p:par>
                              <p:par>
                                <p:cTn id="78" presetID="53" presetClass="entr" presetSubtype="16" fill="hold" grpId="0" nodeType="withEffect">
                                  <p:stCondLst>
                                    <p:cond delay="145"/>
                                  </p:stCondLst>
                                  <p:childTnLst>
                                    <p:set>
                                      <p:cBhvr>
                                        <p:cTn id="79" dur="1" fill="hold">
                                          <p:stCondLst>
                                            <p:cond delay="0"/>
                                          </p:stCondLst>
                                        </p:cTn>
                                        <p:tgtEl>
                                          <p:spTgt spid="74"/>
                                        </p:tgtEl>
                                        <p:attrNameLst>
                                          <p:attrName>style.visibility</p:attrName>
                                        </p:attrNameLst>
                                      </p:cBhvr>
                                      <p:to>
                                        <p:strVal val="visible"/>
                                      </p:to>
                                    </p:set>
                                    <p:anim calcmode="lin" valueType="num">
                                      <p:cBhvr>
                                        <p:cTn id="80" dur="187" fill="hold"/>
                                        <p:tgtEl>
                                          <p:spTgt spid="74"/>
                                        </p:tgtEl>
                                        <p:attrNameLst>
                                          <p:attrName>ppt_w</p:attrName>
                                        </p:attrNameLst>
                                      </p:cBhvr>
                                      <p:tavLst>
                                        <p:tav tm="0">
                                          <p:val>
                                            <p:fltVal val="0"/>
                                          </p:val>
                                        </p:tav>
                                        <p:tav tm="100000">
                                          <p:val>
                                            <p:strVal val="#ppt_w"/>
                                          </p:val>
                                        </p:tav>
                                      </p:tavLst>
                                    </p:anim>
                                    <p:anim calcmode="lin" valueType="num">
                                      <p:cBhvr>
                                        <p:cTn id="81" dur="187" fill="hold"/>
                                        <p:tgtEl>
                                          <p:spTgt spid="74"/>
                                        </p:tgtEl>
                                        <p:attrNameLst>
                                          <p:attrName>ppt_h</p:attrName>
                                        </p:attrNameLst>
                                      </p:cBhvr>
                                      <p:tavLst>
                                        <p:tav tm="0">
                                          <p:val>
                                            <p:fltVal val="0"/>
                                          </p:val>
                                        </p:tav>
                                        <p:tav tm="100000">
                                          <p:val>
                                            <p:strVal val="#ppt_h"/>
                                          </p:val>
                                        </p:tav>
                                      </p:tavLst>
                                    </p:anim>
                                    <p:animEffect transition="in" filter="fade">
                                      <p:cBhvr>
                                        <p:cTn id="82" dur="187"/>
                                        <p:tgtEl>
                                          <p:spTgt spid="74"/>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75"/>
                                        </p:tgtEl>
                                        <p:attrNameLst>
                                          <p:attrName>style.visibility</p:attrName>
                                        </p:attrNameLst>
                                      </p:cBhvr>
                                      <p:to>
                                        <p:strVal val="visible"/>
                                      </p:to>
                                    </p:set>
                                    <p:anim calcmode="lin" valueType="num">
                                      <p:cBhvr>
                                        <p:cTn id="85" dur="481" fill="hold"/>
                                        <p:tgtEl>
                                          <p:spTgt spid="75"/>
                                        </p:tgtEl>
                                        <p:attrNameLst>
                                          <p:attrName>ppt_w</p:attrName>
                                        </p:attrNameLst>
                                      </p:cBhvr>
                                      <p:tavLst>
                                        <p:tav tm="0">
                                          <p:val>
                                            <p:fltVal val="0"/>
                                          </p:val>
                                        </p:tav>
                                        <p:tav tm="100000">
                                          <p:val>
                                            <p:strVal val="#ppt_w"/>
                                          </p:val>
                                        </p:tav>
                                      </p:tavLst>
                                    </p:anim>
                                    <p:anim calcmode="lin" valueType="num">
                                      <p:cBhvr>
                                        <p:cTn id="86" dur="481" fill="hold"/>
                                        <p:tgtEl>
                                          <p:spTgt spid="75"/>
                                        </p:tgtEl>
                                        <p:attrNameLst>
                                          <p:attrName>ppt_h</p:attrName>
                                        </p:attrNameLst>
                                      </p:cBhvr>
                                      <p:tavLst>
                                        <p:tav tm="0">
                                          <p:val>
                                            <p:fltVal val="0"/>
                                          </p:val>
                                        </p:tav>
                                        <p:tav tm="100000">
                                          <p:val>
                                            <p:strVal val="#ppt_h"/>
                                          </p:val>
                                        </p:tav>
                                      </p:tavLst>
                                    </p:anim>
                                    <p:animEffect transition="in" filter="fade">
                                      <p:cBhvr>
                                        <p:cTn id="87" dur="481"/>
                                        <p:tgtEl>
                                          <p:spTgt spid="75"/>
                                        </p:tgtEl>
                                      </p:cBhvr>
                                    </p:animEffect>
                                  </p:childTnLst>
                                </p:cTn>
                              </p:par>
                              <p:par>
                                <p:cTn id="88" presetID="53" presetClass="entr" presetSubtype="16" fill="hold" grpId="0" nodeType="withEffect">
                                  <p:stCondLst>
                                    <p:cond delay="387"/>
                                  </p:stCondLst>
                                  <p:childTnLst>
                                    <p:set>
                                      <p:cBhvr>
                                        <p:cTn id="89" dur="1" fill="hold">
                                          <p:stCondLst>
                                            <p:cond delay="0"/>
                                          </p:stCondLst>
                                        </p:cTn>
                                        <p:tgtEl>
                                          <p:spTgt spid="76"/>
                                        </p:tgtEl>
                                        <p:attrNameLst>
                                          <p:attrName>style.visibility</p:attrName>
                                        </p:attrNameLst>
                                      </p:cBhvr>
                                      <p:to>
                                        <p:strVal val="visible"/>
                                      </p:to>
                                    </p:set>
                                    <p:anim calcmode="lin" valueType="num">
                                      <p:cBhvr>
                                        <p:cTn id="90" dur="436" fill="hold"/>
                                        <p:tgtEl>
                                          <p:spTgt spid="76"/>
                                        </p:tgtEl>
                                        <p:attrNameLst>
                                          <p:attrName>ppt_w</p:attrName>
                                        </p:attrNameLst>
                                      </p:cBhvr>
                                      <p:tavLst>
                                        <p:tav tm="0">
                                          <p:val>
                                            <p:fltVal val="0"/>
                                          </p:val>
                                        </p:tav>
                                        <p:tav tm="100000">
                                          <p:val>
                                            <p:strVal val="#ppt_w"/>
                                          </p:val>
                                        </p:tav>
                                      </p:tavLst>
                                    </p:anim>
                                    <p:anim calcmode="lin" valueType="num">
                                      <p:cBhvr>
                                        <p:cTn id="91" dur="436" fill="hold"/>
                                        <p:tgtEl>
                                          <p:spTgt spid="76"/>
                                        </p:tgtEl>
                                        <p:attrNameLst>
                                          <p:attrName>ppt_h</p:attrName>
                                        </p:attrNameLst>
                                      </p:cBhvr>
                                      <p:tavLst>
                                        <p:tav tm="0">
                                          <p:val>
                                            <p:fltVal val="0"/>
                                          </p:val>
                                        </p:tav>
                                        <p:tav tm="100000">
                                          <p:val>
                                            <p:strVal val="#ppt_h"/>
                                          </p:val>
                                        </p:tav>
                                      </p:tavLst>
                                    </p:anim>
                                    <p:animEffect transition="in" filter="fade">
                                      <p:cBhvr>
                                        <p:cTn id="92" dur="436"/>
                                        <p:tgtEl>
                                          <p:spTgt spid="76"/>
                                        </p:tgtEl>
                                      </p:cBhvr>
                                    </p:animEffect>
                                  </p:childTnLst>
                                </p:cTn>
                              </p:par>
                              <p:par>
                                <p:cTn id="93" presetID="53" presetClass="entr" presetSubtype="16" fill="hold" grpId="0" nodeType="withEffect">
                                  <p:stCondLst>
                                    <p:cond delay="7"/>
                                  </p:stCondLst>
                                  <p:childTnLst>
                                    <p:set>
                                      <p:cBhvr>
                                        <p:cTn id="94" dur="1" fill="hold">
                                          <p:stCondLst>
                                            <p:cond delay="0"/>
                                          </p:stCondLst>
                                        </p:cTn>
                                        <p:tgtEl>
                                          <p:spTgt spid="77"/>
                                        </p:tgtEl>
                                        <p:attrNameLst>
                                          <p:attrName>style.visibility</p:attrName>
                                        </p:attrNameLst>
                                      </p:cBhvr>
                                      <p:to>
                                        <p:strVal val="visible"/>
                                      </p:to>
                                    </p:set>
                                    <p:anim calcmode="lin" valueType="num">
                                      <p:cBhvr>
                                        <p:cTn id="95" dur="200" fill="hold"/>
                                        <p:tgtEl>
                                          <p:spTgt spid="77"/>
                                        </p:tgtEl>
                                        <p:attrNameLst>
                                          <p:attrName>ppt_w</p:attrName>
                                        </p:attrNameLst>
                                      </p:cBhvr>
                                      <p:tavLst>
                                        <p:tav tm="0">
                                          <p:val>
                                            <p:fltVal val="0"/>
                                          </p:val>
                                        </p:tav>
                                        <p:tav tm="100000">
                                          <p:val>
                                            <p:strVal val="#ppt_w"/>
                                          </p:val>
                                        </p:tav>
                                      </p:tavLst>
                                    </p:anim>
                                    <p:anim calcmode="lin" valueType="num">
                                      <p:cBhvr>
                                        <p:cTn id="96" dur="200" fill="hold"/>
                                        <p:tgtEl>
                                          <p:spTgt spid="77"/>
                                        </p:tgtEl>
                                        <p:attrNameLst>
                                          <p:attrName>ppt_h</p:attrName>
                                        </p:attrNameLst>
                                      </p:cBhvr>
                                      <p:tavLst>
                                        <p:tav tm="0">
                                          <p:val>
                                            <p:fltVal val="0"/>
                                          </p:val>
                                        </p:tav>
                                        <p:tav tm="100000">
                                          <p:val>
                                            <p:strVal val="#ppt_h"/>
                                          </p:val>
                                        </p:tav>
                                      </p:tavLst>
                                    </p:anim>
                                    <p:animEffect transition="in" filter="fade">
                                      <p:cBhvr>
                                        <p:cTn id="97" dur="200"/>
                                        <p:tgtEl>
                                          <p:spTgt spid="77"/>
                                        </p:tgtEl>
                                      </p:cBhvr>
                                    </p:animEffect>
                                  </p:childTnLst>
                                </p:cTn>
                              </p:par>
                              <p:par>
                                <p:cTn id="98" presetID="53" presetClass="entr" presetSubtype="16" fill="hold" grpId="0" nodeType="withEffect">
                                  <p:stCondLst>
                                    <p:cond delay="380"/>
                                  </p:stCondLst>
                                  <p:childTnLst>
                                    <p:set>
                                      <p:cBhvr>
                                        <p:cTn id="99" dur="1" fill="hold">
                                          <p:stCondLst>
                                            <p:cond delay="0"/>
                                          </p:stCondLst>
                                        </p:cTn>
                                        <p:tgtEl>
                                          <p:spTgt spid="78"/>
                                        </p:tgtEl>
                                        <p:attrNameLst>
                                          <p:attrName>style.visibility</p:attrName>
                                        </p:attrNameLst>
                                      </p:cBhvr>
                                      <p:to>
                                        <p:strVal val="visible"/>
                                      </p:to>
                                    </p:set>
                                    <p:anim calcmode="lin" valueType="num">
                                      <p:cBhvr>
                                        <p:cTn id="100" dur="475" fill="hold"/>
                                        <p:tgtEl>
                                          <p:spTgt spid="78"/>
                                        </p:tgtEl>
                                        <p:attrNameLst>
                                          <p:attrName>ppt_w</p:attrName>
                                        </p:attrNameLst>
                                      </p:cBhvr>
                                      <p:tavLst>
                                        <p:tav tm="0">
                                          <p:val>
                                            <p:fltVal val="0"/>
                                          </p:val>
                                        </p:tav>
                                        <p:tav tm="100000">
                                          <p:val>
                                            <p:strVal val="#ppt_w"/>
                                          </p:val>
                                        </p:tav>
                                      </p:tavLst>
                                    </p:anim>
                                    <p:anim calcmode="lin" valueType="num">
                                      <p:cBhvr>
                                        <p:cTn id="101" dur="475" fill="hold"/>
                                        <p:tgtEl>
                                          <p:spTgt spid="78"/>
                                        </p:tgtEl>
                                        <p:attrNameLst>
                                          <p:attrName>ppt_h</p:attrName>
                                        </p:attrNameLst>
                                      </p:cBhvr>
                                      <p:tavLst>
                                        <p:tav tm="0">
                                          <p:val>
                                            <p:fltVal val="0"/>
                                          </p:val>
                                        </p:tav>
                                        <p:tav tm="100000">
                                          <p:val>
                                            <p:strVal val="#ppt_h"/>
                                          </p:val>
                                        </p:tav>
                                      </p:tavLst>
                                    </p:anim>
                                    <p:animEffect transition="in" filter="fade">
                                      <p:cBhvr>
                                        <p:cTn id="102" dur="475"/>
                                        <p:tgtEl>
                                          <p:spTgt spid="78"/>
                                        </p:tgtEl>
                                      </p:cBhvr>
                                    </p:animEffect>
                                  </p:childTnLst>
                                </p:cTn>
                              </p:par>
                              <p:par>
                                <p:cTn id="103" presetID="53" presetClass="entr" presetSubtype="16" fill="hold" grpId="0" nodeType="withEffect">
                                  <p:stCondLst>
                                    <p:cond delay="407"/>
                                  </p:stCondLst>
                                  <p:childTnLst>
                                    <p:set>
                                      <p:cBhvr>
                                        <p:cTn id="104" dur="1" fill="hold">
                                          <p:stCondLst>
                                            <p:cond delay="0"/>
                                          </p:stCondLst>
                                        </p:cTn>
                                        <p:tgtEl>
                                          <p:spTgt spid="79"/>
                                        </p:tgtEl>
                                        <p:attrNameLst>
                                          <p:attrName>style.visibility</p:attrName>
                                        </p:attrNameLst>
                                      </p:cBhvr>
                                      <p:to>
                                        <p:strVal val="visible"/>
                                      </p:to>
                                    </p:set>
                                    <p:anim calcmode="lin" valueType="num">
                                      <p:cBhvr>
                                        <p:cTn id="105" dur="182" fill="hold"/>
                                        <p:tgtEl>
                                          <p:spTgt spid="79"/>
                                        </p:tgtEl>
                                        <p:attrNameLst>
                                          <p:attrName>ppt_w</p:attrName>
                                        </p:attrNameLst>
                                      </p:cBhvr>
                                      <p:tavLst>
                                        <p:tav tm="0">
                                          <p:val>
                                            <p:fltVal val="0"/>
                                          </p:val>
                                        </p:tav>
                                        <p:tav tm="100000">
                                          <p:val>
                                            <p:strVal val="#ppt_w"/>
                                          </p:val>
                                        </p:tav>
                                      </p:tavLst>
                                    </p:anim>
                                    <p:anim calcmode="lin" valueType="num">
                                      <p:cBhvr>
                                        <p:cTn id="106" dur="182" fill="hold"/>
                                        <p:tgtEl>
                                          <p:spTgt spid="79"/>
                                        </p:tgtEl>
                                        <p:attrNameLst>
                                          <p:attrName>ppt_h</p:attrName>
                                        </p:attrNameLst>
                                      </p:cBhvr>
                                      <p:tavLst>
                                        <p:tav tm="0">
                                          <p:val>
                                            <p:fltVal val="0"/>
                                          </p:val>
                                        </p:tav>
                                        <p:tav tm="100000">
                                          <p:val>
                                            <p:strVal val="#ppt_h"/>
                                          </p:val>
                                        </p:tav>
                                      </p:tavLst>
                                    </p:anim>
                                    <p:animEffect transition="in" filter="fade">
                                      <p:cBhvr>
                                        <p:cTn id="107" dur="182"/>
                                        <p:tgtEl>
                                          <p:spTgt spid="79"/>
                                        </p:tgtEl>
                                      </p:cBhvr>
                                    </p:animEffect>
                                  </p:childTnLst>
                                </p:cTn>
                              </p:par>
                              <p:par>
                                <p:cTn id="108" presetID="53" presetClass="entr" presetSubtype="16" fill="hold" grpId="0" nodeType="withEffect">
                                  <p:stCondLst>
                                    <p:cond delay="355"/>
                                  </p:stCondLst>
                                  <p:childTnLst>
                                    <p:set>
                                      <p:cBhvr>
                                        <p:cTn id="109" dur="1" fill="hold">
                                          <p:stCondLst>
                                            <p:cond delay="0"/>
                                          </p:stCondLst>
                                        </p:cTn>
                                        <p:tgtEl>
                                          <p:spTgt spid="83"/>
                                        </p:tgtEl>
                                        <p:attrNameLst>
                                          <p:attrName>style.visibility</p:attrName>
                                        </p:attrNameLst>
                                      </p:cBhvr>
                                      <p:to>
                                        <p:strVal val="visible"/>
                                      </p:to>
                                    </p:set>
                                    <p:anim calcmode="lin" valueType="num">
                                      <p:cBhvr>
                                        <p:cTn id="110" dur="262" fill="hold"/>
                                        <p:tgtEl>
                                          <p:spTgt spid="83"/>
                                        </p:tgtEl>
                                        <p:attrNameLst>
                                          <p:attrName>ppt_w</p:attrName>
                                        </p:attrNameLst>
                                      </p:cBhvr>
                                      <p:tavLst>
                                        <p:tav tm="0">
                                          <p:val>
                                            <p:fltVal val="0"/>
                                          </p:val>
                                        </p:tav>
                                        <p:tav tm="100000">
                                          <p:val>
                                            <p:strVal val="#ppt_w"/>
                                          </p:val>
                                        </p:tav>
                                      </p:tavLst>
                                    </p:anim>
                                    <p:anim calcmode="lin" valueType="num">
                                      <p:cBhvr>
                                        <p:cTn id="111" dur="262" fill="hold"/>
                                        <p:tgtEl>
                                          <p:spTgt spid="83"/>
                                        </p:tgtEl>
                                        <p:attrNameLst>
                                          <p:attrName>ppt_h</p:attrName>
                                        </p:attrNameLst>
                                      </p:cBhvr>
                                      <p:tavLst>
                                        <p:tav tm="0">
                                          <p:val>
                                            <p:fltVal val="0"/>
                                          </p:val>
                                        </p:tav>
                                        <p:tav tm="100000">
                                          <p:val>
                                            <p:strVal val="#ppt_h"/>
                                          </p:val>
                                        </p:tav>
                                      </p:tavLst>
                                    </p:anim>
                                    <p:animEffect transition="in" filter="fade">
                                      <p:cBhvr>
                                        <p:cTn id="112" dur="262"/>
                                        <p:tgtEl>
                                          <p:spTgt spid="83"/>
                                        </p:tgtEl>
                                      </p:cBhvr>
                                    </p:animEffect>
                                  </p:childTnLst>
                                </p:cTn>
                              </p:par>
                            </p:childTnLst>
                          </p:cTn>
                        </p:par>
                        <p:par>
                          <p:cTn id="113" fill="hold">
                            <p:stCondLst>
                              <p:cond delay="5267"/>
                            </p:stCondLst>
                            <p:childTnLst>
                              <p:par>
                                <p:cTn id="114" presetID="21" presetClass="entr" presetSubtype="1" fill="hold" grpId="0" nodeType="after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wheel(1)">
                                      <p:cBhvr>
                                        <p:cTn id="116" dur="1000"/>
                                        <p:tgtEl>
                                          <p:spTgt spid="68"/>
                                        </p:tgtEl>
                                      </p:cBhvr>
                                    </p:animEffect>
                                  </p:childTnLst>
                                </p:cTn>
                              </p:par>
                            </p:childTnLst>
                          </p:cTn>
                        </p:par>
                        <p:par>
                          <p:cTn id="117" fill="hold">
                            <p:stCondLst>
                              <p:cond delay="6267"/>
                            </p:stCondLst>
                            <p:childTnLst>
                              <p:par>
                                <p:cTn id="118" presetID="22" presetClass="entr" presetSubtype="8" fill="hold" grpId="0" nodeType="afterEffect">
                                  <p:stCondLst>
                                    <p:cond delay="0"/>
                                  </p:stCondLst>
                                  <p:iterate type="lt">
                                    <p:tmPct val="10000"/>
                                  </p:iterate>
                                  <p:childTnLst>
                                    <p:set>
                                      <p:cBhvr>
                                        <p:cTn id="119" dur="1" fill="hold">
                                          <p:stCondLst>
                                            <p:cond delay="0"/>
                                          </p:stCondLst>
                                        </p:cTn>
                                        <p:tgtEl>
                                          <p:spTgt spid="80"/>
                                        </p:tgtEl>
                                        <p:attrNameLst>
                                          <p:attrName>style.visibility</p:attrName>
                                        </p:attrNameLst>
                                      </p:cBhvr>
                                      <p:to>
                                        <p:strVal val="visible"/>
                                      </p:to>
                                    </p:set>
                                    <p:animEffect transition="in" filter="wipe(left)">
                                      <p:cBhvr>
                                        <p:cTn id="120"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bldLvl="0" animBg="1"/>
      <p:bldP spid="68" grpId="0" bldLvl="0" animBg="1"/>
      <p:bldP spid="73" grpId="0" bldLvl="0" animBg="1"/>
      <p:bldP spid="74" grpId="0" bldLvl="0" animBg="1"/>
      <p:bldP spid="79" grpId="0" bldLvl="0" animBg="1"/>
      <p:bldP spid="80" grpId="0"/>
      <p:bldP spid="83" grpId="0" bldLvl="0" animBg="1"/>
      <p:bldP spid="75" grpId="0" bldLvl="0" animBg="1"/>
      <p:bldP spid="76" grpId="0" bldLvl="0" animBg="1"/>
      <p:bldP spid="72" grpId="0" bldLvl="0" animBg="1"/>
      <p:bldP spid="77" grpId="0" bldLvl="0" animBg="1"/>
      <p:bldP spid="78" grpId="0" bldLvl="0" animBg="1"/>
      <p:bldP spid="59" grpId="0" bldLvl="0" animBg="1"/>
      <p:bldP spid="6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 name="组合 37"/>
          <p:cNvGrpSpPr/>
          <p:nvPr/>
        </p:nvGrpSpPr>
        <p:grpSpPr>
          <a:xfrm>
            <a:off x="7281659" y="1955187"/>
            <a:ext cx="768000" cy="768000"/>
            <a:chOff x="4229236" y="3968984"/>
            <a:chExt cx="792000" cy="792000"/>
          </a:xfrm>
        </p:grpSpPr>
        <p:sp>
          <p:nvSpPr>
            <p:cNvPr id="39" name="MH_Other_2"/>
            <p:cNvSpPr/>
            <p:nvPr>
              <p:custDataLst>
                <p:tags r:id="rId21"/>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0" name="MH_Title_1"/>
            <p:cNvSpPr/>
            <p:nvPr>
              <p:custDataLst>
                <p:tags r:id="rId22"/>
              </p:custDataLst>
            </p:nvPr>
          </p:nvSpPr>
          <p:spPr>
            <a:xfrm>
              <a:off x="4355236" y="4094984"/>
              <a:ext cx="540000" cy="540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04</a:t>
              </a:r>
              <a:endParaRPr lang="en-US" altLang="zh-CN" sz="2135" dirty="0">
                <a:latin typeface="Impact" panose="020B0806030902050204" pitchFamily="34" charset="0"/>
              </a:endParaRPr>
            </a:p>
          </p:txBody>
        </p:sp>
      </p:grpSp>
      <p:grpSp>
        <p:nvGrpSpPr>
          <p:cNvPr id="35" name="组合 34"/>
          <p:cNvGrpSpPr/>
          <p:nvPr/>
        </p:nvGrpSpPr>
        <p:grpSpPr>
          <a:xfrm>
            <a:off x="7344824" y="4655563"/>
            <a:ext cx="768000" cy="768000"/>
            <a:chOff x="4229236" y="3968984"/>
            <a:chExt cx="792000" cy="792000"/>
          </a:xfrm>
        </p:grpSpPr>
        <p:sp>
          <p:nvSpPr>
            <p:cNvPr id="36" name="MH_Other_2"/>
            <p:cNvSpPr/>
            <p:nvPr>
              <p:custDataLst>
                <p:tags r:id="rId19"/>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7" name="MH_Title_1"/>
            <p:cNvSpPr/>
            <p:nvPr>
              <p:custDataLst>
                <p:tags r:id="rId20"/>
              </p:custDataLst>
            </p:nvPr>
          </p:nvSpPr>
          <p:spPr>
            <a:xfrm>
              <a:off x="4355236" y="4094984"/>
              <a:ext cx="540000" cy="54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03</a:t>
              </a:r>
              <a:endParaRPr lang="en-US" altLang="zh-CN" sz="2135" dirty="0">
                <a:latin typeface="Impact" panose="020B0806030902050204" pitchFamily="34" charset="0"/>
              </a:endParaRPr>
            </a:p>
          </p:txBody>
        </p:sp>
      </p:grpSp>
      <p:grpSp>
        <p:nvGrpSpPr>
          <p:cNvPr id="25" name="组合 24"/>
          <p:cNvGrpSpPr/>
          <p:nvPr/>
        </p:nvGrpSpPr>
        <p:grpSpPr>
          <a:xfrm>
            <a:off x="4060226" y="1955187"/>
            <a:ext cx="768000" cy="768000"/>
            <a:chOff x="4229236" y="3968984"/>
            <a:chExt cx="792000" cy="792000"/>
          </a:xfrm>
        </p:grpSpPr>
        <p:sp>
          <p:nvSpPr>
            <p:cNvPr id="26" name="MH_Other_2"/>
            <p:cNvSpPr/>
            <p:nvPr>
              <p:custDataLst>
                <p:tags r:id="rId17"/>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7" name="MH_Title_1"/>
            <p:cNvSpPr/>
            <p:nvPr>
              <p:custDataLst>
                <p:tags r:id="rId18"/>
              </p:custDataLst>
            </p:nvPr>
          </p:nvSpPr>
          <p:spPr>
            <a:xfrm>
              <a:off x="4355236" y="4094984"/>
              <a:ext cx="540000" cy="54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01</a:t>
              </a:r>
              <a:endParaRPr lang="en-US" altLang="zh-CN" sz="2135" dirty="0">
                <a:latin typeface="Impact" panose="020B0806030902050204" pitchFamily="34" charset="0"/>
              </a:endParaRPr>
            </a:p>
          </p:txBody>
        </p:sp>
      </p:grpSp>
      <p:grpSp>
        <p:nvGrpSpPr>
          <p:cNvPr id="28" name="组合 27"/>
          <p:cNvGrpSpPr/>
          <p:nvPr/>
        </p:nvGrpSpPr>
        <p:grpSpPr>
          <a:xfrm>
            <a:off x="3984366" y="4655563"/>
            <a:ext cx="768000" cy="768000"/>
            <a:chOff x="4229236" y="3968984"/>
            <a:chExt cx="792000" cy="792000"/>
          </a:xfrm>
        </p:grpSpPr>
        <p:sp>
          <p:nvSpPr>
            <p:cNvPr id="29" name="MH_Other_2"/>
            <p:cNvSpPr/>
            <p:nvPr>
              <p:custDataLst>
                <p:tags r:id="rId15"/>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0" name="MH_Title_1"/>
            <p:cNvSpPr/>
            <p:nvPr>
              <p:custDataLst>
                <p:tags r:id="rId16"/>
              </p:custDataLst>
            </p:nvPr>
          </p:nvSpPr>
          <p:spPr>
            <a:xfrm>
              <a:off x="4355236" y="4094984"/>
              <a:ext cx="540000" cy="540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02</a:t>
              </a:r>
              <a:endParaRPr lang="en-US" altLang="zh-CN" sz="2135" dirty="0">
                <a:latin typeface="Impact" panose="020B0806030902050204" pitchFamily="34" charset="0"/>
              </a:endParaRPr>
            </a:p>
          </p:txBody>
        </p:sp>
      </p:grpSp>
      <p:sp>
        <p:nvSpPr>
          <p:cNvPr id="34818" name="MH_SubTitle_1"/>
          <p:cNvSpPr>
            <a:spLocks noGrp="1"/>
          </p:cNvSpPr>
          <p:nvPr>
            <p:ph type="title"/>
            <p:custDataLst>
              <p:tags r:id="rId2"/>
            </p:custDataLst>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smtClean="0">
              <a:solidFill>
                <a:schemeClr val="tx1">
                  <a:lumMod val="90000"/>
                  <a:lumOff val="10000"/>
                </a:schemeClr>
              </a:solidFill>
              <a:sym typeface="+mn-ea"/>
            </a:endParaRPr>
          </a:p>
        </p:txBody>
      </p:sp>
      <p:sp>
        <p:nvSpPr>
          <p:cNvPr id="66" name="MH_Text_1"/>
          <p:cNvSpPr txBox="1">
            <a:spLocks noChangeArrowheads="1"/>
          </p:cNvSpPr>
          <p:nvPr>
            <p:custDataLst>
              <p:tags r:id="rId3"/>
            </p:custDataLst>
          </p:nvPr>
        </p:nvSpPr>
        <p:spPr bwMode="auto">
          <a:xfrm>
            <a:off x="1104046" y="2213296"/>
            <a:ext cx="2592288" cy="9279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400" dirty="0" smtClean="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67" name="MH_SubTitle_1"/>
          <p:cNvSpPr txBox="1">
            <a:spLocks noChangeArrowheads="1"/>
          </p:cNvSpPr>
          <p:nvPr>
            <p:custDataLst>
              <p:tags r:id="rId4"/>
            </p:custDataLst>
          </p:nvPr>
        </p:nvSpPr>
        <p:spPr bwMode="auto">
          <a:xfrm>
            <a:off x="1104046" y="1834223"/>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a:solidFill>
                  <a:schemeClr val="tx1">
                    <a:lumMod val="90000"/>
                    <a:lumOff val="10000"/>
                  </a:schemeClr>
                </a:solidFill>
                <a:sym typeface="+mn-lt"/>
              </a:rPr>
              <a:t>添加标题</a:t>
            </a:r>
          </a:p>
        </p:txBody>
      </p:sp>
      <p:sp>
        <p:nvSpPr>
          <p:cNvPr id="68" name="MH_Text_1"/>
          <p:cNvSpPr txBox="1">
            <a:spLocks noChangeArrowheads="1"/>
          </p:cNvSpPr>
          <p:nvPr>
            <p:custDataLst>
              <p:tags r:id="rId5"/>
            </p:custDataLst>
          </p:nvPr>
        </p:nvSpPr>
        <p:spPr bwMode="auto">
          <a:xfrm>
            <a:off x="1104046" y="4912811"/>
            <a:ext cx="2592288"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10000"/>
              </a:lnSpc>
              <a:spcBef>
                <a:spcPts val="0"/>
              </a:spcBef>
              <a:spcAft>
                <a:spcPts val="0"/>
              </a:spcAft>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69" name="MH_SubTitle_1"/>
          <p:cNvSpPr txBox="1">
            <a:spLocks noChangeArrowheads="1"/>
          </p:cNvSpPr>
          <p:nvPr>
            <p:custDataLst>
              <p:tags r:id="rId6"/>
            </p:custDataLst>
          </p:nvPr>
        </p:nvSpPr>
        <p:spPr bwMode="auto">
          <a:xfrm>
            <a:off x="1104046" y="4511312"/>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smtClean="0">
                <a:solidFill>
                  <a:schemeClr val="tx1">
                    <a:lumMod val="90000"/>
                    <a:lumOff val="10000"/>
                  </a:schemeClr>
                </a:solidFill>
                <a:sym typeface="+mn-lt"/>
              </a:rPr>
              <a:t>添加标题</a:t>
            </a:r>
          </a:p>
        </p:txBody>
      </p:sp>
      <p:sp>
        <p:nvSpPr>
          <p:cNvPr id="70" name="MH_Text_1"/>
          <p:cNvSpPr txBox="1">
            <a:spLocks noChangeArrowheads="1"/>
          </p:cNvSpPr>
          <p:nvPr>
            <p:custDataLst>
              <p:tags r:id="rId7"/>
            </p:custDataLst>
          </p:nvPr>
        </p:nvSpPr>
        <p:spPr bwMode="auto">
          <a:xfrm>
            <a:off x="8596019" y="2235721"/>
            <a:ext cx="2589147" cy="10079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10000"/>
              </a:lnSpc>
              <a:spcBef>
                <a:spcPts val="0"/>
              </a:spcBef>
              <a:spcAft>
                <a:spcPts val="0"/>
              </a:spcAft>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71" name="MH_SubTitle_1"/>
          <p:cNvSpPr txBox="1">
            <a:spLocks noChangeArrowheads="1"/>
          </p:cNvSpPr>
          <p:nvPr>
            <p:custDataLst>
              <p:tags r:id="rId8"/>
            </p:custDataLst>
          </p:nvPr>
        </p:nvSpPr>
        <p:spPr bwMode="auto">
          <a:xfrm>
            <a:off x="8596019" y="1834223"/>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a:solidFill>
                  <a:schemeClr val="tx1">
                    <a:lumMod val="90000"/>
                    <a:lumOff val="10000"/>
                  </a:schemeClr>
                </a:solidFill>
                <a:sym typeface="+mn-lt"/>
              </a:rPr>
              <a:t>添加标题</a:t>
            </a:r>
          </a:p>
        </p:txBody>
      </p:sp>
      <p:sp>
        <p:nvSpPr>
          <p:cNvPr id="72" name="MH_Text_1"/>
          <p:cNvSpPr txBox="1">
            <a:spLocks noChangeArrowheads="1"/>
          </p:cNvSpPr>
          <p:nvPr>
            <p:custDataLst>
              <p:tags r:id="rId9"/>
            </p:custDataLst>
          </p:nvPr>
        </p:nvSpPr>
        <p:spPr bwMode="auto">
          <a:xfrm>
            <a:off x="8596019" y="4912811"/>
            <a:ext cx="2589147"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10000"/>
              </a:lnSpc>
              <a:spcBef>
                <a:spcPts val="0"/>
              </a:spcBef>
              <a:spcAft>
                <a:spcPts val="0"/>
              </a:spcAft>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73" name="MH_SubTitle_1"/>
          <p:cNvSpPr txBox="1">
            <a:spLocks noChangeArrowheads="1"/>
          </p:cNvSpPr>
          <p:nvPr>
            <p:custDataLst>
              <p:tags r:id="rId10"/>
            </p:custDataLst>
          </p:nvPr>
        </p:nvSpPr>
        <p:spPr bwMode="auto">
          <a:xfrm>
            <a:off x="8596019" y="4511312"/>
            <a:ext cx="1981096"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a:solidFill>
                  <a:schemeClr val="tx1">
                    <a:lumMod val="90000"/>
                    <a:lumOff val="10000"/>
                  </a:schemeClr>
                </a:solidFill>
                <a:sym typeface="+mn-lt"/>
              </a:rPr>
              <a:t>添加标题</a:t>
            </a:r>
          </a:p>
        </p:txBody>
      </p:sp>
      <p:grpSp>
        <p:nvGrpSpPr>
          <p:cNvPr id="10" name="组合 9"/>
          <p:cNvGrpSpPr/>
          <p:nvPr/>
        </p:nvGrpSpPr>
        <p:grpSpPr>
          <a:xfrm>
            <a:off x="5841751" y="2508675"/>
            <a:ext cx="1524475" cy="1265164"/>
            <a:chOff x="4380863" y="1881504"/>
            <a:chExt cx="1143356" cy="948873"/>
          </a:xfrm>
        </p:grpSpPr>
        <p:sp>
          <p:nvSpPr>
            <p:cNvPr id="46" name="椭圆 11"/>
            <p:cNvSpPr/>
            <p:nvPr/>
          </p:nvSpPr>
          <p:spPr>
            <a:xfrm rot="2700000">
              <a:off x="4478104" y="1784263"/>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7" name="MH_Other_9"/>
            <p:cNvSpPr/>
            <p:nvPr>
              <p:custDataLst>
                <p:tags r:id="rId14"/>
              </p:custDataLst>
            </p:nvPr>
          </p:nvSpPr>
          <p:spPr>
            <a:xfrm>
              <a:off x="4716152" y="1958640"/>
              <a:ext cx="648000" cy="648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a:latin typeface="Impact" panose="020B0806030902050204" pitchFamily="34" charset="0"/>
              </a:endParaRPr>
            </a:p>
          </p:txBody>
        </p:sp>
        <p:sp>
          <p:nvSpPr>
            <p:cNvPr id="76" name="KSO_Shape"/>
            <p:cNvSpPr/>
            <p:nvPr/>
          </p:nvSpPr>
          <p:spPr bwMode="auto">
            <a:xfrm>
              <a:off x="4910475" y="2108758"/>
              <a:ext cx="288000" cy="324000"/>
            </a:xfrm>
            <a:custGeom>
              <a:avLst/>
              <a:gdLst>
                <a:gd name="T0" fmla="*/ 1419560 w 2038350"/>
                <a:gd name="T1" fmla="*/ 1731487 h 2176463"/>
                <a:gd name="T2" fmla="*/ 364790 w 2038350"/>
                <a:gd name="T3" fmla="*/ 1731487 h 2176463"/>
                <a:gd name="T4" fmla="*/ 340752 w 2038350"/>
                <a:gd name="T5" fmla="*/ 1485372 h 2176463"/>
                <a:gd name="T6" fmla="*/ 363678 w 2038350"/>
                <a:gd name="T7" fmla="*/ 1746772 h 2176463"/>
                <a:gd name="T8" fmla="*/ 1432829 w 2038350"/>
                <a:gd name="T9" fmla="*/ 1738608 h 2176463"/>
                <a:gd name="T10" fmla="*/ 138073 w 2038350"/>
                <a:gd name="T11" fmla="*/ 1485372 h 2176463"/>
                <a:gd name="T12" fmla="*/ 1504392 w 2038350"/>
                <a:gd name="T13" fmla="*/ 1285639 h 2176463"/>
                <a:gd name="T14" fmla="*/ 241440 w 2038350"/>
                <a:gd name="T15" fmla="*/ 1459308 h 2176463"/>
                <a:gd name="T16" fmla="*/ 318734 w 2038350"/>
                <a:gd name="T17" fmla="*/ 1145347 h 2176463"/>
                <a:gd name="T18" fmla="*/ 1413482 w 2038350"/>
                <a:gd name="T19" fmla="*/ 946602 h 2176463"/>
                <a:gd name="T20" fmla="*/ 354369 w 2038350"/>
                <a:gd name="T21" fmla="*/ 976165 h 2176463"/>
                <a:gd name="T22" fmla="*/ 380769 w 2038350"/>
                <a:gd name="T23" fmla="*/ 942254 h 2176463"/>
                <a:gd name="T24" fmla="*/ 765419 w 2038350"/>
                <a:gd name="T25" fmla="*/ 880354 h 2176463"/>
                <a:gd name="T26" fmla="*/ 892958 w 2038350"/>
                <a:gd name="T27" fmla="*/ 907934 h 2176463"/>
                <a:gd name="T28" fmla="*/ 1020496 w 2038350"/>
                <a:gd name="T29" fmla="*/ 880354 h 2176463"/>
                <a:gd name="T30" fmla="*/ 1153420 w 2038350"/>
                <a:gd name="T31" fmla="*/ 900952 h 2176463"/>
                <a:gd name="T32" fmla="*/ 1078818 w 2038350"/>
                <a:gd name="T33" fmla="*/ 189133 h 2176463"/>
                <a:gd name="T34" fmla="*/ 1129688 w 2038350"/>
                <a:gd name="T35" fmla="*/ 267561 h 2176463"/>
                <a:gd name="T36" fmla="*/ 1182816 w 2038350"/>
                <a:gd name="T37" fmla="*/ 417998 h 2176463"/>
                <a:gd name="T38" fmla="*/ 1218581 w 2038350"/>
                <a:gd name="T39" fmla="*/ 450792 h 2176463"/>
                <a:gd name="T40" fmla="*/ 1226915 w 2038350"/>
                <a:gd name="T41" fmla="*/ 489833 h 2176463"/>
                <a:gd name="T42" fmla="*/ 1209553 w 2038350"/>
                <a:gd name="T43" fmla="*/ 535467 h 2176463"/>
                <a:gd name="T44" fmla="*/ 1160419 w 2038350"/>
                <a:gd name="T45" fmla="*/ 584052 h 2176463"/>
                <a:gd name="T46" fmla="*/ 1095833 w 2038350"/>
                <a:gd name="T47" fmla="*/ 742470 h 2176463"/>
                <a:gd name="T48" fmla="*/ 1043052 w 2038350"/>
                <a:gd name="T49" fmla="*/ 808405 h 2176463"/>
                <a:gd name="T50" fmla="*/ 977945 w 2038350"/>
                <a:gd name="T51" fmla="*/ 854387 h 2176463"/>
                <a:gd name="T52" fmla="*/ 902073 w 2038350"/>
                <a:gd name="T53" fmla="*/ 873820 h 2176463"/>
                <a:gd name="T54" fmla="*/ 824639 w 2038350"/>
                <a:gd name="T55" fmla="*/ 859244 h 2176463"/>
                <a:gd name="T56" fmla="*/ 757448 w 2038350"/>
                <a:gd name="T57" fmla="*/ 816907 h 2176463"/>
                <a:gd name="T58" fmla="*/ 702585 w 2038350"/>
                <a:gd name="T59" fmla="*/ 753748 h 2176463"/>
                <a:gd name="T60" fmla="*/ 639040 w 2038350"/>
                <a:gd name="T61" fmla="*/ 601403 h 2176463"/>
                <a:gd name="T62" fmla="*/ 587128 w 2038350"/>
                <a:gd name="T63" fmla="*/ 542929 h 2176463"/>
                <a:gd name="T64" fmla="*/ 565425 w 2038350"/>
                <a:gd name="T65" fmla="*/ 496600 h 2176463"/>
                <a:gd name="T66" fmla="*/ 569940 w 2038350"/>
                <a:gd name="T67" fmla="*/ 456171 h 2176463"/>
                <a:gd name="T68" fmla="*/ 597545 w 2038350"/>
                <a:gd name="T69" fmla="*/ 424245 h 2176463"/>
                <a:gd name="T70" fmla="*/ 653624 w 2038350"/>
                <a:gd name="T71" fmla="*/ 299661 h 2176463"/>
                <a:gd name="T72" fmla="*/ 710050 w 2038350"/>
                <a:gd name="T73" fmla="*/ 242402 h 2176463"/>
                <a:gd name="T74" fmla="*/ 850682 w 2038350"/>
                <a:gd name="T75" fmla="*/ 253854 h 2176463"/>
                <a:gd name="T76" fmla="*/ 947041 w 2038350"/>
                <a:gd name="T77" fmla="*/ 233899 h 2176463"/>
                <a:gd name="T78" fmla="*/ 1050344 w 2038350"/>
                <a:gd name="T79" fmla="*/ 182193 h 2176463"/>
                <a:gd name="T80" fmla="*/ 974340 w 2038350"/>
                <a:gd name="T81" fmla="*/ 7632 h 2176463"/>
                <a:gd name="T82" fmla="*/ 1055984 w 2038350"/>
                <a:gd name="T83" fmla="*/ 37470 h 2176463"/>
                <a:gd name="T84" fmla="*/ 1116782 w 2038350"/>
                <a:gd name="T85" fmla="*/ 71816 h 2176463"/>
                <a:gd name="T86" fmla="*/ 1172890 w 2038350"/>
                <a:gd name="T87" fmla="*/ 120041 h 2176463"/>
                <a:gd name="T88" fmla="*/ 1200337 w 2038350"/>
                <a:gd name="T89" fmla="*/ 205042 h 2176463"/>
                <a:gd name="T90" fmla="*/ 1205374 w 2038350"/>
                <a:gd name="T91" fmla="*/ 372613 h 2176463"/>
                <a:gd name="T92" fmla="*/ 1160210 w 2038350"/>
                <a:gd name="T93" fmla="*/ 343297 h 2176463"/>
                <a:gd name="T94" fmla="*/ 1127379 w 2038350"/>
                <a:gd name="T95" fmla="*/ 226552 h 2176463"/>
                <a:gd name="T96" fmla="*/ 1052162 w 2038350"/>
                <a:gd name="T97" fmla="*/ 166705 h 2176463"/>
                <a:gd name="T98" fmla="*/ 944983 w 2038350"/>
                <a:gd name="T99" fmla="*/ 221001 h 2176463"/>
                <a:gd name="T100" fmla="*/ 845447 w 2038350"/>
                <a:gd name="T101" fmla="*/ 241817 h 2176463"/>
                <a:gd name="T102" fmla="*/ 709432 w 2038350"/>
                <a:gd name="T103" fmla="*/ 231756 h 2176463"/>
                <a:gd name="T104" fmla="*/ 647765 w 2038350"/>
                <a:gd name="T105" fmla="*/ 267665 h 2176463"/>
                <a:gd name="T106" fmla="*/ 604164 w 2038350"/>
                <a:gd name="T107" fmla="*/ 409563 h 2176463"/>
                <a:gd name="T108" fmla="*/ 580887 w 2038350"/>
                <a:gd name="T109" fmla="*/ 314328 h 2176463"/>
                <a:gd name="T110" fmla="*/ 596868 w 2038350"/>
                <a:gd name="T111" fmla="*/ 200358 h 2176463"/>
                <a:gd name="T112" fmla="*/ 655582 w 2038350"/>
                <a:gd name="T113" fmla="*/ 90031 h 2176463"/>
                <a:gd name="T114" fmla="*/ 722113 w 2038350"/>
                <a:gd name="T115" fmla="*/ 37643 h 2176463"/>
                <a:gd name="T116" fmla="*/ 797677 w 2038350"/>
                <a:gd name="T117" fmla="*/ 10061 h 2176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038350" h="2176463">
                  <a:moveTo>
                    <a:pt x="404813" y="1898650"/>
                  </a:moveTo>
                  <a:lnTo>
                    <a:pt x="1633538" y="1898650"/>
                  </a:lnTo>
                  <a:lnTo>
                    <a:pt x="1633538" y="1955602"/>
                  </a:lnTo>
                  <a:lnTo>
                    <a:pt x="1633339" y="1958380"/>
                  </a:lnTo>
                  <a:lnTo>
                    <a:pt x="1632943" y="1961158"/>
                  </a:lnTo>
                  <a:lnTo>
                    <a:pt x="1632347" y="1963738"/>
                  </a:lnTo>
                  <a:lnTo>
                    <a:pt x="1631355" y="1966318"/>
                  </a:lnTo>
                  <a:lnTo>
                    <a:pt x="1630363" y="1968699"/>
                  </a:lnTo>
                  <a:lnTo>
                    <a:pt x="1628974" y="1970882"/>
                  </a:lnTo>
                  <a:lnTo>
                    <a:pt x="1627387" y="1972866"/>
                  </a:lnTo>
                  <a:lnTo>
                    <a:pt x="1625602" y="1974851"/>
                  </a:lnTo>
                  <a:lnTo>
                    <a:pt x="1623618" y="1976637"/>
                  </a:lnTo>
                  <a:lnTo>
                    <a:pt x="1621633" y="1978224"/>
                  </a:lnTo>
                  <a:lnTo>
                    <a:pt x="1619451" y="1979613"/>
                  </a:lnTo>
                  <a:lnTo>
                    <a:pt x="1617070" y="1980605"/>
                  </a:lnTo>
                  <a:lnTo>
                    <a:pt x="1614491" y="1981598"/>
                  </a:lnTo>
                  <a:lnTo>
                    <a:pt x="1611912" y="1982193"/>
                  </a:lnTo>
                  <a:lnTo>
                    <a:pt x="1609134" y="1982590"/>
                  </a:lnTo>
                  <a:lnTo>
                    <a:pt x="1606356" y="1982788"/>
                  </a:lnTo>
                  <a:lnTo>
                    <a:pt x="431796" y="1982788"/>
                  </a:lnTo>
                  <a:lnTo>
                    <a:pt x="429217" y="1982590"/>
                  </a:lnTo>
                  <a:lnTo>
                    <a:pt x="426637" y="1982193"/>
                  </a:lnTo>
                  <a:lnTo>
                    <a:pt x="423860" y="1981598"/>
                  </a:lnTo>
                  <a:lnTo>
                    <a:pt x="421479" y="1980605"/>
                  </a:lnTo>
                  <a:lnTo>
                    <a:pt x="419098" y="1979613"/>
                  </a:lnTo>
                  <a:lnTo>
                    <a:pt x="416717" y="1978224"/>
                  </a:lnTo>
                  <a:lnTo>
                    <a:pt x="414733" y="1976637"/>
                  </a:lnTo>
                  <a:lnTo>
                    <a:pt x="412749" y="1974851"/>
                  </a:lnTo>
                  <a:lnTo>
                    <a:pt x="410963" y="1972866"/>
                  </a:lnTo>
                  <a:lnTo>
                    <a:pt x="409376" y="1970882"/>
                  </a:lnTo>
                  <a:lnTo>
                    <a:pt x="408186" y="1968699"/>
                  </a:lnTo>
                  <a:lnTo>
                    <a:pt x="406995" y="1966318"/>
                  </a:lnTo>
                  <a:lnTo>
                    <a:pt x="406202" y="1963738"/>
                  </a:lnTo>
                  <a:lnTo>
                    <a:pt x="405408" y="1961158"/>
                  </a:lnTo>
                  <a:lnTo>
                    <a:pt x="405011" y="1958380"/>
                  </a:lnTo>
                  <a:lnTo>
                    <a:pt x="404813" y="1955602"/>
                  </a:lnTo>
                  <a:lnTo>
                    <a:pt x="404813" y="1898650"/>
                  </a:lnTo>
                  <a:close/>
                  <a:moveTo>
                    <a:pt x="157727" y="1697038"/>
                  </a:moveTo>
                  <a:lnTo>
                    <a:pt x="389258" y="1697038"/>
                  </a:lnTo>
                  <a:lnTo>
                    <a:pt x="389258" y="1955999"/>
                  </a:lnTo>
                  <a:lnTo>
                    <a:pt x="389457" y="1960365"/>
                  </a:lnTo>
                  <a:lnTo>
                    <a:pt x="390052" y="1964532"/>
                  </a:lnTo>
                  <a:lnTo>
                    <a:pt x="391242" y="1968898"/>
                  </a:lnTo>
                  <a:lnTo>
                    <a:pt x="392433" y="1972866"/>
                  </a:lnTo>
                  <a:lnTo>
                    <a:pt x="394218" y="1976438"/>
                  </a:lnTo>
                  <a:lnTo>
                    <a:pt x="396599" y="1980010"/>
                  </a:lnTo>
                  <a:lnTo>
                    <a:pt x="398980" y="1983185"/>
                  </a:lnTo>
                  <a:lnTo>
                    <a:pt x="401758" y="1986360"/>
                  </a:lnTo>
                  <a:lnTo>
                    <a:pt x="404932" y="1989337"/>
                  </a:lnTo>
                  <a:lnTo>
                    <a:pt x="408106" y="1991718"/>
                  </a:lnTo>
                  <a:lnTo>
                    <a:pt x="411678" y="1993702"/>
                  </a:lnTo>
                  <a:lnTo>
                    <a:pt x="415447" y="1995687"/>
                  </a:lnTo>
                  <a:lnTo>
                    <a:pt x="419415" y="1997076"/>
                  </a:lnTo>
                  <a:lnTo>
                    <a:pt x="423383" y="1998068"/>
                  </a:lnTo>
                  <a:lnTo>
                    <a:pt x="427748" y="1998862"/>
                  </a:lnTo>
                  <a:lnTo>
                    <a:pt x="431914" y="1999060"/>
                  </a:lnTo>
                  <a:lnTo>
                    <a:pt x="1606435" y="1999060"/>
                  </a:lnTo>
                  <a:lnTo>
                    <a:pt x="1610800" y="1998862"/>
                  </a:lnTo>
                  <a:lnTo>
                    <a:pt x="1615165" y="1998068"/>
                  </a:lnTo>
                  <a:lnTo>
                    <a:pt x="1619331" y="1997076"/>
                  </a:lnTo>
                  <a:lnTo>
                    <a:pt x="1623299" y="1995687"/>
                  </a:lnTo>
                  <a:lnTo>
                    <a:pt x="1627069" y="1993702"/>
                  </a:lnTo>
                  <a:lnTo>
                    <a:pt x="1630640" y="1991718"/>
                  </a:lnTo>
                  <a:lnTo>
                    <a:pt x="1633616" y="1989337"/>
                  </a:lnTo>
                  <a:lnTo>
                    <a:pt x="1636790" y="1986360"/>
                  </a:lnTo>
                  <a:lnTo>
                    <a:pt x="1639766" y="1983185"/>
                  </a:lnTo>
                  <a:lnTo>
                    <a:pt x="1642147" y="1980010"/>
                  </a:lnTo>
                  <a:lnTo>
                    <a:pt x="1644330" y="1976438"/>
                  </a:lnTo>
                  <a:lnTo>
                    <a:pt x="1646115" y="1972866"/>
                  </a:lnTo>
                  <a:lnTo>
                    <a:pt x="1647504" y="1968898"/>
                  </a:lnTo>
                  <a:lnTo>
                    <a:pt x="1648496" y="1964532"/>
                  </a:lnTo>
                  <a:lnTo>
                    <a:pt x="1649290" y="1960365"/>
                  </a:lnTo>
                  <a:lnTo>
                    <a:pt x="1649488" y="1955999"/>
                  </a:lnTo>
                  <a:lnTo>
                    <a:pt x="1649488" y="1697038"/>
                  </a:lnTo>
                  <a:lnTo>
                    <a:pt x="1880821" y="1697038"/>
                  </a:lnTo>
                  <a:lnTo>
                    <a:pt x="2038350" y="2176463"/>
                  </a:lnTo>
                  <a:lnTo>
                    <a:pt x="0" y="2176463"/>
                  </a:lnTo>
                  <a:lnTo>
                    <a:pt x="157727" y="1697038"/>
                  </a:lnTo>
                  <a:close/>
                  <a:moveTo>
                    <a:pt x="1649413" y="1239838"/>
                  </a:moveTo>
                  <a:lnTo>
                    <a:pt x="1654208" y="1251557"/>
                  </a:lnTo>
                  <a:lnTo>
                    <a:pt x="1659203" y="1264467"/>
                  </a:lnTo>
                  <a:lnTo>
                    <a:pt x="1664198" y="1278171"/>
                  </a:lnTo>
                  <a:lnTo>
                    <a:pt x="1669192" y="1293067"/>
                  </a:lnTo>
                  <a:lnTo>
                    <a:pt x="1674187" y="1308559"/>
                  </a:lnTo>
                  <a:lnTo>
                    <a:pt x="1679381" y="1324846"/>
                  </a:lnTo>
                  <a:lnTo>
                    <a:pt x="1684376" y="1341728"/>
                  </a:lnTo>
                  <a:lnTo>
                    <a:pt x="1689371" y="1359008"/>
                  </a:lnTo>
                  <a:lnTo>
                    <a:pt x="1694565" y="1376883"/>
                  </a:lnTo>
                  <a:lnTo>
                    <a:pt x="1699360" y="1394957"/>
                  </a:lnTo>
                  <a:lnTo>
                    <a:pt x="1709150" y="1431900"/>
                  </a:lnTo>
                  <a:lnTo>
                    <a:pt x="1718540" y="1468843"/>
                  </a:lnTo>
                  <a:lnTo>
                    <a:pt x="1727330" y="1505189"/>
                  </a:lnTo>
                  <a:lnTo>
                    <a:pt x="1735721" y="1540146"/>
                  </a:lnTo>
                  <a:lnTo>
                    <a:pt x="1743114" y="1573116"/>
                  </a:lnTo>
                  <a:lnTo>
                    <a:pt x="1749906" y="1602710"/>
                  </a:lnTo>
                  <a:lnTo>
                    <a:pt x="1755700" y="1628927"/>
                  </a:lnTo>
                  <a:lnTo>
                    <a:pt x="1763891" y="1667260"/>
                  </a:lnTo>
                  <a:lnTo>
                    <a:pt x="1766888" y="1681163"/>
                  </a:lnTo>
                  <a:lnTo>
                    <a:pt x="1649413" y="1681163"/>
                  </a:lnTo>
                  <a:lnTo>
                    <a:pt x="1649413" y="1239838"/>
                  </a:lnTo>
                  <a:close/>
                  <a:moveTo>
                    <a:pt x="388938" y="1239838"/>
                  </a:moveTo>
                  <a:lnTo>
                    <a:pt x="388938" y="1681163"/>
                  </a:lnTo>
                  <a:lnTo>
                    <a:pt x="273050" y="1681163"/>
                  </a:lnTo>
                  <a:lnTo>
                    <a:pt x="275809" y="1667260"/>
                  </a:lnTo>
                  <a:lnTo>
                    <a:pt x="284087" y="1628927"/>
                  </a:lnTo>
                  <a:lnTo>
                    <a:pt x="289802" y="1602710"/>
                  </a:lnTo>
                  <a:lnTo>
                    <a:pt x="296306" y="1573116"/>
                  </a:lnTo>
                  <a:lnTo>
                    <a:pt x="303599" y="1540146"/>
                  </a:lnTo>
                  <a:lnTo>
                    <a:pt x="312073" y="1505189"/>
                  </a:lnTo>
                  <a:lnTo>
                    <a:pt x="320548" y="1468843"/>
                  </a:lnTo>
                  <a:lnTo>
                    <a:pt x="329811" y="1431900"/>
                  </a:lnTo>
                  <a:lnTo>
                    <a:pt x="339469" y="1394957"/>
                  </a:lnTo>
                  <a:lnTo>
                    <a:pt x="344396" y="1376883"/>
                  </a:lnTo>
                  <a:lnTo>
                    <a:pt x="349126" y="1359008"/>
                  </a:lnTo>
                  <a:lnTo>
                    <a:pt x="354250" y="1341728"/>
                  </a:lnTo>
                  <a:lnTo>
                    <a:pt x="359375" y="1324846"/>
                  </a:lnTo>
                  <a:lnTo>
                    <a:pt x="364105" y="1308559"/>
                  </a:lnTo>
                  <a:lnTo>
                    <a:pt x="369229" y="1293067"/>
                  </a:lnTo>
                  <a:lnTo>
                    <a:pt x="374353" y="1278171"/>
                  </a:lnTo>
                  <a:lnTo>
                    <a:pt x="379083" y="1264467"/>
                  </a:lnTo>
                  <a:lnTo>
                    <a:pt x="384011" y="1251557"/>
                  </a:lnTo>
                  <a:lnTo>
                    <a:pt x="388938" y="1239838"/>
                  </a:lnTo>
                  <a:close/>
                  <a:moveTo>
                    <a:pt x="447668" y="1074738"/>
                  </a:moveTo>
                  <a:lnTo>
                    <a:pt x="1590881" y="1074738"/>
                  </a:lnTo>
                  <a:lnTo>
                    <a:pt x="1595246" y="1074936"/>
                  </a:lnTo>
                  <a:lnTo>
                    <a:pt x="1599412" y="1075532"/>
                  </a:lnTo>
                  <a:lnTo>
                    <a:pt x="1603380" y="1076526"/>
                  </a:lnTo>
                  <a:lnTo>
                    <a:pt x="1607547" y="1077718"/>
                  </a:lnTo>
                  <a:lnTo>
                    <a:pt x="1611316" y="1079506"/>
                  </a:lnTo>
                  <a:lnTo>
                    <a:pt x="1614689" y="1081493"/>
                  </a:lnTo>
                  <a:lnTo>
                    <a:pt x="1617864" y="1084076"/>
                  </a:lnTo>
                  <a:lnTo>
                    <a:pt x="1621038" y="1086460"/>
                  </a:lnTo>
                  <a:lnTo>
                    <a:pt x="1623816" y="1089242"/>
                  </a:lnTo>
                  <a:lnTo>
                    <a:pt x="1626395" y="1092619"/>
                  </a:lnTo>
                  <a:lnTo>
                    <a:pt x="1628379" y="1095997"/>
                  </a:lnTo>
                  <a:lnTo>
                    <a:pt x="1630363" y="1099573"/>
                  </a:lnTo>
                  <a:lnTo>
                    <a:pt x="1631554" y="1103149"/>
                  </a:lnTo>
                  <a:lnTo>
                    <a:pt x="1632744" y="1107123"/>
                  </a:lnTo>
                  <a:lnTo>
                    <a:pt x="1633339" y="1111096"/>
                  </a:lnTo>
                  <a:lnTo>
                    <a:pt x="1633538" y="1115269"/>
                  </a:lnTo>
                  <a:lnTo>
                    <a:pt x="1633538" y="1882776"/>
                  </a:lnTo>
                  <a:lnTo>
                    <a:pt x="404813" y="1882776"/>
                  </a:lnTo>
                  <a:lnTo>
                    <a:pt x="404813" y="1115269"/>
                  </a:lnTo>
                  <a:lnTo>
                    <a:pt x="405011" y="1111096"/>
                  </a:lnTo>
                  <a:lnTo>
                    <a:pt x="405606" y="1107123"/>
                  </a:lnTo>
                  <a:lnTo>
                    <a:pt x="406797" y="1103149"/>
                  </a:lnTo>
                  <a:lnTo>
                    <a:pt x="408384" y="1099573"/>
                  </a:lnTo>
                  <a:lnTo>
                    <a:pt x="410170" y="1095997"/>
                  </a:lnTo>
                  <a:lnTo>
                    <a:pt x="412154" y="1092619"/>
                  </a:lnTo>
                  <a:lnTo>
                    <a:pt x="414535" y="1089242"/>
                  </a:lnTo>
                  <a:lnTo>
                    <a:pt x="417511" y="1086460"/>
                  </a:lnTo>
                  <a:lnTo>
                    <a:pt x="420487" y="1084076"/>
                  </a:lnTo>
                  <a:lnTo>
                    <a:pt x="423661" y="1081493"/>
                  </a:lnTo>
                  <a:lnTo>
                    <a:pt x="427233" y="1079506"/>
                  </a:lnTo>
                  <a:lnTo>
                    <a:pt x="431002" y="1077718"/>
                  </a:lnTo>
                  <a:lnTo>
                    <a:pt x="434971" y="1076526"/>
                  </a:lnTo>
                  <a:lnTo>
                    <a:pt x="438939" y="1075532"/>
                  </a:lnTo>
                  <a:lnTo>
                    <a:pt x="443105" y="1074936"/>
                  </a:lnTo>
                  <a:lnTo>
                    <a:pt x="447668" y="1074738"/>
                  </a:lnTo>
                  <a:close/>
                  <a:moveTo>
                    <a:pt x="831105" y="981075"/>
                  </a:moveTo>
                  <a:lnTo>
                    <a:pt x="833883" y="983667"/>
                  </a:lnTo>
                  <a:lnTo>
                    <a:pt x="837059" y="986061"/>
                  </a:lnTo>
                  <a:lnTo>
                    <a:pt x="840632" y="988653"/>
                  </a:lnTo>
                  <a:lnTo>
                    <a:pt x="844602" y="991246"/>
                  </a:lnTo>
                  <a:lnTo>
                    <a:pt x="848770" y="993639"/>
                  </a:lnTo>
                  <a:lnTo>
                    <a:pt x="853534" y="996232"/>
                  </a:lnTo>
                  <a:lnTo>
                    <a:pt x="858298" y="998824"/>
                  </a:lnTo>
                  <a:lnTo>
                    <a:pt x="863459" y="1001218"/>
                  </a:lnTo>
                  <a:lnTo>
                    <a:pt x="874376" y="1005805"/>
                  </a:lnTo>
                  <a:lnTo>
                    <a:pt x="886087" y="1010591"/>
                  </a:lnTo>
                  <a:lnTo>
                    <a:pt x="898790" y="1014979"/>
                  </a:lnTo>
                  <a:lnTo>
                    <a:pt x="911891" y="1019167"/>
                  </a:lnTo>
                  <a:lnTo>
                    <a:pt x="925388" y="1022956"/>
                  </a:lnTo>
                  <a:lnTo>
                    <a:pt x="939282" y="1026546"/>
                  </a:lnTo>
                  <a:lnTo>
                    <a:pt x="953375" y="1029537"/>
                  </a:lnTo>
                  <a:lnTo>
                    <a:pt x="967270" y="1032130"/>
                  </a:lnTo>
                  <a:lnTo>
                    <a:pt x="981164" y="1034324"/>
                  </a:lnTo>
                  <a:lnTo>
                    <a:pt x="994662" y="1035919"/>
                  </a:lnTo>
                  <a:lnTo>
                    <a:pt x="1001212" y="1036518"/>
                  </a:lnTo>
                  <a:lnTo>
                    <a:pt x="1007762" y="1036916"/>
                  </a:lnTo>
                  <a:lnTo>
                    <a:pt x="1013915" y="1037116"/>
                  </a:lnTo>
                  <a:lnTo>
                    <a:pt x="1020069" y="1037315"/>
                  </a:lnTo>
                  <a:lnTo>
                    <a:pt x="1026023" y="1037116"/>
                  </a:lnTo>
                  <a:lnTo>
                    <a:pt x="1032375" y="1036916"/>
                  </a:lnTo>
                  <a:lnTo>
                    <a:pt x="1038727" y="1036518"/>
                  </a:lnTo>
                  <a:lnTo>
                    <a:pt x="1045476" y="1035919"/>
                  </a:lnTo>
                  <a:lnTo>
                    <a:pt x="1058973" y="1034324"/>
                  </a:lnTo>
                  <a:lnTo>
                    <a:pt x="1072669" y="1032130"/>
                  </a:lnTo>
                  <a:lnTo>
                    <a:pt x="1086762" y="1029537"/>
                  </a:lnTo>
                  <a:lnTo>
                    <a:pt x="1100656" y="1026546"/>
                  </a:lnTo>
                  <a:lnTo>
                    <a:pt x="1114352" y="1022956"/>
                  </a:lnTo>
                  <a:lnTo>
                    <a:pt x="1128247" y="1019167"/>
                  </a:lnTo>
                  <a:lnTo>
                    <a:pt x="1141347" y="1014979"/>
                  </a:lnTo>
                  <a:lnTo>
                    <a:pt x="1153654" y="1010591"/>
                  </a:lnTo>
                  <a:lnTo>
                    <a:pt x="1165762" y="1005805"/>
                  </a:lnTo>
                  <a:lnTo>
                    <a:pt x="1176480" y="1001218"/>
                  </a:lnTo>
                  <a:lnTo>
                    <a:pt x="1181641" y="998824"/>
                  </a:lnTo>
                  <a:lnTo>
                    <a:pt x="1186603" y="996232"/>
                  </a:lnTo>
                  <a:lnTo>
                    <a:pt x="1191168" y="993639"/>
                  </a:lnTo>
                  <a:lnTo>
                    <a:pt x="1195337" y="991246"/>
                  </a:lnTo>
                  <a:lnTo>
                    <a:pt x="1199108" y="988653"/>
                  </a:lnTo>
                  <a:lnTo>
                    <a:pt x="1202879" y="986061"/>
                  </a:lnTo>
                  <a:lnTo>
                    <a:pt x="1206055" y="983667"/>
                  </a:lnTo>
                  <a:lnTo>
                    <a:pt x="1208834" y="981075"/>
                  </a:lnTo>
                  <a:lnTo>
                    <a:pt x="1223126" y="987058"/>
                  </a:lnTo>
                  <a:lnTo>
                    <a:pt x="1261831" y="1004010"/>
                  </a:lnTo>
                  <a:lnTo>
                    <a:pt x="1287834" y="1015976"/>
                  </a:lnTo>
                  <a:lnTo>
                    <a:pt x="1317608" y="1029338"/>
                  </a:lnTo>
                  <a:lnTo>
                    <a:pt x="1349962" y="1044296"/>
                  </a:lnTo>
                  <a:lnTo>
                    <a:pt x="1384301" y="1060450"/>
                  </a:lnTo>
                  <a:lnTo>
                    <a:pt x="655638" y="1060450"/>
                  </a:lnTo>
                  <a:lnTo>
                    <a:pt x="689778" y="1044296"/>
                  </a:lnTo>
                  <a:lnTo>
                    <a:pt x="722133" y="1029338"/>
                  </a:lnTo>
                  <a:lnTo>
                    <a:pt x="751906" y="1015976"/>
                  </a:lnTo>
                  <a:lnTo>
                    <a:pt x="778306" y="1004010"/>
                  </a:lnTo>
                  <a:lnTo>
                    <a:pt x="816813" y="987058"/>
                  </a:lnTo>
                  <a:lnTo>
                    <a:pt x="831105" y="981075"/>
                  </a:lnTo>
                  <a:close/>
                  <a:moveTo>
                    <a:pt x="1208983" y="201613"/>
                  </a:moveTo>
                  <a:lnTo>
                    <a:pt x="1217313" y="206172"/>
                  </a:lnTo>
                  <a:lnTo>
                    <a:pt x="1225048" y="210930"/>
                  </a:lnTo>
                  <a:lnTo>
                    <a:pt x="1232386" y="216084"/>
                  </a:lnTo>
                  <a:lnTo>
                    <a:pt x="1239129" y="221437"/>
                  </a:lnTo>
                  <a:lnTo>
                    <a:pt x="1245278" y="226987"/>
                  </a:lnTo>
                  <a:lnTo>
                    <a:pt x="1251228" y="232935"/>
                  </a:lnTo>
                  <a:lnTo>
                    <a:pt x="1256583" y="238882"/>
                  </a:lnTo>
                  <a:lnTo>
                    <a:pt x="1261739" y="245424"/>
                  </a:lnTo>
                  <a:lnTo>
                    <a:pt x="1266301" y="251966"/>
                  </a:lnTo>
                  <a:lnTo>
                    <a:pt x="1270664" y="258904"/>
                  </a:lnTo>
                  <a:lnTo>
                    <a:pt x="1274829" y="266239"/>
                  </a:lnTo>
                  <a:lnTo>
                    <a:pt x="1278201" y="273574"/>
                  </a:lnTo>
                  <a:lnTo>
                    <a:pt x="1281573" y="281305"/>
                  </a:lnTo>
                  <a:lnTo>
                    <a:pt x="1284944" y="289037"/>
                  </a:lnTo>
                  <a:lnTo>
                    <a:pt x="1287919" y="297164"/>
                  </a:lnTo>
                  <a:lnTo>
                    <a:pt x="1290498" y="305689"/>
                  </a:lnTo>
                  <a:lnTo>
                    <a:pt x="1292878" y="314213"/>
                  </a:lnTo>
                  <a:lnTo>
                    <a:pt x="1295059" y="323134"/>
                  </a:lnTo>
                  <a:lnTo>
                    <a:pt x="1297439" y="332055"/>
                  </a:lnTo>
                  <a:lnTo>
                    <a:pt x="1299423" y="341372"/>
                  </a:lnTo>
                  <a:lnTo>
                    <a:pt x="1303389" y="360601"/>
                  </a:lnTo>
                  <a:lnTo>
                    <a:pt x="1306959" y="380425"/>
                  </a:lnTo>
                  <a:lnTo>
                    <a:pt x="1314298" y="423047"/>
                  </a:lnTo>
                  <a:lnTo>
                    <a:pt x="1318264" y="445448"/>
                  </a:lnTo>
                  <a:lnTo>
                    <a:pt x="1322826" y="468642"/>
                  </a:lnTo>
                  <a:lnTo>
                    <a:pt x="1330164" y="470228"/>
                  </a:lnTo>
                  <a:lnTo>
                    <a:pt x="1337503" y="472210"/>
                  </a:lnTo>
                  <a:lnTo>
                    <a:pt x="1344643" y="474589"/>
                  </a:lnTo>
                  <a:lnTo>
                    <a:pt x="1351188" y="477563"/>
                  </a:lnTo>
                  <a:lnTo>
                    <a:pt x="1357733" y="480933"/>
                  </a:lnTo>
                  <a:lnTo>
                    <a:pt x="1363881" y="484700"/>
                  </a:lnTo>
                  <a:lnTo>
                    <a:pt x="1369633" y="488863"/>
                  </a:lnTo>
                  <a:lnTo>
                    <a:pt x="1372211" y="491043"/>
                  </a:lnTo>
                  <a:lnTo>
                    <a:pt x="1374988" y="493422"/>
                  </a:lnTo>
                  <a:lnTo>
                    <a:pt x="1377566" y="495801"/>
                  </a:lnTo>
                  <a:lnTo>
                    <a:pt x="1380144" y="498378"/>
                  </a:lnTo>
                  <a:lnTo>
                    <a:pt x="1382326" y="500757"/>
                  </a:lnTo>
                  <a:lnTo>
                    <a:pt x="1384508" y="503532"/>
                  </a:lnTo>
                  <a:lnTo>
                    <a:pt x="1386491" y="506308"/>
                  </a:lnTo>
                  <a:lnTo>
                    <a:pt x="1388474" y="509083"/>
                  </a:lnTo>
                  <a:lnTo>
                    <a:pt x="1390458" y="511858"/>
                  </a:lnTo>
                  <a:lnTo>
                    <a:pt x="1392044" y="515030"/>
                  </a:lnTo>
                  <a:lnTo>
                    <a:pt x="1393829" y="518202"/>
                  </a:lnTo>
                  <a:lnTo>
                    <a:pt x="1395218" y="521176"/>
                  </a:lnTo>
                  <a:lnTo>
                    <a:pt x="1396408" y="524348"/>
                  </a:lnTo>
                  <a:lnTo>
                    <a:pt x="1397796" y="527718"/>
                  </a:lnTo>
                  <a:lnTo>
                    <a:pt x="1398590" y="530889"/>
                  </a:lnTo>
                  <a:lnTo>
                    <a:pt x="1399581" y="534260"/>
                  </a:lnTo>
                  <a:lnTo>
                    <a:pt x="1400375" y="537828"/>
                  </a:lnTo>
                  <a:lnTo>
                    <a:pt x="1401168" y="541396"/>
                  </a:lnTo>
                  <a:lnTo>
                    <a:pt x="1401565" y="544965"/>
                  </a:lnTo>
                  <a:lnTo>
                    <a:pt x="1401763" y="548533"/>
                  </a:lnTo>
                  <a:lnTo>
                    <a:pt x="1401763" y="552101"/>
                  </a:lnTo>
                  <a:lnTo>
                    <a:pt x="1401763" y="555868"/>
                  </a:lnTo>
                  <a:lnTo>
                    <a:pt x="1401565" y="559634"/>
                  </a:lnTo>
                  <a:lnTo>
                    <a:pt x="1401366" y="563401"/>
                  </a:lnTo>
                  <a:lnTo>
                    <a:pt x="1400573" y="567366"/>
                  </a:lnTo>
                  <a:lnTo>
                    <a:pt x="1399978" y="571132"/>
                  </a:lnTo>
                  <a:lnTo>
                    <a:pt x="1398986" y="575097"/>
                  </a:lnTo>
                  <a:lnTo>
                    <a:pt x="1397796" y="579062"/>
                  </a:lnTo>
                  <a:lnTo>
                    <a:pt x="1396606" y="583027"/>
                  </a:lnTo>
                  <a:lnTo>
                    <a:pt x="1395218" y="586991"/>
                  </a:lnTo>
                  <a:lnTo>
                    <a:pt x="1393433" y="591154"/>
                  </a:lnTo>
                  <a:lnTo>
                    <a:pt x="1391648" y="595318"/>
                  </a:lnTo>
                  <a:lnTo>
                    <a:pt x="1389268" y="599481"/>
                  </a:lnTo>
                  <a:lnTo>
                    <a:pt x="1387086" y="603445"/>
                  </a:lnTo>
                  <a:lnTo>
                    <a:pt x="1384706" y="607608"/>
                  </a:lnTo>
                  <a:lnTo>
                    <a:pt x="1381731" y="611771"/>
                  </a:lnTo>
                  <a:lnTo>
                    <a:pt x="1378954" y="616133"/>
                  </a:lnTo>
                  <a:lnTo>
                    <a:pt x="1375781" y="620296"/>
                  </a:lnTo>
                  <a:lnTo>
                    <a:pt x="1372608" y="624459"/>
                  </a:lnTo>
                  <a:lnTo>
                    <a:pt x="1368839" y="628820"/>
                  </a:lnTo>
                  <a:lnTo>
                    <a:pt x="1364873" y="633181"/>
                  </a:lnTo>
                  <a:lnTo>
                    <a:pt x="1360906" y="637344"/>
                  </a:lnTo>
                  <a:lnTo>
                    <a:pt x="1356543" y="641507"/>
                  </a:lnTo>
                  <a:lnTo>
                    <a:pt x="1352179" y="646067"/>
                  </a:lnTo>
                  <a:lnTo>
                    <a:pt x="1347221" y="650230"/>
                  </a:lnTo>
                  <a:lnTo>
                    <a:pt x="1342064" y="654393"/>
                  </a:lnTo>
                  <a:lnTo>
                    <a:pt x="1336908" y="658556"/>
                  </a:lnTo>
                  <a:lnTo>
                    <a:pt x="1331354" y="663116"/>
                  </a:lnTo>
                  <a:lnTo>
                    <a:pt x="1325603" y="667279"/>
                  </a:lnTo>
                  <a:lnTo>
                    <a:pt x="1319454" y="671442"/>
                  </a:lnTo>
                  <a:lnTo>
                    <a:pt x="1316281" y="687103"/>
                  </a:lnTo>
                  <a:lnTo>
                    <a:pt x="1312711" y="702962"/>
                  </a:lnTo>
                  <a:lnTo>
                    <a:pt x="1308348" y="718425"/>
                  </a:lnTo>
                  <a:lnTo>
                    <a:pt x="1303786" y="733689"/>
                  </a:lnTo>
                  <a:lnTo>
                    <a:pt x="1298828" y="748954"/>
                  </a:lnTo>
                  <a:lnTo>
                    <a:pt x="1293274" y="764020"/>
                  </a:lnTo>
                  <a:lnTo>
                    <a:pt x="1287523" y="778690"/>
                  </a:lnTo>
                  <a:lnTo>
                    <a:pt x="1281176" y="793359"/>
                  </a:lnTo>
                  <a:lnTo>
                    <a:pt x="1274433" y="807434"/>
                  </a:lnTo>
                  <a:lnTo>
                    <a:pt x="1267491" y="821509"/>
                  </a:lnTo>
                  <a:lnTo>
                    <a:pt x="1259954" y="834990"/>
                  </a:lnTo>
                  <a:lnTo>
                    <a:pt x="1251823" y="848272"/>
                  </a:lnTo>
                  <a:lnTo>
                    <a:pt x="1247856" y="854814"/>
                  </a:lnTo>
                  <a:lnTo>
                    <a:pt x="1243691" y="861157"/>
                  </a:lnTo>
                  <a:lnTo>
                    <a:pt x="1239526" y="867303"/>
                  </a:lnTo>
                  <a:lnTo>
                    <a:pt x="1234964" y="873647"/>
                  </a:lnTo>
                  <a:lnTo>
                    <a:pt x="1230601" y="879594"/>
                  </a:lnTo>
                  <a:lnTo>
                    <a:pt x="1226039" y="885541"/>
                  </a:lnTo>
                  <a:lnTo>
                    <a:pt x="1221279" y="891290"/>
                  </a:lnTo>
                  <a:lnTo>
                    <a:pt x="1216718" y="897039"/>
                  </a:lnTo>
                  <a:lnTo>
                    <a:pt x="1211759" y="902590"/>
                  </a:lnTo>
                  <a:lnTo>
                    <a:pt x="1206999" y="908140"/>
                  </a:lnTo>
                  <a:lnTo>
                    <a:pt x="1202041" y="913493"/>
                  </a:lnTo>
                  <a:lnTo>
                    <a:pt x="1196884" y="918845"/>
                  </a:lnTo>
                  <a:lnTo>
                    <a:pt x="1191529" y="923603"/>
                  </a:lnTo>
                  <a:lnTo>
                    <a:pt x="1186571" y="928757"/>
                  </a:lnTo>
                  <a:lnTo>
                    <a:pt x="1181017" y="933317"/>
                  </a:lnTo>
                  <a:lnTo>
                    <a:pt x="1175662" y="938075"/>
                  </a:lnTo>
                  <a:lnTo>
                    <a:pt x="1170109" y="942634"/>
                  </a:lnTo>
                  <a:lnTo>
                    <a:pt x="1164556" y="946995"/>
                  </a:lnTo>
                  <a:lnTo>
                    <a:pt x="1158804" y="951158"/>
                  </a:lnTo>
                  <a:lnTo>
                    <a:pt x="1153251" y="955321"/>
                  </a:lnTo>
                  <a:lnTo>
                    <a:pt x="1147301" y="959088"/>
                  </a:lnTo>
                  <a:lnTo>
                    <a:pt x="1141549" y="962855"/>
                  </a:lnTo>
                  <a:lnTo>
                    <a:pt x="1135599" y="966423"/>
                  </a:lnTo>
                  <a:lnTo>
                    <a:pt x="1129451" y="969991"/>
                  </a:lnTo>
                  <a:lnTo>
                    <a:pt x="1123302" y="972965"/>
                  </a:lnTo>
                  <a:lnTo>
                    <a:pt x="1117154" y="976137"/>
                  </a:lnTo>
                  <a:lnTo>
                    <a:pt x="1111006" y="979110"/>
                  </a:lnTo>
                  <a:lnTo>
                    <a:pt x="1104461" y="981687"/>
                  </a:lnTo>
                  <a:lnTo>
                    <a:pt x="1098114" y="984066"/>
                  </a:lnTo>
                  <a:lnTo>
                    <a:pt x="1091569" y="986643"/>
                  </a:lnTo>
                  <a:lnTo>
                    <a:pt x="1085024" y="988626"/>
                  </a:lnTo>
                  <a:lnTo>
                    <a:pt x="1078479" y="990608"/>
                  </a:lnTo>
                  <a:lnTo>
                    <a:pt x="1071736" y="992392"/>
                  </a:lnTo>
                  <a:lnTo>
                    <a:pt x="1064992" y="993780"/>
                  </a:lnTo>
                  <a:lnTo>
                    <a:pt x="1058249" y="995168"/>
                  </a:lnTo>
                  <a:lnTo>
                    <a:pt x="1051307" y="996357"/>
                  </a:lnTo>
                  <a:lnTo>
                    <a:pt x="1044366" y="997150"/>
                  </a:lnTo>
                  <a:lnTo>
                    <a:pt x="1037226" y="997943"/>
                  </a:lnTo>
                  <a:lnTo>
                    <a:pt x="1030482" y="998340"/>
                  </a:lnTo>
                  <a:lnTo>
                    <a:pt x="1023144" y="998538"/>
                  </a:lnTo>
                  <a:lnTo>
                    <a:pt x="1016004" y="998340"/>
                  </a:lnTo>
                  <a:lnTo>
                    <a:pt x="1008864" y="997943"/>
                  </a:lnTo>
                  <a:lnTo>
                    <a:pt x="1002120" y="997150"/>
                  </a:lnTo>
                  <a:lnTo>
                    <a:pt x="994980" y="996357"/>
                  </a:lnTo>
                  <a:lnTo>
                    <a:pt x="988039" y="995168"/>
                  </a:lnTo>
                  <a:lnTo>
                    <a:pt x="981494" y="993780"/>
                  </a:lnTo>
                  <a:lnTo>
                    <a:pt x="974552" y="992392"/>
                  </a:lnTo>
                  <a:lnTo>
                    <a:pt x="968007" y="990608"/>
                  </a:lnTo>
                  <a:lnTo>
                    <a:pt x="961264" y="988626"/>
                  </a:lnTo>
                  <a:lnTo>
                    <a:pt x="954917" y="986643"/>
                  </a:lnTo>
                  <a:lnTo>
                    <a:pt x="948174" y="984066"/>
                  </a:lnTo>
                  <a:lnTo>
                    <a:pt x="942025" y="981687"/>
                  </a:lnTo>
                  <a:lnTo>
                    <a:pt x="935480" y="979110"/>
                  </a:lnTo>
                  <a:lnTo>
                    <a:pt x="929332" y="976137"/>
                  </a:lnTo>
                  <a:lnTo>
                    <a:pt x="923184" y="972965"/>
                  </a:lnTo>
                  <a:lnTo>
                    <a:pt x="917035" y="969991"/>
                  </a:lnTo>
                  <a:lnTo>
                    <a:pt x="910887" y="966423"/>
                  </a:lnTo>
                  <a:lnTo>
                    <a:pt x="904937" y="962855"/>
                  </a:lnTo>
                  <a:lnTo>
                    <a:pt x="898987" y="959088"/>
                  </a:lnTo>
                  <a:lnTo>
                    <a:pt x="893235" y="955321"/>
                  </a:lnTo>
                  <a:lnTo>
                    <a:pt x="887484" y="951158"/>
                  </a:lnTo>
                  <a:lnTo>
                    <a:pt x="881930" y="946995"/>
                  </a:lnTo>
                  <a:lnTo>
                    <a:pt x="876179" y="942634"/>
                  </a:lnTo>
                  <a:lnTo>
                    <a:pt x="870824" y="938075"/>
                  </a:lnTo>
                  <a:lnTo>
                    <a:pt x="865270" y="933317"/>
                  </a:lnTo>
                  <a:lnTo>
                    <a:pt x="859915" y="928757"/>
                  </a:lnTo>
                  <a:lnTo>
                    <a:pt x="854560" y="923603"/>
                  </a:lnTo>
                  <a:lnTo>
                    <a:pt x="849602" y="918845"/>
                  </a:lnTo>
                  <a:lnTo>
                    <a:pt x="844445" y="913493"/>
                  </a:lnTo>
                  <a:lnTo>
                    <a:pt x="839289" y="908140"/>
                  </a:lnTo>
                  <a:lnTo>
                    <a:pt x="834529" y="902590"/>
                  </a:lnTo>
                  <a:lnTo>
                    <a:pt x="829570" y="897039"/>
                  </a:lnTo>
                  <a:lnTo>
                    <a:pt x="825009" y="891290"/>
                  </a:lnTo>
                  <a:lnTo>
                    <a:pt x="820249" y="885541"/>
                  </a:lnTo>
                  <a:lnTo>
                    <a:pt x="815885" y="879594"/>
                  </a:lnTo>
                  <a:lnTo>
                    <a:pt x="811125" y="873647"/>
                  </a:lnTo>
                  <a:lnTo>
                    <a:pt x="806960" y="867303"/>
                  </a:lnTo>
                  <a:lnTo>
                    <a:pt x="802597" y="861157"/>
                  </a:lnTo>
                  <a:lnTo>
                    <a:pt x="798432" y="854814"/>
                  </a:lnTo>
                  <a:lnTo>
                    <a:pt x="794267" y="848272"/>
                  </a:lnTo>
                  <a:lnTo>
                    <a:pt x="786333" y="834990"/>
                  </a:lnTo>
                  <a:lnTo>
                    <a:pt x="778797" y="821509"/>
                  </a:lnTo>
                  <a:lnTo>
                    <a:pt x="771657" y="807434"/>
                  </a:lnTo>
                  <a:lnTo>
                    <a:pt x="765112" y="793359"/>
                  </a:lnTo>
                  <a:lnTo>
                    <a:pt x="758963" y="778690"/>
                  </a:lnTo>
                  <a:lnTo>
                    <a:pt x="752815" y="764020"/>
                  </a:lnTo>
                  <a:lnTo>
                    <a:pt x="747658" y="748954"/>
                  </a:lnTo>
                  <a:lnTo>
                    <a:pt x="742502" y="733689"/>
                  </a:lnTo>
                  <a:lnTo>
                    <a:pt x="737742" y="718425"/>
                  </a:lnTo>
                  <a:lnTo>
                    <a:pt x="733775" y="702962"/>
                  </a:lnTo>
                  <a:lnTo>
                    <a:pt x="730007" y="687103"/>
                  </a:lnTo>
                  <a:lnTo>
                    <a:pt x="727032" y="671442"/>
                  </a:lnTo>
                  <a:lnTo>
                    <a:pt x="720685" y="667279"/>
                  </a:lnTo>
                  <a:lnTo>
                    <a:pt x="714933" y="663116"/>
                  </a:lnTo>
                  <a:lnTo>
                    <a:pt x="709380" y="658556"/>
                  </a:lnTo>
                  <a:lnTo>
                    <a:pt x="704025" y="654393"/>
                  </a:lnTo>
                  <a:lnTo>
                    <a:pt x="699067" y="650230"/>
                  </a:lnTo>
                  <a:lnTo>
                    <a:pt x="694307" y="646067"/>
                  </a:lnTo>
                  <a:lnTo>
                    <a:pt x="689745" y="641507"/>
                  </a:lnTo>
                  <a:lnTo>
                    <a:pt x="685580" y="637344"/>
                  </a:lnTo>
                  <a:lnTo>
                    <a:pt x="681415" y="633181"/>
                  </a:lnTo>
                  <a:lnTo>
                    <a:pt x="677448" y="628820"/>
                  </a:lnTo>
                  <a:lnTo>
                    <a:pt x="673878" y="624459"/>
                  </a:lnTo>
                  <a:lnTo>
                    <a:pt x="670705" y="620296"/>
                  </a:lnTo>
                  <a:lnTo>
                    <a:pt x="667532" y="616133"/>
                  </a:lnTo>
                  <a:lnTo>
                    <a:pt x="664358" y="611771"/>
                  </a:lnTo>
                  <a:lnTo>
                    <a:pt x="661780" y="607608"/>
                  </a:lnTo>
                  <a:lnTo>
                    <a:pt x="659400" y="603445"/>
                  </a:lnTo>
                  <a:lnTo>
                    <a:pt x="656822" y="599481"/>
                  </a:lnTo>
                  <a:lnTo>
                    <a:pt x="654838" y="595318"/>
                  </a:lnTo>
                  <a:lnTo>
                    <a:pt x="652855" y="591154"/>
                  </a:lnTo>
                  <a:lnTo>
                    <a:pt x="651268" y="586991"/>
                  </a:lnTo>
                  <a:lnTo>
                    <a:pt x="649880" y="583027"/>
                  </a:lnTo>
                  <a:lnTo>
                    <a:pt x="648492" y="579062"/>
                  </a:lnTo>
                  <a:lnTo>
                    <a:pt x="647302" y="575097"/>
                  </a:lnTo>
                  <a:lnTo>
                    <a:pt x="646508" y="571132"/>
                  </a:lnTo>
                  <a:lnTo>
                    <a:pt x="645913" y="567366"/>
                  </a:lnTo>
                  <a:lnTo>
                    <a:pt x="645120" y="563401"/>
                  </a:lnTo>
                  <a:lnTo>
                    <a:pt x="644723" y="559634"/>
                  </a:lnTo>
                  <a:lnTo>
                    <a:pt x="644525" y="555868"/>
                  </a:lnTo>
                  <a:lnTo>
                    <a:pt x="644525" y="552101"/>
                  </a:lnTo>
                  <a:lnTo>
                    <a:pt x="644723" y="548533"/>
                  </a:lnTo>
                  <a:lnTo>
                    <a:pt x="644922" y="544965"/>
                  </a:lnTo>
                  <a:lnTo>
                    <a:pt x="645318" y="541396"/>
                  </a:lnTo>
                  <a:lnTo>
                    <a:pt x="646112" y="537828"/>
                  </a:lnTo>
                  <a:lnTo>
                    <a:pt x="646707" y="534260"/>
                  </a:lnTo>
                  <a:lnTo>
                    <a:pt x="647500" y="530889"/>
                  </a:lnTo>
                  <a:lnTo>
                    <a:pt x="648690" y="527718"/>
                  </a:lnTo>
                  <a:lnTo>
                    <a:pt x="649880" y="524348"/>
                  </a:lnTo>
                  <a:lnTo>
                    <a:pt x="651070" y="521176"/>
                  </a:lnTo>
                  <a:lnTo>
                    <a:pt x="652657" y="518202"/>
                  </a:lnTo>
                  <a:lnTo>
                    <a:pt x="654243" y="515030"/>
                  </a:lnTo>
                  <a:lnTo>
                    <a:pt x="656028" y="511858"/>
                  </a:lnTo>
                  <a:lnTo>
                    <a:pt x="657813" y="509083"/>
                  </a:lnTo>
                  <a:lnTo>
                    <a:pt x="659797" y="506308"/>
                  </a:lnTo>
                  <a:lnTo>
                    <a:pt x="661978" y="503532"/>
                  </a:lnTo>
                  <a:lnTo>
                    <a:pt x="664160" y="500757"/>
                  </a:lnTo>
                  <a:lnTo>
                    <a:pt x="666342" y="498378"/>
                  </a:lnTo>
                  <a:lnTo>
                    <a:pt x="668920" y="495801"/>
                  </a:lnTo>
                  <a:lnTo>
                    <a:pt x="671498" y="493422"/>
                  </a:lnTo>
                  <a:lnTo>
                    <a:pt x="673878" y="491043"/>
                  </a:lnTo>
                  <a:lnTo>
                    <a:pt x="676853" y="488863"/>
                  </a:lnTo>
                  <a:lnTo>
                    <a:pt x="682605" y="484700"/>
                  </a:lnTo>
                  <a:lnTo>
                    <a:pt x="688555" y="480933"/>
                  </a:lnTo>
                  <a:lnTo>
                    <a:pt x="695100" y="477563"/>
                  </a:lnTo>
                  <a:lnTo>
                    <a:pt x="701843" y="474589"/>
                  </a:lnTo>
                  <a:lnTo>
                    <a:pt x="708785" y="472210"/>
                  </a:lnTo>
                  <a:lnTo>
                    <a:pt x="716123" y="470228"/>
                  </a:lnTo>
                  <a:lnTo>
                    <a:pt x="723660" y="468642"/>
                  </a:lnTo>
                  <a:lnTo>
                    <a:pt x="726833" y="453179"/>
                  </a:lnTo>
                  <a:lnTo>
                    <a:pt x="729610" y="438113"/>
                  </a:lnTo>
                  <a:lnTo>
                    <a:pt x="734767" y="409170"/>
                  </a:lnTo>
                  <a:lnTo>
                    <a:pt x="739328" y="381416"/>
                  </a:lnTo>
                  <a:lnTo>
                    <a:pt x="741907" y="367936"/>
                  </a:lnTo>
                  <a:lnTo>
                    <a:pt x="744287" y="355051"/>
                  </a:lnTo>
                  <a:lnTo>
                    <a:pt x="746667" y="342363"/>
                  </a:lnTo>
                  <a:lnTo>
                    <a:pt x="749642" y="330271"/>
                  </a:lnTo>
                  <a:lnTo>
                    <a:pt x="752418" y="318178"/>
                  </a:lnTo>
                  <a:lnTo>
                    <a:pt x="755592" y="306680"/>
                  </a:lnTo>
                  <a:lnTo>
                    <a:pt x="759162" y="295777"/>
                  </a:lnTo>
                  <a:lnTo>
                    <a:pt x="763128" y="285270"/>
                  </a:lnTo>
                  <a:lnTo>
                    <a:pt x="765112" y="279918"/>
                  </a:lnTo>
                  <a:lnTo>
                    <a:pt x="767293" y="274763"/>
                  </a:lnTo>
                  <a:lnTo>
                    <a:pt x="769673" y="270006"/>
                  </a:lnTo>
                  <a:lnTo>
                    <a:pt x="772252" y="265050"/>
                  </a:lnTo>
                  <a:lnTo>
                    <a:pt x="781970" y="268420"/>
                  </a:lnTo>
                  <a:lnTo>
                    <a:pt x="795060" y="272583"/>
                  </a:lnTo>
                  <a:lnTo>
                    <a:pt x="802795" y="274565"/>
                  </a:lnTo>
                  <a:lnTo>
                    <a:pt x="811125" y="276944"/>
                  </a:lnTo>
                  <a:lnTo>
                    <a:pt x="820447" y="279323"/>
                  </a:lnTo>
                  <a:lnTo>
                    <a:pt x="830562" y="281305"/>
                  </a:lnTo>
                  <a:lnTo>
                    <a:pt x="841272" y="283486"/>
                  </a:lnTo>
                  <a:lnTo>
                    <a:pt x="852577" y="285468"/>
                  </a:lnTo>
                  <a:lnTo>
                    <a:pt x="864675" y="287252"/>
                  </a:lnTo>
                  <a:lnTo>
                    <a:pt x="877170" y="288838"/>
                  </a:lnTo>
                  <a:lnTo>
                    <a:pt x="890260" y="290028"/>
                  </a:lnTo>
                  <a:lnTo>
                    <a:pt x="904144" y="291019"/>
                  </a:lnTo>
                  <a:lnTo>
                    <a:pt x="918225" y="291614"/>
                  </a:lnTo>
                  <a:lnTo>
                    <a:pt x="932902" y="291614"/>
                  </a:lnTo>
                  <a:lnTo>
                    <a:pt x="948174" y="291415"/>
                  </a:lnTo>
                  <a:lnTo>
                    <a:pt x="963644" y="290821"/>
                  </a:lnTo>
                  <a:lnTo>
                    <a:pt x="971775" y="290028"/>
                  </a:lnTo>
                  <a:lnTo>
                    <a:pt x="979709" y="289433"/>
                  </a:lnTo>
                  <a:lnTo>
                    <a:pt x="987840" y="288640"/>
                  </a:lnTo>
                  <a:lnTo>
                    <a:pt x="996170" y="287451"/>
                  </a:lnTo>
                  <a:lnTo>
                    <a:pt x="1004302" y="286261"/>
                  </a:lnTo>
                  <a:lnTo>
                    <a:pt x="1012632" y="284874"/>
                  </a:lnTo>
                  <a:lnTo>
                    <a:pt x="1021161" y="283288"/>
                  </a:lnTo>
                  <a:lnTo>
                    <a:pt x="1029491" y="281702"/>
                  </a:lnTo>
                  <a:lnTo>
                    <a:pt x="1038217" y="279719"/>
                  </a:lnTo>
                  <a:lnTo>
                    <a:pt x="1046944" y="277737"/>
                  </a:lnTo>
                  <a:lnTo>
                    <a:pt x="1055472" y="275556"/>
                  </a:lnTo>
                  <a:lnTo>
                    <a:pt x="1064397" y="272781"/>
                  </a:lnTo>
                  <a:lnTo>
                    <a:pt x="1072926" y="270204"/>
                  </a:lnTo>
                  <a:lnTo>
                    <a:pt x="1081851" y="267230"/>
                  </a:lnTo>
                  <a:lnTo>
                    <a:pt x="1090776" y="264257"/>
                  </a:lnTo>
                  <a:lnTo>
                    <a:pt x="1099899" y="260887"/>
                  </a:lnTo>
                  <a:lnTo>
                    <a:pt x="1108626" y="257318"/>
                  </a:lnTo>
                  <a:lnTo>
                    <a:pt x="1117749" y="253552"/>
                  </a:lnTo>
                  <a:lnTo>
                    <a:pt x="1126872" y="249587"/>
                  </a:lnTo>
                  <a:lnTo>
                    <a:pt x="1135996" y="245424"/>
                  </a:lnTo>
                  <a:lnTo>
                    <a:pt x="1145119" y="240666"/>
                  </a:lnTo>
                  <a:lnTo>
                    <a:pt x="1154242" y="236107"/>
                  </a:lnTo>
                  <a:lnTo>
                    <a:pt x="1163167" y="230952"/>
                  </a:lnTo>
                  <a:lnTo>
                    <a:pt x="1172291" y="225600"/>
                  </a:lnTo>
                  <a:lnTo>
                    <a:pt x="1181612" y="220049"/>
                  </a:lnTo>
                  <a:lnTo>
                    <a:pt x="1190736" y="214102"/>
                  </a:lnTo>
                  <a:lnTo>
                    <a:pt x="1199859" y="208155"/>
                  </a:lnTo>
                  <a:lnTo>
                    <a:pt x="1208983" y="201613"/>
                  </a:lnTo>
                  <a:close/>
                  <a:moveTo>
                    <a:pt x="1013222" y="0"/>
                  </a:moveTo>
                  <a:lnTo>
                    <a:pt x="1022747" y="0"/>
                  </a:lnTo>
                  <a:lnTo>
                    <a:pt x="1032272" y="0"/>
                  </a:lnTo>
                  <a:lnTo>
                    <a:pt x="1041599" y="198"/>
                  </a:lnTo>
                  <a:lnTo>
                    <a:pt x="1050925" y="594"/>
                  </a:lnTo>
                  <a:lnTo>
                    <a:pt x="1060252" y="1387"/>
                  </a:lnTo>
                  <a:lnTo>
                    <a:pt x="1069380" y="2180"/>
                  </a:lnTo>
                  <a:lnTo>
                    <a:pt x="1078111" y="3171"/>
                  </a:lnTo>
                  <a:lnTo>
                    <a:pt x="1087041" y="4360"/>
                  </a:lnTo>
                  <a:lnTo>
                    <a:pt x="1095970" y="5549"/>
                  </a:lnTo>
                  <a:lnTo>
                    <a:pt x="1104503" y="7135"/>
                  </a:lnTo>
                  <a:lnTo>
                    <a:pt x="1113036" y="8720"/>
                  </a:lnTo>
                  <a:lnTo>
                    <a:pt x="1121172" y="10702"/>
                  </a:lnTo>
                  <a:lnTo>
                    <a:pt x="1129506" y="12486"/>
                  </a:lnTo>
                  <a:lnTo>
                    <a:pt x="1137444" y="14666"/>
                  </a:lnTo>
                  <a:lnTo>
                    <a:pt x="1145183" y="16846"/>
                  </a:lnTo>
                  <a:lnTo>
                    <a:pt x="1152724" y="19026"/>
                  </a:lnTo>
                  <a:lnTo>
                    <a:pt x="1160264" y="21801"/>
                  </a:lnTo>
                  <a:lnTo>
                    <a:pt x="1167606" y="24377"/>
                  </a:lnTo>
                  <a:lnTo>
                    <a:pt x="1174353" y="26954"/>
                  </a:lnTo>
                  <a:lnTo>
                    <a:pt x="1181299" y="29926"/>
                  </a:lnTo>
                  <a:lnTo>
                    <a:pt x="1188046" y="33097"/>
                  </a:lnTo>
                  <a:lnTo>
                    <a:pt x="1194396" y="36070"/>
                  </a:lnTo>
                  <a:lnTo>
                    <a:pt x="1200547" y="39440"/>
                  </a:lnTo>
                  <a:lnTo>
                    <a:pt x="1206302" y="42809"/>
                  </a:lnTo>
                  <a:lnTo>
                    <a:pt x="1212056" y="46376"/>
                  </a:lnTo>
                  <a:lnTo>
                    <a:pt x="1217414" y="49944"/>
                  </a:lnTo>
                  <a:lnTo>
                    <a:pt x="1222772" y="53709"/>
                  </a:lnTo>
                  <a:lnTo>
                    <a:pt x="1227733" y="57475"/>
                  </a:lnTo>
                  <a:lnTo>
                    <a:pt x="1232099" y="61240"/>
                  </a:lnTo>
                  <a:lnTo>
                    <a:pt x="1236464" y="65204"/>
                  </a:lnTo>
                  <a:lnTo>
                    <a:pt x="1240631" y="69366"/>
                  </a:lnTo>
                  <a:lnTo>
                    <a:pt x="1244402" y="73528"/>
                  </a:lnTo>
                  <a:lnTo>
                    <a:pt x="1247577" y="77690"/>
                  </a:lnTo>
                  <a:lnTo>
                    <a:pt x="1255117" y="78087"/>
                  </a:lnTo>
                  <a:lnTo>
                    <a:pt x="1262261" y="78879"/>
                  </a:lnTo>
                  <a:lnTo>
                    <a:pt x="1269207" y="80267"/>
                  </a:lnTo>
                  <a:lnTo>
                    <a:pt x="1275755" y="82050"/>
                  </a:lnTo>
                  <a:lnTo>
                    <a:pt x="1282105" y="84032"/>
                  </a:lnTo>
                  <a:lnTo>
                    <a:pt x="1288257" y="86609"/>
                  </a:lnTo>
                  <a:lnTo>
                    <a:pt x="1294011" y="89582"/>
                  </a:lnTo>
                  <a:lnTo>
                    <a:pt x="1299766" y="92753"/>
                  </a:lnTo>
                  <a:lnTo>
                    <a:pt x="1305124" y="96320"/>
                  </a:lnTo>
                  <a:lnTo>
                    <a:pt x="1310283" y="100284"/>
                  </a:lnTo>
                  <a:lnTo>
                    <a:pt x="1315046" y="104842"/>
                  </a:lnTo>
                  <a:lnTo>
                    <a:pt x="1319808" y="109401"/>
                  </a:lnTo>
                  <a:lnTo>
                    <a:pt x="1324174" y="114553"/>
                  </a:lnTo>
                  <a:lnTo>
                    <a:pt x="1328341" y="119706"/>
                  </a:lnTo>
                  <a:lnTo>
                    <a:pt x="1332508" y="125454"/>
                  </a:lnTo>
                  <a:lnTo>
                    <a:pt x="1336278" y="131201"/>
                  </a:lnTo>
                  <a:lnTo>
                    <a:pt x="1339850" y="137147"/>
                  </a:lnTo>
                  <a:lnTo>
                    <a:pt x="1343422" y="143489"/>
                  </a:lnTo>
                  <a:lnTo>
                    <a:pt x="1346597" y="150228"/>
                  </a:lnTo>
                  <a:lnTo>
                    <a:pt x="1349574" y="156768"/>
                  </a:lnTo>
                  <a:lnTo>
                    <a:pt x="1352550" y="163903"/>
                  </a:lnTo>
                  <a:lnTo>
                    <a:pt x="1355130" y="171236"/>
                  </a:lnTo>
                  <a:lnTo>
                    <a:pt x="1357908" y="178569"/>
                  </a:lnTo>
                  <a:lnTo>
                    <a:pt x="1360091" y="186100"/>
                  </a:lnTo>
                  <a:lnTo>
                    <a:pt x="1362274" y="193829"/>
                  </a:lnTo>
                  <a:lnTo>
                    <a:pt x="1364258" y="201559"/>
                  </a:lnTo>
                  <a:lnTo>
                    <a:pt x="1366243" y="209486"/>
                  </a:lnTo>
                  <a:lnTo>
                    <a:pt x="1368028" y="217810"/>
                  </a:lnTo>
                  <a:lnTo>
                    <a:pt x="1369616" y="225936"/>
                  </a:lnTo>
                  <a:lnTo>
                    <a:pt x="1371203" y="234260"/>
                  </a:lnTo>
                  <a:lnTo>
                    <a:pt x="1372593" y="242584"/>
                  </a:lnTo>
                  <a:lnTo>
                    <a:pt x="1373585" y="251106"/>
                  </a:lnTo>
                  <a:lnTo>
                    <a:pt x="1375569" y="267754"/>
                  </a:lnTo>
                  <a:lnTo>
                    <a:pt x="1377157" y="284997"/>
                  </a:lnTo>
                  <a:lnTo>
                    <a:pt x="1378347" y="302041"/>
                  </a:lnTo>
                  <a:lnTo>
                    <a:pt x="1379141" y="319085"/>
                  </a:lnTo>
                  <a:lnTo>
                    <a:pt x="1379339" y="335733"/>
                  </a:lnTo>
                  <a:lnTo>
                    <a:pt x="1379538" y="352183"/>
                  </a:lnTo>
                  <a:lnTo>
                    <a:pt x="1379339" y="368236"/>
                  </a:lnTo>
                  <a:lnTo>
                    <a:pt x="1379141" y="383695"/>
                  </a:lnTo>
                  <a:lnTo>
                    <a:pt x="1378546" y="398559"/>
                  </a:lnTo>
                  <a:lnTo>
                    <a:pt x="1377752" y="412433"/>
                  </a:lnTo>
                  <a:lnTo>
                    <a:pt x="1376958" y="425711"/>
                  </a:lnTo>
                  <a:lnTo>
                    <a:pt x="1376164" y="438197"/>
                  </a:lnTo>
                  <a:lnTo>
                    <a:pt x="1373982" y="459404"/>
                  </a:lnTo>
                  <a:lnTo>
                    <a:pt x="1372394" y="475853"/>
                  </a:lnTo>
                  <a:lnTo>
                    <a:pt x="1368028" y="473475"/>
                  </a:lnTo>
                  <a:lnTo>
                    <a:pt x="1363861" y="471493"/>
                  </a:lnTo>
                  <a:lnTo>
                    <a:pt x="1359496" y="469511"/>
                  </a:lnTo>
                  <a:lnTo>
                    <a:pt x="1354733" y="467728"/>
                  </a:lnTo>
                  <a:lnTo>
                    <a:pt x="1350169" y="466142"/>
                  </a:lnTo>
                  <a:lnTo>
                    <a:pt x="1345407" y="464557"/>
                  </a:lnTo>
                  <a:lnTo>
                    <a:pt x="1340644" y="463367"/>
                  </a:lnTo>
                  <a:lnTo>
                    <a:pt x="1335683" y="462575"/>
                  </a:lnTo>
                  <a:lnTo>
                    <a:pt x="1328539" y="414811"/>
                  </a:lnTo>
                  <a:lnTo>
                    <a:pt x="1325364" y="392217"/>
                  </a:lnTo>
                  <a:lnTo>
                    <a:pt x="1321594" y="370416"/>
                  </a:lnTo>
                  <a:lnTo>
                    <a:pt x="1319808" y="359714"/>
                  </a:lnTo>
                  <a:lnTo>
                    <a:pt x="1317427" y="349607"/>
                  </a:lnTo>
                  <a:lnTo>
                    <a:pt x="1315442" y="339499"/>
                  </a:lnTo>
                  <a:lnTo>
                    <a:pt x="1313061" y="329391"/>
                  </a:lnTo>
                  <a:lnTo>
                    <a:pt x="1310680" y="319878"/>
                  </a:lnTo>
                  <a:lnTo>
                    <a:pt x="1307902" y="310365"/>
                  </a:lnTo>
                  <a:lnTo>
                    <a:pt x="1305322" y="301050"/>
                  </a:lnTo>
                  <a:lnTo>
                    <a:pt x="1302147" y="292131"/>
                  </a:lnTo>
                  <a:lnTo>
                    <a:pt x="1299171" y="283609"/>
                  </a:lnTo>
                  <a:lnTo>
                    <a:pt x="1295599" y="274889"/>
                  </a:lnTo>
                  <a:lnTo>
                    <a:pt x="1291828" y="266763"/>
                  </a:lnTo>
                  <a:lnTo>
                    <a:pt x="1287860" y="258836"/>
                  </a:lnTo>
                  <a:lnTo>
                    <a:pt x="1283296" y="251106"/>
                  </a:lnTo>
                  <a:lnTo>
                    <a:pt x="1278930" y="243773"/>
                  </a:lnTo>
                  <a:lnTo>
                    <a:pt x="1273771" y="236440"/>
                  </a:lnTo>
                  <a:lnTo>
                    <a:pt x="1268413" y="229504"/>
                  </a:lnTo>
                  <a:lnTo>
                    <a:pt x="1262857" y="222963"/>
                  </a:lnTo>
                  <a:lnTo>
                    <a:pt x="1256903" y="216423"/>
                  </a:lnTo>
                  <a:lnTo>
                    <a:pt x="1250553" y="210279"/>
                  </a:lnTo>
                  <a:lnTo>
                    <a:pt x="1243608" y="204532"/>
                  </a:lnTo>
                  <a:lnTo>
                    <a:pt x="1236266" y="198982"/>
                  </a:lnTo>
                  <a:lnTo>
                    <a:pt x="1228527" y="193631"/>
                  </a:lnTo>
                  <a:lnTo>
                    <a:pt x="1220391" y="188478"/>
                  </a:lnTo>
                  <a:lnTo>
                    <a:pt x="1211660" y="183920"/>
                  </a:lnTo>
                  <a:lnTo>
                    <a:pt x="1201936" y="190460"/>
                  </a:lnTo>
                  <a:lnTo>
                    <a:pt x="1192411" y="197000"/>
                  </a:lnTo>
                  <a:lnTo>
                    <a:pt x="1182886" y="203144"/>
                  </a:lnTo>
                  <a:lnTo>
                    <a:pt x="1173361" y="208892"/>
                  </a:lnTo>
                  <a:lnTo>
                    <a:pt x="1164035" y="214441"/>
                  </a:lnTo>
                  <a:lnTo>
                    <a:pt x="1154510" y="219792"/>
                  </a:lnTo>
                  <a:lnTo>
                    <a:pt x="1144985" y="224549"/>
                  </a:lnTo>
                  <a:lnTo>
                    <a:pt x="1135460" y="229504"/>
                  </a:lnTo>
                  <a:lnTo>
                    <a:pt x="1126133" y="233864"/>
                  </a:lnTo>
                  <a:lnTo>
                    <a:pt x="1116806" y="238224"/>
                  </a:lnTo>
                  <a:lnTo>
                    <a:pt x="1107480" y="242188"/>
                  </a:lnTo>
                  <a:lnTo>
                    <a:pt x="1098153" y="245755"/>
                  </a:lnTo>
                  <a:lnTo>
                    <a:pt x="1088827" y="249322"/>
                  </a:lnTo>
                  <a:lnTo>
                    <a:pt x="1079500" y="252494"/>
                  </a:lnTo>
                  <a:lnTo>
                    <a:pt x="1070372" y="255466"/>
                  </a:lnTo>
                  <a:lnTo>
                    <a:pt x="1061244" y="258241"/>
                  </a:lnTo>
                  <a:lnTo>
                    <a:pt x="1052314" y="260817"/>
                  </a:lnTo>
                  <a:lnTo>
                    <a:pt x="1043384" y="263196"/>
                  </a:lnTo>
                  <a:lnTo>
                    <a:pt x="1034256" y="265376"/>
                  </a:lnTo>
                  <a:lnTo>
                    <a:pt x="1025327" y="267358"/>
                  </a:lnTo>
                  <a:lnTo>
                    <a:pt x="1016794" y="269141"/>
                  </a:lnTo>
                  <a:lnTo>
                    <a:pt x="1008063" y="270727"/>
                  </a:lnTo>
                  <a:lnTo>
                    <a:pt x="999530" y="272312"/>
                  </a:lnTo>
                  <a:lnTo>
                    <a:pt x="990799" y="273303"/>
                  </a:lnTo>
                  <a:lnTo>
                    <a:pt x="982464" y="274493"/>
                  </a:lnTo>
                  <a:lnTo>
                    <a:pt x="973931" y="275285"/>
                  </a:lnTo>
                  <a:lnTo>
                    <a:pt x="965795" y="276276"/>
                  </a:lnTo>
                  <a:lnTo>
                    <a:pt x="957461" y="276673"/>
                  </a:lnTo>
                  <a:lnTo>
                    <a:pt x="949523" y="277465"/>
                  </a:lnTo>
                  <a:lnTo>
                    <a:pt x="941586" y="277664"/>
                  </a:lnTo>
                  <a:lnTo>
                    <a:pt x="926108" y="277862"/>
                  </a:lnTo>
                  <a:lnTo>
                    <a:pt x="911027" y="277862"/>
                  </a:lnTo>
                  <a:lnTo>
                    <a:pt x="896342" y="277069"/>
                  </a:lnTo>
                  <a:lnTo>
                    <a:pt x="882055" y="276078"/>
                  </a:lnTo>
                  <a:lnTo>
                    <a:pt x="868759" y="274691"/>
                  </a:lnTo>
                  <a:lnTo>
                    <a:pt x="855663" y="273105"/>
                  </a:lnTo>
                  <a:lnTo>
                    <a:pt x="843558" y="271322"/>
                  </a:lnTo>
                  <a:lnTo>
                    <a:pt x="831850" y="269141"/>
                  </a:lnTo>
                  <a:lnTo>
                    <a:pt x="820936" y="267160"/>
                  </a:lnTo>
                  <a:lnTo>
                    <a:pt x="810419" y="264781"/>
                  </a:lnTo>
                  <a:lnTo>
                    <a:pt x="800894" y="262601"/>
                  </a:lnTo>
                  <a:lnTo>
                    <a:pt x="792361" y="260025"/>
                  </a:lnTo>
                  <a:lnTo>
                    <a:pt x="784225" y="257845"/>
                  </a:lnTo>
                  <a:lnTo>
                    <a:pt x="770731" y="253683"/>
                  </a:lnTo>
                  <a:lnTo>
                    <a:pt x="760809" y="250115"/>
                  </a:lnTo>
                  <a:lnTo>
                    <a:pt x="758031" y="255268"/>
                  </a:lnTo>
                  <a:lnTo>
                    <a:pt x="755650" y="260223"/>
                  </a:lnTo>
                  <a:lnTo>
                    <a:pt x="753467" y="265574"/>
                  </a:lnTo>
                  <a:lnTo>
                    <a:pt x="751284" y="270925"/>
                  </a:lnTo>
                  <a:lnTo>
                    <a:pt x="749101" y="276474"/>
                  </a:lnTo>
                  <a:lnTo>
                    <a:pt x="747117" y="282222"/>
                  </a:lnTo>
                  <a:lnTo>
                    <a:pt x="743347" y="293717"/>
                  </a:lnTo>
                  <a:lnTo>
                    <a:pt x="739973" y="305807"/>
                  </a:lnTo>
                  <a:lnTo>
                    <a:pt x="736997" y="317896"/>
                  </a:lnTo>
                  <a:lnTo>
                    <a:pt x="734219" y="330778"/>
                  </a:lnTo>
                  <a:lnTo>
                    <a:pt x="731441" y="343859"/>
                  </a:lnTo>
                  <a:lnTo>
                    <a:pt x="728861" y="357336"/>
                  </a:lnTo>
                  <a:lnTo>
                    <a:pt x="726480" y="371209"/>
                  </a:lnTo>
                  <a:lnTo>
                    <a:pt x="721519" y="400343"/>
                  </a:lnTo>
                  <a:lnTo>
                    <a:pt x="716161" y="430666"/>
                  </a:lnTo>
                  <a:lnTo>
                    <a:pt x="713383" y="446323"/>
                  </a:lnTo>
                  <a:lnTo>
                    <a:pt x="710009" y="462575"/>
                  </a:lnTo>
                  <a:lnTo>
                    <a:pt x="704850" y="463367"/>
                  </a:lnTo>
                  <a:lnTo>
                    <a:pt x="700087" y="464755"/>
                  </a:lnTo>
                  <a:lnTo>
                    <a:pt x="695126" y="466142"/>
                  </a:lnTo>
                  <a:lnTo>
                    <a:pt x="690166" y="467926"/>
                  </a:lnTo>
                  <a:lnTo>
                    <a:pt x="685601" y="469710"/>
                  </a:lnTo>
                  <a:lnTo>
                    <a:pt x="681236" y="471691"/>
                  </a:lnTo>
                  <a:lnTo>
                    <a:pt x="676672" y="473871"/>
                  </a:lnTo>
                  <a:lnTo>
                    <a:pt x="672306" y="476250"/>
                  </a:lnTo>
                  <a:lnTo>
                    <a:pt x="670917" y="467926"/>
                  </a:lnTo>
                  <a:lnTo>
                    <a:pt x="669528" y="458016"/>
                  </a:lnTo>
                  <a:lnTo>
                    <a:pt x="668139" y="446125"/>
                  </a:lnTo>
                  <a:lnTo>
                    <a:pt x="666750" y="432846"/>
                  </a:lnTo>
                  <a:lnTo>
                    <a:pt x="665361" y="418577"/>
                  </a:lnTo>
                  <a:lnTo>
                    <a:pt x="664567" y="402721"/>
                  </a:lnTo>
                  <a:lnTo>
                    <a:pt x="663773" y="385875"/>
                  </a:lnTo>
                  <a:lnTo>
                    <a:pt x="663575" y="368236"/>
                  </a:lnTo>
                  <a:lnTo>
                    <a:pt x="663575" y="359120"/>
                  </a:lnTo>
                  <a:lnTo>
                    <a:pt x="663773" y="349805"/>
                  </a:lnTo>
                  <a:lnTo>
                    <a:pt x="664369" y="340292"/>
                  </a:lnTo>
                  <a:lnTo>
                    <a:pt x="664766" y="330580"/>
                  </a:lnTo>
                  <a:lnTo>
                    <a:pt x="665559" y="320869"/>
                  </a:lnTo>
                  <a:lnTo>
                    <a:pt x="666551" y="310761"/>
                  </a:lnTo>
                  <a:lnTo>
                    <a:pt x="667544" y="300654"/>
                  </a:lnTo>
                  <a:lnTo>
                    <a:pt x="668933" y="290744"/>
                  </a:lnTo>
                  <a:lnTo>
                    <a:pt x="670520" y="280438"/>
                  </a:lnTo>
                  <a:lnTo>
                    <a:pt x="672306" y="270132"/>
                  </a:lnTo>
                  <a:lnTo>
                    <a:pt x="674291" y="259827"/>
                  </a:lnTo>
                  <a:lnTo>
                    <a:pt x="676473" y="249521"/>
                  </a:lnTo>
                  <a:lnTo>
                    <a:pt x="678855" y="239215"/>
                  </a:lnTo>
                  <a:lnTo>
                    <a:pt x="681831" y="228909"/>
                  </a:lnTo>
                  <a:lnTo>
                    <a:pt x="685006" y="218405"/>
                  </a:lnTo>
                  <a:lnTo>
                    <a:pt x="688181" y="208297"/>
                  </a:lnTo>
                  <a:lnTo>
                    <a:pt x="691951" y="197991"/>
                  </a:lnTo>
                  <a:lnTo>
                    <a:pt x="695920" y="187884"/>
                  </a:lnTo>
                  <a:lnTo>
                    <a:pt x="700484" y="177974"/>
                  </a:lnTo>
                  <a:lnTo>
                    <a:pt x="705048" y="167866"/>
                  </a:lnTo>
                  <a:lnTo>
                    <a:pt x="710208" y="158155"/>
                  </a:lnTo>
                  <a:lnTo>
                    <a:pt x="715566" y="148444"/>
                  </a:lnTo>
                  <a:lnTo>
                    <a:pt x="721519" y="138931"/>
                  </a:lnTo>
                  <a:lnTo>
                    <a:pt x="727670" y="129616"/>
                  </a:lnTo>
                  <a:lnTo>
                    <a:pt x="734219" y="120499"/>
                  </a:lnTo>
                  <a:lnTo>
                    <a:pt x="741362" y="111581"/>
                  </a:lnTo>
                  <a:lnTo>
                    <a:pt x="748903" y="102860"/>
                  </a:lnTo>
                  <a:lnTo>
                    <a:pt x="756642" y="94338"/>
                  </a:lnTo>
                  <a:lnTo>
                    <a:pt x="764977" y="86212"/>
                  </a:lnTo>
                  <a:lnTo>
                    <a:pt x="773708" y="78285"/>
                  </a:lnTo>
                  <a:lnTo>
                    <a:pt x="778272" y="74519"/>
                  </a:lnTo>
                  <a:lnTo>
                    <a:pt x="783034" y="70555"/>
                  </a:lnTo>
                  <a:lnTo>
                    <a:pt x="787797" y="66988"/>
                  </a:lnTo>
                  <a:lnTo>
                    <a:pt x="792758" y="63222"/>
                  </a:lnTo>
                  <a:lnTo>
                    <a:pt x="797917" y="59655"/>
                  </a:lnTo>
                  <a:lnTo>
                    <a:pt x="802878" y="56087"/>
                  </a:lnTo>
                  <a:lnTo>
                    <a:pt x="808236" y="52718"/>
                  </a:lnTo>
                  <a:lnTo>
                    <a:pt x="813594" y="49349"/>
                  </a:lnTo>
                  <a:lnTo>
                    <a:pt x="819150" y="46178"/>
                  </a:lnTo>
                  <a:lnTo>
                    <a:pt x="824905" y="43007"/>
                  </a:lnTo>
                  <a:lnTo>
                    <a:pt x="830659" y="40034"/>
                  </a:lnTo>
                  <a:lnTo>
                    <a:pt x="836612" y="37061"/>
                  </a:lnTo>
                  <a:lnTo>
                    <a:pt x="842566" y="34088"/>
                  </a:lnTo>
                  <a:lnTo>
                    <a:pt x="848916" y="31512"/>
                  </a:lnTo>
                  <a:lnTo>
                    <a:pt x="855266" y="28737"/>
                  </a:lnTo>
                  <a:lnTo>
                    <a:pt x="861616" y="26359"/>
                  </a:lnTo>
                  <a:lnTo>
                    <a:pt x="868363" y="23981"/>
                  </a:lnTo>
                  <a:lnTo>
                    <a:pt x="875308" y="21404"/>
                  </a:lnTo>
                  <a:lnTo>
                    <a:pt x="882055" y="19224"/>
                  </a:lnTo>
                  <a:lnTo>
                    <a:pt x="889198" y="17044"/>
                  </a:lnTo>
                  <a:lnTo>
                    <a:pt x="896342" y="15062"/>
                  </a:lnTo>
                  <a:lnTo>
                    <a:pt x="903684" y="13278"/>
                  </a:lnTo>
                  <a:lnTo>
                    <a:pt x="911225" y="11495"/>
                  </a:lnTo>
                  <a:lnTo>
                    <a:pt x="918964" y="9711"/>
                  </a:lnTo>
                  <a:lnTo>
                    <a:pt x="926703" y="8126"/>
                  </a:lnTo>
                  <a:lnTo>
                    <a:pt x="934641" y="6936"/>
                  </a:lnTo>
                  <a:lnTo>
                    <a:pt x="942578" y="5549"/>
                  </a:lnTo>
                  <a:lnTo>
                    <a:pt x="950913" y="4360"/>
                  </a:lnTo>
                  <a:lnTo>
                    <a:pt x="959247" y="3369"/>
                  </a:lnTo>
                  <a:lnTo>
                    <a:pt x="967978" y="2378"/>
                  </a:lnTo>
                  <a:lnTo>
                    <a:pt x="976511" y="1783"/>
                  </a:lnTo>
                  <a:lnTo>
                    <a:pt x="985639" y="1189"/>
                  </a:lnTo>
                  <a:lnTo>
                    <a:pt x="994569" y="594"/>
                  </a:lnTo>
                  <a:lnTo>
                    <a:pt x="1003895" y="198"/>
                  </a:lnTo>
                  <a:lnTo>
                    <a:pt x="101322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11" name="组合 10"/>
          <p:cNvGrpSpPr/>
          <p:nvPr/>
        </p:nvGrpSpPr>
        <p:grpSpPr>
          <a:xfrm>
            <a:off x="5971411" y="3561521"/>
            <a:ext cx="1265164" cy="1524475"/>
            <a:chOff x="4478104" y="2671140"/>
            <a:chExt cx="948873" cy="1143356"/>
          </a:xfrm>
        </p:grpSpPr>
        <p:sp>
          <p:nvSpPr>
            <p:cNvPr id="62" name="椭圆 11"/>
            <p:cNvSpPr/>
            <p:nvPr/>
          </p:nvSpPr>
          <p:spPr>
            <a:xfrm rot="8100000">
              <a:off x="4478104" y="2671140"/>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8" name="MH_Other_9"/>
            <p:cNvSpPr/>
            <p:nvPr>
              <p:custDataLst>
                <p:tags r:id="rId13"/>
              </p:custDataLst>
            </p:nvPr>
          </p:nvSpPr>
          <p:spPr>
            <a:xfrm>
              <a:off x="4701842" y="3006249"/>
              <a:ext cx="648000" cy="648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a:latin typeface="Impact" panose="020B0806030902050204" pitchFamily="34" charset="0"/>
              </a:endParaRPr>
            </a:p>
          </p:txBody>
        </p:sp>
        <p:sp>
          <p:nvSpPr>
            <p:cNvPr id="81" name="KSO_Shape"/>
            <p:cNvSpPr/>
            <p:nvPr/>
          </p:nvSpPr>
          <p:spPr bwMode="auto">
            <a:xfrm>
              <a:off x="4761066" y="3176478"/>
              <a:ext cx="529551" cy="288000"/>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9" name="组合 8"/>
          <p:cNvGrpSpPr/>
          <p:nvPr/>
        </p:nvGrpSpPr>
        <p:grpSpPr>
          <a:xfrm>
            <a:off x="4794015" y="2379017"/>
            <a:ext cx="1265164" cy="1524475"/>
            <a:chOff x="3595057" y="1784263"/>
            <a:chExt cx="948873" cy="1143356"/>
          </a:xfrm>
        </p:grpSpPr>
        <p:sp>
          <p:nvSpPr>
            <p:cNvPr id="42" name="椭圆 11"/>
            <p:cNvSpPr/>
            <p:nvPr/>
          </p:nvSpPr>
          <p:spPr>
            <a:xfrm rot="18900000">
              <a:off x="3595057" y="1784263"/>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43" name="MH_Other_9"/>
            <p:cNvSpPr/>
            <p:nvPr>
              <p:custDataLst>
                <p:tags r:id="rId12"/>
              </p:custDataLst>
            </p:nvPr>
          </p:nvSpPr>
          <p:spPr>
            <a:xfrm>
              <a:off x="3672192" y="1958640"/>
              <a:ext cx="648000" cy="648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a:latin typeface="Impact" panose="020B0806030902050204" pitchFamily="34" charset="0"/>
              </a:endParaRPr>
            </a:p>
          </p:txBody>
        </p:sp>
        <p:sp>
          <p:nvSpPr>
            <p:cNvPr id="75" name="KSO_Shape"/>
            <p:cNvSpPr/>
            <p:nvPr/>
          </p:nvSpPr>
          <p:spPr bwMode="auto">
            <a:xfrm>
              <a:off x="3815560" y="2139557"/>
              <a:ext cx="339997" cy="286164"/>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8" name="组合 7"/>
          <p:cNvGrpSpPr/>
          <p:nvPr/>
        </p:nvGrpSpPr>
        <p:grpSpPr>
          <a:xfrm>
            <a:off x="4664355" y="3691175"/>
            <a:ext cx="1524475" cy="1265164"/>
            <a:chOff x="3497816" y="2768381"/>
            <a:chExt cx="1143356" cy="948873"/>
          </a:xfrm>
        </p:grpSpPr>
        <p:sp>
          <p:nvSpPr>
            <p:cNvPr id="58" name="椭圆 11"/>
            <p:cNvSpPr/>
            <p:nvPr/>
          </p:nvSpPr>
          <p:spPr>
            <a:xfrm rot="13500000">
              <a:off x="3595057" y="2671140"/>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79" name="MH_Other_9"/>
            <p:cNvSpPr/>
            <p:nvPr>
              <p:custDataLst>
                <p:tags r:id="rId11"/>
              </p:custDataLst>
            </p:nvPr>
          </p:nvSpPr>
          <p:spPr>
            <a:xfrm>
              <a:off x="3679981" y="2982975"/>
              <a:ext cx="648000" cy="648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a:latin typeface="Impact" panose="020B0806030902050204" pitchFamily="34" charset="0"/>
              </a:endParaRPr>
            </a:p>
          </p:txBody>
        </p:sp>
        <p:sp>
          <p:nvSpPr>
            <p:cNvPr id="80" name="KSO_Shape"/>
            <p:cNvSpPr/>
            <p:nvPr/>
          </p:nvSpPr>
          <p:spPr bwMode="auto">
            <a:xfrm>
              <a:off x="3826192" y="3139139"/>
              <a:ext cx="360000" cy="324000"/>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Tree>
    <p:custDataLst>
      <p:tags r:id="rId1"/>
    </p:custData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50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0000">
                                          <p:cBhvr additive="base">
                                            <p:cTn id="11" dur="20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12" dur="2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14:presetBounceEnd="5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2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16" dur="2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14:presetBounceEnd="50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2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0" dur="2000" fill="hold"/>
                                            <p:tgtEl>
                                              <p:spTgt spid="10"/>
                                            </p:tgtEl>
                                            <p:attrNameLst>
                                              <p:attrName>ppt_y</p:attrName>
                                            </p:attrNameLst>
                                          </p:cBhvr>
                                          <p:tavLst>
                                            <p:tav tm="0">
                                              <p:val>
                                                <p:strVal val="0-#ppt_h/2"/>
                                              </p:val>
                                            </p:tav>
                                            <p:tav tm="100000">
                                              <p:val>
                                                <p:strVal val="#ppt_y"/>
                                              </p:val>
                                            </p:tav>
                                          </p:tavLst>
                                        </p:anim>
                                      </p:childTnLst>
                                    </p:cTn>
                                  </p:par>
                                  <p:par>
                                    <p:cTn id="21" presetID="23" presetClass="entr" presetSubtype="528"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p:val>
                                                <p:fltVal val="0.5"/>
                                              </p:val>
                                            </p:tav>
                                            <p:tav tm="100000">
                                              <p:val>
                                                <p:strVal val="#ppt_x"/>
                                              </p:val>
                                            </p:tav>
                                          </p:tavLst>
                                        </p:anim>
                                        <p:anim calcmode="lin" valueType="num">
                                          <p:cBhvr>
                                            <p:cTn id="26" dur="1000" fill="hold"/>
                                            <p:tgtEl>
                                              <p:spTgt spid="25"/>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10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1000" fill="hold"/>
                                            <p:tgtEl>
                                              <p:spTgt spid="28"/>
                                            </p:tgtEl>
                                            <p:attrNameLst>
                                              <p:attrName>ppt_w</p:attrName>
                                            </p:attrNameLst>
                                          </p:cBhvr>
                                          <p:tavLst>
                                            <p:tav tm="0">
                                              <p:val>
                                                <p:fltVal val="0"/>
                                              </p:val>
                                            </p:tav>
                                            <p:tav tm="100000">
                                              <p:val>
                                                <p:strVal val="#ppt_w"/>
                                              </p:val>
                                            </p:tav>
                                          </p:tavLst>
                                        </p:anim>
                                        <p:anim calcmode="lin" valueType="num">
                                          <p:cBhvr>
                                            <p:cTn id="30" dur="1000" fill="hold"/>
                                            <p:tgtEl>
                                              <p:spTgt spid="28"/>
                                            </p:tgtEl>
                                            <p:attrNameLst>
                                              <p:attrName>ppt_h</p:attrName>
                                            </p:attrNameLst>
                                          </p:cBhvr>
                                          <p:tavLst>
                                            <p:tav tm="0">
                                              <p:val>
                                                <p:fltVal val="0"/>
                                              </p:val>
                                            </p:tav>
                                            <p:tav tm="100000">
                                              <p:val>
                                                <p:strVal val="#ppt_h"/>
                                              </p:val>
                                            </p:tav>
                                          </p:tavLst>
                                        </p:anim>
                                        <p:anim calcmode="lin" valueType="num">
                                          <p:cBhvr>
                                            <p:cTn id="31" dur="1000" fill="hold"/>
                                            <p:tgtEl>
                                              <p:spTgt spid="28"/>
                                            </p:tgtEl>
                                            <p:attrNameLst>
                                              <p:attrName>ppt_x</p:attrName>
                                            </p:attrNameLst>
                                          </p:cBhvr>
                                          <p:tavLst>
                                            <p:tav tm="0">
                                              <p:val>
                                                <p:fltVal val="0.5"/>
                                              </p:val>
                                            </p:tav>
                                            <p:tav tm="100000">
                                              <p:val>
                                                <p:strVal val="#ppt_x"/>
                                              </p:val>
                                            </p:tav>
                                          </p:tavLst>
                                        </p:anim>
                                        <p:anim calcmode="lin" valueType="num">
                                          <p:cBhvr>
                                            <p:cTn id="32" dur="1000" fill="hold"/>
                                            <p:tgtEl>
                                              <p:spTgt spid="28"/>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1000" fill="hold"/>
                                            <p:tgtEl>
                                              <p:spTgt spid="35"/>
                                            </p:tgtEl>
                                            <p:attrNameLst>
                                              <p:attrName>ppt_w</p:attrName>
                                            </p:attrNameLst>
                                          </p:cBhvr>
                                          <p:tavLst>
                                            <p:tav tm="0">
                                              <p:val>
                                                <p:fltVal val="0"/>
                                              </p:val>
                                            </p:tav>
                                            <p:tav tm="100000">
                                              <p:val>
                                                <p:strVal val="#ppt_w"/>
                                              </p:val>
                                            </p:tav>
                                          </p:tavLst>
                                        </p:anim>
                                        <p:anim calcmode="lin" valueType="num">
                                          <p:cBhvr>
                                            <p:cTn id="36" dur="1000" fill="hold"/>
                                            <p:tgtEl>
                                              <p:spTgt spid="35"/>
                                            </p:tgtEl>
                                            <p:attrNameLst>
                                              <p:attrName>ppt_h</p:attrName>
                                            </p:attrNameLst>
                                          </p:cBhvr>
                                          <p:tavLst>
                                            <p:tav tm="0">
                                              <p:val>
                                                <p:fltVal val="0"/>
                                              </p:val>
                                            </p:tav>
                                            <p:tav tm="100000">
                                              <p:val>
                                                <p:strVal val="#ppt_h"/>
                                              </p:val>
                                            </p:tav>
                                          </p:tavLst>
                                        </p:anim>
                                        <p:anim calcmode="lin" valueType="num">
                                          <p:cBhvr>
                                            <p:cTn id="37" dur="1000" fill="hold"/>
                                            <p:tgtEl>
                                              <p:spTgt spid="35"/>
                                            </p:tgtEl>
                                            <p:attrNameLst>
                                              <p:attrName>ppt_x</p:attrName>
                                            </p:attrNameLst>
                                          </p:cBhvr>
                                          <p:tavLst>
                                            <p:tav tm="0">
                                              <p:val>
                                                <p:fltVal val="0.5"/>
                                              </p:val>
                                            </p:tav>
                                            <p:tav tm="100000">
                                              <p:val>
                                                <p:strVal val="#ppt_x"/>
                                              </p:val>
                                            </p:tav>
                                          </p:tavLst>
                                        </p:anim>
                                        <p:anim calcmode="lin" valueType="num">
                                          <p:cBhvr>
                                            <p:cTn id="38" dur="1000" fill="hold"/>
                                            <p:tgtEl>
                                              <p:spTgt spid="35"/>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1000"/>
                                      </p:stCondLst>
                                      <p:childTnLst>
                                        <p:set>
                                          <p:cBhvr>
                                            <p:cTn id="40" dur="1" fill="hold">
                                              <p:stCondLst>
                                                <p:cond delay="0"/>
                                              </p:stCondLst>
                                            </p:cTn>
                                            <p:tgtEl>
                                              <p:spTgt spid="38"/>
                                            </p:tgtEl>
                                            <p:attrNameLst>
                                              <p:attrName>style.visibility</p:attrName>
                                            </p:attrNameLst>
                                          </p:cBhvr>
                                          <p:to>
                                            <p:strVal val="visible"/>
                                          </p:to>
                                        </p:set>
                                        <p:anim calcmode="lin" valueType="num">
                                          <p:cBhvr>
                                            <p:cTn id="41" dur="1000" fill="hold"/>
                                            <p:tgtEl>
                                              <p:spTgt spid="38"/>
                                            </p:tgtEl>
                                            <p:attrNameLst>
                                              <p:attrName>ppt_w</p:attrName>
                                            </p:attrNameLst>
                                          </p:cBhvr>
                                          <p:tavLst>
                                            <p:tav tm="0">
                                              <p:val>
                                                <p:fltVal val="0"/>
                                              </p:val>
                                            </p:tav>
                                            <p:tav tm="100000">
                                              <p:val>
                                                <p:strVal val="#ppt_w"/>
                                              </p:val>
                                            </p:tav>
                                          </p:tavLst>
                                        </p:anim>
                                        <p:anim calcmode="lin" valueType="num">
                                          <p:cBhvr>
                                            <p:cTn id="42" dur="1000" fill="hold"/>
                                            <p:tgtEl>
                                              <p:spTgt spid="38"/>
                                            </p:tgtEl>
                                            <p:attrNameLst>
                                              <p:attrName>ppt_h</p:attrName>
                                            </p:attrNameLst>
                                          </p:cBhvr>
                                          <p:tavLst>
                                            <p:tav tm="0">
                                              <p:val>
                                                <p:fltVal val="0"/>
                                              </p:val>
                                            </p:tav>
                                            <p:tav tm="100000">
                                              <p:val>
                                                <p:strVal val="#ppt_h"/>
                                              </p:val>
                                            </p:tav>
                                          </p:tavLst>
                                        </p:anim>
                                        <p:anim calcmode="lin" valueType="num">
                                          <p:cBhvr>
                                            <p:cTn id="43" dur="1000" fill="hold"/>
                                            <p:tgtEl>
                                              <p:spTgt spid="38"/>
                                            </p:tgtEl>
                                            <p:attrNameLst>
                                              <p:attrName>ppt_x</p:attrName>
                                            </p:attrNameLst>
                                          </p:cBhvr>
                                          <p:tavLst>
                                            <p:tav tm="0">
                                              <p:val>
                                                <p:fltVal val="0.5"/>
                                              </p:val>
                                            </p:tav>
                                            <p:tav tm="100000">
                                              <p:val>
                                                <p:strVal val="#ppt_x"/>
                                              </p:val>
                                            </p:tav>
                                          </p:tavLst>
                                        </p:anim>
                                        <p:anim calcmode="lin" valueType="num">
                                          <p:cBhvr>
                                            <p:cTn id="44" dur="1000" fill="hold"/>
                                            <p:tgtEl>
                                              <p:spTgt spid="38"/>
                                            </p:tgtEl>
                                            <p:attrNameLst>
                                              <p:attrName>ppt_y</p:attrName>
                                            </p:attrNameLst>
                                          </p:cBhvr>
                                          <p:tavLst>
                                            <p:tav tm="0">
                                              <p:val>
                                                <p:fltVal val="0.5"/>
                                              </p:val>
                                            </p:tav>
                                            <p:tav tm="100000">
                                              <p:val>
                                                <p:strVal val="#ppt_y"/>
                                              </p:val>
                                            </p:tav>
                                          </p:tavLst>
                                        </p:anim>
                                      </p:childTnLst>
                                    </p:cTn>
                                  </p:par>
                                </p:childTnLst>
                              </p:cTn>
                            </p:par>
                            <p:par>
                              <p:cTn id="45" fill="hold">
                                <p:stCondLst>
                                  <p:cond delay="2000"/>
                                </p:stCondLst>
                                <p:childTnLst>
                                  <p:par>
                                    <p:cTn id="46" presetID="2" presetClass="entr" presetSubtype="1" fill="hold" grpId="0" nodeType="afterEffect" p14:presetBounceEnd="60000">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14:bounceEnd="60000">
                                          <p:cBhvr additive="base">
                                            <p:cTn id="48" dur="750" fill="hold"/>
                                            <p:tgtEl>
                                              <p:spTgt spid="67"/>
                                            </p:tgtEl>
                                            <p:attrNameLst>
                                              <p:attrName>ppt_x</p:attrName>
                                            </p:attrNameLst>
                                          </p:cBhvr>
                                          <p:tavLst>
                                            <p:tav tm="0">
                                              <p:val>
                                                <p:strVal val="#ppt_x"/>
                                              </p:val>
                                            </p:tav>
                                            <p:tav tm="100000">
                                              <p:val>
                                                <p:strVal val="#ppt_x"/>
                                              </p:val>
                                            </p:tav>
                                          </p:tavLst>
                                        </p:anim>
                                        <p:anim calcmode="lin" valueType="num" p14:bounceEnd="60000">
                                          <p:cBhvr additive="base">
                                            <p:cTn id="49" dur="750" fill="hold"/>
                                            <p:tgtEl>
                                              <p:spTgt spid="67"/>
                                            </p:tgtEl>
                                            <p:attrNameLst>
                                              <p:attrName>ppt_y</p:attrName>
                                            </p:attrNameLst>
                                          </p:cBhvr>
                                          <p:tavLst>
                                            <p:tav tm="0">
                                              <p:val>
                                                <p:strVal val="0-#ppt_h/2"/>
                                              </p:val>
                                            </p:tav>
                                            <p:tav tm="100000">
                                              <p:val>
                                                <p:strVal val="#ppt_y"/>
                                              </p:val>
                                            </p:tav>
                                          </p:tavLst>
                                        </p:anim>
                                      </p:childTnLst>
                                    </p:cTn>
                                  </p:par>
                                  <p:par>
                                    <p:cTn id="50" presetID="22" presetClass="entr" presetSubtype="8"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wipe(left)">
                                          <p:cBhvr>
                                            <p:cTn id="52" dur="500"/>
                                            <p:tgtEl>
                                              <p:spTgt spid="66"/>
                                            </p:tgtEl>
                                          </p:cBhvr>
                                        </p:animEffect>
                                      </p:childTnLst>
                                    </p:cTn>
                                  </p:par>
                                </p:childTnLst>
                              </p:cTn>
                            </p:par>
                            <p:par>
                              <p:cTn id="53" fill="hold">
                                <p:stCondLst>
                                  <p:cond delay="3000"/>
                                </p:stCondLst>
                                <p:childTnLst>
                                  <p:par>
                                    <p:cTn id="54" presetID="2" presetClass="entr" presetSubtype="1" fill="hold" grpId="0" nodeType="afterEffect" p14:presetBounceEnd="60000">
                                      <p:stCondLst>
                                        <p:cond delay="0"/>
                                      </p:stCondLst>
                                      <p:childTnLst>
                                        <p:set>
                                          <p:cBhvr>
                                            <p:cTn id="55" dur="1" fill="hold">
                                              <p:stCondLst>
                                                <p:cond delay="0"/>
                                              </p:stCondLst>
                                            </p:cTn>
                                            <p:tgtEl>
                                              <p:spTgt spid="69"/>
                                            </p:tgtEl>
                                            <p:attrNameLst>
                                              <p:attrName>style.visibility</p:attrName>
                                            </p:attrNameLst>
                                          </p:cBhvr>
                                          <p:to>
                                            <p:strVal val="visible"/>
                                          </p:to>
                                        </p:set>
                                        <p:anim calcmode="lin" valueType="num" p14:bounceEnd="60000">
                                          <p:cBhvr additive="base">
                                            <p:cTn id="56" dur="750" fill="hold"/>
                                            <p:tgtEl>
                                              <p:spTgt spid="69"/>
                                            </p:tgtEl>
                                            <p:attrNameLst>
                                              <p:attrName>ppt_x</p:attrName>
                                            </p:attrNameLst>
                                          </p:cBhvr>
                                          <p:tavLst>
                                            <p:tav tm="0">
                                              <p:val>
                                                <p:strVal val="#ppt_x"/>
                                              </p:val>
                                            </p:tav>
                                            <p:tav tm="100000">
                                              <p:val>
                                                <p:strVal val="#ppt_x"/>
                                              </p:val>
                                            </p:tav>
                                          </p:tavLst>
                                        </p:anim>
                                        <p:anim calcmode="lin" valueType="num" p14:bounceEnd="60000">
                                          <p:cBhvr additive="base">
                                            <p:cTn id="57" dur="750" fill="hold"/>
                                            <p:tgtEl>
                                              <p:spTgt spid="69"/>
                                            </p:tgtEl>
                                            <p:attrNameLst>
                                              <p:attrName>ppt_y</p:attrName>
                                            </p:attrNameLst>
                                          </p:cBhvr>
                                          <p:tavLst>
                                            <p:tav tm="0">
                                              <p:val>
                                                <p:strVal val="0-#ppt_h/2"/>
                                              </p:val>
                                            </p:tav>
                                            <p:tav tm="100000">
                                              <p:val>
                                                <p:strVal val="#ppt_y"/>
                                              </p:val>
                                            </p:tav>
                                          </p:tavLst>
                                        </p:anim>
                                      </p:childTnLst>
                                    </p:cTn>
                                  </p:par>
                                  <p:par>
                                    <p:cTn id="58" presetID="22" presetClass="entr" presetSubtype="8"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ipe(left)">
                                          <p:cBhvr>
                                            <p:cTn id="60" dur="500"/>
                                            <p:tgtEl>
                                              <p:spTgt spid="68"/>
                                            </p:tgtEl>
                                          </p:cBhvr>
                                        </p:animEffect>
                                      </p:childTnLst>
                                    </p:cTn>
                                  </p:par>
                                </p:childTnLst>
                              </p:cTn>
                            </p:par>
                            <p:par>
                              <p:cTn id="61" fill="hold">
                                <p:stCondLst>
                                  <p:cond delay="4000"/>
                                </p:stCondLst>
                                <p:childTnLst>
                                  <p:par>
                                    <p:cTn id="62" presetID="2" presetClass="entr" presetSubtype="1" fill="hold" grpId="0" nodeType="afterEffect" p14:presetBounceEnd="60000">
                                      <p:stCondLst>
                                        <p:cond delay="0"/>
                                      </p:stCondLst>
                                      <p:childTnLst>
                                        <p:set>
                                          <p:cBhvr>
                                            <p:cTn id="63" dur="1" fill="hold">
                                              <p:stCondLst>
                                                <p:cond delay="0"/>
                                              </p:stCondLst>
                                            </p:cTn>
                                            <p:tgtEl>
                                              <p:spTgt spid="73"/>
                                            </p:tgtEl>
                                            <p:attrNameLst>
                                              <p:attrName>style.visibility</p:attrName>
                                            </p:attrNameLst>
                                          </p:cBhvr>
                                          <p:to>
                                            <p:strVal val="visible"/>
                                          </p:to>
                                        </p:set>
                                        <p:anim calcmode="lin" valueType="num" p14:bounceEnd="60000">
                                          <p:cBhvr additive="base">
                                            <p:cTn id="64" dur="750" fill="hold"/>
                                            <p:tgtEl>
                                              <p:spTgt spid="73"/>
                                            </p:tgtEl>
                                            <p:attrNameLst>
                                              <p:attrName>ppt_x</p:attrName>
                                            </p:attrNameLst>
                                          </p:cBhvr>
                                          <p:tavLst>
                                            <p:tav tm="0">
                                              <p:val>
                                                <p:strVal val="#ppt_x"/>
                                              </p:val>
                                            </p:tav>
                                            <p:tav tm="100000">
                                              <p:val>
                                                <p:strVal val="#ppt_x"/>
                                              </p:val>
                                            </p:tav>
                                          </p:tavLst>
                                        </p:anim>
                                        <p:anim calcmode="lin" valueType="num" p14:bounceEnd="60000">
                                          <p:cBhvr additive="base">
                                            <p:cTn id="65" dur="750" fill="hold"/>
                                            <p:tgtEl>
                                              <p:spTgt spid="73"/>
                                            </p:tgtEl>
                                            <p:attrNameLst>
                                              <p:attrName>ppt_y</p:attrName>
                                            </p:attrNameLst>
                                          </p:cBhvr>
                                          <p:tavLst>
                                            <p:tav tm="0">
                                              <p:val>
                                                <p:strVal val="0-#ppt_h/2"/>
                                              </p:val>
                                            </p:tav>
                                            <p:tav tm="100000">
                                              <p:val>
                                                <p:strVal val="#ppt_y"/>
                                              </p:val>
                                            </p:tav>
                                          </p:tavLst>
                                        </p:anim>
                                      </p:childTnLst>
                                    </p:cTn>
                                  </p:par>
                                  <p:par>
                                    <p:cTn id="66" presetID="22" presetClass="entr" presetSubtype="8"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wipe(left)">
                                          <p:cBhvr>
                                            <p:cTn id="68" dur="500"/>
                                            <p:tgtEl>
                                              <p:spTgt spid="72"/>
                                            </p:tgtEl>
                                          </p:cBhvr>
                                        </p:animEffect>
                                      </p:childTnLst>
                                    </p:cTn>
                                  </p:par>
                                </p:childTnLst>
                              </p:cTn>
                            </p:par>
                            <p:par>
                              <p:cTn id="69" fill="hold">
                                <p:stCondLst>
                                  <p:cond delay="5000"/>
                                </p:stCondLst>
                                <p:childTnLst>
                                  <p:par>
                                    <p:cTn id="70" presetID="2" presetClass="entr" presetSubtype="1" fill="hold" grpId="0" nodeType="afterEffect" p14:presetBounceEnd="60000">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14:bounceEnd="60000">
                                          <p:cBhvr additive="base">
                                            <p:cTn id="72" dur="750" fill="hold"/>
                                            <p:tgtEl>
                                              <p:spTgt spid="71"/>
                                            </p:tgtEl>
                                            <p:attrNameLst>
                                              <p:attrName>ppt_x</p:attrName>
                                            </p:attrNameLst>
                                          </p:cBhvr>
                                          <p:tavLst>
                                            <p:tav tm="0">
                                              <p:val>
                                                <p:strVal val="#ppt_x"/>
                                              </p:val>
                                            </p:tav>
                                            <p:tav tm="100000">
                                              <p:val>
                                                <p:strVal val="#ppt_x"/>
                                              </p:val>
                                            </p:tav>
                                          </p:tavLst>
                                        </p:anim>
                                        <p:anim calcmode="lin" valueType="num" p14:bounceEnd="60000">
                                          <p:cBhvr additive="base">
                                            <p:cTn id="73" dur="750" fill="hold"/>
                                            <p:tgtEl>
                                              <p:spTgt spid="71"/>
                                            </p:tgtEl>
                                            <p:attrNameLst>
                                              <p:attrName>ppt_y</p:attrName>
                                            </p:attrNameLst>
                                          </p:cBhvr>
                                          <p:tavLst>
                                            <p:tav tm="0">
                                              <p:val>
                                                <p:strVal val="0-#ppt_h/2"/>
                                              </p:val>
                                            </p:tav>
                                            <p:tav tm="100000">
                                              <p:val>
                                                <p:strVal val="#ppt_y"/>
                                              </p:val>
                                            </p:tav>
                                          </p:tavLst>
                                        </p:anim>
                                      </p:childTnLst>
                                    </p:cTn>
                                  </p:par>
                                  <p:par>
                                    <p:cTn id="74" presetID="22" presetClass="entr" presetSubtype="8"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wipe(left)">
                                          <p:cBhvr>
                                            <p:cTn id="7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bldLvl="0" animBg="1"/>
          <p:bldP spid="68" grpId="0"/>
          <p:bldP spid="69" grpId="0" bldLvl="0" animBg="1"/>
          <p:bldP spid="70" grpId="0"/>
          <p:bldP spid="71" grpId="0" bldLvl="0" animBg="1"/>
          <p:bldP spid="72" grpId="0"/>
          <p:bldP spid="73"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0" fill="hold"/>
                                            <p:tgtEl>
                                              <p:spTgt spid="11"/>
                                            </p:tgtEl>
                                            <p:attrNameLst>
                                              <p:attrName>ppt_x</p:attrName>
                                            </p:attrNameLst>
                                          </p:cBhvr>
                                          <p:tavLst>
                                            <p:tav tm="0">
                                              <p:val>
                                                <p:strVal val="1+#ppt_w/2"/>
                                              </p:val>
                                            </p:tav>
                                            <p:tav tm="100000">
                                              <p:val>
                                                <p:strVal val="#ppt_x"/>
                                              </p:val>
                                            </p:tav>
                                          </p:tavLst>
                                        </p:anim>
                                        <p:anim calcmode="lin" valueType="num">
                                          <p:cBhvr additive="base">
                                            <p:cTn id="12" dur="2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0-#ppt_w/2"/>
                                              </p:val>
                                            </p:tav>
                                            <p:tav tm="100000">
                                              <p:val>
                                                <p:strVal val="#ppt_x"/>
                                              </p:val>
                                            </p:tav>
                                          </p:tavLst>
                                        </p:anim>
                                        <p:anim calcmode="lin" valueType="num">
                                          <p:cBhvr additive="base">
                                            <p:cTn id="16" dur="2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2000" fill="hold"/>
                                            <p:tgtEl>
                                              <p:spTgt spid="10"/>
                                            </p:tgtEl>
                                            <p:attrNameLst>
                                              <p:attrName>ppt_x</p:attrName>
                                            </p:attrNameLst>
                                          </p:cBhvr>
                                          <p:tavLst>
                                            <p:tav tm="0">
                                              <p:val>
                                                <p:strVal val="1+#ppt_w/2"/>
                                              </p:val>
                                            </p:tav>
                                            <p:tav tm="100000">
                                              <p:val>
                                                <p:strVal val="#ppt_x"/>
                                              </p:val>
                                            </p:tav>
                                          </p:tavLst>
                                        </p:anim>
                                        <p:anim calcmode="lin" valueType="num">
                                          <p:cBhvr additive="base">
                                            <p:cTn id="20" dur="2000" fill="hold"/>
                                            <p:tgtEl>
                                              <p:spTgt spid="10"/>
                                            </p:tgtEl>
                                            <p:attrNameLst>
                                              <p:attrName>ppt_y</p:attrName>
                                            </p:attrNameLst>
                                          </p:cBhvr>
                                          <p:tavLst>
                                            <p:tav tm="0">
                                              <p:val>
                                                <p:strVal val="0-#ppt_h/2"/>
                                              </p:val>
                                            </p:tav>
                                            <p:tav tm="100000">
                                              <p:val>
                                                <p:strVal val="#ppt_y"/>
                                              </p:val>
                                            </p:tav>
                                          </p:tavLst>
                                        </p:anim>
                                      </p:childTnLst>
                                    </p:cTn>
                                  </p:par>
                                  <p:par>
                                    <p:cTn id="21" presetID="23" presetClass="entr" presetSubtype="528"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p:val>
                                                <p:fltVal val="0.5"/>
                                              </p:val>
                                            </p:tav>
                                            <p:tav tm="100000">
                                              <p:val>
                                                <p:strVal val="#ppt_x"/>
                                              </p:val>
                                            </p:tav>
                                          </p:tavLst>
                                        </p:anim>
                                        <p:anim calcmode="lin" valueType="num">
                                          <p:cBhvr>
                                            <p:cTn id="26" dur="1000" fill="hold"/>
                                            <p:tgtEl>
                                              <p:spTgt spid="25"/>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10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1000" fill="hold"/>
                                            <p:tgtEl>
                                              <p:spTgt spid="28"/>
                                            </p:tgtEl>
                                            <p:attrNameLst>
                                              <p:attrName>ppt_w</p:attrName>
                                            </p:attrNameLst>
                                          </p:cBhvr>
                                          <p:tavLst>
                                            <p:tav tm="0">
                                              <p:val>
                                                <p:fltVal val="0"/>
                                              </p:val>
                                            </p:tav>
                                            <p:tav tm="100000">
                                              <p:val>
                                                <p:strVal val="#ppt_w"/>
                                              </p:val>
                                            </p:tav>
                                          </p:tavLst>
                                        </p:anim>
                                        <p:anim calcmode="lin" valueType="num">
                                          <p:cBhvr>
                                            <p:cTn id="30" dur="1000" fill="hold"/>
                                            <p:tgtEl>
                                              <p:spTgt spid="28"/>
                                            </p:tgtEl>
                                            <p:attrNameLst>
                                              <p:attrName>ppt_h</p:attrName>
                                            </p:attrNameLst>
                                          </p:cBhvr>
                                          <p:tavLst>
                                            <p:tav tm="0">
                                              <p:val>
                                                <p:fltVal val="0"/>
                                              </p:val>
                                            </p:tav>
                                            <p:tav tm="100000">
                                              <p:val>
                                                <p:strVal val="#ppt_h"/>
                                              </p:val>
                                            </p:tav>
                                          </p:tavLst>
                                        </p:anim>
                                        <p:anim calcmode="lin" valueType="num">
                                          <p:cBhvr>
                                            <p:cTn id="31" dur="1000" fill="hold"/>
                                            <p:tgtEl>
                                              <p:spTgt spid="28"/>
                                            </p:tgtEl>
                                            <p:attrNameLst>
                                              <p:attrName>ppt_x</p:attrName>
                                            </p:attrNameLst>
                                          </p:cBhvr>
                                          <p:tavLst>
                                            <p:tav tm="0">
                                              <p:val>
                                                <p:fltVal val="0.5"/>
                                              </p:val>
                                            </p:tav>
                                            <p:tav tm="100000">
                                              <p:val>
                                                <p:strVal val="#ppt_x"/>
                                              </p:val>
                                            </p:tav>
                                          </p:tavLst>
                                        </p:anim>
                                        <p:anim calcmode="lin" valueType="num">
                                          <p:cBhvr>
                                            <p:cTn id="32" dur="1000" fill="hold"/>
                                            <p:tgtEl>
                                              <p:spTgt spid="28"/>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1000" fill="hold"/>
                                            <p:tgtEl>
                                              <p:spTgt spid="35"/>
                                            </p:tgtEl>
                                            <p:attrNameLst>
                                              <p:attrName>ppt_w</p:attrName>
                                            </p:attrNameLst>
                                          </p:cBhvr>
                                          <p:tavLst>
                                            <p:tav tm="0">
                                              <p:val>
                                                <p:fltVal val="0"/>
                                              </p:val>
                                            </p:tav>
                                            <p:tav tm="100000">
                                              <p:val>
                                                <p:strVal val="#ppt_w"/>
                                              </p:val>
                                            </p:tav>
                                          </p:tavLst>
                                        </p:anim>
                                        <p:anim calcmode="lin" valueType="num">
                                          <p:cBhvr>
                                            <p:cTn id="36" dur="1000" fill="hold"/>
                                            <p:tgtEl>
                                              <p:spTgt spid="35"/>
                                            </p:tgtEl>
                                            <p:attrNameLst>
                                              <p:attrName>ppt_h</p:attrName>
                                            </p:attrNameLst>
                                          </p:cBhvr>
                                          <p:tavLst>
                                            <p:tav tm="0">
                                              <p:val>
                                                <p:fltVal val="0"/>
                                              </p:val>
                                            </p:tav>
                                            <p:tav tm="100000">
                                              <p:val>
                                                <p:strVal val="#ppt_h"/>
                                              </p:val>
                                            </p:tav>
                                          </p:tavLst>
                                        </p:anim>
                                        <p:anim calcmode="lin" valueType="num">
                                          <p:cBhvr>
                                            <p:cTn id="37" dur="1000" fill="hold"/>
                                            <p:tgtEl>
                                              <p:spTgt spid="35"/>
                                            </p:tgtEl>
                                            <p:attrNameLst>
                                              <p:attrName>ppt_x</p:attrName>
                                            </p:attrNameLst>
                                          </p:cBhvr>
                                          <p:tavLst>
                                            <p:tav tm="0">
                                              <p:val>
                                                <p:fltVal val="0.5"/>
                                              </p:val>
                                            </p:tav>
                                            <p:tav tm="100000">
                                              <p:val>
                                                <p:strVal val="#ppt_x"/>
                                              </p:val>
                                            </p:tav>
                                          </p:tavLst>
                                        </p:anim>
                                        <p:anim calcmode="lin" valueType="num">
                                          <p:cBhvr>
                                            <p:cTn id="38" dur="1000" fill="hold"/>
                                            <p:tgtEl>
                                              <p:spTgt spid="35"/>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1000"/>
                                      </p:stCondLst>
                                      <p:childTnLst>
                                        <p:set>
                                          <p:cBhvr>
                                            <p:cTn id="40" dur="1" fill="hold">
                                              <p:stCondLst>
                                                <p:cond delay="0"/>
                                              </p:stCondLst>
                                            </p:cTn>
                                            <p:tgtEl>
                                              <p:spTgt spid="38"/>
                                            </p:tgtEl>
                                            <p:attrNameLst>
                                              <p:attrName>style.visibility</p:attrName>
                                            </p:attrNameLst>
                                          </p:cBhvr>
                                          <p:to>
                                            <p:strVal val="visible"/>
                                          </p:to>
                                        </p:set>
                                        <p:anim calcmode="lin" valueType="num">
                                          <p:cBhvr>
                                            <p:cTn id="41" dur="1000" fill="hold"/>
                                            <p:tgtEl>
                                              <p:spTgt spid="38"/>
                                            </p:tgtEl>
                                            <p:attrNameLst>
                                              <p:attrName>ppt_w</p:attrName>
                                            </p:attrNameLst>
                                          </p:cBhvr>
                                          <p:tavLst>
                                            <p:tav tm="0">
                                              <p:val>
                                                <p:fltVal val="0"/>
                                              </p:val>
                                            </p:tav>
                                            <p:tav tm="100000">
                                              <p:val>
                                                <p:strVal val="#ppt_w"/>
                                              </p:val>
                                            </p:tav>
                                          </p:tavLst>
                                        </p:anim>
                                        <p:anim calcmode="lin" valueType="num">
                                          <p:cBhvr>
                                            <p:cTn id="42" dur="1000" fill="hold"/>
                                            <p:tgtEl>
                                              <p:spTgt spid="38"/>
                                            </p:tgtEl>
                                            <p:attrNameLst>
                                              <p:attrName>ppt_h</p:attrName>
                                            </p:attrNameLst>
                                          </p:cBhvr>
                                          <p:tavLst>
                                            <p:tav tm="0">
                                              <p:val>
                                                <p:fltVal val="0"/>
                                              </p:val>
                                            </p:tav>
                                            <p:tav tm="100000">
                                              <p:val>
                                                <p:strVal val="#ppt_h"/>
                                              </p:val>
                                            </p:tav>
                                          </p:tavLst>
                                        </p:anim>
                                        <p:anim calcmode="lin" valueType="num">
                                          <p:cBhvr>
                                            <p:cTn id="43" dur="1000" fill="hold"/>
                                            <p:tgtEl>
                                              <p:spTgt spid="38"/>
                                            </p:tgtEl>
                                            <p:attrNameLst>
                                              <p:attrName>ppt_x</p:attrName>
                                            </p:attrNameLst>
                                          </p:cBhvr>
                                          <p:tavLst>
                                            <p:tav tm="0">
                                              <p:val>
                                                <p:fltVal val="0.5"/>
                                              </p:val>
                                            </p:tav>
                                            <p:tav tm="100000">
                                              <p:val>
                                                <p:strVal val="#ppt_x"/>
                                              </p:val>
                                            </p:tav>
                                          </p:tavLst>
                                        </p:anim>
                                        <p:anim calcmode="lin" valueType="num">
                                          <p:cBhvr>
                                            <p:cTn id="44" dur="1000" fill="hold"/>
                                            <p:tgtEl>
                                              <p:spTgt spid="38"/>
                                            </p:tgtEl>
                                            <p:attrNameLst>
                                              <p:attrName>ppt_y</p:attrName>
                                            </p:attrNameLst>
                                          </p:cBhvr>
                                          <p:tavLst>
                                            <p:tav tm="0">
                                              <p:val>
                                                <p:fltVal val="0.5"/>
                                              </p:val>
                                            </p:tav>
                                            <p:tav tm="100000">
                                              <p:val>
                                                <p:strVal val="#ppt_y"/>
                                              </p:val>
                                            </p:tav>
                                          </p:tavLst>
                                        </p:anim>
                                      </p:childTnLst>
                                    </p:cTn>
                                  </p:par>
                                </p:childTnLst>
                              </p:cTn>
                            </p:par>
                            <p:par>
                              <p:cTn id="45" fill="hold">
                                <p:stCondLst>
                                  <p:cond delay="2000"/>
                                </p:stCondLst>
                                <p:childTnLst>
                                  <p:par>
                                    <p:cTn id="46" presetID="2" presetClass="entr" presetSubtype="1"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750" fill="hold"/>
                                            <p:tgtEl>
                                              <p:spTgt spid="67"/>
                                            </p:tgtEl>
                                            <p:attrNameLst>
                                              <p:attrName>ppt_x</p:attrName>
                                            </p:attrNameLst>
                                          </p:cBhvr>
                                          <p:tavLst>
                                            <p:tav tm="0">
                                              <p:val>
                                                <p:strVal val="#ppt_x"/>
                                              </p:val>
                                            </p:tav>
                                            <p:tav tm="100000">
                                              <p:val>
                                                <p:strVal val="#ppt_x"/>
                                              </p:val>
                                            </p:tav>
                                          </p:tavLst>
                                        </p:anim>
                                        <p:anim calcmode="lin" valueType="num">
                                          <p:cBhvr additive="base">
                                            <p:cTn id="49" dur="750" fill="hold"/>
                                            <p:tgtEl>
                                              <p:spTgt spid="67"/>
                                            </p:tgtEl>
                                            <p:attrNameLst>
                                              <p:attrName>ppt_y</p:attrName>
                                            </p:attrNameLst>
                                          </p:cBhvr>
                                          <p:tavLst>
                                            <p:tav tm="0">
                                              <p:val>
                                                <p:strVal val="0-#ppt_h/2"/>
                                              </p:val>
                                            </p:tav>
                                            <p:tav tm="100000">
                                              <p:val>
                                                <p:strVal val="#ppt_y"/>
                                              </p:val>
                                            </p:tav>
                                          </p:tavLst>
                                        </p:anim>
                                      </p:childTnLst>
                                    </p:cTn>
                                  </p:par>
                                  <p:par>
                                    <p:cTn id="50" presetID="22" presetClass="entr" presetSubtype="8"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wipe(left)">
                                          <p:cBhvr>
                                            <p:cTn id="52" dur="500"/>
                                            <p:tgtEl>
                                              <p:spTgt spid="66"/>
                                            </p:tgtEl>
                                          </p:cBhvr>
                                        </p:animEffect>
                                      </p:childTnLst>
                                    </p:cTn>
                                  </p:par>
                                </p:childTnLst>
                              </p:cTn>
                            </p:par>
                            <p:par>
                              <p:cTn id="53" fill="hold">
                                <p:stCondLst>
                                  <p:cond delay="3000"/>
                                </p:stCondLst>
                                <p:childTnLst>
                                  <p:par>
                                    <p:cTn id="54" presetID="2" presetClass="entr" presetSubtype="1"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 calcmode="lin" valueType="num">
                                          <p:cBhvr additive="base">
                                            <p:cTn id="56" dur="750" fill="hold"/>
                                            <p:tgtEl>
                                              <p:spTgt spid="69"/>
                                            </p:tgtEl>
                                            <p:attrNameLst>
                                              <p:attrName>ppt_x</p:attrName>
                                            </p:attrNameLst>
                                          </p:cBhvr>
                                          <p:tavLst>
                                            <p:tav tm="0">
                                              <p:val>
                                                <p:strVal val="#ppt_x"/>
                                              </p:val>
                                            </p:tav>
                                            <p:tav tm="100000">
                                              <p:val>
                                                <p:strVal val="#ppt_x"/>
                                              </p:val>
                                            </p:tav>
                                          </p:tavLst>
                                        </p:anim>
                                        <p:anim calcmode="lin" valueType="num">
                                          <p:cBhvr additive="base">
                                            <p:cTn id="57" dur="750" fill="hold"/>
                                            <p:tgtEl>
                                              <p:spTgt spid="69"/>
                                            </p:tgtEl>
                                            <p:attrNameLst>
                                              <p:attrName>ppt_y</p:attrName>
                                            </p:attrNameLst>
                                          </p:cBhvr>
                                          <p:tavLst>
                                            <p:tav tm="0">
                                              <p:val>
                                                <p:strVal val="0-#ppt_h/2"/>
                                              </p:val>
                                            </p:tav>
                                            <p:tav tm="100000">
                                              <p:val>
                                                <p:strVal val="#ppt_y"/>
                                              </p:val>
                                            </p:tav>
                                          </p:tavLst>
                                        </p:anim>
                                      </p:childTnLst>
                                    </p:cTn>
                                  </p:par>
                                  <p:par>
                                    <p:cTn id="58" presetID="22" presetClass="entr" presetSubtype="8"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ipe(left)">
                                          <p:cBhvr>
                                            <p:cTn id="60" dur="500"/>
                                            <p:tgtEl>
                                              <p:spTgt spid="68"/>
                                            </p:tgtEl>
                                          </p:cBhvr>
                                        </p:animEffect>
                                      </p:childTnLst>
                                    </p:cTn>
                                  </p:par>
                                </p:childTnLst>
                              </p:cTn>
                            </p:par>
                            <p:par>
                              <p:cTn id="61" fill="hold">
                                <p:stCondLst>
                                  <p:cond delay="4000"/>
                                </p:stCondLst>
                                <p:childTnLst>
                                  <p:par>
                                    <p:cTn id="62" presetID="2" presetClass="entr" presetSubtype="1" fill="hold" grpId="0" nodeType="afterEffect">
                                      <p:stCondLst>
                                        <p:cond delay="0"/>
                                      </p:stCondLst>
                                      <p:childTnLst>
                                        <p:set>
                                          <p:cBhvr>
                                            <p:cTn id="63" dur="1" fill="hold">
                                              <p:stCondLst>
                                                <p:cond delay="0"/>
                                              </p:stCondLst>
                                            </p:cTn>
                                            <p:tgtEl>
                                              <p:spTgt spid="73"/>
                                            </p:tgtEl>
                                            <p:attrNameLst>
                                              <p:attrName>style.visibility</p:attrName>
                                            </p:attrNameLst>
                                          </p:cBhvr>
                                          <p:to>
                                            <p:strVal val="visible"/>
                                          </p:to>
                                        </p:set>
                                        <p:anim calcmode="lin" valueType="num">
                                          <p:cBhvr additive="base">
                                            <p:cTn id="64" dur="750" fill="hold"/>
                                            <p:tgtEl>
                                              <p:spTgt spid="73"/>
                                            </p:tgtEl>
                                            <p:attrNameLst>
                                              <p:attrName>ppt_x</p:attrName>
                                            </p:attrNameLst>
                                          </p:cBhvr>
                                          <p:tavLst>
                                            <p:tav tm="0">
                                              <p:val>
                                                <p:strVal val="#ppt_x"/>
                                              </p:val>
                                            </p:tav>
                                            <p:tav tm="100000">
                                              <p:val>
                                                <p:strVal val="#ppt_x"/>
                                              </p:val>
                                            </p:tav>
                                          </p:tavLst>
                                        </p:anim>
                                        <p:anim calcmode="lin" valueType="num">
                                          <p:cBhvr additive="base">
                                            <p:cTn id="65" dur="750" fill="hold"/>
                                            <p:tgtEl>
                                              <p:spTgt spid="73"/>
                                            </p:tgtEl>
                                            <p:attrNameLst>
                                              <p:attrName>ppt_y</p:attrName>
                                            </p:attrNameLst>
                                          </p:cBhvr>
                                          <p:tavLst>
                                            <p:tav tm="0">
                                              <p:val>
                                                <p:strVal val="0-#ppt_h/2"/>
                                              </p:val>
                                            </p:tav>
                                            <p:tav tm="100000">
                                              <p:val>
                                                <p:strVal val="#ppt_y"/>
                                              </p:val>
                                            </p:tav>
                                          </p:tavLst>
                                        </p:anim>
                                      </p:childTnLst>
                                    </p:cTn>
                                  </p:par>
                                  <p:par>
                                    <p:cTn id="66" presetID="22" presetClass="entr" presetSubtype="8"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wipe(left)">
                                          <p:cBhvr>
                                            <p:cTn id="68" dur="500"/>
                                            <p:tgtEl>
                                              <p:spTgt spid="72"/>
                                            </p:tgtEl>
                                          </p:cBhvr>
                                        </p:animEffect>
                                      </p:childTnLst>
                                    </p:cTn>
                                  </p:par>
                                </p:childTnLst>
                              </p:cTn>
                            </p:par>
                            <p:par>
                              <p:cTn id="69" fill="hold">
                                <p:stCondLst>
                                  <p:cond delay="5000"/>
                                </p:stCondLst>
                                <p:childTnLst>
                                  <p:par>
                                    <p:cTn id="70" presetID="2" presetClass="entr" presetSubtype="1" fill="hold" grpId="0" nodeType="afterEffect">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cBhvr additive="base">
                                            <p:cTn id="72" dur="750" fill="hold"/>
                                            <p:tgtEl>
                                              <p:spTgt spid="71"/>
                                            </p:tgtEl>
                                            <p:attrNameLst>
                                              <p:attrName>ppt_x</p:attrName>
                                            </p:attrNameLst>
                                          </p:cBhvr>
                                          <p:tavLst>
                                            <p:tav tm="0">
                                              <p:val>
                                                <p:strVal val="#ppt_x"/>
                                              </p:val>
                                            </p:tav>
                                            <p:tav tm="100000">
                                              <p:val>
                                                <p:strVal val="#ppt_x"/>
                                              </p:val>
                                            </p:tav>
                                          </p:tavLst>
                                        </p:anim>
                                        <p:anim calcmode="lin" valueType="num">
                                          <p:cBhvr additive="base">
                                            <p:cTn id="73" dur="750" fill="hold"/>
                                            <p:tgtEl>
                                              <p:spTgt spid="71"/>
                                            </p:tgtEl>
                                            <p:attrNameLst>
                                              <p:attrName>ppt_y</p:attrName>
                                            </p:attrNameLst>
                                          </p:cBhvr>
                                          <p:tavLst>
                                            <p:tav tm="0">
                                              <p:val>
                                                <p:strVal val="0-#ppt_h/2"/>
                                              </p:val>
                                            </p:tav>
                                            <p:tav tm="100000">
                                              <p:val>
                                                <p:strVal val="#ppt_y"/>
                                              </p:val>
                                            </p:tav>
                                          </p:tavLst>
                                        </p:anim>
                                      </p:childTnLst>
                                    </p:cTn>
                                  </p:par>
                                  <p:par>
                                    <p:cTn id="74" presetID="22" presetClass="entr" presetSubtype="8"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wipe(left)">
                                          <p:cBhvr>
                                            <p:cTn id="7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bldLvl="0" animBg="1"/>
          <p:bldP spid="68" grpId="0"/>
          <p:bldP spid="69" grpId="0" bldLvl="0" animBg="1"/>
          <p:bldP spid="70" grpId="0"/>
          <p:bldP spid="71" grpId="0" bldLvl="0" animBg="1"/>
          <p:bldP spid="72" grpId="0"/>
          <p:bldP spid="73" grpId="0" bldLvl="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MH_Other_4"/>
          <p:cNvSpPr/>
          <p:nvPr>
            <p:custDataLst>
              <p:tags r:id="rId2"/>
            </p:custDataLst>
          </p:nvPr>
        </p:nvSpPr>
        <p:spPr>
          <a:xfrm flipH="1">
            <a:off x="5205118" y="2454850"/>
            <a:ext cx="1111231" cy="2470532"/>
          </a:xfrm>
          <a:custGeom>
            <a:avLst/>
            <a:gdLst>
              <a:gd name="connsiteX0" fmla="*/ 221247 w 863600"/>
              <a:gd name="connsiteY0" fmla="*/ 0 h 1825043"/>
              <a:gd name="connsiteX1" fmla="*/ 0 w 863600"/>
              <a:gd name="connsiteY1" fmla="*/ 221247 h 1825043"/>
              <a:gd name="connsiteX2" fmla="*/ 0 w 863600"/>
              <a:gd name="connsiteY2" fmla="*/ 1013461 h 1825043"/>
              <a:gd name="connsiteX3" fmla="*/ 0 w 863600"/>
              <a:gd name="connsiteY3" fmla="*/ 1615441 h 1825043"/>
              <a:gd name="connsiteX4" fmla="*/ 0 w 863600"/>
              <a:gd name="connsiteY4" fmla="*/ 1825043 h 1825043"/>
              <a:gd name="connsiteX5" fmla="*/ 140965 w 863600"/>
              <a:gd name="connsiteY5" fmla="*/ 1825043 h 1825043"/>
              <a:gd name="connsiteX6" fmla="*/ 140965 w 863600"/>
              <a:gd name="connsiteY6" fmla="*/ 1013461 h 1825043"/>
              <a:gd name="connsiteX7" fmla="*/ 140965 w 863600"/>
              <a:gd name="connsiteY7" fmla="*/ 221247 h 1825043"/>
              <a:gd name="connsiteX8" fmla="*/ 221247 w 863600"/>
              <a:gd name="connsiteY8" fmla="*/ 140965 h 1825043"/>
              <a:gd name="connsiteX9" fmla="*/ 863600 w 863600"/>
              <a:gd name="connsiteY9" fmla="*/ 140965 h 1825043"/>
              <a:gd name="connsiteX10" fmla="*/ 863600 w 863600"/>
              <a:gd name="connsiteY10" fmla="*/ 1 h 182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3600" h="1825043">
                <a:moveTo>
                  <a:pt x="221247" y="0"/>
                </a:moveTo>
                <a:cubicBezTo>
                  <a:pt x="99056" y="0"/>
                  <a:pt x="0" y="99056"/>
                  <a:pt x="0" y="221247"/>
                </a:cubicBezTo>
                <a:lnTo>
                  <a:pt x="0" y="1013461"/>
                </a:lnTo>
                <a:lnTo>
                  <a:pt x="0" y="1615441"/>
                </a:lnTo>
                <a:lnTo>
                  <a:pt x="0" y="1825043"/>
                </a:lnTo>
                <a:lnTo>
                  <a:pt x="140965" y="1825043"/>
                </a:lnTo>
                <a:lnTo>
                  <a:pt x="140965" y="1013461"/>
                </a:lnTo>
                <a:lnTo>
                  <a:pt x="140965" y="221247"/>
                </a:lnTo>
                <a:cubicBezTo>
                  <a:pt x="140965" y="176908"/>
                  <a:pt x="176908" y="140965"/>
                  <a:pt x="221247" y="140965"/>
                </a:cubicBezTo>
                <a:lnTo>
                  <a:pt x="863600" y="140965"/>
                </a:lnTo>
                <a:lnTo>
                  <a:pt x="863600" y="1"/>
                </a:ln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Calibri" panose="020F0502020204030204" pitchFamily="34" charset="0"/>
              <a:ea typeface="微软雅黑" panose="020B0503020204020204" pitchFamily="34" charset="-122"/>
            </a:endParaRPr>
          </a:p>
        </p:txBody>
      </p:sp>
      <p:sp>
        <p:nvSpPr>
          <p:cNvPr id="2050" name="MH_PageTitle"/>
          <p:cNvSpPr>
            <a:spLocks noGrp="1"/>
          </p:cNvSpPr>
          <p:nvPr>
            <p:ph type="title"/>
            <p:custDataLst>
              <p:tags r:id="rId3"/>
            </p:custDataLst>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smtClean="0">
              <a:solidFill>
                <a:schemeClr val="tx1">
                  <a:lumMod val="90000"/>
                  <a:lumOff val="10000"/>
                </a:schemeClr>
              </a:solidFill>
              <a:sym typeface="+mn-ea"/>
            </a:endParaRPr>
          </a:p>
        </p:txBody>
      </p:sp>
      <p:sp>
        <p:nvSpPr>
          <p:cNvPr id="20" name="MH_Other_1"/>
          <p:cNvSpPr/>
          <p:nvPr>
            <p:custDataLst>
              <p:tags r:id="rId4"/>
            </p:custDataLst>
          </p:nvPr>
        </p:nvSpPr>
        <p:spPr>
          <a:xfrm>
            <a:off x="6700391" y="3267438"/>
            <a:ext cx="1111231" cy="1657943"/>
          </a:xfrm>
          <a:custGeom>
            <a:avLst/>
            <a:gdLst>
              <a:gd name="connsiteX0" fmla="*/ 221247 w 863600"/>
              <a:gd name="connsiteY0" fmla="*/ 0 h 1615441"/>
              <a:gd name="connsiteX1" fmla="*/ 863600 w 863600"/>
              <a:gd name="connsiteY1" fmla="*/ 1 h 1615441"/>
              <a:gd name="connsiteX2" fmla="*/ 863600 w 863600"/>
              <a:gd name="connsiteY2" fmla="*/ 140965 h 1615441"/>
              <a:gd name="connsiteX3" fmla="*/ 221247 w 863600"/>
              <a:gd name="connsiteY3" fmla="*/ 140965 h 1615441"/>
              <a:gd name="connsiteX4" fmla="*/ 140965 w 863600"/>
              <a:gd name="connsiteY4" fmla="*/ 221247 h 1615441"/>
              <a:gd name="connsiteX5" fmla="*/ 140964 w 863600"/>
              <a:gd name="connsiteY5" fmla="*/ 1615441 h 1615441"/>
              <a:gd name="connsiteX6" fmla="*/ 0 w 863600"/>
              <a:gd name="connsiteY6" fmla="*/ 1615441 h 1615441"/>
              <a:gd name="connsiteX7" fmla="*/ 0 w 863600"/>
              <a:gd name="connsiteY7" fmla="*/ 221247 h 1615441"/>
              <a:gd name="connsiteX8" fmla="*/ 221247 w 863600"/>
              <a:gd name="connsiteY8" fmla="*/ 0 h 161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600" h="1615441">
                <a:moveTo>
                  <a:pt x="221247" y="0"/>
                </a:moveTo>
                <a:lnTo>
                  <a:pt x="863600" y="1"/>
                </a:lnTo>
                <a:lnTo>
                  <a:pt x="863600" y="140965"/>
                </a:lnTo>
                <a:lnTo>
                  <a:pt x="221247" y="140965"/>
                </a:lnTo>
                <a:cubicBezTo>
                  <a:pt x="176908" y="140965"/>
                  <a:pt x="140965" y="176908"/>
                  <a:pt x="140965" y="221247"/>
                </a:cubicBezTo>
                <a:cubicBezTo>
                  <a:pt x="140965" y="685978"/>
                  <a:pt x="140964" y="1150710"/>
                  <a:pt x="140964" y="1615441"/>
                </a:cubicBezTo>
                <a:lnTo>
                  <a:pt x="0" y="1615441"/>
                </a:lnTo>
                <a:lnTo>
                  <a:pt x="0" y="221247"/>
                </a:lnTo>
                <a:cubicBezTo>
                  <a:pt x="0" y="99056"/>
                  <a:pt x="99056" y="0"/>
                  <a:pt x="221247" y="0"/>
                </a:cubicBez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Calibri" panose="020F0502020204030204" pitchFamily="34" charset="0"/>
              <a:ea typeface="微软雅黑" panose="020B0503020204020204" pitchFamily="34" charset="-122"/>
            </a:endParaRPr>
          </a:p>
        </p:txBody>
      </p:sp>
      <p:sp>
        <p:nvSpPr>
          <p:cNvPr id="27" name="MH_Other_3"/>
          <p:cNvSpPr/>
          <p:nvPr>
            <p:custDataLst>
              <p:tags r:id="rId5"/>
            </p:custDataLst>
          </p:nvPr>
        </p:nvSpPr>
        <p:spPr>
          <a:xfrm flipH="1">
            <a:off x="4917086" y="3975741"/>
            <a:ext cx="1111231" cy="949641"/>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Calibri" panose="020F0502020204030204" pitchFamily="34" charset="0"/>
              <a:ea typeface="微软雅黑" panose="020B0503020204020204" pitchFamily="34" charset="-122"/>
            </a:endParaRPr>
          </a:p>
        </p:txBody>
      </p:sp>
      <p:sp>
        <p:nvSpPr>
          <p:cNvPr id="26" name="MH_Other_2"/>
          <p:cNvSpPr/>
          <p:nvPr>
            <p:custDataLst>
              <p:tags r:id="rId6"/>
            </p:custDataLst>
          </p:nvPr>
        </p:nvSpPr>
        <p:spPr>
          <a:xfrm>
            <a:off x="6406679" y="1422217"/>
            <a:ext cx="1111231" cy="3503164"/>
          </a:xfrm>
          <a:custGeom>
            <a:avLst/>
            <a:gdLst>
              <a:gd name="connsiteX0" fmla="*/ 221247 w 863600"/>
              <a:gd name="connsiteY0" fmla="*/ 0 h 2741461"/>
              <a:gd name="connsiteX1" fmla="*/ 863600 w 863600"/>
              <a:gd name="connsiteY1" fmla="*/ 1 h 2741461"/>
              <a:gd name="connsiteX2" fmla="*/ 863600 w 863600"/>
              <a:gd name="connsiteY2" fmla="*/ 140965 h 2741461"/>
              <a:gd name="connsiteX3" fmla="*/ 221247 w 863600"/>
              <a:gd name="connsiteY3" fmla="*/ 140965 h 2741461"/>
              <a:gd name="connsiteX4" fmla="*/ 140965 w 863600"/>
              <a:gd name="connsiteY4" fmla="*/ 221247 h 2741461"/>
              <a:gd name="connsiteX5" fmla="*/ 140965 w 863600"/>
              <a:gd name="connsiteY5" fmla="*/ 1013461 h 2741461"/>
              <a:gd name="connsiteX6" fmla="*/ 140965 w 863600"/>
              <a:gd name="connsiteY6" fmla="*/ 1013461 h 2741461"/>
              <a:gd name="connsiteX7" fmla="*/ 140965 w 863600"/>
              <a:gd name="connsiteY7" fmla="*/ 2741461 h 2741461"/>
              <a:gd name="connsiteX8" fmla="*/ 1 w 863600"/>
              <a:gd name="connsiteY8" fmla="*/ 2741461 h 2741461"/>
              <a:gd name="connsiteX9" fmla="*/ 0 w 863600"/>
              <a:gd name="connsiteY9" fmla="*/ 1615441 h 2741461"/>
              <a:gd name="connsiteX10" fmla="*/ 0 w 863600"/>
              <a:gd name="connsiteY10" fmla="*/ 1615441 h 2741461"/>
              <a:gd name="connsiteX11" fmla="*/ 0 w 863600"/>
              <a:gd name="connsiteY11" fmla="*/ 1013461 h 2741461"/>
              <a:gd name="connsiteX12" fmla="*/ 0 w 863600"/>
              <a:gd name="connsiteY12" fmla="*/ 221247 h 2741461"/>
              <a:gd name="connsiteX13" fmla="*/ 221247 w 863600"/>
              <a:gd name="connsiteY13" fmla="*/ 0 h 274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2741461">
                <a:moveTo>
                  <a:pt x="221247" y="0"/>
                </a:moveTo>
                <a:lnTo>
                  <a:pt x="863600" y="1"/>
                </a:lnTo>
                <a:lnTo>
                  <a:pt x="863600" y="140965"/>
                </a:lnTo>
                <a:lnTo>
                  <a:pt x="221247" y="140965"/>
                </a:lnTo>
                <a:cubicBezTo>
                  <a:pt x="176908" y="140965"/>
                  <a:pt x="140965" y="176908"/>
                  <a:pt x="140965" y="221247"/>
                </a:cubicBezTo>
                <a:lnTo>
                  <a:pt x="140965" y="1013461"/>
                </a:lnTo>
                <a:lnTo>
                  <a:pt x="140965" y="1013461"/>
                </a:lnTo>
                <a:lnTo>
                  <a:pt x="140965" y="2741461"/>
                </a:lnTo>
                <a:lnTo>
                  <a:pt x="1" y="2741461"/>
                </a:lnTo>
                <a:lnTo>
                  <a:pt x="0" y="1615441"/>
                </a:lnTo>
                <a:lnTo>
                  <a:pt x="0" y="1615441"/>
                </a:lnTo>
                <a:lnTo>
                  <a:pt x="0" y="1013461"/>
                </a:lnTo>
                <a:lnTo>
                  <a:pt x="0" y="221247"/>
                </a:lnTo>
                <a:cubicBezTo>
                  <a:pt x="0" y="99056"/>
                  <a:pt x="99056" y="0"/>
                  <a:pt x="221247" y="0"/>
                </a:cubicBezTo>
                <a:close/>
              </a:path>
            </a:pathLst>
          </a:cu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Calibri" panose="020F0502020204030204" pitchFamily="34" charset="0"/>
              <a:ea typeface="微软雅黑" panose="020B0503020204020204" pitchFamily="34" charset="-122"/>
            </a:endParaRPr>
          </a:p>
        </p:txBody>
      </p:sp>
      <p:grpSp>
        <p:nvGrpSpPr>
          <p:cNvPr id="18" name="组合 17"/>
          <p:cNvGrpSpPr/>
          <p:nvPr/>
        </p:nvGrpSpPr>
        <p:grpSpPr>
          <a:xfrm>
            <a:off x="7468476" y="2759977"/>
            <a:ext cx="1056000" cy="1056000"/>
            <a:chOff x="4229236" y="3968984"/>
            <a:chExt cx="792000" cy="792000"/>
          </a:xfrm>
        </p:grpSpPr>
        <p:sp>
          <p:nvSpPr>
            <p:cNvPr id="19" name="MH_Other_2"/>
            <p:cNvSpPr/>
            <p:nvPr>
              <p:custDataLst>
                <p:tags r:id="rId22"/>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1" name="MH_Title_1"/>
            <p:cNvSpPr/>
            <p:nvPr>
              <p:custDataLst>
                <p:tags r:id="rId23"/>
              </p:custDataLst>
            </p:nvPr>
          </p:nvSpPr>
          <p:spPr>
            <a:xfrm>
              <a:off x="4355236" y="4094984"/>
              <a:ext cx="540000" cy="540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02</a:t>
              </a:r>
              <a:endParaRPr lang="en-US" altLang="zh-CN" sz="2135" dirty="0">
                <a:latin typeface="Impact" panose="020B0806030902050204" pitchFamily="34" charset="0"/>
              </a:endParaRPr>
            </a:p>
          </p:txBody>
        </p:sp>
      </p:grpSp>
      <p:grpSp>
        <p:nvGrpSpPr>
          <p:cNvPr id="22" name="组合 21"/>
          <p:cNvGrpSpPr/>
          <p:nvPr/>
        </p:nvGrpSpPr>
        <p:grpSpPr>
          <a:xfrm>
            <a:off x="7180444" y="1005615"/>
            <a:ext cx="1056000" cy="1056000"/>
            <a:chOff x="4229236" y="3968984"/>
            <a:chExt cx="792000" cy="792000"/>
          </a:xfrm>
        </p:grpSpPr>
        <p:sp>
          <p:nvSpPr>
            <p:cNvPr id="23" name="MH_Other_2"/>
            <p:cNvSpPr/>
            <p:nvPr>
              <p:custDataLst>
                <p:tags r:id="rId20"/>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4" name="MH_Title_1"/>
            <p:cNvSpPr/>
            <p:nvPr>
              <p:custDataLst>
                <p:tags r:id="rId21"/>
              </p:custDataLst>
            </p:nvPr>
          </p:nvSpPr>
          <p:spPr>
            <a:xfrm>
              <a:off x="4355236" y="4094984"/>
              <a:ext cx="540000" cy="54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04</a:t>
              </a:r>
              <a:endParaRPr lang="en-US" altLang="zh-CN" sz="2135" dirty="0">
                <a:latin typeface="Impact" panose="020B0806030902050204" pitchFamily="34" charset="0"/>
              </a:endParaRPr>
            </a:p>
          </p:txBody>
        </p:sp>
      </p:grpSp>
      <p:grpSp>
        <p:nvGrpSpPr>
          <p:cNvPr id="37" name="组合 36"/>
          <p:cNvGrpSpPr/>
          <p:nvPr/>
        </p:nvGrpSpPr>
        <p:grpSpPr>
          <a:xfrm>
            <a:off x="4492263" y="2031042"/>
            <a:ext cx="1056000" cy="1056000"/>
            <a:chOff x="4229236" y="3968984"/>
            <a:chExt cx="792000" cy="792000"/>
          </a:xfrm>
        </p:grpSpPr>
        <p:sp>
          <p:nvSpPr>
            <p:cNvPr id="38" name="MH_Other_2"/>
            <p:cNvSpPr/>
            <p:nvPr>
              <p:custDataLst>
                <p:tags r:id="rId18"/>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9" name="MH_Title_1"/>
            <p:cNvSpPr/>
            <p:nvPr>
              <p:custDataLst>
                <p:tags r:id="rId19"/>
              </p:custDataLst>
            </p:nvPr>
          </p:nvSpPr>
          <p:spPr>
            <a:xfrm>
              <a:off x="4355236" y="4094984"/>
              <a:ext cx="540000" cy="540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03</a:t>
              </a:r>
              <a:endParaRPr lang="en-US" altLang="zh-CN" sz="2135" dirty="0">
                <a:latin typeface="Impact" panose="020B0806030902050204" pitchFamily="34" charset="0"/>
              </a:endParaRPr>
            </a:p>
          </p:txBody>
        </p:sp>
      </p:grpSp>
      <p:grpSp>
        <p:nvGrpSpPr>
          <p:cNvPr id="25" name="组合 24"/>
          <p:cNvGrpSpPr/>
          <p:nvPr/>
        </p:nvGrpSpPr>
        <p:grpSpPr>
          <a:xfrm>
            <a:off x="4396252" y="3552618"/>
            <a:ext cx="1056000" cy="1056000"/>
            <a:chOff x="4229236" y="3968984"/>
            <a:chExt cx="792000" cy="792000"/>
          </a:xfrm>
        </p:grpSpPr>
        <p:sp>
          <p:nvSpPr>
            <p:cNvPr id="35" name="MH_Other_2"/>
            <p:cNvSpPr/>
            <p:nvPr>
              <p:custDataLst>
                <p:tags r:id="rId16"/>
              </p:custDataLst>
            </p:nvPr>
          </p:nvSpPr>
          <p:spPr>
            <a:xfrm>
              <a:off x="4229236" y="3968984"/>
              <a:ext cx="792000" cy="792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03200" dist="177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6" name="MH_Title_1"/>
            <p:cNvSpPr/>
            <p:nvPr>
              <p:custDataLst>
                <p:tags r:id="rId17"/>
              </p:custDataLst>
            </p:nvPr>
          </p:nvSpPr>
          <p:spPr>
            <a:xfrm>
              <a:off x="4355238" y="4094984"/>
              <a:ext cx="540000" cy="54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2135" dirty="0" smtClean="0">
                  <a:latin typeface="Impact" panose="020B0806030902050204" pitchFamily="34" charset="0"/>
                </a:rPr>
                <a:t>01</a:t>
              </a:r>
              <a:endParaRPr lang="en-US" altLang="zh-CN" sz="2135" dirty="0">
                <a:latin typeface="Impact" panose="020B0806030902050204" pitchFamily="34" charset="0"/>
              </a:endParaRPr>
            </a:p>
          </p:txBody>
        </p:sp>
      </p:grpSp>
      <p:cxnSp>
        <p:nvCxnSpPr>
          <p:cNvPr id="34" name="MH_Other_9"/>
          <p:cNvCxnSpPr/>
          <p:nvPr>
            <p:custDataLst>
              <p:tags r:id="rId7"/>
            </p:custDataLst>
          </p:nvPr>
        </p:nvCxnSpPr>
        <p:spPr>
          <a:xfrm>
            <a:off x="2692756" y="4979207"/>
            <a:ext cx="6807689" cy="0"/>
          </a:xfrm>
          <a:prstGeom prst="line">
            <a:avLst/>
          </a:prstGeom>
          <a:solidFill>
            <a:srgbClr val="FFFFFF"/>
          </a:solidFill>
          <a:ln w="95250">
            <a:solidFill>
              <a:schemeClr val="bg1"/>
            </a:solidFill>
          </a:ln>
          <a:effectLst>
            <a:outerShdw blurRad="63500" dist="38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0" name="MH_Text_1"/>
          <p:cNvSpPr/>
          <p:nvPr>
            <p:custDataLst>
              <p:tags r:id="rId8"/>
            </p:custDataLst>
          </p:nvPr>
        </p:nvSpPr>
        <p:spPr>
          <a:xfrm>
            <a:off x="932482" y="3570101"/>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pPr marL="285750" indent="-285750">
              <a:lnSpc>
                <a:spcPct val="120000"/>
              </a:lnSpc>
              <a:buClr>
                <a:schemeClr val="accent1"/>
              </a:buClr>
              <a:buFont typeface="Wingdings" panose="05000000000000000000" pitchFamily="2" charset="2"/>
              <a:buChar char="n"/>
            </a:pPr>
            <a:r>
              <a:rPr lang="zh-CN" altLang="en-US" sz="1865" b="1" dirty="0">
                <a:solidFill>
                  <a:schemeClr val="tx1">
                    <a:lumMod val="90000"/>
                    <a:lumOff val="10000"/>
                  </a:schemeClr>
                </a:solidFill>
                <a:cs typeface="+mn-ea"/>
                <a:sym typeface="+mn-lt"/>
              </a:rPr>
              <a:t>点击</a:t>
            </a:r>
            <a:r>
              <a:rPr lang="zh-CN" altLang="en-US" sz="1865" b="1" dirty="0" smtClean="0">
                <a:solidFill>
                  <a:schemeClr val="tx1">
                    <a:lumMod val="90000"/>
                    <a:lumOff val="10000"/>
                  </a:schemeClr>
                </a:solidFill>
                <a:cs typeface="+mn-ea"/>
                <a:sym typeface="+mn-lt"/>
              </a:rPr>
              <a:t>输入标题</a:t>
            </a:r>
          </a:p>
        </p:txBody>
      </p:sp>
      <p:sp>
        <p:nvSpPr>
          <p:cNvPr id="31" name="MH_Text_1"/>
          <p:cNvSpPr/>
          <p:nvPr>
            <p:custDataLst>
              <p:tags r:id="rId9"/>
            </p:custDataLst>
          </p:nvPr>
        </p:nvSpPr>
        <p:spPr>
          <a:xfrm>
            <a:off x="932482" y="3908630"/>
            <a:ext cx="2667841" cy="7485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p>
            <a:pPr fontAlgn="base">
              <a:lnSpc>
                <a:spcPct val="110000"/>
              </a:lnSpc>
              <a:spcBef>
                <a:spcPct val="0"/>
              </a:spcBef>
              <a:spcAft>
                <a:spcPct val="0"/>
              </a:spcAft>
            </a:pPr>
            <a:r>
              <a:rPr lang="zh-CN" altLang="en-US" sz="1400" dirty="0">
                <a:solidFill>
                  <a:schemeClr val="tx1">
                    <a:lumMod val="90000"/>
                    <a:lumOff val="10000"/>
                  </a:schemeClr>
                </a:solidFill>
                <a:cs typeface="+mn-ea"/>
                <a:sym typeface="+mn-lt"/>
              </a:rPr>
              <a:t>您的内容打在这里，或者通过复制您的文本后，在此框中选择粘贴，并选择只保留文字。</a:t>
            </a:r>
          </a:p>
          <a:p>
            <a:pPr fontAlgn="base">
              <a:lnSpc>
                <a:spcPct val="110000"/>
              </a:lnSpc>
              <a:spcBef>
                <a:spcPct val="0"/>
              </a:spcBef>
              <a:spcAft>
                <a:spcPct val="0"/>
              </a:spcAft>
            </a:pPr>
            <a:endParaRPr lang="zh-CN" altLang="en-US" sz="1400" dirty="0">
              <a:solidFill>
                <a:schemeClr val="tx1">
                  <a:lumMod val="90000"/>
                  <a:lumOff val="10000"/>
                </a:schemeClr>
              </a:solidFill>
              <a:cs typeface="+mn-ea"/>
              <a:sym typeface="+mn-lt"/>
            </a:endParaRPr>
          </a:p>
        </p:txBody>
      </p:sp>
      <p:sp>
        <p:nvSpPr>
          <p:cNvPr id="32" name="MH_Text_1"/>
          <p:cNvSpPr/>
          <p:nvPr>
            <p:custDataLst>
              <p:tags r:id="rId10"/>
            </p:custDataLst>
          </p:nvPr>
        </p:nvSpPr>
        <p:spPr>
          <a:xfrm>
            <a:off x="912024" y="1853643"/>
            <a:ext cx="2269433"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pPr marL="285750" indent="-285750">
              <a:lnSpc>
                <a:spcPct val="120000"/>
              </a:lnSpc>
              <a:buClr>
                <a:schemeClr val="accent2"/>
              </a:buClr>
              <a:buFont typeface="Wingdings" panose="05000000000000000000" pitchFamily="2" charset="2"/>
              <a:buChar char="n"/>
            </a:pPr>
            <a:r>
              <a:rPr lang="zh-CN" altLang="en-US" sz="1865" b="1" dirty="0">
                <a:solidFill>
                  <a:schemeClr val="tx1">
                    <a:lumMod val="90000"/>
                    <a:lumOff val="10000"/>
                  </a:schemeClr>
                </a:solidFill>
                <a:cs typeface="+mn-ea"/>
                <a:sym typeface="+mn-lt"/>
              </a:rPr>
              <a:t>点击</a:t>
            </a:r>
            <a:r>
              <a:rPr lang="zh-CN" altLang="en-US" sz="1865" b="1" dirty="0" smtClean="0">
                <a:solidFill>
                  <a:schemeClr val="tx1">
                    <a:lumMod val="90000"/>
                    <a:lumOff val="10000"/>
                  </a:schemeClr>
                </a:solidFill>
                <a:cs typeface="+mn-ea"/>
                <a:sym typeface="+mn-lt"/>
              </a:rPr>
              <a:t>输入标题</a:t>
            </a:r>
          </a:p>
        </p:txBody>
      </p:sp>
      <p:sp>
        <p:nvSpPr>
          <p:cNvPr id="48" name="MH_Text_1"/>
          <p:cNvSpPr/>
          <p:nvPr>
            <p:custDataLst>
              <p:tags r:id="rId11"/>
            </p:custDataLst>
          </p:nvPr>
        </p:nvSpPr>
        <p:spPr>
          <a:xfrm>
            <a:off x="912024" y="2275086"/>
            <a:ext cx="2688299" cy="7485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p>
            <a:pPr fontAlgn="base">
              <a:lnSpc>
                <a:spcPct val="110000"/>
              </a:lnSpc>
              <a:spcBef>
                <a:spcPct val="0"/>
              </a:spcBef>
              <a:spcAft>
                <a:spcPct val="0"/>
              </a:spcAft>
            </a:pPr>
            <a:r>
              <a:rPr lang="zh-CN" altLang="en-US" sz="1400" dirty="0" smtClean="0">
                <a:solidFill>
                  <a:schemeClr val="tx1">
                    <a:lumMod val="90000"/>
                    <a:lumOff val="10000"/>
                  </a:schemeClr>
                </a:solidFill>
                <a:cs typeface="+mn-ea"/>
                <a:sym typeface="+mn-lt"/>
              </a:rPr>
              <a:t>您的内容打在这里，或者通过复制您的文本后，在此框中选择粘贴，并选择只保留文字。</a:t>
            </a:r>
          </a:p>
          <a:p>
            <a:pPr fontAlgn="base">
              <a:lnSpc>
                <a:spcPct val="110000"/>
              </a:lnSpc>
              <a:spcBef>
                <a:spcPct val="0"/>
              </a:spcBef>
              <a:spcAft>
                <a:spcPct val="0"/>
              </a:spcAft>
            </a:pPr>
            <a:endParaRPr lang="zh-CN" altLang="en-US" sz="1400" dirty="0" smtClean="0">
              <a:solidFill>
                <a:schemeClr val="tx1">
                  <a:lumMod val="90000"/>
                  <a:lumOff val="10000"/>
                </a:schemeClr>
              </a:solidFill>
              <a:cs typeface="+mn-ea"/>
              <a:sym typeface="+mn-lt"/>
            </a:endParaRPr>
          </a:p>
        </p:txBody>
      </p:sp>
      <p:sp>
        <p:nvSpPr>
          <p:cNvPr id="49" name="MH_Text_1"/>
          <p:cNvSpPr/>
          <p:nvPr>
            <p:custDataLst>
              <p:tags r:id="rId12"/>
            </p:custDataLst>
          </p:nvPr>
        </p:nvSpPr>
        <p:spPr>
          <a:xfrm>
            <a:off x="8796064" y="1020286"/>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pPr marL="285750" indent="-285750">
              <a:lnSpc>
                <a:spcPct val="120000"/>
              </a:lnSpc>
              <a:buClr>
                <a:schemeClr val="accent1"/>
              </a:buClr>
              <a:buFont typeface="Wingdings" panose="05000000000000000000" pitchFamily="2" charset="2"/>
              <a:buChar char="n"/>
            </a:pPr>
            <a:r>
              <a:rPr lang="zh-CN" altLang="en-US" sz="1865" b="1" dirty="0">
                <a:solidFill>
                  <a:schemeClr val="tx1">
                    <a:lumMod val="90000"/>
                    <a:lumOff val="10000"/>
                  </a:schemeClr>
                </a:solidFill>
                <a:cs typeface="+mn-ea"/>
                <a:sym typeface="+mn-lt"/>
              </a:rPr>
              <a:t>点击</a:t>
            </a:r>
            <a:r>
              <a:rPr lang="zh-CN" altLang="en-US" sz="1865" b="1" dirty="0" smtClean="0">
                <a:solidFill>
                  <a:schemeClr val="tx1">
                    <a:lumMod val="90000"/>
                    <a:lumOff val="10000"/>
                  </a:schemeClr>
                </a:solidFill>
                <a:cs typeface="+mn-ea"/>
                <a:sym typeface="+mn-lt"/>
              </a:rPr>
              <a:t>输入标题</a:t>
            </a:r>
          </a:p>
        </p:txBody>
      </p:sp>
      <p:sp>
        <p:nvSpPr>
          <p:cNvPr id="50" name="MH_Text_1"/>
          <p:cNvSpPr/>
          <p:nvPr>
            <p:custDataLst>
              <p:tags r:id="rId13"/>
            </p:custDataLst>
          </p:nvPr>
        </p:nvSpPr>
        <p:spPr>
          <a:xfrm>
            <a:off x="8796064" y="1326207"/>
            <a:ext cx="2677133" cy="7485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p>
            <a:pPr fontAlgn="base">
              <a:lnSpc>
                <a:spcPct val="110000"/>
              </a:lnSpc>
              <a:spcBef>
                <a:spcPct val="0"/>
              </a:spcBef>
              <a:spcAft>
                <a:spcPct val="0"/>
              </a:spcAft>
            </a:pPr>
            <a:r>
              <a:rPr lang="zh-CN" altLang="en-US" sz="1400" dirty="0">
                <a:solidFill>
                  <a:schemeClr val="tx1">
                    <a:lumMod val="90000"/>
                    <a:lumOff val="10000"/>
                  </a:schemeClr>
                </a:solidFill>
                <a:cs typeface="+mn-ea"/>
                <a:sym typeface="+mn-lt"/>
              </a:rPr>
              <a:t>您的内容打在这里，或者通过复制您的文本后，在此框中选择粘贴，并选择只保留文字。</a:t>
            </a:r>
          </a:p>
          <a:p>
            <a:pPr fontAlgn="base">
              <a:lnSpc>
                <a:spcPct val="110000"/>
              </a:lnSpc>
              <a:spcBef>
                <a:spcPct val="0"/>
              </a:spcBef>
              <a:spcAft>
                <a:spcPct val="0"/>
              </a:spcAft>
            </a:pPr>
            <a:endParaRPr lang="zh-CN" altLang="en-US" sz="1400" dirty="0">
              <a:solidFill>
                <a:schemeClr val="tx1">
                  <a:lumMod val="90000"/>
                  <a:lumOff val="10000"/>
                </a:schemeClr>
              </a:solidFill>
              <a:cs typeface="+mn-ea"/>
              <a:sym typeface="+mn-lt"/>
            </a:endParaRPr>
          </a:p>
        </p:txBody>
      </p:sp>
      <p:sp>
        <p:nvSpPr>
          <p:cNvPr id="51" name="MH_Text_1"/>
          <p:cNvSpPr/>
          <p:nvPr>
            <p:custDataLst>
              <p:tags r:id="rId14"/>
            </p:custDataLst>
          </p:nvPr>
        </p:nvSpPr>
        <p:spPr>
          <a:xfrm>
            <a:off x="8796064" y="2739975"/>
            <a:ext cx="2496376" cy="387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p>
            <a:pPr marL="285750" indent="-285750">
              <a:lnSpc>
                <a:spcPct val="120000"/>
              </a:lnSpc>
              <a:buClr>
                <a:schemeClr val="accent2"/>
              </a:buClr>
              <a:buFont typeface="Wingdings" panose="05000000000000000000" pitchFamily="2" charset="2"/>
              <a:buChar char="n"/>
            </a:pPr>
            <a:r>
              <a:rPr lang="zh-CN" altLang="en-US" sz="1865" b="1" dirty="0">
                <a:solidFill>
                  <a:schemeClr val="tx1">
                    <a:lumMod val="90000"/>
                    <a:lumOff val="10000"/>
                  </a:schemeClr>
                </a:solidFill>
                <a:cs typeface="+mn-ea"/>
                <a:sym typeface="+mn-lt"/>
              </a:rPr>
              <a:t>点击</a:t>
            </a:r>
            <a:r>
              <a:rPr lang="zh-CN" altLang="en-US" sz="1865" b="1" dirty="0" smtClean="0">
                <a:solidFill>
                  <a:schemeClr val="tx1">
                    <a:lumMod val="90000"/>
                    <a:lumOff val="10000"/>
                  </a:schemeClr>
                </a:solidFill>
                <a:cs typeface="+mn-ea"/>
                <a:sym typeface="+mn-lt"/>
              </a:rPr>
              <a:t>输入标题</a:t>
            </a:r>
          </a:p>
        </p:txBody>
      </p:sp>
      <p:sp>
        <p:nvSpPr>
          <p:cNvPr id="52" name="MH_Text_1"/>
          <p:cNvSpPr/>
          <p:nvPr>
            <p:custDataLst>
              <p:tags r:id="rId15"/>
            </p:custDataLst>
          </p:nvPr>
        </p:nvSpPr>
        <p:spPr>
          <a:xfrm>
            <a:off x="8796064" y="3078505"/>
            <a:ext cx="2677133" cy="7485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p>
            <a:pPr fontAlgn="base">
              <a:lnSpc>
                <a:spcPct val="110000"/>
              </a:lnSpc>
              <a:spcBef>
                <a:spcPct val="0"/>
              </a:spcBef>
              <a:spcAft>
                <a:spcPct val="0"/>
              </a:spcAft>
            </a:pPr>
            <a:r>
              <a:rPr lang="zh-CN" altLang="en-US" sz="1400" dirty="0">
                <a:solidFill>
                  <a:schemeClr val="tx1">
                    <a:lumMod val="90000"/>
                    <a:lumOff val="10000"/>
                  </a:schemeClr>
                </a:solidFill>
                <a:cs typeface="+mn-ea"/>
                <a:sym typeface="+mn-lt"/>
              </a:rPr>
              <a:t>您的内容打在这里，或者通过复制您的文本后，在此框中选择粘贴，并选择只保留文字。</a:t>
            </a:r>
          </a:p>
          <a:p>
            <a:pPr fontAlgn="base">
              <a:lnSpc>
                <a:spcPct val="110000"/>
              </a:lnSpc>
              <a:spcBef>
                <a:spcPct val="0"/>
              </a:spcBef>
              <a:spcAft>
                <a:spcPct val="0"/>
              </a:spcAft>
            </a:pPr>
            <a:endParaRPr lang="zh-CN" altLang="en-US" sz="1400" dirty="0">
              <a:solidFill>
                <a:schemeClr val="tx1">
                  <a:lumMod val="90000"/>
                  <a:lumOff val="10000"/>
                </a:schemeClr>
              </a:solidFill>
              <a:cs typeface="+mn-ea"/>
              <a:sym typeface="+mn-lt"/>
            </a:endParaRPr>
          </a:p>
        </p:txBody>
      </p:sp>
      <p:sp>
        <p:nvSpPr>
          <p:cNvPr id="2" name="矩形 1"/>
          <p:cNvSpPr/>
          <p:nvPr/>
        </p:nvSpPr>
        <p:spPr>
          <a:xfrm>
            <a:off x="2692756" y="5134074"/>
            <a:ext cx="6807689" cy="107106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p>
            <a:pPr fontAlgn="base">
              <a:lnSpc>
                <a:spcPct val="120000"/>
              </a:lnSpc>
              <a:spcBef>
                <a:spcPct val="0"/>
              </a:spcBef>
              <a:spcAft>
                <a:spcPct val="0"/>
              </a:spcAft>
            </a:pPr>
            <a:r>
              <a:rPr lang="zh-CN" altLang="en-US" sz="1465" dirty="0">
                <a:solidFill>
                  <a:schemeClr val="tx1">
                    <a:lumMod val="90000"/>
                    <a:lumOff val="10000"/>
                  </a:schemeClr>
                </a:solidFill>
                <a:cs typeface="+mn-ea"/>
                <a:sym typeface="+mn-lt"/>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Tree>
    <p:custDataLst>
      <p:tags r:id="rId1"/>
    </p:custData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6" presetClass="entr" presetSubtype="21"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arn(inVertical)">
                                          <p:cBhvr>
                                            <p:cTn id="12" dur="500"/>
                                            <p:tgtEl>
                                              <p:spTgt spid="34"/>
                                            </p:tgtEl>
                                          </p:cBhvr>
                                        </p:animEffect>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par>
                              <p:cTn id="17" fill="hold">
                                <p:stCondLst>
                                  <p:cond delay="2000"/>
                                </p:stCondLst>
                                <p:childTnLst>
                                  <p:par>
                                    <p:cTn id="18" presetID="23" presetClass="entr" presetSubtype="28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strVal val="4/3*#ppt_w"/>
                                              </p:val>
                                            </p:tav>
                                            <p:tav tm="100000">
                                              <p:val>
                                                <p:strVal val="#ppt_w"/>
                                              </p:val>
                                            </p:tav>
                                          </p:tavLst>
                                        </p:anim>
                                        <p:anim calcmode="lin" valueType="num">
                                          <p:cBhvr>
                                            <p:cTn id="21" dur="500" fill="hold"/>
                                            <p:tgtEl>
                                              <p:spTgt spid="25"/>
                                            </p:tgtEl>
                                            <p:attrNameLst>
                                              <p:attrName>ppt_h</p:attrName>
                                            </p:attrNameLst>
                                          </p:cBhvr>
                                          <p:tavLst>
                                            <p:tav tm="0">
                                              <p:val>
                                                <p:strVal val="4/3*#ppt_h"/>
                                              </p:val>
                                            </p:tav>
                                            <p:tav tm="100000">
                                              <p:val>
                                                <p:strVal val="#ppt_h"/>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750"/>
                                            <p:tgtEl>
                                              <p:spTgt spid="30"/>
                                            </p:tgtEl>
                                          </p:cBhvr>
                                        </p:animEffect>
                                        <p:anim calcmode="lin" valueType="num">
                                          <p:cBhvr>
                                            <p:cTn id="25" dur="750" fill="hold"/>
                                            <p:tgtEl>
                                              <p:spTgt spid="30"/>
                                            </p:tgtEl>
                                            <p:attrNameLst>
                                              <p:attrName>ppt_x</p:attrName>
                                            </p:attrNameLst>
                                          </p:cBhvr>
                                          <p:tavLst>
                                            <p:tav tm="0">
                                              <p:val>
                                                <p:strVal val="#ppt_x"/>
                                              </p:val>
                                            </p:tav>
                                            <p:tav tm="100000">
                                              <p:val>
                                                <p:strVal val="#ppt_x"/>
                                              </p:val>
                                            </p:tav>
                                          </p:tavLst>
                                        </p:anim>
                                        <p:anim calcmode="lin" valueType="num">
                                          <p:cBhvr>
                                            <p:cTn id="26" dur="75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750"/>
                                            <p:tgtEl>
                                              <p:spTgt spid="31"/>
                                            </p:tgtEl>
                                          </p:cBhvr>
                                        </p:animEffect>
                                        <p:anim calcmode="lin" valueType="num">
                                          <p:cBhvr>
                                            <p:cTn id="30" dur="750" fill="hold"/>
                                            <p:tgtEl>
                                              <p:spTgt spid="31"/>
                                            </p:tgtEl>
                                            <p:attrNameLst>
                                              <p:attrName>ppt_x</p:attrName>
                                            </p:attrNameLst>
                                          </p:cBhvr>
                                          <p:tavLst>
                                            <p:tav tm="0">
                                              <p:val>
                                                <p:strVal val="#ppt_x"/>
                                              </p:val>
                                            </p:tav>
                                            <p:tav tm="100000">
                                              <p:val>
                                                <p:strVal val="#ppt_x"/>
                                              </p:val>
                                            </p:tav>
                                          </p:tavLst>
                                        </p:anim>
                                        <p:anim calcmode="lin" valueType="num">
                                          <p:cBhvr>
                                            <p:cTn id="31" dur="75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00"/>
                                            <p:tgtEl>
                                              <p:spTgt spid="20"/>
                                            </p:tgtEl>
                                          </p:cBhvr>
                                        </p:animEffect>
                                      </p:childTnLst>
                                    </p:cTn>
                                  </p:par>
                                </p:childTnLst>
                              </p:cTn>
                            </p:par>
                            <p:par>
                              <p:cTn id="36" fill="hold">
                                <p:stCondLst>
                                  <p:cond delay="3000"/>
                                </p:stCondLst>
                                <p:childTnLst>
                                  <p:par>
                                    <p:cTn id="37" presetID="23" presetClass="entr" presetSubtype="28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strVal val="4/3*#ppt_w"/>
                                              </p:val>
                                            </p:tav>
                                            <p:tav tm="100000">
                                              <p:val>
                                                <p:strVal val="#ppt_w"/>
                                              </p:val>
                                            </p:tav>
                                          </p:tavLst>
                                        </p:anim>
                                        <p:anim calcmode="lin" valueType="num">
                                          <p:cBhvr>
                                            <p:cTn id="40" dur="500" fill="hold"/>
                                            <p:tgtEl>
                                              <p:spTgt spid="18"/>
                                            </p:tgtEl>
                                            <p:attrNameLst>
                                              <p:attrName>ppt_h</p:attrName>
                                            </p:attrNameLst>
                                          </p:cBhvr>
                                          <p:tavLst>
                                            <p:tav tm="0">
                                              <p:val>
                                                <p:strVal val="4/3*#ppt_h"/>
                                              </p:val>
                                            </p:tav>
                                            <p:tav tm="100000">
                                              <p:val>
                                                <p:strVal val="#ppt_h"/>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750"/>
                                            <p:tgtEl>
                                              <p:spTgt spid="51"/>
                                            </p:tgtEl>
                                          </p:cBhvr>
                                        </p:animEffect>
                                        <p:anim calcmode="lin" valueType="num">
                                          <p:cBhvr>
                                            <p:cTn id="44" dur="750" fill="hold"/>
                                            <p:tgtEl>
                                              <p:spTgt spid="51"/>
                                            </p:tgtEl>
                                            <p:attrNameLst>
                                              <p:attrName>ppt_x</p:attrName>
                                            </p:attrNameLst>
                                          </p:cBhvr>
                                          <p:tavLst>
                                            <p:tav tm="0">
                                              <p:val>
                                                <p:strVal val="#ppt_x"/>
                                              </p:val>
                                            </p:tav>
                                            <p:tav tm="100000">
                                              <p:val>
                                                <p:strVal val="#ppt_x"/>
                                              </p:val>
                                            </p:tav>
                                          </p:tavLst>
                                        </p:anim>
                                        <p:anim calcmode="lin" valueType="num">
                                          <p:cBhvr>
                                            <p:cTn id="45" dur="75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750"/>
                                            <p:tgtEl>
                                              <p:spTgt spid="52"/>
                                            </p:tgtEl>
                                          </p:cBhvr>
                                        </p:animEffect>
                                        <p:anim calcmode="lin" valueType="num">
                                          <p:cBhvr>
                                            <p:cTn id="49" dur="750" fill="hold"/>
                                            <p:tgtEl>
                                              <p:spTgt spid="52"/>
                                            </p:tgtEl>
                                            <p:attrNameLst>
                                              <p:attrName>ppt_x</p:attrName>
                                            </p:attrNameLst>
                                          </p:cBhvr>
                                          <p:tavLst>
                                            <p:tav tm="0">
                                              <p:val>
                                                <p:strVal val="#ppt_x"/>
                                              </p:val>
                                            </p:tav>
                                            <p:tav tm="100000">
                                              <p:val>
                                                <p:strVal val="#ppt_x"/>
                                              </p:val>
                                            </p:tav>
                                          </p:tavLst>
                                        </p:anim>
                                        <p:anim calcmode="lin" valueType="num">
                                          <p:cBhvr>
                                            <p:cTn id="50" dur="750" fill="hold"/>
                                            <p:tgtEl>
                                              <p:spTgt spid="52"/>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down)">
                                          <p:cBhvr>
                                            <p:cTn id="54" dur="500"/>
                                            <p:tgtEl>
                                              <p:spTgt spid="28"/>
                                            </p:tgtEl>
                                          </p:cBhvr>
                                        </p:animEffect>
                                      </p:childTnLst>
                                    </p:cTn>
                                  </p:par>
                                </p:childTnLst>
                              </p:cTn>
                            </p:par>
                            <p:par>
                              <p:cTn id="55" fill="hold">
                                <p:stCondLst>
                                  <p:cond delay="4000"/>
                                </p:stCondLst>
                                <p:childTnLst>
                                  <p:par>
                                    <p:cTn id="56" presetID="23" presetClass="entr" presetSubtype="288"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p:cTn id="58" dur="500" fill="hold"/>
                                            <p:tgtEl>
                                              <p:spTgt spid="37"/>
                                            </p:tgtEl>
                                            <p:attrNameLst>
                                              <p:attrName>ppt_w</p:attrName>
                                            </p:attrNameLst>
                                          </p:cBhvr>
                                          <p:tavLst>
                                            <p:tav tm="0">
                                              <p:val>
                                                <p:strVal val="4/3*#ppt_w"/>
                                              </p:val>
                                            </p:tav>
                                            <p:tav tm="100000">
                                              <p:val>
                                                <p:strVal val="#ppt_w"/>
                                              </p:val>
                                            </p:tav>
                                          </p:tavLst>
                                        </p:anim>
                                        <p:anim calcmode="lin" valueType="num">
                                          <p:cBhvr>
                                            <p:cTn id="59" dur="500" fill="hold"/>
                                            <p:tgtEl>
                                              <p:spTgt spid="37"/>
                                            </p:tgtEl>
                                            <p:attrNameLst>
                                              <p:attrName>ppt_h</p:attrName>
                                            </p:attrNameLst>
                                          </p:cBhvr>
                                          <p:tavLst>
                                            <p:tav tm="0">
                                              <p:val>
                                                <p:strVal val="4/3*#ppt_h"/>
                                              </p:val>
                                            </p:tav>
                                            <p:tav tm="100000">
                                              <p:val>
                                                <p:strVal val="#ppt_h"/>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750"/>
                                            <p:tgtEl>
                                              <p:spTgt spid="32"/>
                                            </p:tgtEl>
                                          </p:cBhvr>
                                        </p:animEffect>
                                        <p:anim calcmode="lin" valueType="num">
                                          <p:cBhvr>
                                            <p:cTn id="63" dur="750" fill="hold"/>
                                            <p:tgtEl>
                                              <p:spTgt spid="32"/>
                                            </p:tgtEl>
                                            <p:attrNameLst>
                                              <p:attrName>ppt_x</p:attrName>
                                            </p:attrNameLst>
                                          </p:cBhvr>
                                          <p:tavLst>
                                            <p:tav tm="0">
                                              <p:val>
                                                <p:strVal val="#ppt_x"/>
                                              </p:val>
                                            </p:tav>
                                            <p:tav tm="100000">
                                              <p:val>
                                                <p:strVal val="#ppt_x"/>
                                              </p:val>
                                            </p:tav>
                                          </p:tavLst>
                                        </p:anim>
                                        <p:anim calcmode="lin" valueType="num">
                                          <p:cBhvr>
                                            <p:cTn id="64" dur="75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750"/>
                                            <p:tgtEl>
                                              <p:spTgt spid="48"/>
                                            </p:tgtEl>
                                          </p:cBhvr>
                                        </p:animEffect>
                                        <p:anim calcmode="lin" valueType="num">
                                          <p:cBhvr>
                                            <p:cTn id="68" dur="750" fill="hold"/>
                                            <p:tgtEl>
                                              <p:spTgt spid="48"/>
                                            </p:tgtEl>
                                            <p:attrNameLst>
                                              <p:attrName>ppt_x</p:attrName>
                                            </p:attrNameLst>
                                          </p:cBhvr>
                                          <p:tavLst>
                                            <p:tav tm="0">
                                              <p:val>
                                                <p:strVal val="#ppt_x"/>
                                              </p:val>
                                            </p:tav>
                                            <p:tav tm="100000">
                                              <p:val>
                                                <p:strVal val="#ppt_x"/>
                                              </p:val>
                                            </p:tav>
                                          </p:tavLst>
                                        </p:anim>
                                        <p:anim calcmode="lin" valueType="num">
                                          <p:cBhvr>
                                            <p:cTn id="69" dur="750" fill="hold"/>
                                            <p:tgtEl>
                                              <p:spTgt spid="48"/>
                                            </p:tgtEl>
                                            <p:attrNameLst>
                                              <p:attrName>ppt_y</p:attrName>
                                            </p:attrNameLst>
                                          </p:cBhvr>
                                          <p:tavLst>
                                            <p:tav tm="0">
                                              <p:val>
                                                <p:strVal val="#ppt_y+.1"/>
                                              </p:val>
                                            </p:tav>
                                            <p:tav tm="100000">
                                              <p:val>
                                                <p:strVal val="#ppt_y"/>
                                              </p:val>
                                            </p:tav>
                                          </p:tavLst>
                                        </p:anim>
                                      </p:childTnLst>
                                    </p:cTn>
                                  </p:par>
                                </p:childTnLst>
                              </p:cTn>
                            </p:par>
                            <p:par>
                              <p:cTn id="70" fill="hold">
                                <p:stCondLst>
                                  <p:cond delay="4500"/>
                                </p:stCondLst>
                                <p:childTnLst>
                                  <p:par>
                                    <p:cTn id="71" presetID="22" presetClass="entr" presetSubtype="4"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500"/>
                                            <p:tgtEl>
                                              <p:spTgt spid="26"/>
                                            </p:tgtEl>
                                          </p:cBhvr>
                                        </p:animEffect>
                                      </p:childTnLst>
                                    </p:cTn>
                                  </p:par>
                                </p:childTnLst>
                              </p:cTn>
                            </p:par>
                            <p:par>
                              <p:cTn id="74" fill="hold">
                                <p:stCondLst>
                                  <p:cond delay="5000"/>
                                </p:stCondLst>
                                <p:childTnLst>
                                  <p:par>
                                    <p:cTn id="75" presetID="23" presetClass="entr" presetSubtype="288"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strVal val="4/3*#ppt_w"/>
                                              </p:val>
                                            </p:tav>
                                            <p:tav tm="100000">
                                              <p:val>
                                                <p:strVal val="#ppt_w"/>
                                              </p:val>
                                            </p:tav>
                                          </p:tavLst>
                                        </p:anim>
                                        <p:anim calcmode="lin" valueType="num">
                                          <p:cBhvr>
                                            <p:cTn id="78" dur="500" fill="hold"/>
                                            <p:tgtEl>
                                              <p:spTgt spid="22"/>
                                            </p:tgtEl>
                                            <p:attrNameLst>
                                              <p:attrName>ppt_h</p:attrName>
                                            </p:attrNameLst>
                                          </p:cBhvr>
                                          <p:tavLst>
                                            <p:tav tm="0">
                                              <p:val>
                                                <p:strVal val="4/3*#ppt_h"/>
                                              </p:val>
                                            </p:tav>
                                            <p:tav tm="100000">
                                              <p:val>
                                                <p:strVal val="#ppt_h"/>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750"/>
                                            <p:tgtEl>
                                              <p:spTgt spid="49"/>
                                            </p:tgtEl>
                                          </p:cBhvr>
                                        </p:animEffect>
                                        <p:anim calcmode="lin" valueType="num">
                                          <p:cBhvr>
                                            <p:cTn id="82" dur="750" fill="hold"/>
                                            <p:tgtEl>
                                              <p:spTgt spid="49"/>
                                            </p:tgtEl>
                                            <p:attrNameLst>
                                              <p:attrName>ppt_x</p:attrName>
                                            </p:attrNameLst>
                                          </p:cBhvr>
                                          <p:tavLst>
                                            <p:tav tm="0">
                                              <p:val>
                                                <p:strVal val="#ppt_x"/>
                                              </p:val>
                                            </p:tav>
                                            <p:tav tm="100000">
                                              <p:val>
                                                <p:strVal val="#ppt_x"/>
                                              </p:val>
                                            </p:tav>
                                          </p:tavLst>
                                        </p:anim>
                                        <p:anim calcmode="lin" valueType="num">
                                          <p:cBhvr>
                                            <p:cTn id="83" dur="750" fill="hold"/>
                                            <p:tgtEl>
                                              <p:spTgt spid="4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750"/>
                                            <p:tgtEl>
                                              <p:spTgt spid="50"/>
                                            </p:tgtEl>
                                          </p:cBhvr>
                                        </p:animEffect>
                                        <p:anim calcmode="lin" valueType="num">
                                          <p:cBhvr>
                                            <p:cTn id="87" dur="750" fill="hold"/>
                                            <p:tgtEl>
                                              <p:spTgt spid="50"/>
                                            </p:tgtEl>
                                            <p:attrNameLst>
                                              <p:attrName>ppt_x</p:attrName>
                                            </p:attrNameLst>
                                          </p:cBhvr>
                                          <p:tavLst>
                                            <p:tav tm="0">
                                              <p:val>
                                                <p:strVal val="#ppt_x"/>
                                              </p:val>
                                            </p:tav>
                                            <p:tav tm="100000">
                                              <p:val>
                                                <p:strVal val="#ppt_x"/>
                                              </p:val>
                                            </p:tav>
                                          </p:tavLst>
                                        </p:anim>
                                        <p:anim calcmode="lin" valueType="num">
                                          <p:cBhvr>
                                            <p:cTn id="88" dur="75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0" grpId="0" bldLvl="0" animBg="1"/>
          <p:bldP spid="27" grpId="0" bldLvl="0" animBg="1"/>
          <p:bldP spid="26" grpId="0" bldLvl="0" animBg="1"/>
          <p:bldP spid="30" grpId="0" bldLvl="0" animBg="1"/>
          <p:bldP spid="31" grpId="0"/>
          <p:bldP spid="32" grpId="0" bldLvl="0" animBg="1"/>
          <p:bldP spid="48" grpId="0"/>
          <p:bldP spid="49" grpId="0" bldLvl="0" animBg="1"/>
          <p:bldP spid="50" grpId="0"/>
          <p:bldP spid="51" grpId="0" bldLvl="0" animBg="1"/>
          <p:bldP spid="52"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6" presetClass="entr" presetSubtype="21"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arn(inVertical)">
                                          <p:cBhvr>
                                            <p:cTn id="12" dur="500"/>
                                            <p:tgtEl>
                                              <p:spTgt spid="34"/>
                                            </p:tgtEl>
                                          </p:cBhvr>
                                        </p:animEffect>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par>
                              <p:cTn id="17" fill="hold">
                                <p:stCondLst>
                                  <p:cond delay="2000"/>
                                </p:stCondLst>
                                <p:childTnLst>
                                  <p:par>
                                    <p:cTn id="18" presetID="23" presetClass="entr" presetSubtype="28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strVal val="4/3*#ppt_w"/>
                                              </p:val>
                                            </p:tav>
                                            <p:tav tm="100000">
                                              <p:val>
                                                <p:strVal val="#ppt_w"/>
                                              </p:val>
                                            </p:tav>
                                          </p:tavLst>
                                        </p:anim>
                                        <p:anim calcmode="lin" valueType="num">
                                          <p:cBhvr>
                                            <p:cTn id="21" dur="500" fill="hold"/>
                                            <p:tgtEl>
                                              <p:spTgt spid="25"/>
                                            </p:tgtEl>
                                            <p:attrNameLst>
                                              <p:attrName>ppt_h</p:attrName>
                                            </p:attrNameLst>
                                          </p:cBhvr>
                                          <p:tavLst>
                                            <p:tav tm="0">
                                              <p:val>
                                                <p:strVal val="4/3*#ppt_h"/>
                                              </p:val>
                                            </p:tav>
                                            <p:tav tm="100000">
                                              <p:val>
                                                <p:strVal val="#ppt_h"/>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750"/>
                                            <p:tgtEl>
                                              <p:spTgt spid="30"/>
                                            </p:tgtEl>
                                          </p:cBhvr>
                                        </p:animEffect>
                                        <p:anim calcmode="lin" valueType="num">
                                          <p:cBhvr>
                                            <p:cTn id="25" dur="750" fill="hold"/>
                                            <p:tgtEl>
                                              <p:spTgt spid="30"/>
                                            </p:tgtEl>
                                            <p:attrNameLst>
                                              <p:attrName>ppt_x</p:attrName>
                                            </p:attrNameLst>
                                          </p:cBhvr>
                                          <p:tavLst>
                                            <p:tav tm="0">
                                              <p:val>
                                                <p:strVal val="#ppt_x"/>
                                              </p:val>
                                            </p:tav>
                                            <p:tav tm="100000">
                                              <p:val>
                                                <p:strVal val="#ppt_x"/>
                                              </p:val>
                                            </p:tav>
                                          </p:tavLst>
                                        </p:anim>
                                        <p:anim calcmode="lin" valueType="num">
                                          <p:cBhvr>
                                            <p:cTn id="26" dur="75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750"/>
                                            <p:tgtEl>
                                              <p:spTgt spid="31"/>
                                            </p:tgtEl>
                                          </p:cBhvr>
                                        </p:animEffect>
                                        <p:anim calcmode="lin" valueType="num">
                                          <p:cBhvr>
                                            <p:cTn id="30" dur="750" fill="hold"/>
                                            <p:tgtEl>
                                              <p:spTgt spid="31"/>
                                            </p:tgtEl>
                                            <p:attrNameLst>
                                              <p:attrName>ppt_x</p:attrName>
                                            </p:attrNameLst>
                                          </p:cBhvr>
                                          <p:tavLst>
                                            <p:tav tm="0">
                                              <p:val>
                                                <p:strVal val="#ppt_x"/>
                                              </p:val>
                                            </p:tav>
                                            <p:tav tm="100000">
                                              <p:val>
                                                <p:strVal val="#ppt_x"/>
                                              </p:val>
                                            </p:tav>
                                          </p:tavLst>
                                        </p:anim>
                                        <p:anim calcmode="lin" valueType="num">
                                          <p:cBhvr>
                                            <p:cTn id="31" dur="75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00"/>
                                            <p:tgtEl>
                                              <p:spTgt spid="20"/>
                                            </p:tgtEl>
                                          </p:cBhvr>
                                        </p:animEffect>
                                      </p:childTnLst>
                                    </p:cTn>
                                  </p:par>
                                </p:childTnLst>
                              </p:cTn>
                            </p:par>
                            <p:par>
                              <p:cTn id="36" fill="hold">
                                <p:stCondLst>
                                  <p:cond delay="3000"/>
                                </p:stCondLst>
                                <p:childTnLst>
                                  <p:par>
                                    <p:cTn id="37" presetID="23" presetClass="entr" presetSubtype="28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strVal val="4/3*#ppt_w"/>
                                              </p:val>
                                            </p:tav>
                                            <p:tav tm="100000">
                                              <p:val>
                                                <p:strVal val="#ppt_w"/>
                                              </p:val>
                                            </p:tav>
                                          </p:tavLst>
                                        </p:anim>
                                        <p:anim calcmode="lin" valueType="num">
                                          <p:cBhvr>
                                            <p:cTn id="40" dur="500" fill="hold"/>
                                            <p:tgtEl>
                                              <p:spTgt spid="18"/>
                                            </p:tgtEl>
                                            <p:attrNameLst>
                                              <p:attrName>ppt_h</p:attrName>
                                            </p:attrNameLst>
                                          </p:cBhvr>
                                          <p:tavLst>
                                            <p:tav tm="0">
                                              <p:val>
                                                <p:strVal val="4/3*#ppt_h"/>
                                              </p:val>
                                            </p:tav>
                                            <p:tav tm="100000">
                                              <p:val>
                                                <p:strVal val="#ppt_h"/>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750"/>
                                            <p:tgtEl>
                                              <p:spTgt spid="51"/>
                                            </p:tgtEl>
                                          </p:cBhvr>
                                        </p:animEffect>
                                        <p:anim calcmode="lin" valueType="num">
                                          <p:cBhvr>
                                            <p:cTn id="44" dur="750" fill="hold"/>
                                            <p:tgtEl>
                                              <p:spTgt spid="51"/>
                                            </p:tgtEl>
                                            <p:attrNameLst>
                                              <p:attrName>ppt_x</p:attrName>
                                            </p:attrNameLst>
                                          </p:cBhvr>
                                          <p:tavLst>
                                            <p:tav tm="0">
                                              <p:val>
                                                <p:strVal val="#ppt_x"/>
                                              </p:val>
                                            </p:tav>
                                            <p:tav tm="100000">
                                              <p:val>
                                                <p:strVal val="#ppt_x"/>
                                              </p:val>
                                            </p:tav>
                                          </p:tavLst>
                                        </p:anim>
                                        <p:anim calcmode="lin" valueType="num">
                                          <p:cBhvr>
                                            <p:cTn id="45" dur="75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750"/>
                                            <p:tgtEl>
                                              <p:spTgt spid="52"/>
                                            </p:tgtEl>
                                          </p:cBhvr>
                                        </p:animEffect>
                                        <p:anim calcmode="lin" valueType="num">
                                          <p:cBhvr>
                                            <p:cTn id="49" dur="750" fill="hold"/>
                                            <p:tgtEl>
                                              <p:spTgt spid="52"/>
                                            </p:tgtEl>
                                            <p:attrNameLst>
                                              <p:attrName>ppt_x</p:attrName>
                                            </p:attrNameLst>
                                          </p:cBhvr>
                                          <p:tavLst>
                                            <p:tav tm="0">
                                              <p:val>
                                                <p:strVal val="#ppt_x"/>
                                              </p:val>
                                            </p:tav>
                                            <p:tav tm="100000">
                                              <p:val>
                                                <p:strVal val="#ppt_x"/>
                                              </p:val>
                                            </p:tav>
                                          </p:tavLst>
                                        </p:anim>
                                        <p:anim calcmode="lin" valueType="num">
                                          <p:cBhvr>
                                            <p:cTn id="50" dur="750" fill="hold"/>
                                            <p:tgtEl>
                                              <p:spTgt spid="52"/>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down)">
                                          <p:cBhvr>
                                            <p:cTn id="54" dur="500"/>
                                            <p:tgtEl>
                                              <p:spTgt spid="28"/>
                                            </p:tgtEl>
                                          </p:cBhvr>
                                        </p:animEffect>
                                      </p:childTnLst>
                                    </p:cTn>
                                  </p:par>
                                </p:childTnLst>
                              </p:cTn>
                            </p:par>
                            <p:par>
                              <p:cTn id="55" fill="hold">
                                <p:stCondLst>
                                  <p:cond delay="4000"/>
                                </p:stCondLst>
                                <p:childTnLst>
                                  <p:par>
                                    <p:cTn id="56" presetID="23" presetClass="entr" presetSubtype="288"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p:cTn id="58" dur="500" fill="hold"/>
                                            <p:tgtEl>
                                              <p:spTgt spid="37"/>
                                            </p:tgtEl>
                                            <p:attrNameLst>
                                              <p:attrName>ppt_w</p:attrName>
                                            </p:attrNameLst>
                                          </p:cBhvr>
                                          <p:tavLst>
                                            <p:tav tm="0">
                                              <p:val>
                                                <p:strVal val="4/3*#ppt_w"/>
                                              </p:val>
                                            </p:tav>
                                            <p:tav tm="100000">
                                              <p:val>
                                                <p:strVal val="#ppt_w"/>
                                              </p:val>
                                            </p:tav>
                                          </p:tavLst>
                                        </p:anim>
                                        <p:anim calcmode="lin" valueType="num">
                                          <p:cBhvr>
                                            <p:cTn id="59" dur="500" fill="hold"/>
                                            <p:tgtEl>
                                              <p:spTgt spid="37"/>
                                            </p:tgtEl>
                                            <p:attrNameLst>
                                              <p:attrName>ppt_h</p:attrName>
                                            </p:attrNameLst>
                                          </p:cBhvr>
                                          <p:tavLst>
                                            <p:tav tm="0">
                                              <p:val>
                                                <p:strVal val="4/3*#ppt_h"/>
                                              </p:val>
                                            </p:tav>
                                            <p:tav tm="100000">
                                              <p:val>
                                                <p:strVal val="#ppt_h"/>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750"/>
                                            <p:tgtEl>
                                              <p:spTgt spid="32"/>
                                            </p:tgtEl>
                                          </p:cBhvr>
                                        </p:animEffect>
                                        <p:anim calcmode="lin" valueType="num">
                                          <p:cBhvr>
                                            <p:cTn id="63" dur="750" fill="hold"/>
                                            <p:tgtEl>
                                              <p:spTgt spid="32"/>
                                            </p:tgtEl>
                                            <p:attrNameLst>
                                              <p:attrName>ppt_x</p:attrName>
                                            </p:attrNameLst>
                                          </p:cBhvr>
                                          <p:tavLst>
                                            <p:tav tm="0">
                                              <p:val>
                                                <p:strVal val="#ppt_x"/>
                                              </p:val>
                                            </p:tav>
                                            <p:tav tm="100000">
                                              <p:val>
                                                <p:strVal val="#ppt_x"/>
                                              </p:val>
                                            </p:tav>
                                          </p:tavLst>
                                        </p:anim>
                                        <p:anim calcmode="lin" valueType="num">
                                          <p:cBhvr>
                                            <p:cTn id="64" dur="75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750"/>
                                            <p:tgtEl>
                                              <p:spTgt spid="48"/>
                                            </p:tgtEl>
                                          </p:cBhvr>
                                        </p:animEffect>
                                        <p:anim calcmode="lin" valueType="num">
                                          <p:cBhvr>
                                            <p:cTn id="68" dur="750" fill="hold"/>
                                            <p:tgtEl>
                                              <p:spTgt spid="48"/>
                                            </p:tgtEl>
                                            <p:attrNameLst>
                                              <p:attrName>ppt_x</p:attrName>
                                            </p:attrNameLst>
                                          </p:cBhvr>
                                          <p:tavLst>
                                            <p:tav tm="0">
                                              <p:val>
                                                <p:strVal val="#ppt_x"/>
                                              </p:val>
                                            </p:tav>
                                            <p:tav tm="100000">
                                              <p:val>
                                                <p:strVal val="#ppt_x"/>
                                              </p:val>
                                            </p:tav>
                                          </p:tavLst>
                                        </p:anim>
                                        <p:anim calcmode="lin" valueType="num">
                                          <p:cBhvr>
                                            <p:cTn id="69" dur="750" fill="hold"/>
                                            <p:tgtEl>
                                              <p:spTgt spid="48"/>
                                            </p:tgtEl>
                                            <p:attrNameLst>
                                              <p:attrName>ppt_y</p:attrName>
                                            </p:attrNameLst>
                                          </p:cBhvr>
                                          <p:tavLst>
                                            <p:tav tm="0">
                                              <p:val>
                                                <p:strVal val="#ppt_y+.1"/>
                                              </p:val>
                                            </p:tav>
                                            <p:tav tm="100000">
                                              <p:val>
                                                <p:strVal val="#ppt_y"/>
                                              </p:val>
                                            </p:tav>
                                          </p:tavLst>
                                        </p:anim>
                                      </p:childTnLst>
                                    </p:cTn>
                                  </p:par>
                                </p:childTnLst>
                              </p:cTn>
                            </p:par>
                            <p:par>
                              <p:cTn id="70" fill="hold">
                                <p:stCondLst>
                                  <p:cond delay="4500"/>
                                </p:stCondLst>
                                <p:childTnLst>
                                  <p:par>
                                    <p:cTn id="71" presetID="22" presetClass="entr" presetSubtype="4"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500"/>
                                            <p:tgtEl>
                                              <p:spTgt spid="26"/>
                                            </p:tgtEl>
                                          </p:cBhvr>
                                        </p:animEffect>
                                      </p:childTnLst>
                                    </p:cTn>
                                  </p:par>
                                </p:childTnLst>
                              </p:cTn>
                            </p:par>
                            <p:par>
                              <p:cTn id="74" fill="hold">
                                <p:stCondLst>
                                  <p:cond delay="5000"/>
                                </p:stCondLst>
                                <p:childTnLst>
                                  <p:par>
                                    <p:cTn id="75" presetID="23" presetClass="entr" presetSubtype="288"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strVal val="4/3*#ppt_w"/>
                                              </p:val>
                                            </p:tav>
                                            <p:tav tm="100000">
                                              <p:val>
                                                <p:strVal val="#ppt_w"/>
                                              </p:val>
                                            </p:tav>
                                          </p:tavLst>
                                        </p:anim>
                                        <p:anim calcmode="lin" valueType="num">
                                          <p:cBhvr>
                                            <p:cTn id="78" dur="500" fill="hold"/>
                                            <p:tgtEl>
                                              <p:spTgt spid="22"/>
                                            </p:tgtEl>
                                            <p:attrNameLst>
                                              <p:attrName>ppt_h</p:attrName>
                                            </p:attrNameLst>
                                          </p:cBhvr>
                                          <p:tavLst>
                                            <p:tav tm="0">
                                              <p:val>
                                                <p:strVal val="4/3*#ppt_h"/>
                                              </p:val>
                                            </p:tav>
                                            <p:tav tm="100000">
                                              <p:val>
                                                <p:strVal val="#ppt_h"/>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750"/>
                                            <p:tgtEl>
                                              <p:spTgt spid="49"/>
                                            </p:tgtEl>
                                          </p:cBhvr>
                                        </p:animEffect>
                                        <p:anim calcmode="lin" valueType="num">
                                          <p:cBhvr>
                                            <p:cTn id="82" dur="750" fill="hold"/>
                                            <p:tgtEl>
                                              <p:spTgt spid="49"/>
                                            </p:tgtEl>
                                            <p:attrNameLst>
                                              <p:attrName>ppt_x</p:attrName>
                                            </p:attrNameLst>
                                          </p:cBhvr>
                                          <p:tavLst>
                                            <p:tav tm="0">
                                              <p:val>
                                                <p:strVal val="#ppt_x"/>
                                              </p:val>
                                            </p:tav>
                                            <p:tav tm="100000">
                                              <p:val>
                                                <p:strVal val="#ppt_x"/>
                                              </p:val>
                                            </p:tav>
                                          </p:tavLst>
                                        </p:anim>
                                        <p:anim calcmode="lin" valueType="num">
                                          <p:cBhvr>
                                            <p:cTn id="83" dur="750" fill="hold"/>
                                            <p:tgtEl>
                                              <p:spTgt spid="4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750"/>
                                            <p:tgtEl>
                                              <p:spTgt spid="50"/>
                                            </p:tgtEl>
                                          </p:cBhvr>
                                        </p:animEffect>
                                        <p:anim calcmode="lin" valueType="num">
                                          <p:cBhvr>
                                            <p:cTn id="87" dur="750" fill="hold"/>
                                            <p:tgtEl>
                                              <p:spTgt spid="50"/>
                                            </p:tgtEl>
                                            <p:attrNameLst>
                                              <p:attrName>ppt_x</p:attrName>
                                            </p:attrNameLst>
                                          </p:cBhvr>
                                          <p:tavLst>
                                            <p:tav tm="0">
                                              <p:val>
                                                <p:strVal val="#ppt_x"/>
                                              </p:val>
                                            </p:tav>
                                            <p:tav tm="100000">
                                              <p:val>
                                                <p:strVal val="#ppt_x"/>
                                              </p:val>
                                            </p:tav>
                                          </p:tavLst>
                                        </p:anim>
                                        <p:anim calcmode="lin" valueType="num">
                                          <p:cBhvr>
                                            <p:cTn id="88" dur="75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0" grpId="0" bldLvl="0" animBg="1"/>
          <p:bldP spid="27" grpId="0" bldLvl="0" animBg="1"/>
          <p:bldP spid="26" grpId="0" bldLvl="0" animBg="1"/>
          <p:bldP spid="30" grpId="0" bldLvl="0" animBg="1"/>
          <p:bldP spid="31" grpId="0"/>
          <p:bldP spid="32" grpId="0" bldLvl="0" animBg="1"/>
          <p:bldP spid="48" grpId="0"/>
          <p:bldP spid="49" grpId="0" bldLvl="0" animBg="1"/>
          <p:bldP spid="50" grpId="0"/>
          <p:bldP spid="51" grpId="0" bldLvl="0" animBg="1"/>
          <p:bldP spid="52" grpId="0"/>
          <p:bldP spid="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a:solidFill>
                <a:schemeClr val="tx1">
                  <a:lumMod val="90000"/>
                  <a:lumOff val="10000"/>
                </a:schemeClr>
              </a:solidFill>
              <a:sym typeface="+mn-ea"/>
            </a:endParaRPr>
          </a:p>
        </p:txBody>
      </p:sp>
      <p:sp>
        <p:nvSpPr>
          <p:cNvPr id="7" name="Freeform 8"/>
          <p:cNvSpPr/>
          <p:nvPr/>
        </p:nvSpPr>
        <p:spPr bwMode="auto">
          <a:xfrm>
            <a:off x="1712592" y="2849377"/>
            <a:ext cx="1860980" cy="1863769"/>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7BBF7C"/>
          </a:soli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grpSp>
        <p:nvGrpSpPr>
          <p:cNvPr id="9" name="组合 8"/>
          <p:cNvGrpSpPr/>
          <p:nvPr/>
        </p:nvGrpSpPr>
        <p:grpSpPr>
          <a:xfrm>
            <a:off x="798947" y="5601203"/>
            <a:ext cx="5554133" cy="382999"/>
            <a:chOff x="611560" y="4134756"/>
            <a:chExt cx="4165600" cy="287249"/>
          </a:xfrm>
        </p:grpSpPr>
        <p:sp>
          <p:nvSpPr>
            <p:cNvPr id="10" name="Freeform 10"/>
            <p:cNvSpPr/>
            <p:nvPr/>
          </p:nvSpPr>
          <p:spPr bwMode="auto">
            <a:xfrm>
              <a:off x="611560" y="4134756"/>
              <a:ext cx="4165600" cy="287249"/>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11" name="Freeform 10"/>
            <p:cNvSpPr/>
            <p:nvPr/>
          </p:nvSpPr>
          <p:spPr bwMode="auto">
            <a:xfrm>
              <a:off x="624360" y="4152380"/>
              <a:ext cx="4140000" cy="25200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grpSp>
      <p:sp>
        <p:nvSpPr>
          <p:cNvPr id="16" name="Freeform 8"/>
          <p:cNvSpPr/>
          <p:nvPr/>
        </p:nvSpPr>
        <p:spPr bwMode="auto">
          <a:xfrm>
            <a:off x="8544370" y="3155667"/>
            <a:ext cx="2341033" cy="2344543"/>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7BBF7C"/>
          </a:soli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21" name="TextBox 20"/>
          <p:cNvSpPr txBox="1"/>
          <p:nvPr/>
        </p:nvSpPr>
        <p:spPr>
          <a:xfrm>
            <a:off x="1826991" y="3432448"/>
            <a:ext cx="1632181" cy="680720"/>
          </a:xfrm>
          <a:prstGeom prst="rect">
            <a:avLst/>
          </a:prstGeom>
          <a:noFill/>
        </p:spPr>
        <p:txBody>
          <a:bodyPr wrap="square" rtlCol="0">
            <a:spAutoFit/>
          </a:bodyPr>
          <a:lstStyle/>
          <a:p>
            <a:pPr algn="ctr"/>
            <a:r>
              <a:rPr lang="zh-CN" altLang="en-US" sz="1865" b="1" dirty="0" smtClean="0">
                <a:solidFill>
                  <a:schemeClr val="bg1"/>
                </a:solidFill>
              </a:rPr>
              <a:t>此处添</a:t>
            </a:r>
          </a:p>
          <a:p>
            <a:pPr algn="ctr"/>
            <a:r>
              <a:rPr lang="zh-CN" altLang="en-US" sz="1865" b="1" dirty="0" smtClean="0">
                <a:solidFill>
                  <a:schemeClr val="bg1"/>
                </a:solidFill>
              </a:rPr>
              <a:t>加标题</a:t>
            </a:r>
          </a:p>
        </p:txBody>
      </p:sp>
      <p:sp>
        <p:nvSpPr>
          <p:cNvPr id="25" name="TextBox 24"/>
          <p:cNvSpPr txBox="1"/>
          <p:nvPr/>
        </p:nvSpPr>
        <p:spPr>
          <a:xfrm>
            <a:off x="8898795" y="3938088"/>
            <a:ext cx="1632181" cy="680720"/>
          </a:xfrm>
          <a:prstGeom prst="rect">
            <a:avLst/>
          </a:prstGeom>
          <a:noFill/>
        </p:spPr>
        <p:txBody>
          <a:bodyPr wrap="square" rtlCol="0">
            <a:spAutoFit/>
          </a:bodyPr>
          <a:lstStyle/>
          <a:p>
            <a:pPr algn="ctr"/>
            <a:r>
              <a:rPr lang="zh-CN" altLang="en-US" sz="1865" b="1" dirty="0" smtClean="0">
                <a:solidFill>
                  <a:schemeClr val="bg1"/>
                </a:solidFill>
              </a:rPr>
              <a:t>此处添</a:t>
            </a:r>
          </a:p>
          <a:p>
            <a:pPr algn="ctr"/>
            <a:r>
              <a:rPr lang="zh-CN" altLang="en-US" sz="1865" b="1" dirty="0" smtClean="0">
                <a:solidFill>
                  <a:schemeClr val="bg1"/>
                </a:solidFill>
              </a:rPr>
              <a:t>加标题</a:t>
            </a:r>
          </a:p>
        </p:txBody>
      </p:sp>
      <p:sp>
        <p:nvSpPr>
          <p:cNvPr id="26" name="TextBox 25"/>
          <p:cNvSpPr txBox="1"/>
          <p:nvPr/>
        </p:nvSpPr>
        <p:spPr>
          <a:xfrm>
            <a:off x="1061906" y="1348390"/>
            <a:ext cx="10069389" cy="93564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zh-CN"/>
            </a:defPPr>
            <a:lvl1pPr fontAlgn="base">
              <a:lnSpc>
                <a:spcPct val="120000"/>
              </a:lnSpc>
              <a:spcBef>
                <a:spcPct val="0"/>
              </a:spcBef>
              <a:spcAft>
                <a:spcPct val="0"/>
              </a:spcAft>
              <a:defRPr sz="1100">
                <a:solidFill>
                  <a:schemeClr val="tx1">
                    <a:lumMod val="50000"/>
                    <a:lumOff val="50000"/>
                  </a:schemeClr>
                </a:solidFill>
                <a:cs typeface="+mn-ea"/>
              </a:defRPr>
            </a:lvl1pPr>
          </a:lstStyle>
          <a:p>
            <a:r>
              <a:rPr sz="1465" dirty="0">
                <a:solidFill>
                  <a:schemeClr val="tx1">
                    <a:lumMod val="90000"/>
                    <a:lumOff val="10000"/>
                  </a:schemeClr>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nvGrpSpPr>
          <p:cNvPr id="29" name="组合 28"/>
          <p:cNvGrpSpPr/>
          <p:nvPr/>
        </p:nvGrpSpPr>
        <p:grpSpPr>
          <a:xfrm>
            <a:off x="3408304" y="3413101"/>
            <a:ext cx="2341033" cy="2344543"/>
            <a:chOff x="2555778" y="2803666"/>
            <a:chExt cx="1755775" cy="1758407"/>
          </a:xfrm>
        </p:grpSpPr>
        <p:sp>
          <p:nvSpPr>
            <p:cNvPr id="4" name="Freeform 8"/>
            <p:cNvSpPr/>
            <p:nvPr/>
          </p:nvSpPr>
          <p:spPr bwMode="auto">
            <a:xfrm>
              <a:off x="2555778" y="2803666"/>
              <a:ext cx="1755775" cy="1758407"/>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27" name="椭圆 26"/>
            <p:cNvSpPr/>
            <p:nvPr/>
          </p:nvSpPr>
          <p:spPr>
            <a:xfrm>
              <a:off x="2893665" y="3142869"/>
              <a:ext cx="1080000" cy="1080000"/>
            </a:xfrm>
            <a:prstGeom prst="ellipse">
              <a:avLst/>
            </a:prstGeom>
            <a:solidFill>
              <a:srgbClr val="CF0069"/>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735" b="1" dirty="0"/>
            </a:p>
          </p:txBody>
        </p:sp>
      </p:grpSp>
      <p:grpSp>
        <p:nvGrpSpPr>
          <p:cNvPr id="30" name="组合 29"/>
          <p:cNvGrpSpPr/>
          <p:nvPr/>
        </p:nvGrpSpPr>
        <p:grpSpPr>
          <a:xfrm>
            <a:off x="7008196" y="2189368"/>
            <a:ext cx="1957565" cy="1960500"/>
            <a:chOff x="5220072" y="1945241"/>
            <a:chExt cx="1468174" cy="1470375"/>
          </a:xfrm>
        </p:grpSpPr>
        <p:sp>
          <p:nvSpPr>
            <p:cNvPr id="19" name="Freeform 8"/>
            <p:cNvSpPr/>
            <p:nvPr/>
          </p:nvSpPr>
          <p:spPr bwMode="auto">
            <a:xfrm>
              <a:off x="5220072" y="1945241"/>
              <a:ext cx="1468174" cy="1470375"/>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prstClr val="white"/>
                </a:solidFill>
                <a:sym typeface="+mn-lt"/>
              </a:endParaRPr>
            </a:p>
          </p:txBody>
        </p:sp>
        <p:sp>
          <p:nvSpPr>
            <p:cNvPr id="28" name="椭圆 27"/>
            <p:cNvSpPr/>
            <p:nvPr/>
          </p:nvSpPr>
          <p:spPr>
            <a:xfrm>
              <a:off x="5486159" y="2212428"/>
              <a:ext cx="936000" cy="936000"/>
            </a:xfrm>
            <a:prstGeom prst="ellipse">
              <a:avLst/>
            </a:prstGeom>
            <a:solidFill>
              <a:srgbClr val="CF0069"/>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735" b="1" dirty="0"/>
            </a:p>
          </p:txBody>
        </p:sp>
      </p:grpSp>
      <p:sp>
        <p:nvSpPr>
          <p:cNvPr id="22" name="TextBox 21"/>
          <p:cNvSpPr txBox="1"/>
          <p:nvPr/>
        </p:nvSpPr>
        <p:spPr>
          <a:xfrm>
            <a:off x="3762730" y="4216040"/>
            <a:ext cx="1632181" cy="680720"/>
          </a:xfrm>
          <a:prstGeom prst="rect">
            <a:avLst/>
          </a:prstGeom>
          <a:noFill/>
        </p:spPr>
        <p:txBody>
          <a:bodyPr wrap="square" rtlCol="0">
            <a:spAutoFit/>
          </a:bodyPr>
          <a:lstStyle/>
          <a:p>
            <a:pPr algn="ctr"/>
            <a:r>
              <a:rPr lang="zh-CN" altLang="en-US" sz="1865" b="1" dirty="0" smtClean="0">
                <a:solidFill>
                  <a:schemeClr val="bg1"/>
                </a:solidFill>
              </a:rPr>
              <a:t>此处添</a:t>
            </a:r>
          </a:p>
          <a:p>
            <a:pPr algn="ctr"/>
            <a:r>
              <a:rPr lang="zh-CN" altLang="en-US" sz="1865" b="1" dirty="0" smtClean="0">
                <a:solidFill>
                  <a:schemeClr val="bg1"/>
                </a:solidFill>
              </a:rPr>
              <a:t>加标题</a:t>
            </a:r>
          </a:p>
        </p:txBody>
      </p:sp>
      <p:sp>
        <p:nvSpPr>
          <p:cNvPr id="24" name="TextBox 23"/>
          <p:cNvSpPr txBox="1"/>
          <p:nvPr/>
        </p:nvSpPr>
        <p:spPr>
          <a:xfrm>
            <a:off x="7170888" y="2820804"/>
            <a:ext cx="1632181" cy="680720"/>
          </a:xfrm>
          <a:prstGeom prst="rect">
            <a:avLst/>
          </a:prstGeom>
          <a:noFill/>
        </p:spPr>
        <p:txBody>
          <a:bodyPr wrap="square" rtlCol="0">
            <a:spAutoFit/>
          </a:bodyPr>
          <a:lstStyle/>
          <a:p>
            <a:pPr algn="ctr"/>
            <a:r>
              <a:rPr lang="zh-CN" altLang="en-US" sz="1865" b="1" dirty="0" smtClean="0">
                <a:solidFill>
                  <a:schemeClr val="bg1"/>
                </a:solidFill>
              </a:rPr>
              <a:t>此处添</a:t>
            </a:r>
          </a:p>
          <a:p>
            <a:pPr algn="ctr"/>
            <a:r>
              <a:rPr lang="zh-CN" altLang="en-US" sz="1865" b="1" dirty="0" smtClean="0">
                <a:solidFill>
                  <a:schemeClr val="bg1"/>
                </a:solidFill>
              </a:rPr>
              <a:t>加标题</a:t>
            </a:r>
          </a:p>
        </p:txBody>
      </p:sp>
      <p:sp>
        <p:nvSpPr>
          <p:cNvPr id="13" name="Freeform 8"/>
          <p:cNvSpPr/>
          <p:nvPr/>
        </p:nvSpPr>
        <p:spPr bwMode="auto">
          <a:xfrm>
            <a:off x="5594310" y="3027763"/>
            <a:ext cx="1632181" cy="163462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7BBF7C"/>
          </a:solidFill>
          <a:ln w="22225">
            <a:gradFill>
              <a:gsLst>
                <a:gs pos="100000">
                  <a:schemeClr val="bg1">
                    <a:lumMod val="85000"/>
                  </a:schemeClr>
                </a:gs>
                <a:gs pos="0">
                  <a:schemeClr val="bg1"/>
                </a:gs>
              </a:gsLst>
              <a:lin ang="8100000" scaled="0"/>
            </a:gradFill>
          </a:ln>
          <a:effectLst>
            <a:outerShdw blurRad="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dirty="0">
              <a:solidFill>
                <a:schemeClr val="bg1"/>
              </a:solidFill>
              <a:sym typeface="+mn-lt"/>
            </a:endParaRPr>
          </a:p>
        </p:txBody>
      </p:sp>
      <p:sp>
        <p:nvSpPr>
          <p:cNvPr id="23" name="TextBox 22"/>
          <p:cNvSpPr txBox="1"/>
          <p:nvPr/>
        </p:nvSpPr>
        <p:spPr>
          <a:xfrm>
            <a:off x="5594310" y="3496263"/>
            <a:ext cx="1632181" cy="680720"/>
          </a:xfrm>
          <a:prstGeom prst="rect">
            <a:avLst/>
          </a:prstGeom>
          <a:noFill/>
        </p:spPr>
        <p:txBody>
          <a:bodyPr wrap="square" rtlCol="0">
            <a:spAutoFit/>
          </a:bodyPr>
          <a:lstStyle/>
          <a:p>
            <a:pPr algn="ctr"/>
            <a:r>
              <a:rPr lang="zh-CN" altLang="en-US" sz="1865" b="1" dirty="0" smtClean="0">
                <a:solidFill>
                  <a:schemeClr val="bg1"/>
                </a:solidFill>
              </a:rPr>
              <a:t>此处添</a:t>
            </a:r>
          </a:p>
          <a:p>
            <a:pPr algn="ctr"/>
            <a:r>
              <a:rPr lang="zh-CN" altLang="en-US" sz="1865" b="1" dirty="0" smtClean="0">
                <a:solidFill>
                  <a:schemeClr val="bg1"/>
                </a:solidFill>
              </a:rPr>
              <a:t>加标题</a:t>
            </a:r>
          </a:p>
        </p:txBody>
      </p:sp>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1000"/>
                                        <p:tgtEl>
                                          <p:spTgt spid="26"/>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500"/>
                                        <p:tgtEl>
                                          <p:spTgt spid="21"/>
                                        </p:tgtEl>
                                      </p:cBhvr>
                                    </p:animEffect>
                                  </p:childTnLst>
                                </p:cTn>
                              </p:par>
                              <p:par>
                                <p:cTn id="12" presetID="2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25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childTnLst>
                                </p:cTn>
                              </p:par>
                              <p:par>
                                <p:cTn id="20" presetID="14" presetClass="entr" presetSubtype="10" fill="hold" grpId="0" nodeType="withEffect">
                                  <p:stCondLst>
                                    <p:cond delay="50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23" presetClass="entr" presetSubtype="16"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4" presetClass="entr" presetSubtype="10" fill="hold" grpId="0" nodeType="withEffect">
                                  <p:stCondLst>
                                    <p:cond delay="75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par>
                                <p:cTn id="30" presetID="14" presetClass="entr" presetSubtype="10" fill="hold" grpId="0" nodeType="withEffect">
                                  <p:stCondLst>
                                    <p:cond delay="75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par>
                                <p:cTn id="33" presetID="23" presetClass="entr" presetSubtype="16" fill="hold" nodeType="withEffect">
                                  <p:stCondLst>
                                    <p:cond delay="75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14" presetClass="entr" presetSubtype="10" fill="hold" grpId="0" nodeType="withEffect">
                                  <p:stCondLst>
                                    <p:cond delay="1000"/>
                                  </p:stCondLst>
                                  <p:childTnLst>
                                    <p:set>
                                      <p:cBhvr>
                                        <p:cTn id="38" dur="1" fill="hold">
                                          <p:stCondLst>
                                            <p:cond delay="0"/>
                                          </p:stCondLst>
                                        </p:cTn>
                                        <p:tgtEl>
                                          <p:spTgt spid="25"/>
                                        </p:tgtEl>
                                        <p:attrNameLst>
                                          <p:attrName>style.visibility</p:attrName>
                                        </p:attrNameLst>
                                      </p:cBhvr>
                                      <p:to>
                                        <p:strVal val="visible"/>
                                      </p:to>
                                    </p:set>
                                    <p:animEffect transition="in" filter="randombar(horizontal)">
                                      <p:cBhvr>
                                        <p:cTn id="39" dur="500"/>
                                        <p:tgtEl>
                                          <p:spTgt spid="25"/>
                                        </p:tgtEl>
                                      </p:cBhvr>
                                    </p:animEffect>
                                  </p:childTnLst>
                                </p:cTn>
                              </p:par>
                              <p:par>
                                <p:cTn id="40" presetID="23" presetClass="entr" presetSubtype="16"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childTnLst>
                          </p:cTn>
                        </p:par>
                        <p:par>
                          <p:cTn id="44" fill="hold">
                            <p:stCondLst>
                              <p:cond delay="1500"/>
                            </p:stCondLst>
                            <p:childTnLst>
                              <p:par>
                                <p:cTn id="45" presetID="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8" presetClass="emph" presetSubtype="0" repeatCount="3000" fill="hold" grpId="1" nodeType="withEffect">
                                  <p:stCondLst>
                                    <p:cond delay="500"/>
                                  </p:stCondLst>
                                  <p:childTnLst>
                                    <p:animRot by="21600000">
                                      <p:cBhvr>
                                        <p:cTn id="50" dur="2000" fill="hold"/>
                                        <p:tgtEl>
                                          <p:spTgt spid="7"/>
                                        </p:tgtEl>
                                        <p:attrNameLst>
                                          <p:attrName>r</p:attrName>
                                        </p:attrNameLst>
                                      </p:cBhvr>
                                    </p:animRot>
                                  </p:childTnLst>
                                </p:cTn>
                              </p:par>
                              <p:par>
                                <p:cTn id="51" presetID="8" presetClass="emph" presetSubtype="0" repeatCount="3000" fill="hold" nodeType="withEffect">
                                  <p:stCondLst>
                                    <p:cond delay="750"/>
                                  </p:stCondLst>
                                  <p:childTnLst>
                                    <p:animRot by="-21600000">
                                      <p:cBhvr>
                                        <p:cTn id="52" dur="2000" fill="hold"/>
                                        <p:tgtEl>
                                          <p:spTgt spid="29"/>
                                        </p:tgtEl>
                                        <p:attrNameLst>
                                          <p:attrName>r</p:attrName>
                                        </p:attrNameLst>
                                      </p:cBhvr>
                                    </p:animRot>
                                  </p:childTnLst>
                                </p:cTn>
                              </p:par>
                              <p:par>
                                <p:cTn id="53" presetID="8" presetClass="emph" presetSubtype="0" repeatCount="3000" fill="hold" grpId="1" nodeType="withEffect">
                                  <p:stCondLst>
                                    <p:cond delay="1000"/>
                                  </p:stCondLst>
                                  <p:childTnLst>
                                    <p:animRot by="21600000">
                                      <p:cBhvr>
                                        <p:cTn id="54" dur="2000" fill="hold"/>
                                        <p:tgtEl>
                                          <p:spTgt spid="13"/>
                                        </p:tgtEl>
                                        <p:attrNameLst>
                                          <p:attrName>r</p:attrName>
                                        </p:attrNameLst>
                                      </p:cBhvr>
                                    </p:animRot>
                                  </p:childTnLst>
                                </p:cTn>
                              </p:par>
                              <p:par>
                                <p:cTn id="55" presetID="8" presetClass="emph" presetSubtype="0" repeatCount="3000" fill="hold" nodeType="withEffect">
                                  <p:stCondLst>
                                    <p:cond delay="1250"/>
                                  </p:stCondLst>
                                  <p:childTnLst>
                                    <p:animRot by="-21600000">
                                      <p:cBhvr>
                                        <p:cTn id="56" dur="2000" fill="hold"/>
                                        <p:tgtEl>
                                          <p:spTgt spid="30"/>
                                        </p:tgtEl>
                                        <p:attrNameLst>
                                          <p:attrName>r</p:attrName>
                                        </p:attrNameLst>
                                      </p:cBhvr>
                                    </p:animRot>
                                  </p:childTnLst>
                                </p:cTn>
                              </p:par>
                              <p:par>
                                <p:cTn id="57" presetID="8" presetClass="emph" presetSubtype="0" repeatCount="3000" fill="hold" grpId="1" nodeType="withEffect">
                                  <p:stCondLst>
                                    <p:cond delay="1500"/>
                                  </p:stCondLst>
                                  <p:childTnLst>
                                    <p:animRot by="21600000">
                                      <p:cBhvr>
                                        <p:cTn id="58" dur="2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P spid="16" grpId="0" bldLvl="0" animBg="1"/>
      <p:bldP spid="16" grpId="1" bldLvl="0" animBg="1"/>
      <p:bldP spid="21" grpId="0"/>
      <p:bldP spid="25" grpId="0"/>
      <p:bldP spid="26" grpId="0"/>
      <p:bldP spid="22" grpId="0"/>
      <p:bldP spid="24" grpId="0"/>
      <p:bldP spid="13" grpId="0" bldLvl="0" animBg="1"/>
      <p:bldP spid="13" grpId="1" bldLvl="0" animBg="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36" name="MH_SubTitle_1"/>
          <p:cNvSpPr txBox="1">
            <a:spLocks noChangeArrowheads="1"/>
          </p:cNvSpPr>
          <p:nvPr>
            <p:custDataLst>
              <p:tags r:id="rId2"/>
            </p:custDataLst>
          </p:nvPr>
        </p:nvSpPr>
        <p:spPr bwMode="auto">
          <a:xfrm>
            <a:off x="1670096" y="5235049"/>
            <a:ext cx="2204081" cy="39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r>
              <a:rPr lang="zh-CN" altLang="en-US" sz="1865" b="1" dirty="0">
                <a:solidFill>
                  <a:schemeClr val="tx1">
                    <a:lumMod val="90000"/>
                    <a:lumOff val="10000"/>
                  </a:schemeClr>
                </a:solidFill>
                <a:latin typeface="+mn-lt"/>
                <a:ea typeface="+mn-ea"/>
              </a:rPr>
              <a:t>此处添加标题</a:t>
            </a:r>
          </a:p>
        </p:txBody>
      </p:sp>
      <p:sp>
        <p:nvSpPr>
          <p:cNvPr id="43037" name="MH_SubTitle_3"/>
          <p:cNvSpPr txBox="1">
            <a:spLocks noChangeArrowheads="1"/>
          </p:cNvSpPr>
          <p:nvPr>
            <p:custDataLst>
              <p:tags r:id="rId3"/>
            </p:custDataLst>
          </p:nvPr>
        </p:nvSpPr>
        <p:spPr bwMode="auto">
          <a:xfrm>
            <a:off x="5025219" y="5235049"/>
            <a:ext cx="2204083" cy="39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a:defRPr b="1">
                <a:solidFill>
                  <a:schemeClr val="bg1">
                    <a:lumMod val="50000"/>
                  </a:schemeClr>
                </a:solidFill>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zh-CN" altLang="en-US" sz="1865" dirty="0">
                <a:solidFill>
                  <a:schemeClr val="tx1">
                    <a:lumMod val="90000"/>
                    <a:lumOff val="10000"/>
                  </a:schemeClr>
                </a:solidFill>
              </a:rPr>
              <a:t>此处添加标题</a:t>
            </a:r>
          </a:p>
        </p:txBody>
      </p:sp>
      <p:sp>
        <p:nvSpPr>
          <p:cNvPr id="43038" name="MH_SubTitle_5"/>
          <p:cNvSpPr txBox="1">
            <a:spLocks noChangeArrowheads="1"/>
          </p:cNvSpPr>
          <p:nvPr>
            <p:custDataLst>
              <p:tags r:id="rId4"/>
            </p:custDataLst>
          </p:nvPr>
        </p:nvSpPr>
        <p:spPr bwMode="auto">
          <a:xfrm>
            <a:off x="8307067" y="5235049"/>
            <a:ext cx="2206024" cy="39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a:defRPr b="1">
                <a:solidFill>
                  <a:schemeClr val="bg1">
                    <a:lumMod val="50000"/>
                  </a:schemeClr>
                </a:solidFill>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zh-CN" altLang="en-US" sz="1865" dirty="0">
                <a:solidFill>
                  <a:schemeClr val="tx1">
                    <a:lumMod val="90000"/>
                    <a:lumOff val="10000"/>
                  </a:schemeClr>
                </a:solidFill>
              </a:rPr>
              <a:t>此处添加标题</a:t>
            </a:r>
          </a:p>
        </p:txBody>
      </p:sp>
      <p:sp>
        <p:nvSpPr>
          <p:cNvPr id="43039" name="MH_SubTitle_4"/>
          <p:cNvSpPr txBox="1">
            <a:spLocks noChangeArrowheads="1"/>
          </p:cNvSpPr>
          <p:nvPr>
            <p:custDataLst>
              <p:tags r:id="rId5"/>
            </p:custDataLst>
          </p:nvPr>
        </p:nvSpPr>
        <p:spPr bwMode="auto">
          <a:xfrm>
            <a:off x="6664202" y="1272084"/>
            <a:ext cx="2204083" cy="36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a:defRPr b="1">
                <a:solidFill>
                  <a:schemeClr val="bg1">
                    <a:lumMod val="50000"/>
                  </a:schemeClr>
                </a:solidFill>
              </a:defRPr>
            </a:lvl1pPr>
            <a:lvl2pPr marL="742950" indent="-285750">
              <a:defRPr>
                <a:latin typeface="Times New Roman" panose="02020603050405020304" pitchFamily="18" charset="0"/>
                <a:ea typeface="微软雅黑" panose="020B0503020204020204" pitchFamily="34" charset="-122"/>
              </a:defRPr>
            </a:lvl2pPr>
            <a:lvl3pPr marL="1143000" indent="-228600">
              <a:defRPr>
                <a:latin typeface="Times New Roman" panose="02020603050405020304" pitchFamily="18" charset="0"/>
                <a:ea typeface="微软雅黑" panose="020B0503020204020204" pitchFamily="34" charset="-122"/>
              </a:defRPr>
            </a:lvl3pPr>
            <a:lvl4pPr marL="1600200" indent="-228600">
              <a:defRPr>
                <a:latin typeface="Times New Roman" panose="02020603050405020304" pitchFamily="18" charset="0"/>
                <a:ea typeface="微软雅黑" panose="020B0503020204020204" pitchFamily="34" charset="-122"/>
              </a:defRPr>
            </a:lvl4pPr>
            <a:lvl5pPr marL="2057400" indent="-228600">
              <a:defRPr>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latin typeface="Times New Roman" panose="02020603050405020304" pitchFamily="18" charset="0"/>
                <a:ea typeface="微软雅黑" panose="020B0503020204020204" pitchFamily="34" charset="-122"/>
              </a:defRPr>
            </a:lvl9pPr>
          </a:lstStyle>
          <a:p>
            <a:r>
              <a:rPr lang="zh-CN" altLang="en-US" sz="1865" dirty="0">
                <a:solidFill>
                  <a:schemeClr val="tx1">
                    <a:lumMod val="90000"/>
                    <a:lumOff val="10000"/>
                  </a:schemeClr>
                </a:solidFill>
              </a:rPr>
              <a:t>此处添加标题</a:t>
            </a:r>
          </a:p>
        </p:txBody>
      </p:sp>
      <p:sp>
        <p:nvSpPr>
          <p:cNvPr id="43040" name="MH_SubTitle_2"/>
          <p:cNvSpPr txBox="1">
            <a:spLocks noChangeArrowheads="1"/>
          </p:cNvSpPr>
          <p:nvPr>
            <p:custDataLst>
              <p:tags r:id="rId6"/>
            </p:custDataLst>
          </p:nvPr>
        </p:nvSpPr>
        <p:spPr bwMode="auto">
          <a:xfrm>
            <a:off x="3428959" y="1272084"/>
            <a:ext cx="2202140" cy="36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r>
              <a:rPr lang="zh-CN" altLang="en-US" sz="1865" b="1" dirty="0" smtClean="0">
                <a:solidFill>
                  <a:schemeClr val="tx1">
                    <a:lumMod val="90000"/>
                    <a:lumOff val="10000"/>
                  </a:schemeClr>
                </a:solidFill>
                <a:latin typeface="+mn-lt"/>
                <a:ea typeface="+mn-ea"/>
              </a:rPr>
              <a:t>此处添加标题</a:t>
            </a:r>
          </a:p>
        </p:txBody>
      </p:sp>
      <p:grpSp>
        <p:nvGrpSpPr>
          <p:cNvPr id="7" name="组合 6"/>
          <p:cNvGrpSpPr/>
          <p:nvPr/>
        </p:nvGrpSpPr>
        <p:grpSpPr>
          <a:xfrm>
            <a:off x="3628976" y="1750396"/>
            <a:ext cx="1638983" cy="1637324"/>
            <a:chOff x="2721282" y="1528821"/>
            <a:chExt cx="1229237" cy="1227993"/>
          </a:xfrm>
        </p:grpSpPr>
        <p:sp>
          <p:nvSpPr>
            <p:cNvPr id="170" name="MH_Other_1"/>
            <p:cNvSpPr/>
            <p:nvPr>
              <p:custDataLst>
                <p:tags r:id="rId78"/>
              </p:custDataLst>
            </p:nvPr>
          </p:nvSpPr>
          <p:spPr>
            <a:xfrm>
              <a:off x="2721282" y="1528821"/>
              <a:ext cx="1229237" cy="1227993"/>
            </a:xfrm>
            <a:prstGeom prst="rect">
              <a:avLst/>
            </a:prstGeom>
            <a:solidFill>
              <a:sysClr val="window" lastClr="FFFFFF"/>
            </a:solidFill>
            <a:ln w="12700" cap="flat" cmpd="sng" algn="ctr">
              <a:noFill/>
              <a:prstDash val="solid"/>
              <a:miter lim="800000"/>
            </a:ln>
            <a:effectLst>
              <a:outerShdw blurRad="177800" dist="190500" dir="81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75" name="MH_Other_6"/>
            <p:cNvSpPr/>
            <p:nvPr>
              <p:custDataLst>
                <p:tags r:id="rId79"/>
              </p:custDataLst>
            </p:nvPr>
          </p:nvSpPr>
          <p:spPr>
            <a:xfrm flipH="1">
              <a:off x="2721282" y="1528821"/>
              <a:ext cx="1229237" cy="1227993"/>
            </a:xfrm>
            <a:prstGeom prst="rtTriangle">
              <a:avLst/>
            </a:prstGeom>
            <a:solidFill>
              <a:srgbClr val="A5A5A5">
                <a:lumMod val="20000"/>
                <a:lumOff val="80000"/>
              </a:srgb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80" name="MH_Other_11"/>
            <p:cNvSpPr>
              <a:spLocks noChangeAspect="1"/>
            </p:cNvSpPr>
            <p:nvPr>
              <p:custDataLst>
                <p:tags r:id="rId80"/>
              </p:custDataLst>
            </p:nvPr>
          </p:nvSpPr>
          <p:spPr>
            <a:xfrm>
              <a:off x="2901684" y="1708054"/>
              <a:ext cx="933720" cy="932774"/>
            </a:xfrm>
            <a:prstGeom prst="ellipse">
              <a:avLst/>
            </a:prstGeom>
            <a:solidFill>
              <a:srgbClr val="7BBF7C"/>
            </a:solidFill>
            <a:ln w="12700" cap="flat" cmpd="sng" algn="ctr">
              <a:noFill/>
              <a:prstDash val="solid"/>
              <a:miter lim="800000"/>
            </a:ln>
            <a:effectLst>
              <a:innerShdw blurRad="114300" dist="114300" dir="18900000">
                <a:prstClr val="black">
                  <a:alpha val="30000"/>
                </a:prstClr>
              </a:inn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90" name="MH_Other_16"/>
            <p:cNvSpPr>
              <a:spLocks noEditPoints="1"/>
            </p:cNvSpPr>
            <p:nvPr>
              <p:custDataLst>
                <p:tags r:id="rId81"/>
              </p:custDataLst>
            </p:nvPr>
          </p:nvSpPr>
          <p:spPr bwMode="auto">
            <a:xfrm>
              <a:off x="3162585" y="1988591"/>
              <a:ext cx="412173" cy="371017"/>
            </a:xfrm>
            <a:custGeom>
              <a:avLst/>
              <a:gdLst>
                <a:gd name="T0" fmla="*/ 198935783 w 116"/>
                <a:gd name="T1" fmla="*/ 349570235 h 104"/>
                <a:gd name="T2" fmla="*/ 298402238 w 116"/>
                <a:gd name="T3" fmla="*/ 482740947 h 104"/>
                <a:gd name="T4" fmla="*/ 431025136 w 116"/>
                <a:gd name="T5" fmla="*/ 391186082 h 104"/>
                <a:gd name="T6" fmla="*/ 331558681 w 116"/>
                <a:gd name="T7" fmla="*/ 258015370 h 104"/>
                <a:gd name="T8" fmla="*/ 439313528 w 116"/>
                <a:gd name="T9" fmla="*/ 199756068 h 104"/>
                <a:gd name="T10" fmla="*/ 58021620 w 116"/>
                <a:gd name="T11" fmla="*/ 0 h 104"/>
                <a:gd name="T12" fmla="*/ 91178063 w 116"/>
                <a:gd name="T13" fmla="*/ 424478761 h 104"/>
                <a:gd name="T14" fmla="*/ 198935783 w 116"/>
                <a:gd name="T15" fmla="*/ 349570235 h 104"/>
                <a:gd name="T16" fmla="*/ 770872209 w 116"/>
                <a:gd name="T17" fmla="*/ 357893404 h 104"/>
                <a:gd name="T18" fmla="*/ 878627056 w 116"/>
                <a:gd name="T19" fmla="*/ 432801930 h 104"/>
                <a:gd name="T20" fmla="*/ 920071891 w 116"/>
                <a:gd name="T21" fmla="*/ 8323170 h 104"/>
                <a:gd name="T22" fmla="*/ 538779983 w 116"/>
                <a:gd name="T23" fmla="*/ 199756068 h 104"/>
                <a:gd name="T24" fmla="*/ 638249311 w 116"/>
                <a:gd name="T25" fmla="*/ 266338540 h 104"/>
                <a:gd name="T26" fmla="*/ 0 w 116"/>
                <a:gd name="T27" fmla="*/ 690817300 h 104"/>
                <a:gd name="T28" fmla="*/ 24868051 w 116"/>
                <a:gd name="T29" fmla="*/ 848957521 h 104"/>
                <a:gd name="T30" fmla="*/ 770872209 w 116"/>
                <a:gd name="T31" fmla="*/ 357893404 h 104"/>
                <a:gd name="T32" fmla="*/ 671402880 w 116"/>
                <a:gd name="T33" fmla="*/ 582618981 h 104"/>
                <a:gd name="T34" fmla="*/ 538779983 w 116"/>
                <a:gd name="T35" fmla="*/ 690817300 h 104"/>
                <a:gd name="T36" fmla="*/ 920071891 w 116"/>
                <a:gd name="T37" fmla="*/ 865603860 h 104"/>
                <a:gd name="T38" fmla="*/ 961516726 w 116"/>
                <a:gd name="T39" fmla="*/ 707463639 h 104"/>
                <a:gd name="T40" fmla="*/ 671402880 w 116"/>
                <a:gd name="T41" fmla="*/ 582618981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24" y="42"/>
                  </a:moveTo>
                  <a:cubicBezTo>
                    <a:pt x="28" y="48"/>
                    <a:pt x="32" y="53"/>
                    <a:pt x="36" y="58"/>
                  </a:cubicBezTo>
                  <a:cubicBezTo>
                    <a:pt x="41" y="55"/>
                    <a:pt x="47" y="51"/>
                    <a:pt x="52" y="47"/>
                  </a:cubicBezTo>
                  <a:cubicBezTo>
                    <a:pt x="48" y="42"/>
                    <a:pt x="44" y="37"/>
                    <a:pt x="40" y="31"/>
                  </a:cubicBezTo>
                  <a:cubicBezTo>
                    <a:pt x="53" y="24"/>
                    <a:pt x="53" y="24"/>
                    <a:pt x="53" y="24"/>
                  </a:cubicBezTo>
                  <a:cubicBezTo>
                    <a:pt x="7" y="0"/>
                    <a:pt x="7" y="0"/>
                    <a:pt x="7" y="0"/>
                  </a:cubicBezTo>
                  <a:cubicBezTo>
                    <a:pt x="11" y="51"/>
                    <a:pt x="11" y="51"/>
                    <a:pt x="11" y="51"/>
                  </a:cubicBezTo>
                  <a:lnTo>
                    <a:pt x="24" y="42"/>
                  </a:lnTo>
                  <a:close/>
                  <a:moveTo>
                    <a:pt x="93" y="43"/>
                  </a:moveTo>
                  <a:cubicBezTo>
                    <a:pt x="106" y="52"/>
                    <a:pt x="106" y="52"/>
                    <a:pt x="106" y="52"/>
                  </a:cubicBezTo>
                  <a:cubicBezTo>
                    <a:pt x="111" y="1"/>
                    <a:pt x="111" y="1"/>
                    <a:pt x="111" y="1"/>
                  </a:cubicBezTo>
                  <a:cubicBezTo>
                    <a:pt x="65" y="24"/>
                    <a:pt x="65" y="24"/>
                    <a:pt x="65" y="24"/>
                  </a:cubicBezTo>
                  <a:cubicBezTo>
                    <a:pt x="77" y="32"/>
                    <a:pt x="77" y="32"/>
                    <a:pt x="77" y="32"/>
                  </a:cubicBezTo>
                  <a:cubicBezTo>
                    <a:pt x="49" y="72"/>
                    <a:pt x="0" y="82"/>
                    <a:pt x="0" y="83"/>
                  </a:cubicBezTo>
                  <a:cubicBezTo>
                    <a:pt x="3" y="102"/>
                    <a:pt x="3" y="102"/>
                    <a:pt x="3" y="102"/>
                  </a:cubicBezTo>
                  <a:cubicBezTo>
                    <a:pt x="6" y="102"/>
                    <a:pt x="60" y="90"/>
                    <a:pt x="93" y="43"/>
                  </a:cubicBezTo>
                  <a:close/>
                  <a:moveTo>
                    <a:pt x="81" y="70"/>
                  </a:moveTo>
                  <a:cubicBezTo>
                    <a:pt x="76" y="75"/>
                    <a:pt x="71" y="79"/>
                    <a:pt x="65" y="83"/>
                  </a:cubicBezTo>
                  <a:cubicBezTo>
                    <a:pt x="88" y="98"/>
                    <a:pt x="110" y="104"/>
                    <a:pt x="111" y="104"/>
                  </a:cubicBezTo>
                  <a:cubicBezTo>
                    <a:pt x="116" y="85"/>
                    <a:pt x="116" y="85"/>
                    <a:pt x="116" y="85"/>
                  </a:cubicBezTo>
                  <a:cubicBezTo>
                    <a:pt x="115" y="85"/>
                    <a:pt x="100" y="81"/>
                    <a:pt x="81" y="7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grpSp>
      <p:grpSp>
        <p:nvGrpSpPr>
          <p:cNvPr id="9" name="组合 8"/>
          <p:cNvGrpSpPr/>
          <p:nvPr/>
        </p:nvGrpSpPr>
        <p:grpSpPr>
          <a:xfrm>
            <a:off x="6906942" y="1750396"/>
            <a:ext cx="1638983" cy="1637324"/>
            <a:chOff x="5179756" y="1528821"/>
            <a:chExt cx="1229237" cy="1227993"/>
          </a:xfrm>
        </p:grpSpPr>
        <p:sp>
          <p:nvSpPr>
            <p:cNvPr id="173" name="MH_Other_4"/>
            <p:cNvSpPr/>
            <p:nvPr>
              <p:custDataLst>
                <p:tags r:id="rId74"/>
              </p:custDataLst>
            </p:nvPr>
          </p:nvSpPr>
          <p:spPr>
            <a:xfrm>
              <a:off x="5179756" y="1528821"/>
              <a:ext cx="1229237" cy="1227993"/>
            </a:xfrm>
            <a:prstGeom prst="rect">
              <a:avLst/>
            </a:prstGeom>
            <a:solidFill>
              <a:sysClr val="window" lastClr="FFFFFF"/>
            </a:solidFill>
            <a:ln w="12700" cap="flat" cmpd="sng" algn="ctr">
              <a:noFill/>
              <a:prstDash val="solid"/>
              <a:miter lim="800000"/>
            </a:ln>
            <a:effectLst>
              <a:outerShdw blurRad="177800" dist="190500" dir="81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76" name="MH_Other_7"/>
            <p:cNvSpPr/>
            <p:nvPr>
              <p:custDataLst>
                <p:tags r:id="rId75"/>
              </p:custDataLst>
            </p:nvPr>
          </p:nvSpPr>
          <p:spPr>
            <a:xfrm flipH="1">
              <a:off x="5179756" y="1528821"/>
              <a:ext cx="1229237" cy="1227993"/>
            </a:xfrm>
            <a:prstGeom prst="rtTriangle">
              <a:avLst/>
            </a:prstGeom>
            <a:solidFill>
              <a:srgbClr val="A5A5A5">
                <a:lumMod val="20000"/>
                <a:lumOff val="80000"/>
              </a:srgb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81" name="MH_Other_12"/>
            <p:cNvSpPr>
              <a:spLocks noChangeAspect="1"/>
            </p:cNvSpPr>
            <p:nvPr>
              <p:custDataLst>
                <p:tags r:id="rId76"/>
              </p:custDataLst>
            </p:nvPr>
          </p:nvSpPr>
          <p:spPr>
            <a:xfrm>
              <a:off x="5328548" y="1708054"/>
              <a:ext cx="933720" cy="932774"/>
            </a:xfrm>
            <a:prstGeom prst="ellipse">
              <a:avLst/>
            </a:prstGeom>
            <a:solidFill>
              <a:srgbClr val="7BBF7C"/>
            </a:solidFill>
            <a:ln w="12700" cap="flat" cmpd="sng" algn="ctr">
              <a:noFill/>
              <a:prstDash val="solid"/>
              <a:miter lim="800000"/>
            </a:ln>
            <a:effectLst>
              <a:innerShdw blurRad="114300" dist="114300" dir="18900000">
                <a:prstClr val="black">
                  <a:alpha val="30000"/>
                </a:prstClr>
              </a:inn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91" name="MH_Other_17"/>
            <p:cNvSpPr>
              <a:spLocks noEditPoints="1"/>
            </p:cNvSpPr>
            <p:nvPr>
              <p:custDataLst>
                <p:tags r:id="rId77"/>
              </p:custDataLst>
            </p:nvPr>
          </p:nvSpPr>
          <p:spPr bwMode="auto">
            <a:xfrm>
              <a:off x="5599212" y="1959491"/>
              <a:ext cx="393239" cy="430670"/>
            </a:xfrm>
            <a:custGeom>
              <a:avLst/>
              <a:gdLst>
                <a:gd name="T0" fmla="*/ 734054227 w 110"/>
                <a:gd name="T1" fmla="*/ 139634158 h 122"/>
                <a:gd name="T2" fmla="*/ 650638318 w 110"/>
                <a:gd name="T3" fmla="*/ 254626152 h 122"/>
                <a:gd name="T4" fmla="*/ 775759295 w 110"/>
                <a:gd name="T5" fmla="*/ 501036340 h 122"/>
                <a:gd name="T6" fmla="*/ 475464909 w 110"/>
                <a:gd name="T7" fmla="*/ 813157057 h 122"/>
                <a:gd name="T8" fmla="*/ 475464909 w 110"/>
                <a:gd name="T9" fmla="*/ 763875592 h 122"/>
                <a:gd name="T10" fmla="*/ 266928023 w 110"/>
                <a:gd name="T11" fmla="*/ 887080686 h 122"/>
                <a:gd name="T12" fmla="*/ 475464909 w 110"/>
                <a:gd name="T13" fmla="*/ 1002072680 h 122"/>
                <a:gd name="T14" fmla="*/ 475464909 w 110"/>
                <a:gd name="T15" fmla="*/ 952791215 h 122"/>
                <a:gd name="T16" fmla="*/ 917566341 w 110"/>
                <a:gd name="T17" fmla="*/ 501036340 h 122"/>
                <a:gd name="T18" fmla="*/ 734054227 w 110"/>
                <a:gd name="T19" fmla="*/ 139634158 h 122"/>
                <a:gd name="T20" fmla="*/ 417076659 w 110"/>
                <a:gd name="T21" fmla="*/ 0 h 122"/>
                <a:gd name="T22" fmla="*/ 417076659 w 110"/>
                <a:gd name="T23" fmla="*/ 49281465 h 122"/>
                <a:gd name="T24" fmla="*/ 0 w 110"/>
                <a:gd name="T25" fmla="*/ 501036340 h 122"/>
                <a:gd name="T26" fmla="*/ 158487341 w 110"/>
                <a:gd name="T27" fmla="*/ 846012322 h 122"/>
                <a:gd name="T28" fmla="*/ 250244841 w 110"/>
                <a:gd name="T29" fmla="*/ 739233428 h 122"/>
                <a:gd name="T30" fmla="*/ 141807045 w 110"/>
                <a:gd name="T31" fmla="*/ 501036340 h 122"/>
                <a:gd name="T32" fmla="*/ 417076659 w 110"/>
                <a:gd name="T33" fmla="*/ 188915623 h 122"/>
                <a:gd name="T34" fmla="*/ 417076659 w 110"/>
                <a:gd name="T35" fmla="*/ 238197088 h 122"/>
                <a:gd name="T36" fmla="*/ 625613545 w 110"/>
                <a:gd name="T37" fmla="*/ 123205094 h 122"/>
                <a:gd name="T38" fmla="*/ 417076659 w 110"/>
                <a:gd name="T39" fmla="*/ 0 h 1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0" h="122">
                  <a:moveTo>
                    <a:pt x="88" y="17"/>
                  </a:moveTo>
                  <a:cubicBezTo>
                    <a:pt x="78" y="31"/>
                    <a:pt x="78" y="31"/>
                    <a:pt x="78" y="31"/>
                  </a:cubicBezTo>
                  <a:cubicBezTo>
                    <a:pt x="88" y="38"/>
                    <a:pt x="93" y="49"/>
                    <a:pt x="93" y="61"/>
                  </a:cubicBezTo>
                  <a:cubicBezTo>
                    <a:pt x="93" y="81"/>
                    <a:pt x="77" y="98"/>
                    <a:pt x="57" y="99"/>
                  </a:cubicBezTo>
                  <a:cubicBezTo>
                    <a:pt x="57" y="93"/>
                    <a:pt x="57" y="93"/>
                    <a:pt x="57" y="93"/>
                  </a:cubicBezTo>
                  <a:cubicBezTo>
                    <a:pt x="32" y="108"/>
                    <a:pt x="32" y="108"/>
                    <a:pt x="32" y="108"/>
                  </a:cubicBezTo>
                  <a:cubicBezTo>
                    <a:pt x="57" y="122"/>
                    <a:pt x="57" y="122"/>
                    <a:pt x="57" y="122"/>
                  </a:cubicBezTo>
                  <a:cubicBezTo>
                    <a:pt x="57" y="116"/>
                    <a:pt x="57" y="116"/>
                    <a:pt x="57" y="116"/>
                  </a:cubicBezTo>
                  <a:cubicBezTo>
                    <a:pt x="87" y="115"/>
                    <a:pt x="110" y="91"/>
                    <a:pt x="110" y="61"/>
                  </a:cubicBezTo>
                  <a:cubicBezTo>
                    <a:pt x="110" y="44"/>
                    <a:pt x="102" y="27"/>
                    <a:pt x="88" y="17"/>
                  </a:cubicBezTo>
                  <a:moveTo>
                    <a:pt x="50" y="0"/>
                  </a:moveTo>
                  <a:cubicBezTo>
                    <a:pt x="50" y="6"/>
                    <a:pt x="50" y="6"/>
                    <a:pt x="50" y="6"/>
                  </a:cubicBezTo>
                  <a:cubicBezTo>
                    <a:pt x="22" y="9"/>
                    <a:pt x="0" y="32"/>
                    <a:pt x="0" y="61"/>
                  </a:cubicBezTo>
                  <a:cubicBezTo>
                    <a:pt x="0" y="77"/>
                    <a:pt x="7" y="92"/>
                    <a:pt x="19" y="103"/>
                  </a:cubicBezTo>
                  <a:cubicBezTo>
                    <a:pt x="30" y="90"/>
                    <a:pt x="30" y="90"/>
                    <a:pt x="30" y="90"/>
                  </a:cubicBezTo>
                  <a:cubicBezTo>
                    <a:pt x="22" y="83"/>
                    <a:pt x="17" y="72"/>
                    <a:pt x="17" y="61"/>
                  </a:cubicBezTo>
                  <a:cubicBezTo>
                    <a:pt x="17" y="42"/>
                    <a:pt x="32" y="26"/>
                    <a:pt x="50" y="23"/>
                  </a:cubicBezTo>
                  <a:cubicBezTo>
                    <a:pt x="50" y="29"/>
                    <a:pt x="50" y="29"/>
                    <a:pt x="50" y="29"/>
                  </a:cubicBezTo>
                  <a:cubicBezTo>
                    <a:pt x="75" y="15"/>
                    <a:pt x="75" y="15"/>
                    <a:pt x="75" y="15"/>
                  </a:cubicBezTo>
                  <a:cubicBezTo>
                    <a:pt x="50" y="0"/>
                    <a:pt x="50" y="0"/>
                    <a:pt x="50" y="0"/>
                  </a:cubicBezTo>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grpSp>
      <p:grpSp>
        <p:nvGrpSpPr>
          <p:cNvPr id="10" name="组合 9"/>
          <p:cNvGrpSpPr/>
          <p:nvPr/>
        </p:nvGrpSpPr>
        <p:grpSpPr>
          <a:xfrm>
            <a:off x="8545926" y="3391597"/>
            <a:ext cx="1640924" cy="1639264"/>
            <a:chOff x="6408994" y="2759722"/>
            <a:chExt cx="1230693" cy="1229448"/>
          </a:xfrm>
        </p:grpSpPr>
        <p:sp>
          <p:nvSpPr>
            <p:cNvPr id="174" name="MH_Other_5"/>
            <p:cNvSpPr/>
            <p:nvPr>
              <p:custDataLst>
                <p:tags r:id="rId70"/>
              </p:custDataLst>
            </p:nvPr>
          </p:nvSpPr>
          <p:spPr>
            <a:xfrm>
              <a:off x="6408994" y="2759722"/>
              <a:ext cx="1230693" cy="1229448"/>
            </a:xfrm>
            <a:prstGeom prst="rect">
              <a:avLst/>
            </a:prstGeom>
            <a:solidFill>
              <a:sysClr val="window" lastClr="FFFFFF"/>
            </a:solidFill>
            <a:ln w="12700" cap="flat" cmpd="sng" algn="ctr">
              <a:noFill/>
              <a:prstDash val="solid"/>
              <a:miter lim="800000"/>
            </a:ln>
            <a:effectLst>
              <a:outerShdw blurRad="177800" dist="190500" dir="81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77" name="MH_Other_8"/>
            <p:cNvSpPr/>
            <p:nvPr>
              <p:custDataLst>
                <p:tags r:id="rId71"/>
              </p:custDataLst>
            </p:nvPr>
          </p:nvSpPr>
          <p:spPr>
            <a:xfrm flipH="1">
              <a:off x="6408994" y="2759722"/>
              <a:ext cx="1230693" cy="1229448"/>
            </a:xfrm>
            <a:prstGeom prst="rtTriangle">
              <a:avLst/>
            </a:prstGeom>
            <a:solidFill>
              <a:srgbClr val="A5A5A5">
                <a:lumMod val="20000"/>
                <a:lumOff val="80000"/>
              </a:srgb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82" name="MH_Other_13"/>
            <p:cNvSpPr>
              <a:spLocks noChangeAspect="1"/>
            </p:cNvSpPr>
            <p:nvPr>
              <p:custDataLst>
                <p:tags r:id="rId72"/>
              </p:custDataLst>
            </p:nvPr>
          </p:nvSpPr>
          <p:spPr>
            <a:xfrm>
              <a:off x="6558088" y="2907577"/>
              <a:ext cx="933720" cy="932774"/>
            </a:xfrm>
            <a:prstGeom prst="ellipse">
              <a:avLst/>
            </a:prstGeom>
            <a:solidFill>
              <a:srgbClr val="CF0069"/>
            </a:solidFill>
            <a:ln w="12700" cap="flat" cmpd="sng" algn="ctr">
              <a:noFill/>
              <a:prstDash val="solid"/>
              <a:miter lim="800000"/>
            </a:ln>
            <a:effectLst>
              <a:innerShdw blurRad="114300" dist="114300" dir="18900000">
                <a:prstClr val="black">
                  <a:alpha val="30000"/>
                </a:prstClr>
              </a:inn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94" name="MH_Other_20"/>
            <p:cNvSpPr>
              <a:spLocks noChangeAspect="1" noEditPoints="1"/>
            </p:cNvSpPr>
            <p:nvPr>
              <p:custDataLst>
                <p:tags r:id="rId73"/>
              </p:custDataLst>
            </p:nvPr>
          </p:nvSpPr>
          <p:spPr bwMode="auto">
            <a:xfrm>
              <a:off x="6639112" y="3149654"/>
              <a:ext cx="771914" cy="449586"/>
            </a:xfrm>
            <a:custGeom>
              <a:avLst/>
              <a:gdLst>
                <a:gd name="T0" fmla="*/ 2147483646 w 132"/>
                <a:gd name="T1" fmla="*/ 764995792 h 67"/>
                <a:gd name="T2" fmla="*/ 2147483646 w 132"/>
                <a:gd name="T3" fmla="*/ 941533700 h 67"/>
                <a:gd name="T4" fmla="*/ 2147483646 w 132"/>
                <a:gd name="T5" fmla="*/ 1088646815 h 67"/>
                <a:gd name="T6" fmla="*/ 2147483646 w 132"/>
                <a:gd name="T7" fmla="*/ 1618255113 h 67"/>
                <a:gd name="T8" fmla="*/ 2147483646 w 132"/>
                <a:gd name="T9" fmla="*/ 1618255113 h 67"/>
                <a:gd name="T10" fmla="*/ 2147483646 w 132"/>
                <a:gd name="T11" fmla="*/ 1441717205 h 67"/>
                <a:gd name="T12" fmla="*/ 2147483646 w 132"/>
                <a:gd name="T13" fmla="*/ 1971330929 h 67"/>
                <a:gd name="T14" fmla="*/ 2147483646 w 132"/>
                <a:gd name="T15" fmla="*/ 1971330929 h 67"/>
                <a:gd name="T16" fmla="*/ 2147483646 w 132"/>
                <a:gd name="T17" fmla="*/ 1765373653 h 67"/>
                <a:gd name="T18" fmla="*/ 2147483646 w 132"/>
                <a:gd name="T19" fmla="*/ 1971330929 h 67"/>
                <a:gd name="T20" fmla="*/ 2147483646 w 132"/>
                <a:gd name="T21" fmla="*/ 1971330929 h 67"/>
                <a:gd name="T22" fmla="*/ 2147483646 w 132"/>
                <a:gd name="T23" fmla="*/ 1441717205 h 67"/>
                <a:gd name="T24" fmla="*/ 2147483646 w 132"/>
                <a:gd name="T25" fmla="*/ 1618255113 h 67"/>
                <a:gd name="T26" fmla="*/ 2147483646 w 132"/>
                <a:gd name="T27" fmla="*/ 1618255113 h 67"/>
                <a:gd name="T28" fmla="*/ 2147483646 w 132"/>
                <a:gd name="T29" fmla="*/ 1088646815 h 67"/>
                <a:gd name="T30" fmla="*/ 2147483646 w 132"/>
                <a:gd name="T31" fmla="*/ 941533700 h 67"/>
                <a:gd name="T32" fmla="*/ 2147483646 w 132"/>
                <a:gd name="T33" fmla="*/ 764995792 h 67"/>
                <a:gd name="T34" fmla="*/ 404748663 w 132"/>
                <a:gd name="T35" fmla="*/ 764995792 h 67"/>
                <a:gd name="T36" fmla="*/ 247346932 w 132"/>
                <a:gd name="T37" fmla="*/ 941533700 h 67"/>
                <a:gd name="T38" fmla="*/ 292319532 w 132"/>
                <a:gd name="T39" fmla="*/ 1088646815 h 67"/>
                <a:gd name="T40" fmla="*/ 44972600 w 132"/>
                <a:gd name="T41" fmla="*/ 1618255113 h 67"/>
                <a:gd name="T42" fmla="*/ 67456531 w 132"/>
                <a:gd name="T43" fmla="*/ 1618255113 h 67"/>
                <a:gd name="T44" fmla="*/ 247346932 w 132"/>
                <a:gd name="T45" fmla="*/ 1441717205 h 67"/>
                <a:gd name="T46" fmla="*/ 157401731 w 132"/>
                <a:gd name="T47" fmla="*/ 1971330929 h 67"/>
                <a:gd name="T48" fmla="*/ 292319532 w 132"/>
                <a:gd name="T49" fmla="*/ 1971330929 h 67"/>
                <a:gd name="T50" fmla="*/ 404748663 w 132"/>
                <a:gd name="T51" fmla="*/ 1765373653 h 67"/>
                <a:gd name="T52" fmla="*/ 494693864 w 132"/>
                <a:gd name="T53" fmla="*/ 1971330929 h 67"/>
                <a:gd name="T54" fmla="*/ 629611664 w 132"/>
                <a:gd name="T55" fmla="*/ 1971330929 h 67"/>
                <a:gd name="T56" fmla="*/ 539666464 w 132"/>
                <a:gd name="T57" fmla="*/ 1441717205 h 67"/>
                <a:gd name="T58" fmla="*/ 719552126 w 132"/>
                <a:gd name="T59" fmla="*/ 1618255113 h 67"/>
                <a:gd name="T60" fmla="*/ 742040795 w 132"/>
                <a:gd name="T61" fmla="*/ 1618255113 h 67"/>
                <a:gd name="T62" fmla="*/ 494693864 w 132"/>
                <a:gd name="T63" fmla="*/ 1088646815 h 67"/>
                <a:gd name="T64" fmla="*/ 539666464 w 132"/>
                <a:gd name="T65" fmla="*/ 941533700 h 67"/>
                <a:gd name="T66" fmla="*/ 404748663 w 132"/>
                <a:gd name="T67" fmla="*/ 764995792 h 67"/>
                <a:gd name="T68" fmla="*/ 1506565522 w 132"/>
                <a:gd name="T69" fmla="*/ 0 h 67"/>
                <a:gd name="T70" fmla="*/ 1281702521 w 132"/>
                <a:gd name="T71" fmla="*/ 294226229 h 67"/>
                <a:gd name="T72" fmla="*/ 1349163790 w 132"/>
                <a:gd name="T73" fmla="*/ 529613724 h 67"/>
                <a:gd name="T74" fmla="*/ 944415127 w 132"/>
                <a:gd name="T75" fmla="*/ 1382873044 h 67"/>
                <a:gd name="T76" fmla="*/ 989387727 w 132"/>
                <a:gd name="T77" fmla="*/ 1412297838 h 67"/>
                <a:gd name="T78" fmla="*/ 1259218590 w 132"/>
                <a:gd name="T79" fmla="*/ 1118066182 h 67"/>
                <a:gd name="T80" fmla="*/ 1124300789 w 132"/>
                <a:gd name="T81" fmla="*/ 1971330929 h 67"/>
                <a:gd name="T82" fmla="*/ 1349163790 w 132"/>
                <a:gd name="T83" fmla="*/ 1971330929 h 67"/>
                <a:gd name="T84" fmla="*/ 1506565522 w 132"/>
                <a:gd name="T85" fmla="*/ 1618255113 h 67"/>
                <a:gd name="T86" fmla="*/ 1663967253 w 132"/>
                <a:gd name="T87" fmla="*/ 1971330929 h 67"/>
                <a:gd name="T88" fmla="*/ 1888830254 w 132"/>
                <a:gd name="T89" fmla="*/ 1971330929 h 67"/>
                <a:gd name="T90" fmla="*/ 1753912454 w 132"/>
                <a:gd name="T91" fmla="*/ 1118066182 h 67"/>
                <a:gd name="T92" fmla="*/ 2023743316 w 132"/>
                <a:gd name="T93" fmla="*/ 1412297838 h 67"/>
                <a:gd name="T94" fmla="*/ 2068715916 w 132"/>
                <a:gd name="T95" fmla="*/ 1382873044 h 67"/>
                <a:gd name="T96" fmla="*/ 1663967253 w 132"/>
                <a:gd name="T97" fmla="*/ 529613724 h 67"/>
                <a:gd name="T98" fmla="*/ 1731423784 w 132"/>
                <a:gd name="T99" fmla="*/ 294226229 h 67"/>
                <a:gd name="T100" fmla="*/ 1506565522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solidFill>
            <a:ln>
              <a:noFill/>
            </a:ln>
          </p:spPr>
          <p:txBody>
            <a:bodyPr lIns="91440" tIns="45720" rIns="91440" bIns="45720"/>
            <a:lstStyle/>
            <a:p>
              <a:pPr eaLnBrk="1" fontAlgn="auto" hangingPunct="1">
                <a:spcBef>
                  <a:spcPts val="0"/>
                </a:spcBef>
                <a:spcAft>
                  <a:spcPts val="0"/>
                </a:spcAft>
                <a:defRPr/>
              </a:pPr>
              <a:endParaRPr lang="zh-CN" altLang="en-US" sz="2400" kern="0">
                <a:solidFill>
                  <a:prstClr val="black"/>
                </a:solidFill>
                <a:latin typeface="+mn-lt"/>
                <a:ea typeface="+mn-ea"/>
              </a:endParaRPr>
            </a:p>
          </p:txBody>
        </p:sp>
      </p:grpSp>
      <p:grpSp>
        <p:nvGrpSpPr>
          <p:cNvPr id="5" name="组合 4"/>
          <p:cNvGrpSpPr/>
          <p:nvPr/>
        </p:nvGrpSpPr>
        <p:grpSpPr>
          <a:xfrm>
            <a:off x="8550539" y="1783777"/>
            <a:ext cx="631588" cy="1643459"/>
            <a:chOff x="6412454" y="1755281"/>
            <a:chExt cx="473691" cy="1232594"/>
          </a:xfrm>
        </p:grpSpPr>
        <p:sp>
          <p:nvSpPr>
            <p:cNvPr id="196" name="MH_Other_21"/>
            <p:cNvSpPr/>
            <p:nvPr>
              <p:custDataLst>
                <p:tags r:id="rId42"/>
              </p:custDataLst>
            </p:nvPr>
          </p:nvSpPr>
          <p:spPr bwMode="auto">
            <a:xfrm>
              <a:off x="6493657" y="1852176"/>
              <a:ext cx="96994" cy="135202"/>
            </a:xfrm>
            <a:custGeom>
              <a:avLst/>
              <a:gdLst>
                <a:gd name="T0" fmla="*/ 1 w 11"/>
                <a:gd name="T1" fmla="*/ 6 h 15"/>
                <a:gd name="T2" fmla="*/ 0 w 11"/>
                <a:gd name="T3" fmla="*/ 7 h 15"/>
                <a:gd name="T4" fmla="*/ 5 w 11"/>
                <a:gd name="T5" fmla="*/ 15 h 15"/>
                <a:gd name="T6" fmla="*/ 10 w 11"/>
                <a:gd name="T7" fmla="*/ 11 h 15"/>
                <a:gd name="T8" fmla="*/ 11 w 11"/>
                <a:gd name="T9" fmla="*/ 8 h 15"/>
                <a:gd name="T10" fmla="*/ 11 w 11"/>
                <a:gd name="T11" fmla="*/ 1 h 15"/>
                <a:gd name="T12" fmla="*/ 1 w 11"/>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1" h="15">
                  <a:moveTo>
                    <a:pt x="1" y="6"/>
                  </a:moveTo>
                  <a:cubicBezTo>
                    <a:pt x="0" y="7"/>
                    <a:pt x="0" y="7"/>
                    <a:pt x="0" y="7"/>
                  </a:cubicBezTo>
                  <a:cubicBezTo>
                    <a:pt x="5" y="15"/>
                    <a:pt x="5" y="15"/>
                    <a:pt x="5" y="15"/>
                  </a:cubicBezTo>
                  <a:cubicBezTo>
                    <a:pt x="10" y="11"/>
                    <a:pt x="10" y="11"/>
                    <a:pt x="10" y="11"/>
                  </a:cubicBezTo>
                  <a:cubicBezTo>
                    <a:pt x="11" y="8"/>
                    <a:pt x="11" y="8"/>
                    <a:pt x="11" y="8"/>
                  </a:cubicBezTo>
                  <a:cubicBezTo>
                    <a:pt x="11" y="8"/>
                    <a:pt x="11" y="2"/>
                    <a:pt x="11" y="1"/>
                  </a:cubicBezTo>
                  <a:cubicBezTo>
                    <a:pt x="11" y="0"/>
                    <a:pt x="1" y="6"/>
                    <a:pt x="1" y="6"/>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197" name="MH_Other_22"/>
            <p:cNvSpPr/>
            <p:nvPr>
              <p:custDataLst>
                <p:tags r:id="rId43"/>
              </p:custDataLst>
            </p:nvPr>
          </p:nvSpPr>
          <p:spPr bwMode="auto">
            <a:xfrm>
              <a:off x="6475613" y="1773307"/>
              <a:ext cx="124061" cy="159989"/>
            </a:xfrm>
            <a:custGeom>
              <a:avLst/>
              <a:gdLst>
                <a:gd name="T0" fmla="*/ 0 w 14"/>
                <a:gd name="T1" fmla="*/ 4 h 18"/>
                <a:gd name="T2" fmla="*/ 0 w 14"/>
                <a:gd name="T3" fmla="*/ 8 h 18"/>
                <a:gd name="T4" fmla="*/ 1 w 14"/>
                <a:gd name="T5" fmla="*/ 12 h 18"/>
                <a:gd name="T6" fmla="*/ 4 w 14"/>
                <a:gd name="T7" fmla="*/ 17 h 18"/>
                <a:gd name="T8" fmla="*/ 7 w 14"/>
                <a:gd name="T9" fmla="*/ 18 h 18"/>
                <a:gd name="T10" fmla="*/ 10 w 14"/>
                <a:gd name="T11" fmla="*/ 16 h 18"/>
                <a:gd name="T12" fmla="*/ 13 w 14"/>
                <a:gd name="T13" fmla="*/ 11 h 18"/>
                <a:gd name="T14" fmla="*/ 13 w 14"/>
                <a:gd name="T15" fmla="*/ 11 h 18"/>
                <a:gd name="T16" fmla="*/ 14 w 14"/>
                <a:gd name="T17" fmla="*/ 9 h 18"/>
                <a:gd name="T18" fmla="*/ 13 w 14"/>
                <a:gd name="T19" fmla="*/ 7 h 18"/>
                <a:gd name="T20" fmla="*/ 10 w 14"/>
                <a:gd name="T21" fmla="*/ 1 h 18"/>
                <a:gd name="T22" fmla="*/ 0 w 14"/>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8">
                  <a:moveTo>
                    <a:pt x="0" y="4"/>
                  </a:moveTo>
                  <a:cubicBezTo>
                    <a:pt x="0" y="8"/>
                    <a:pt x="0" y="8"/>
                    <a:pt x="0" y="8"/>
                  </a:cubicBezTo>
                  <a:cubicBezTo>
                    <a:pt x="0" y="8"/>
                    <a:pt x="0" y="12"/>
                    <a:pt x="1" y="12"/>
                  </a:cubicBezTo>
                  <a:cubicBezTo>
                    <a:pt x="1" y="12"/>
                    <a:pt x="2" y="15"/>
                    <a:pt x="4" y="17"/>
                  </a:cubicBezTo>
                  <a:cubicBezTo>
                    <a:pt x="4" y="17"/>
                    <a:pt x="5" y="18"/>
                    <a:pt x="7" y="18"/>
                  </a:cubicBezTo>
                  <a:cubicBezTo>
                    <a:pt x="8" y="18"/>
                    <a:pt x="9" y="16"/>
                    <a:pt x="10" y="16"/>
                  </a:cubicBezTo>
                  <a:cubicBezTo>
                    <a:pt x="10" y="16"/>
                    <a:pt x="12" y="14"/>
                    <a:pt x="13" y="11"/>
                  </a:cubicBezTo>
                  <a:cubicBezTo>
                    <a:pt x="13" y="11"/>
                    <a:pt x="13" y="11"/>
                    <a:pt x="13" y="11"/>
                  </a:cubicBezTo>
                  <a:cubicBezTo>
                    <a:pt x="14" y="11"/>
                    <a:pt x="14" y="9"/>
                    <a:pt x="14" y="9"/>
                  </a:cubicBezTo>
                  <a:cubicBezTo>
                    <a:pt x="14" y="8"/>
                    <a:pt x="14" y="7"/>
                    <a:pt x="13" y="7"/>
                  </a:cubicBezTo>
                  <a:cubicBezTo>
                    <a:pt x="13" y="7"/>
                    <a:pt x="13" y="2"/>
                    <a:pt x="10" y="1"/>
                  </a:cubicBezTo>
                  <a:cubicBezTo>
                    <a:pt x="7" y="0"/>
                    <a:pt x="3" y="0"/>
                    <a:pt x="0" y="4"/>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198" name="MH_Other_23"/>
            <p:cNvSpPr/>
            <p:nvPr>
              <p:custDataLst>
                <p:tags r:id="rId44"/>
              </p:custDataLst>
            </p:nvPr>
          </p:nvSpPr>
          <p:spPr bwMode="auto">
            <a:xfrm>
              <a:off x="6529750" y="1782323"/>
              <a:ext cx="69925" cy="150976"/>
            </a:xfrm>
            <a:custGeom>
              <a:avLst/>
              <a:gdLst>
                <a:gd name="T0" fmla="*/ 8 w 8"/>
                <a:gd name="T1" fmla="*/ 8 h 17"/>
                <a:gd name="T2" fmla="*/ 7 w 8"/>
                <a:gd name="T3" fmla="*/ 6 h 17"/>
                <a:gd name="T4" fmla="*/ 4 w 8"/>
                <a:gd name="T5" fmla="*/ 0 h 17"/>
                <a:gd name="T6" fmla="*/ 4 w 8"/>
                <a:gd name="T7" fmla="*/ 5 h 17"/>
                <a:gd name="T8" fmla="*/ 6 w 8"/>
                <a:gd name="T9" fmla="*/ 7 h 17"/>
                <a:gd name="T10" fmla="*/ 4 w 8"/>
                <a:gd name="T11" fmla="*/ 11 h 17"/>
                <a:gd name="T12" fmla="*/ 2 w 8"/>
                <a:gd name="T13" fmla="*/ 15 h 17"/>
                <a:gd name="T14" fmla="*/ 0 w 8"/>
                <a:gd name="T15" fmla="*/ 17 h 17"/>
                <a:gd name="T16" fmla="*/ 1 w 8"/>
                <a:gd name="T17" fmla="*/ 17 h 17"/>
                <a:gd name="T18" fmla="*/ 4 w 8"/>
                <a:gd name="T19" fmla="*/ 15 h 17"/>
                <a:gd name="T20" fmla="*/ 7 w 8"/>
                <a:gd name="T21" fmla="*/ 10 h 17"/>
                <a:gd name="T22" fmla="*/ 7 w 8"/>
                <a:gd name="T23" fmla="*/ 10 h 17"/>
                <a:gd name="T24" fmla="*/ 8 w 8"/>
                <a:gd name="T2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7">
                  <a:moveTo>
                    <a:pt x="8" y="8"/>
                  </a:moveTo>
                  <a:cubicBezTo>
                    <a:pt x="8" y="7"/>
                    <a:pt x="8" y="6"/>
                    <a:pt x="7" y="6"/>
                  </a:cubicBezTo>
                  <a:cubicBezTo>
                    <a:pt x="7" y="6"/>
                    <a:pt x="7" y="1"/>
                    <a:pt x="4" y="0"/>
                  </a:cubicBezTo>
                  <a:cubicBezTo>
                    <a:pt x="4" y="2"/>
                    <a:pt x="4" y="5"/>
                    <a:pt x="4" y="5"/>
                  </a:cubicBezTo>
                  <a:cubicBezTo>
                    <a:pt x="5" y="6"/>
                    <a:pt x="6" y="6"/>
                    <a:pt x="6" y="7"/>
                  </a:cubicBezTo>
                  <a:cubicBezTo>
                    <a:pt x="5" y="9"/>
                    <a:pt x="4" y="11"/>
                    <a:pt x="4" y="11"/>
                  </a:cubicBezTo>
                  <a:cubicBezTo>
                    <a:pt x="4" y="11"/>
                    <a:pt x="3" y="14"/>
                    <a:pt x="2" y="15"/>
                  </a:cubicBezTo>
                  <a:cubicBezTo>
                    <a:pt x="1" y="15"/>
                    <a:pt x="0" y="17"/>
                    <a:pt x="0" y="17"/>
                  </a:cubicBezTo>
                  <a:cubicBezTo>
                    <a:pt x="0" y="17"/>
                    <a:pt x="0" y="17"/>
                    <a:pt x="1" y="17"/>
                  </a:cubicBezTo>
                  <a:cubicBezTo>
                    <a:pt x="2" y="17"/>
                    <a:pt x="3" y="15"/>
                    <a:pt x="4" y="15"/>
                  </a:cubicBezTo>
                  <a:cubicBezTo>
                    <a:pt x="4" y="15"/>
                    <a:pt x="6" y="13"/>
                    <a:pt x="7" y="10"/>
                  </a:cubicBezTo>
                  <a:cubicBezTo>
                    <a:pt x="7" y="10"/>
                    <a:pt x="7" y="10"/>
                    <a:pt x="7" y="10"/>
                  </a:cubicBezTo>
                  <a:cubicBezTo>
                    <a:pt x="8" y="10"/>
                    <a:pt x="8" y="8"/>
                    <a:pt x="8" y="8"/>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199" name="MH_Other_24"/>
            <p:cNvSpPr/>
            <p:nvPr>
              <p:custDataLst>
                <p:tags r:id="rId45"/>
              </p:custDataLst>
            </p:nvPr>
          </p:nvSpPr>
          <p:spPr bwMode="auto">
            <a:xfrm>
              <a:off x="6466592" y="1755281"/>
              <a:ext cx="133085" cy="87882"/>
            </a:xfrm>
            <a:custGeom>
              <a:avLst/>
              <a:gdLst>
                <a:gd name="T0" fmla="*/ 13 w 15"/>
                <a:gd name="T1" fmla="*/ 10 h 10"/>
                <a:gd name="T2" fmla="*/ 15 w 15"/>
                <a:gd name="T3" fmla="*/ 9 h 10"/>
                <a:gd name="T4" fmla="*/ 15 w 15"/>
                <a:gd name="T5" fmla="*/ 6 h 10"/>
                <a:gd name="T6" fmla="*/ 12 w 15"/>
                <a:gd name="T7" fmla="*/ 2 h 10"/>
                <a:gd name="T8" fmla="*/ 9 w 15"/>
                <a:gd name="T9" fmla="*/ 1 h 10"/>
                <a:gd name="T10" fmla="*/ 7 w 15"/>
                <a:gd name="T11" fmla="*/ 0 h 10"/>
                <a:gd name="T12" fmla="*/ 1 w 15"/>
                <a:gd name="T13" fmla="*/ 5 h 10"/>
                <a:gd name="T14" fmla="*/ 1 w 15"/>
                <a:gd name="T15" fmla="*/ 8 h 10"/>
                <a:gd name="T16" fmla="*/ 2 w 15"/>
                <a:gd name="T17" fmla="*/ 7 h 10"/>
                <a:gd name="T18" fmla="*/ 4 w 15"/>
                <a:gd name="T19" fmla="*/ 5 h 10"/>
                <a:gd name="T20" fmla="*/ 11 w 15"/>
                <a:gd name="T21" fmla="*/ 4 h 10"/>
                <a:gd name="T22" fmla="*/ 12 w 15"/>
                <a:gd name="T23" fmla="*/ 7 h 10"/>
                <a:gd name="T24" fmla="*/ 13 w 15"/>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0">
                  <a:moveTo>
                    <a:pt x="13" y="10"/>
                  </a:moveTo>
                  <a:cubicBezTo>
                    <a:pt x="13" y="10"/>
                    <a:pt x="14" y="9"/>
                    <a:pt x="15" y="9"/>
                  </a:cubicBezTo>
                  <a:cubicBezTo>
                    <a:pt x="15" y="6"/>
                    <a:pt x="15" y="6"/>
                    <a:pt x="15" y="6"/>
                  </a:cubicBezTo>
                  <a:cubicBezTo>
                    <a:pt x="15" y="6"/>
                    <a:pt x="14" y="3"/>
                    <a:pt x="12" y="2"/>
                  </a:cubicBezTo>
                  <a:cubicBezTo>
                    <a:pt x="10" y="1"/>
                    <a:pt x="9" y="1"/>
                    <a:pt x="9" y="1"/>
                  </a:cubicBezTo>
                  <a:cubicBezTo>
                    <a:pt x="9" y="1"/>
                    <a:pt x="8" y="0"/>
                    <a:pt x="7" y="0"/>
                  </a:cubicBezTo>
                  <a:cubicBezTo>
                    <a:pt x="5" y="0"/>
                    <a:pt x="2" y="2"/>
                    <a:pt x="1" y="5"/>
                  </a:cubicBezTo>
                  <a:cubicBezTo>
                    <a:pt x="0" y="8"/>
                    <a:pt x="1" y="8"/>
                    <a:pt x="1" y="8"/>
                  </a:cubicBezTo>
                  <a:cubicBezTo>
                    <a:pt x="2" y="7"/>
                    <a:pt x="2" y="7"/>
                    <a:pt x="2" y="7"/>
                  </a:cubicBezTo>
                  <a:cubicBezTo>
                    <a:pt x="2" y="7"/>
                    <a:pt x="3" y="6"/>
                    <a:pt x="4" y="5"/>
                  </a:cubicBezTo>
                  <a:cubicBezTo>
                    <a:pt x="5" y="5"/>
                    <a:pt x="10" y="5"/>
                    <a:pt x="11" y="4"/>
                  </a:cubicBezTo>
                  <a:cubicBezTo>
                    <a:pt x="11" y="4"/>
                    <a:pt x="12" y="7"/>
                    <a:pt x="12" y="7"/>
                  </a:cubicBezTo>
                  <a:cubicBezTo>
                    <a:pt x="13" y="7"/>
                    <a:pt x="13" y="10"/>
                    <a:pt x="13"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0" name="MH_Other_25"/>
            <p:cNvSpPr/>
            <p:nvPr>
              <p:custDataLst>
                <p:tags r:id="rId46"/>
              </p:custDataLst>
            </p:nvPr>
          </p:nvSpPr>
          <p:spPr bwMode="auto">
            <a:xfrm>
              <a:off x="6493658" y="1906256"/>
              <a:ext cx="250379" cy="403353"/>
            </a:xfrm>
            <a:custGeom>
              <a:avLst/>
              <a:gdLst>
                <a:gd name="T0" fmla="*/ 0 w 28"/>
                <a:gd name="T1" fmla="*/ 1 h 45"/>
                <a:gd name="T2" fmla="*/ 7 w 28"/>
                <a:gd name="T3" fmla="*/ 4 h 45"/>
                <a:gd name="T4" fmla="*/ 11 w 28"/>
                <a:gd name="T5" fmla="*/ 0 h 45"/>
                <a:gd name="T6" fmla="*/ 12 w 28"/>
                <a:gd name="T7" fmla="*/ 1 h 45"/>
                <a:gd name="T8" fmla="*/ 19 w 28"/>
                <a:gd name="T9" fmla="*/ 9 h 45"/>
                <a:gd name="T10" fmla="*/ 28 w 28"/>
                <a:gd name="T11" fmla="*/ 37 h 45"/>
                <a:gd name="T12" fmla="*/ 10 w 28"/>
                <a:gd name="T13" fmla="*/ 45 h 45"/>
                <a:gd name="T14" fmla="*/ 4 w 28"/>
                <a:gd name="T15" fmla="*/ 22 h 45"/>
                <a:gd name="T16" fmla="*/ 0 w 28"/>
                <a:gd name="T17" fmla="*/ 5 h 45"/>
                <a:gd name="T18" fmla="*/ 0 w 28"/>
                <a:gd name="T1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5">
                  <a:moveTo>
                    <a:pt x="0" y="1"/>
                  </a:moveTo>
                  <a:cubicBezTo>
                    <a:pt x="0" y="1"/>
                    <a:pt x="6" y="4"/>
                    <a:pt x="7" y="4"/>
                  </a:cubicBezTo>
                  <a:cubicBezTo>
                    <a:pt x="7" y="4"/>
                    <a:pt x="10" y="1"/>
                    <a:pt x="11" y="0"/>
                  </a:cubicBezTo>
                  <a:cubicBezTo>
                    <a:pt x="12" y="1"/>
                    <a:pt x="12" y="1"/>
                    <a:pt x="12" y="1"/>
                  </a:cubicBezTo>
                  <a:cubicBezTo>
                    <a:pt x="19" y="9"/>
                    <a:pt x="19" y="9"/>
                    <a:pt x="19" y="9"/>
                  </a:cubicBezTo>
                  <a:cubicBezTo>
                    <a:pt x="28" y="37"/>
                    <a:pt x="28" y="37"/>
                    <a:pt x="28" y="37"/>
                  </a:cubicBezTo>
                  <a:cubicBezTo>
                    <a:pt x="10" y="45"/>
                    <a:pt x="10" y="45"/>
                    <a:pt x="10" y="45"/>
                  </a:cubicBezTo>
                  <a:cubicBezTo>
                    <a:pt x="4" y="22"/>
                    <a:pt x="4" y="22"/>
                    <a:pt x="4" y="22"/>
                  </a:cubicBezTo>
                  <a:cubicBezTo>
                    <a:pt x="0" y="5"/>
                    <a:pt x="0" y="5"/>
                    <a:pt x="0" y="5"/>
                  </a:cubicBezTo>
                  <a:lnTo>
                    <a:pt x="0" y="1"/>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1" name="MH_Other_26"/>
            <p:cNvSpPr/>
            <p:nvPr>
              <p:custDataLst>
                <p:tags r:id="rId47"/>
              </p:custDataLst>
            </p:nvPr>
          </p:nvSpPr>
          <p:spPr bwMode="auto">
            <a:xfrm>
              <a:off x="6538773" y="1933298"/>
              <a:ext cx="205266" cy="322231"/>
            </a:xfrm>
            <a:custGeom>
              <a:avLst/>
              <a:gdLst>
                <a:gd name="T0" fmla="*/ 3 w 23"/>
                <a:gd name="T1" fmla="*/ 3 h 36"/>
                <a:gd name="T2" fmla="*/ 4 w 23"/>
                <a:gd name="T3" fmla="*/ 2 h 36"/>
                <a:gd name="T4" fmla="*/ 6 w 23"/>
                <a:gd name="T5" fmla="*/ 6 h 36"/>
                <a:gd name="T6" fmla="*/ 13 w 23"/>
                <a:gd name="T7" fmla="*/ 26 h 36"/>
                <a:gd name="T8" fmla="*/ 18 w 23"/>
                <a:gd name="T9" fmla="*/ 30 h 36"/>
                <a:gd name="T10" fmla="*/ 19 w 23"/>
                <a:gd name="T11" fmla="*/ 36 h 36"/>
                <a:gd name="T12" fmla="*/ 23 w 23"/>
                <a:gd name="T13" fmla="*/ 34 h 36"/>
                <a:gd name="T14" fmla="*/ 20 w 23"/>
                <a:gd name="T15" fmla="*/ 25 h 36"/>
                <a:gd name="T16" fmla="*/ 8 w 23"/>
                <a:gd name="T17" fmla="*/ 4 h 36"/>
                <a:gd name="T18" fmla="*/ 4 w 23"/>
                <a:gd name="T19" fmla="*/ 1 h 36"/>
                <a:gd name="T20" fmla="*/ 2 w 23"/>
                <a:gd name="T21" fmla="*/ 2 h 36"/>
                <a:gd name="T22" fmla="*/ 1 w 23"/>
                <a:gd name="T23" fmla="*/ 2 h 36"/>
                <a:gd name="T24" fmla="*/ 1 w 23"/>
                <a:gd name="T25" fmla="*/ 6 h 36"/>
                <a:gd name="T26" fmla="*/ 3 w 23"/>
                <a:gd name="T27"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36">
                  <a:moveTo>
                    <a:pt x="3" y="3"/>
                  </a:moveTo>
                  <a:cubicBezTo>
                    <a:pt x="3" y="3"/>
                    <a:pt x="2" y="2"/>
                    <a:pt x="4" y="2"/>
                  </a:cubicBezTo>
                  <a:cubicBezTo>
                    <a:pt x="6" y="3"/>
                    <a:pt x="6" y="5"/>
                    <a:pt x="6" y="6"/>
                  </a:cubicBezTo>
                  <a:cubicBezTo>
                    <a:pt x="6" y="7"/>
                    <a:pt x="13" y="26"/>
                    <a:pt x="13" y="26"/>
                  </a:cubicBezTo>
                  <a:cubicBezTo>
                    <a:pt x="13" y="26"/>
                    <a:pt x="17" y="30"/>
                    <a:pt x="18" y="30"/>
                  </a:cubicBezTo>
                  <a:cubicBezTo>
                    <a:pt x="19" y="31"/>
                    <a:pt x="19" y="34"/>
                    <a:pt x="19" y="36"/>
                  </a:cubicBezTo>
                  <a:cubicBezTo>
                    <a:pt x="23" y="34"/>
                    <a:pt x="23" y="34"/>
                    <a:pt x="23" y="34"/>
                  </a:cubicBezTo>
                  <a:cubicBezTo>
                    <a:pt x="20" y="25"/>
                    <a:pt x="20" y="25"/>
                    <a:pt x="20" y="25"/>
                  </a:cubicBezTo>
                  <a:cubicBezTo>
                    <a:pt x="8" y="4"/>
                    <a:pt x="8" y="4"/>
                    <a:pt x="8" y="4"/>
                  </a:cubicBezTo>
                  <a:cubicBezTo>
                    <a:pt x="8" y="4"/>
                    <a:pt x="6" y="2"/>
                    <a:pt x="4" y="1"/>
                  </a:cubicBezTo>
                  <a:cubicBezTo>
                    <a:pt x="3" y="0"/>
                    <a:pt x="2" y="2"/>
                    <a:pt x="2" y="2"/>
                  </a:cubicBezTo>
                  <a:cubicBezTo>
                    <a:pt x="2" y="2"/>
                    <a:pt x="1" y="1"/>
                    <a:pt x="1" y="2"/>
                  </a:cubicBezTo>
                  <a:cubicBezTo>
                    <a:pt x="0" y="4"/>
                    <a:pt x="1" y="6"/>
                    <a:pt x="1" y="6"/>
                  </a:cubicBezTo>
                  <a:cubicBezTo>
                    <a:pt x="1" y="2"/>
                    <a:pt x="3" y="3"/>
                    <a:pt x="3" y="3"/>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2" name="MH_Other_27"/>
            <p:cNvSpPr/>
            <p:nvPr>
              <p:custDataLst>
                <p:tags r:id="rId48"/>
              </p:custDataLst>
            </p:nvPr>
          </p:nvSpPr>
          <p:spPr bwMode="auto">
            <a:xfrm>
              <a:off x="6563585" y="19603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3" name="MH_Other_28"/>
            <p:cNvSpPr/>
            <p:nvPr>
              <p:custDataLst>
                <p:tags r:id="rId49"/>
              </p:custDataLst>
            </p:nvPr>
          </p:nvSpPr>
          <p:spPr bwMode="auto">
            <a:xfrm>
              <a:off x="6590652" y="2165394"/>
              <a:ext cx="45113" cy="144215"/>
            </a:xfrm>
            <a:custGeom>
              <a:avLst/>
              <a:gdLst>
                <a:gd name="T0" fmla="*/ 3 w 5"/>
                <a:gd name="T1" fmla="*/ 0 h 16"/>
                <a:gd name="T2" fmla="*/ 0 w 5"/>
                <a:gd name="T3" fmla="*/ 16 h 16"/>
                <a:gd name="T4" fmla="*/ 5 w 5"/>
                <a:gd name="T5" fmla="*/ 13 h 16"/>
                <a:gd name="T6" fmla="*/ 3 w 5"/>
                <a:gd name="T7" fmla="*/ 0 h 16"/>
              </a:gdLst>
              <a:ahLst/>
              <a:cxnLst>
                <a:cxn ang="0">
                  <a:pos x="T0" y="T1"/>
                </a:cxn>
                <a:cxn ang="0">
                  <a:pos x="T2" y="T3"/>
                </a:cxn>
                <a:cxn ang="0">
                  <a:pos x="T4" y="T5"/>
                </a:cxn>
                <a:cxn ang="0">
                  <a:pos x="T6" y="T7"/>
                </a:cxn>
              </a:cxnLst>
              <a:rect l="0" t="0" r="r" b="b"/>
              <a:pathLst>
                <a:path w="5" h="16">
                  <a:moveTo>
                    <a:pt x="3" y="0"/>
                  </a:moveTo>
                  <a:cubicBezTo>
                    <a:pt x="3" y="0"/>
                    <a:pt x="2" y="10"/>
                    <a:pt x="0" y="16"/>
                  </a:cubicBezTo>
                  <a:cubicBezTo>
                    <a:pt x="5" y="13"/>
                    <a:pt x="5" y="13"/>
                    <a:pt x="5" y="13"/>
                  </a:cubicBezTo>
                  <a:cubicBezTo>
                    <a:pt x="4" y="9"/>
                    <a:pt x="3" y="0"/>
                    <a:pt x="3"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4" name="MH_Other_29"/>
            <p:cNvSpPr/>
            <p:nvPr>
              <p:custDataLst>
                <p:tags r:id="rId50"/>
              </p:custDataLst>
            </p:nvPr>
          </p:nvSpPr>
          <p:spPr bwMode="auto">
            <a:xfrm>
              <a:off x="6554562" y="1933297"/>
              <a:ext cx="108272" cy="313220"/>
            </a:xfrm>
            <a:custGeom>
              <a:avLst/>
              <a:gdLst>
                <a:gd name="T0" fmla="*/ 0 w 12"/>
                <a:gd name="T1" fmla="*/ 2 h 35"/>
                <a:gd name="T2" fmla="*/ 1 w 12"/>
                <a:gd name="T3" fmla="*/ 4 h 35"/>
                <a:gd name="T4" fmla="*/ 1 w 12"/>
                <a:gd name="T5" fmla="*/ 7 h 35"/>
                <a:gd name="T6" fmla="*/ 9 w 12"/>
                <a:gd name="T7" fmla="*/ 34 h 35"/>
                <a:gd name="T8" fmla="*/ 11 w 12"/>
                <a:gd name="T9" fmla="*/ 35 h 35"/>
                <a:gd name="T10" fmla="*/ 12 w 12"/>
                <a:gd name="T11" fmla="*/ 33 h 35"/>
                <a:gd name="T12" fmla="*/ 3 w 12"/>
                <a:gd name="T13" fmla="*/ 5 h 35"/>
                <a:gd name="T14" fmla="*/ 2 w 12"/>
                <a:gd name="T15" fmla="*/ 4 h 35"/>
                <a:gd name="T16" fmla="*/ 2 w 12"/>
                <a:gd name="T17" fmla="*/ 1 h 35"/>
                <a:gd name="T18" fmla="*/ 0 w 12"/>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5">
                  <a:moveTo>
                    <a:pt x="0" y="2"/>
                  </a:moveTo>
                  <a:cubicBezTo>
                    <a:pt x="0" y="2"/>
                    <a:pt x="1" y="4"/>
                    <a:pt x="1" y="4"/>
                  </a:cubicBezTo>
                  <a:cubicBezTo>
                    <a:pt x="1" y="7"/>
                    <a:pt x="1" y="7"/>
                    <a:pt x="1" y="7"/>
                  </a:cubicBezTo>
                  <a:cubicBezTo>
                    <a:pt x="1" y="7"/>
                    <a:pt x="9" y="32"/>
                    <a:pt x="9" y="34"/>
                  </a:cubicBezTo>
                  <a:cubicBezTo>
                    <a:pt x="11" y="35"/>
                    <a:pt x="11" y="35"/>
                    <a:pt x="11" y="35"/>
                  </a:cubicBezTo>
                  <a:cubicBezTo>
                    <a:pt x="12" y="33"/>
                    <a:pt x="12" y="33"/>
                    <a:pt x="12" y="33"/>
                  </a:cubicBezTo>
                  <a:cubicBezTo>
                    <a:pt x="12" y="33"/>
                    <a:pt x="9" y="16"/>
                    <a:pt x="3" y="5"/>
                  </a:cubicBezTo>
                  <a:cubicBezTo>
                    <a:pt x="2" y="4"/>
                    <a:pt x="2" y="4"/>
                    <a:pt x="2" y="4"/>
                  </a:cubicBezTo>
                  <a:cubicBezTo>
                    <a:pt x="2" y="1"/>
                    <a:pt x="2" y="1"/>
                    <a:pt x="2" y="1"/>
                  </a:cubicBezTo>
                  <a:cubicBezTo>
                    <a:pt x="2" y="1"/>
                    <a:pt x="0" y="0"/>
                    <a:pt x="0" y="2"/>
                  </a:cubicBezTo>
                  <a:close/>
                </a:path>
              </a:pathLst>
            </a:custGeom>
            <a:solidFill>
              <a:srgbClr val="21419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5" name="MH_Other_30"/>
            <p:cNvSpPr/>
            <p:nvPr>
              <p:custDataLst>
                <p:tags r:id="rId51"/>
              </p:custDataLst>
            </p:nvPr>
          </p:nvSpPr>
          <p:spPr bwMode="auto">
            <a:xfrm>
              <a:off x="6689902" y="2881967"/>
              <a:ext cx="90227" cy="105908"/>
            </a:xfrm>
            <a:custGeom>
              <a:avLst/>
              <a:gdLst>
                <a:gd name="T0" fmla="*/ 0 w 10"/>
                <a:gd name="T1" fmla="*/ 1 h 12"/>
                <a:gd name="T2" fmla="*/ 0 w 10"/>
                <a:gd name="T3" fmla="*/ 6 h 12"/>
                <a:gd name="T4" fmla="*/ 2 w 10"/>
                <a:gd name="T5" fmla="*/ 8 h 12"/>
                <a:gd name="T6" fmla="*/ 3 w 10"/>
                <a:gd name="T7" fmla="*/ 11 h 12"/>
                <a:gd name="T8" fmla="*/ 8 w 10"/>
                <a:gd name="T9" fmla="*/ 11 h 12"/>
                <a:gd name="T10" fmla="*/ 10 w 10"/>
                <a:gd name="T11" fmla="*/ 8 h 12"/>
                <a:gd name="T12" fmla="*/ 8 w 10"/>
                <a:gd name="T13" fmla="*/ 5 h 12"/>
                <a:gd name="T14" fmla="*/ 7 w 10"/>
                <a:gd name="T15" fmla="*/ 2 h 12"/>
                <a:gd name="T16" fmla="*/ 0 w 10"/>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0" y="1"/>
                  </a:moveTo>
                  <a:cubicBezTo>
                    <a:pt x="0" y="1"/>
                    <a:pt x="0" y="5"/>
                    <a:pt x="0" y="6"/>
                  </a:cubicBezTo>
                  <a:cubicBezTo>
                    <a:pt x="1" y="7"/>
                    <a:pt x="2" y="8"/>
                    <a:pt x="2" y="8"/>
                  </a:cubicBezTo>
                  <a:cubicBezTo>
                    <a:pt x="2" y="8"/>
                    <a:pt x="3" y="10"/>
                    <a:pt x="3" y="11"/>
                  </a:cubicBezTo>
                  <a:cubicBezTo>
                    <a:pt x="4" y="11"/>
                    <a:pt x="7" y="12"/>
                    <a:pt x="8" y="11"/>
                  </a:cubicBezTo>
                  <a:cubicBezTo>
                    <a:pt x="10" y="11"/>
                    <a:pt x="10" y="8"/>
                    <a:pt x="10" y="8"/>
                  </a:cubicBezTo>
                  <a:cubicBezTo>
                    <a:pt x="10" y="8"/>
                    <a:pt x="8" y="6"/>
                    <a:pt x="8" y="5"/>
                  </a:cubicBezTo>
                  <a:cubicBezTo>
                    <a:pt x="8" y="4"/>
                    <a:pt x="7" y="2"/>
                    <a:pt x="7" y="2"/>
                  </a:cubicBezTo>
                  <a:cubicBezTo>
                    <a:pt x="7" y="2"/>
                    <a:pt x="2"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6" name="MH_Other_31"/>
            <p:cNvSpPr/>
            <p:nvPr>
              <p:custDataLst>
                <p:tags r:id="rId52"/>
              </p:custDataLst>
            </p:nvPr>
          </p:nvSpPr>
          <p:spPr bwMode="auto">
            <a:xfrm>
              <a:off x="6789151" y="2755779"/>
              <a:ext cx="96994" cy="205057"/>
            </a:xfrm>
            <a:custGeom>
              <a:avLst/>
              <a:gdLst>
                <a:gd name="T0" fmla="*/ 4 w 11"/>
                <a:gd name="T1" fmla="*/ 1 h 23"/>
                <a:gd name="T2" fmla="*/ 8 w 11"/>
                <a:gd name="T3" fmla="*/ 1 h 23"/>
                <a:gd name="T4" fmla="*/ 7 w 11"/>
                <a:gd name="T5" fmla="*/ 9 h 23"/>
                <a:gd name="T6" fmla="*/ 7 w 11"/>
                <a:gd name="T7" fmla="*/ 17 h 23"/>
                <a:gd name="T8" fmla="*/ 4 w 11"/>
                <a:gd name="T9" fmla="*/ 23 h 23"/>
                <a:gd name="T10" fmla="*/ 1 w 11"/>
                <a:gd name="T11" fmla="*/ 23 h 23"/>
                <a:gd name="T12" fmla="*/ 1 w 11"/>
                <a:gd name="T13" fmla="*/ 17 h 23"/>
                <a:gd name="T14" fmla="*/ 0 w 11"/>
                <a:gd name="T15" fmla="*/ 12 h 23"/>
                <a:gd name="T16" fmla="*/ 4 w 11"/>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4" y="1"/>
                  </a:moveTo>
                  <a:cubicBezTo>
                    <a:pt x="4" y="1"/>
                    <a:pt x="6" y="0"/>
                    <a:pt x="8" y="1"/>
                  </a:cubicBezTo>
                  <a:cubicBezTo>
                    <a:pt x="8" y="1"/>
                    <a:pt x="11" y="2"/>
                    <a:pt x="7" y="9"/>
                  </a:cubicBezTo>
                  <a:cubicBezTo>
                    <a:pt x="7" y="9"/>
                    <a:pt x="7" y="16"/>
                    <a:pt x="7" y="17"/>
                  </a:cubicBezTo>
                  <a:cubicBezTo>
                    <a:pt x="6" y="19"/>
                    <a:pt x="4" y="23"/>
                    <a:pt x="4" y="23"/>
                  </a:cubicBezTo>
                  <a:cubicBezTo>
                    <a:pt x="4" y="23"/>
                    <a:pt x="2" y="23"/>
                    <a:pt x="1" y="23"/>
                  </a:cubicBezTo>
                  <a:cubicBezTo>
                    <a:pt x="1" y="23"/>
                    <a:pt x="1" y="19"/>
                    <a:pt x="1" y="17"/>
                  </a:cubicBezTo>
                  <a:cubicBezTo>
                    <a:pt x="1" y="16"/>
                    <a:pt x="0" y="12"/>
                    <a:pt x="0" y="12"/>
                  </a:cubicBezTo>
                  <a:cubicBezTo>
                    <a:pt x="0" y="12"/>
                    <a:pt x="1" y="2"/>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7" name="MH_Other_32"/>
            <p:cNvSpPr/>
            <p:nvPr>
              <p:custDataLst>
                <p:tags r:id="rId53"/>
              </p:custDataLst>
            </p:nvPr>
          </p:nvSpPr>
          <p:spPr bwMode="auto">
            <a:xfrm>
              <a:off x="6653812" y="2219476"/>
              <a:ext cx="144363" cy="687279"/>
            </a:xfrm>
            <a:custGeom>
              <a:avLst/>
              <a:gdLst>
                <a:gd name="T0" fmla="*/ 2 w 16"/>
                <a:gd name="T1" fmla="*/ 72 h 77"/>
                <a:gd name="T2" fmla="*/ 4 w 16"/>
                <a:gd name="T3" fmla="*/ 77 h 77"/>
                <a:gd name="T4" fmla="*/ 11 w 16"/>
                <a:gd name="T5" fmla="*/ 77 h 77"/>
                <a:gd name="T6" fmla="*/ 14 w 16"/>
                <a:gd name="T7" fmla="*/ 75 h 77"/>
                <a:gd name="T8" fmla="*/ 15 w 16"/>
                <a:gd name="T9" fmla="*/ 68 h 77"/>
                <a:gd name="T10" fmla="*/ 16 w 16"/>
                <a:gd name="T11" fmla="*/ 50 h 77"/>
                <a:gd name="T12" fmla="*/ 14 w 16"/>
                <a:gd name="T13" fmla="*/ 24 h 77"/>
                <a:gd name="T14" fmla="*/ 14 w 16"/>
                <a:gd name="T15" fmla="*/ 10 h 77"/>
                <a:gd name="T16" fmla="*/ 10 w 16"/>
                <a:gd name="T17" fmla="*/ 0 h 77"/>
                <a:gd name="T18" fmla="*/ 0 w 16"/>
                <a:gd name="T19" fmla="*/ 5 h 77"/>
                <a:gd name="T20" fmla="*/ 1 w 16"/>
                <a:gd name="T21" fmla="*/ 25 h 77"/>
                <a:gd name="T22" fmla="*/ 3 w 16"/>
                <a:gd name="T23" fmla="*/ 46 h 77"/>
                <a:gd name="T24" fmla="*/ 2 w 16"/>
                <a:gd name="T25" fmla="*/ 66 h 77"/>
                <a:gd name="T26" fmla="*/ 4 w 16"/>
                <a:gd name="T27" fmla="*/ 69 h 77"/>
                <a:gd name="T28" fmla="*/ 2 w 16"/>
                <a:gd name="T29" fmla="*/ 7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77">
                  <a:moveTo>
                    <a:pt x="2" y="72"/>
                  </a:moveTo>
                  <a:cubicBezTo>
                    <a:pt x="2" y="74"/>
                    <a:pt x="3" y="77"/>
                    <a:pt x="4" y="77"/>
                  </a:cubicBezTo>
                  <a:cubicBezTo>
                    <a:pt x="6" y="77"/>
                    <a:pt x="8" y="75"/>
                    <a:pt x="11" y="77"/>
                  </a:cubicBezTo>
                  <a:cubicBezTo>
                    <a:pt x="11" y="77"/>
                    <a:pt x="14" y="77"/>
                    <a:pt x="14" y="75"/>
                  </a:cubicBezTo>
                  <a:cubicBezTo>
                    <a:pt x="15" y="72"/>
                    <a:pt x="15" y="68"/>
                    <a:pt x="15" y="68"/>
                  </a:cubicBezTo>
                  <a:cubicBezTo>
                    <a:pt x="15" y="68"/>
                    <a:pt x="16" y="54"/>
                    <a:pt x="16" y="50"/>
                  </a:cubicBezTo>
                  <a:cubicBezTo>
                    <a:pt x="15" y="46"/>
                    <a:pt x="13" y="32"/>
                    <a:pt x="14" y="24"/>
                  </a:cubicBezTo>
                  <a:cubicBezTo>
                    <a:pt x="15" y="17"/>
                    <a:pt x="16" y="12"/>
                    <a:pt x="14" y="10"/>
                  </a:cubicBezTo>
                  <a:cubicBezTo>
                    <a:pt x="13" y="8"/>
                    <a:pt x="10" y="0"/>
                    <a:pt x="10" y="0"/>
                  </a:cubicBezTo>
                  <a:cubicBezTo>
                    <a:pt x="0" y="5"/>
                    <a:pt x="0" y="5"/>
                    <a:pt x="0" y="5"/>
                  </a:cubicBezTo>
                  <a:cubicBezTo>
                    <a:pt x="0" y="5"/>
                    <a:pt x="1" y="22"/>
                    <a:pt x="1" y="25"/>
                  </a:cubicBezTo>
                  <a:cubicBezTo>
                    <a:pt x="2" y="27"/>
                    <a:pt x="4" y="44"/>
                    <a:pt x="3" y="46"/>
                  </a:cubicBezTo>
                  <a:cubicBezTo>
                    <a:pt x="2" y="49"/>
                    <a:pt x="2" y="66"/>
                    <a:pt x="2" y="66"/>
                  </a:cubicBezTo>
                  <a:cubicBezTo>
                    <a:pt x="3" y="67"/>
                    <a:pt x="4" y="68"/>
                    <a:pt x="4" y="69"/>
                  </a:cubicBezTo>
                  <a:cubicBezTo>
                    <a:pt x="3" y="70"/>
                    <a:pt x="2" y="70"/>
                    <a:pt x="2" y="72"/>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8" name="MH_Other_33"/>
            <p:cNvSpPr/>
            <p:nvPr>
              <p:custDataLst>
                <p:tags r:id="rId54"/>
              </p:custDataLst>
            </p:nvPr>
          </p:nvSpPr>
          <p:spPr bwMode="auto">
            <a:xfrm>
              <a:off x="6653812" y="2219476"/>
              <a:ext cx="144363" cy="687279"/>
            </a:xfrm>
            <a:custGeom>
              <a:avLst/>
              <a:gdLst>
                <a:gd name="T0" fmla="*/ 14 w 16"/>
                <a:gd name="T1" fmla="*/ 10 h 77"/>
                <a:gd name="T2" fmla="*/ 10 w 16"/>
                <a:gd name="T3" fmla="*/ 0 h 77"/>
                <a:gd name="T4" fmla="*/ 0 w 16"/>
                <a:gd name="T5" fmla="*/ 5 h 77"/>
                <a:gd name="T6" fmla="*/ 1 w 16"/>
                <a:gd name="T7" fmla="*/ 25 h 77"/>
                <a:gd name="T8" fmla="*/ 3 w 16"/>
                <a:gd name="T9" fmla="*/ 46 h 77"/>
                <a:gd name="T10" fmla="*/ 2 w 16"/>
                <a:gd name="T11" fmla="*/ 65 h 77"/>
                <a:gd name="T12" fmla="*/ 13 w 16"/>
                <a:gd name="T13" fmla="*/ 77 h 77"/>
                <a:gd name="T14" fmla="*/ 14 w 16"/>
                <a:gd name="T15" fmla="*/ 75 h 77"/>
                <a:gd name="T16" fmla="*/ 15 w 16"/>
                <a:gd name="T17" fmla="*/ 68 h 77"/>
                <a:gd name="T18" fmla="*/ 16 w 16"/>
                <a:gd name="T19" fmla="*/ 58 h 77"/>
                <a:gd name="T20" fmla="*/ 14 w 16"/>
                <a:gd name="T21" fmla="*/ 48 h 77"/>
                <a:gd name="T22" fmla="*/ 13 w 16"/>
                <a:gd name="T23" fmla="*/ 62 h 77"/>
                <a:gd name="T24" fmla="*/ 12 w 16"/>
                <a:gd name="T25" fmla="*/ 51 h 77"/>
                <a:gd name="T26" fmla="*/ 8 w 16"/>
                <a:gd name="T27" fmla="*/ 24 h 77"/>
                <a:gd name="T28" fmla="*/ 12 w 16"/>
                <a:gd name="T29" fmla="*/ 17 h 77"/>
                <a:gd name="T30" fmla="*/ 15 w 16"/>
                <a:gd name="T31" fmla="*/ 18 h 77"/>
                <a:gd name="T32" fmla="*/ 14 w 16"/>
                <a:gd name="T33"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77">
                  <a:moveTo>
                    <a:pt x="14" y="10"/>
                  </a:moveTo>
                  <a:cubicBezTo>
                    <a:pt x="13" y="8"/>
                    <a:pt x="10" y="0"/>
                    <a:pt x="10" y="0"/>
                  </a:cubicBezTo>
                  <a:cubicBezTo>
                    <a:pt x="0" y="5"/>
                    <a:pt x="0" y="5"/>
                    <a:pt x="0" y="5"/>
                  </a:cubicBezTo>
                  <a:cubicBezTo>
                    <a:pt x="0" y="5"/>
                    <a:pt x="1" y="22"/>
                    <a:pt x="1" y="25"/>
                  </a:cubicBezTo>
                  <a:cubicBezTo>
                    <a:pt x="2" y="27"/>
                    <a:pt x="4" y="44"/>
                    <a:pt x="3" y="46"/>
                  </a:cubicBezTo>
                  <a:cubicBezTo>
                    <a:pt x="3" y="48"/>
                    <a:pt x="2" y="61"/>
                    <a:pt x="2" y="65"/>
                  </a:cubicBezTo>
                  <a:cubicBezTo>
                    <a:pt x="6" y="68"/>
                    <a:pt x="10" y="73"/>
                    <a:pt x="13" y="77"/>
                  </a:cubicBezTo>
                  <a:cubicBezTo>
                    <a:pt x="14" y="76"/>
                    <a:pt x="14" y="76"/>
                    <a:pt x="14" y="75"/>
                  </a:cubicBezTo>
                  <a:cubicBezTo>
                    <a:pt x="15" y="72"/>
                    <a:pt x="15" y="68"/>
                    <a:pt x="15" y="68"/>
                  </a:cubicBezTo>
                  <a:cubicBezTo>
                    <a:pt x="15" y="68"/>
                    <a:pt x="16" y="63"/>
                    <a:pt x="16" y="58"/>
                  </a:cubicBezTo>
                  <a:cubicBezTo>
                    <a:pt x="15" y="53"/>
                    <a:pt x="14" y="48"/>
                    <a:pt x="14" y="48"/>
                  </a:cubicBezTo>
                  <a:cubicBezTo>
                    <a:pt x="14" y="50"/>
                    <a:pt x="13" y="62"/>
                    <a:pt x="13" y="62"/>
                  </a:cubicBezTo>
                  <a:cubicBezTo>
                    <a:pt x="13" y="62"/>
                    <a:pt x="11" y="56"/>
                    <a:pt x="12" y="51"/>
                  </a:cubicBezTo>
                  <a:cubicBezTo>
                    <a:pt x="12" y="45"/>
                    <a:pt x="9" y="26"/>
                    <a:pt x="8" y="24"/>
                  </a:cubicBezTo>
                  <a:cubicBezTo>
                    <a:pt x="7" y="23"/>
                    <a:pt x="10" y="17"/>
                    <a:pt x="12" y="17"/>
                  </a:cubicBezTo>
                  <a:cubicBezTo>
                    <a:pt x="13" y="17"/>
                    <a:pt x="14" y="17"/>
                    <a:pt x="15" y="18"/>
                  </a:cubicBezTo>
                  <a:cubicBezTo>
                    <a:pt x="16" y="14"/>
                    <a:pt x="16" y="12"/>
                    <a:pt x="14" y="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09" name="MH_Other_34"/>
            <p:cNvSpPr/>
            <p:nvPr>
              <p:custDataLst>
                <p:tags r:id="rId55"/>
              </p:custDataLst>
            </p:nvPr>
          </p:nvSpPr>
          <p:spPr bwMode="auto">
            <a:xfrm>
              <a:off x="6538773" y="2219475"/>
              <a:ext cx="311282" cy="653477"/>
            </a:xfrm>
            <a:custGeom>
              <a:avLst/>
              <a:gdLst>
                <a:gd name="T0" fmla="*/ 3 w 35"/>
                <a:gd name="T1" fmla="*/ 7 h 73"/>
                <a:gd name="T2" fmla="*/ 23 w 35"/>
                <a:gd name="T3" fmla="*/ 0 h 73"/>
                <a:gd name="T4" fmla="*/ 13 w 35"/>
                <a:gd name="T5" fmla="*/ 11 h 73"/>
                <a:gd name="T6" fmla="*/ 15 w 35"/>
                <a:gd name="T7" fmla="*/ 26 h 73"/>
                <a:gd name="T8" fmla="*/ 13 w 35"/>
                <a:gd name="T9" fmla="*/ 36 h 73"/>
                <a:gd name="T10" fmla="*/ 14 w 35"/>
                <a:gd name="T11" fmla="*/ 38 h 73"/>
                <a:gd name="T12" fmla="*/ 15 w 35"/>
                <a:gd name="T13" fmla="*/ 43 h 73"/>
                <a:gd name="T14" fmla="*/ 30 w 35"/>
                <a:gd name="T15" fmla="*/ 59 h 73"/>
                <a:gd name="T16" fmla="*/ 34 w 35"/>
                <a:gd name="T17" fmla="*/ 61 h 73"/>
                <a:gd name="T18" fmla="*/ 29 w 35"/>
                <a:gd name="T19" fmla="*/ 73 h 73"/>
                <a:gd name="T20" fmla="*/ 23 w 35"/>
                <a:gd name="T21" fmla="*/ 71 h 73"/>
                <a:gd name="T22" fmla="*/ 11 w 35"/>
                <a:gd name="T23" fmla="*/ 58 h 73"/>
                <a:gd name="T24" fmla="*/ 3 w 35"/>
                <a:gd name="T25" fmla="*/ 47 h 73"/>
                <a:gd name="T26" fmla="*/ 1 w 35"/>
                <a:gd name="T27" fmla="*/ 42 h 73"/>
                <a:gd name="T28" fmla="*/ 0 w 35"/>
                <a:gd name="T29" fmla="*/ 20 h 73"/>
                <a:gd name="T30" fmla="*/ 3 w 35"/>
                <a:gd name="T31"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73">
                  <a:moveTo>
                    <a:pt x="3" y="7"/>
                  </a:moveTo>
                  <a:cubicBezTo>
                    <a:pt x="3" y="7"/>
                    <a:pt x="17" y="4"/>
                    <a:pt x="23" y="0"/>
                  </a:cubicBezTo>
                  <a:cubicBezTo>
                    <a:pt x="23" y="0"/>
                    <a:pt x="13" y="9"/>
                    <a:pt x="13" y="11"/>
                  </a:cubicBezTo>
                  <a:cubicBezTo>
                    <a:pt x="13" y="13"/>
                    <a:pt x="15" y="26"/>
                    <a:pt x="15" y="26"/>
                  </a:cubicBezTo>
                  <a:cubicBezTo>
                    <a:pt x="13" y="36"/>
                    <a:pt x="13" y="36"/>
                    <a:pt x="13" y="36"/>
                  </a:cubicBezTo>
                  <a:cubicBezTo>
                    <a:pt x="13" y="36"/>
                    <a:pt x="14" y="38"/>
                    <a:pt x="14" y="38"/>
                  </a:cubicBezTo>
                  <a:cubicBezTo>
                    <a:pt x="14" y="39"/>
                    <a:pt x="14" y="42"/>
                    <a:pt x="15" y="43"/>
                  </a:cubicBezTo>
                  <a:cubicBezTo>
                    <a:pt x="16" y="44"/>
                    <a:pt x="29" y="59"/>
                    <a:pt x="30" y="59"/>
                  </a:cubicBezTo>
                  <a:cubicBezTo>
                    <a:pt x="30" y="59"/>
                    <a:pt x="33" y="59"/>
                    <a:pt x="34" y="61"/>
                  </a:cubicBezTo>
                  <a:cubicBezTo>
                    <a:pt x="34" y="61"/>
                    <a:pt x="35" y="68"/>
                    <a:pt x="29" y="73"/>
                  </a:cubicBezTo>
                  <a:cubicBezTo>
                    <a:pt x="29" y="73"/>
                    <a:pt x="25" y="73"/>
                    <a:pt x="23" y="71"/>
                  </a:cubicBezTo>
                  <a:cubicBezTo>
                    <a:pt x="20" y="69"/>
                    <a:pt x="13" y="61"/>
                    <a:pt x="11" y="58"/>
                  </a:cubicBezTo>
                  <a:cubicBezTo>
                    <a:pt x="8" y="54"/>
                    <a:pt x="5" y="49"/>
                    <a:pt x="3" y="47"/>
                  </a:cubicBezTo>
                  <a:cubicBezTo>
                    <a:pt x="3" y="47"/>
                    <a:pt x="2" y="45"/>
                    <a:pt x="1" y="42"/>
                  </a:cubicBezTo>
                  <a:cubicBezTo>
                    <a:pt x="1" y="39"/>
                    <a:pt x="0" y="20"/>
                    <a:pt x="0" y="20"/>
                  </a:cubicBezTo>
                  <a:lnTo>
                    <a:pt x="3" y="7"/>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0" name="MH_Other_35"/>
            <p:cNvSpPr/>
            <p:nvPr>
              <p:custDataLst>
                <p:tags r:id="rId56"/>
              </p:custDataLst>
            </p:nvPr>
          </p:nvSpPr>
          <p:spPr bwMode="auto">
            <a:xfrm>
              <a:off x="6538772" y="2219475"/>
              <a:ext cx="302261" cy="653477"/>
            </a:xfrm>
            <a:custGeom>
              <a:avLst/>
              <a:gdLst>
                <a:gd name="T0" fmla="*/ 32 w 34"/>
                <a:gd name="T1" fmla="*/ 65 h 73"/>
                <a:gd name="T2" fmla="*/ 21 w 34"/>
                <a:gd name="T3" fmla="*/ 65 h 73"/>
                <a:gd name="T4" fmla="*/ 15 w 34"/>
                <a:gd name="T5" fmla="*/ 59 h 73"/>
                <a:gd name="T6" fmla="*/ 27 w 34"/>
                <a:gd name="T7" fmla="*/ 60 h 73"/>
                <a:gd name="T8" fmla="*/ 29 w 34"/>
                <a:gd name="T9" fmla="*/ 58 h 73"/>
                <a:gd name="T10" fmla="*/ 28 w 34"/>
                <a:gd name="T11" fmla="*/ 57 h 73"/>
                <a:gd name="T12" fmla="*/ 22 w 34"/>
                <a:gd name="T13" fmla="*/ 59 h 73"/>
                <a:gd name="T14" fmla="*/ 14 w 34"/>
                <a:gd name="T15" fmla="*/ 54 h 73"/>
                <a:gd name="T16" fmla="*/ 15 w 34"/>
                <a:gd name="T17" fmla="*/ 57 h 73"/>
                <a:gd name="T18" fmla="*/ 10 w 34"/>
                <a:gd name="T19" fmla="*/ 52 h 73"/>
                <a:gd name="T20" fmla="*/ 19 w 34"/>
                <a:gd name="T21" fmla="*/ 53 h 73"/>
                <a:gd name="T22" fmla="*/ 23 w 34"/>
                <a:gd name="T23" fmla="*/ 57 h 73"/>
                <a:gd name="T24" fmla="*/ 18 w 34"/>
                <a:gd name="T25" fmla="*/ 49 h 73"/>
                <a:gd name="T26" fmla="*/ 6 w 34"/>
                <a:gd name="T27" fmla="*/ 47 h 73"/>
                <a:gd name="T28" fmla="*/ 17 w 34"/>
                <a:gd name="T29" fmla="*/ 48 h 73"/>
                <a:gd name="T30" fmla="*/ 18 w 34"/>
                <a:gd name="T31" fmla="*/ 47 h 73"/>
                <a:gd name="T32" fmla="*/ 17 w 34"/>
                <a:gd name="T33" fmla="*/ 45 h 73"/>
                <a:gd name="T34" fmla="*/ 14 w 34"/>
                <a:gd name="T35" fmla="*/ 46 h 73"/>
                <a:gd name="T36" fmla="*/ 10 w 34"/>
                <a:gd name="T37" fmla="*/ 45 h 73"/>
                <a:gd name="T38" fmla="*/ 4 w 34"/>
                <a:gd name="T39" fmla="*/ 38 h 73"/>
                <a:gd name="T40" fmla="*/ 10 w 34"/>
                <a:gd name="T41" fmla="*/ 33 h 73"/>
                <a:gd name="T42" fmla="*/ 7 w 34"/>
                <a:gd name="T43" fmla="*/ 32 h 73"/>
                <a:gd name="T44" fmla="*/ 12 w 34"/>
                <a:gd name="T45" fmla="*/ 28 h 73"/>
                <a:gd name="T46" fmla="*/ 4 w 34"/>
                <a:gd name="T47" fmla="*/ 31 h 73"/>
                <a:gd name="T48" fmla="*/ 3 w 34"/>
                <a:gd name="T49" fmla="*/ 24 h 73"/>
                <a:gd name="T50" fmla="*/ 9 w 34"/>
                <a:gd name="T51" fmla="*/ 21 h 73"/>
                <a:gd name="T52" fmla="*/ 14 w 34"/>
                <a:gd name="T53" fmla="*/ 25 h 73"/>
                <a:gd name="T54" fmla="*/ 15 w 34"/>
                <a:gd name="T55" fmla="*/ 28 h 73"/>
                <a:gd name="T56" fmla="*/ 15 w 34"/>
                <a:gd name="T57" fmla="*/ 26 h 73"/>
                <a:gd name="T58" fmla="*/ 13 w 34"/>
                <a:gd name="T59" fmla="*/ 11 h 73"/>
                <a:gd name="T60" fmla="*/ 23 w 34"/>
                <a:gd name="T61" fmla="*/ 0 h 73"/>
                <a:gd name="T62" fmla="*/ 3 w 34"/>
                <a:gd name="T63" fmla="*/ 7 h 73"/>
                <a:gd name="T64" fmla="*/ 0 w 34"/>
                <a:gd name="T65" fmla="*/ 20 h 73"/>
                <a:gd name="T66" fmla="*/ 1 w 34"/>
                <a:gd name="T67" fmla="*/ 42 h 73"/>
                <a:gd name="T68" fmla="*/ 3 w 34"/>
                <a:gd name="T69" fmla="*/ 47 h 73"/>
                <a:gd name="T70" fmla="*/ 11 w 34"/>
                <a:gd name="T71" fmla="*/ 58 h 73"/>
                <a:gd name="T72" fmla="*/ 23 w 34"/>
                <a:gd name="T73" fmla="*/ 71 h 73"/>
                <a:gd name="T74" fmla="*/ 29 w 34"/>
                <a:gd name="T75" fmla="*/ 73 h 73"/>
                <a:gd name="T76" fmla="*/ 34 w 34"/>
                <a:gd name="T77" fmla="*/ 65 h 73"/>
                <a:gd name="T78" fmla="*/ 32 w 34"/>
                <a:gd name="T79"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73">
                  <a:moveTo>
                    <a:pt x="32" y="65"/>
                  </a:moveTo>
                  <a:cubicBezTo>
                    <a:pt x="30" y="64"/>
                    <a:pt x="24" y="67"/>
                    <a:pt x="21" y="65"/>
                  </a:cubicBezTo>
                  <a:cubicBezTo>
                    <a:pt x="18" y="63"/>
                    <a:pt x="15" y="59"/>
                    <a:pt x="15" y="59"/>
                  </a:cubicBezTo>
                  <a:cubicBezTo>
                    <a:pt x="15" y="59"/>
                    <a:pt x="22" y="65"/>
                    <a:pt x="27" y="60"/>
                  </a:cubicBezTo>
                  <a:cubicBezTo>
                    <a:pt x="28" y="59"/>
                    <a:pt x="28" y="58"/>
                    <a:pt x="29" y="58"/>
                  </a:cubicBezTo>
                  <a:cubicBezTo>
                    <a:pt x="28" y="58"/>
                    <a:pt x="28" y="58"/>
                    <a:pt x="28" y="57"/>
                  </a:cubicBezTo>
                  <a:cubicBezTo>
                    <a:pt x="26" y="58"/>
                    <a:pt x="24" y="59"/>
                    <a:pt x="22" y="59"/>
                  </a:cubicBezTo>
                  <a:cubicBezTo>
                    <a:pt x="19" y="58"/>
                    <a:pt x="15" y="56"/>
                    <a:pt x="14" y="54"/>
                  </a:cubicBezTo>
                  <a:cubicBezTo>
                    <a:pt x="15" y="57"/>
                    <a:pt x="15" y="57"/>
                    <a:pt x="15" y="57"/>
                  </a:cubicBezTo>
                  <a:cubicBezTo>
                    <a:pt x="15" y="57"/>
                    <a:pt x="11" y="55"/>
                    <a:pt x="10" y="52"/>
                  </a:cubicBezTo>
                  <a:cubicBezTo>
                    <a:pt x="10" y="52"/>
                    <a:pt x="17" y="51"/>
                    <a:pt x="19" y="53"/>
                  </a:cubicBezTo>
                  <a:cubicBezTo>
                    <a:pt x="21" y="55"/>
                    <a:pt x="23" y="57"/>
                    <a:pt x="23" y="57"/>
                  </a:cubicBezTo>
                  <a:cubicBezTo>
                    <a:pt x="23" y="57"/>
                    <a:pt x="21" y="50"/>
                    <a:pt x="18" y="49"/>
                  </a:cubicBezTo>
                  <a:cubicBezTo>
                    <a:pt x="15" y="49"/>
                    <a:pt x="8" y="49"/>
                    <a:pt x="6" y="47"/>
                  </a:cubicBezTo>
                  <a:cubicBezTo>
                    <a:pt x="6" y="47"/>
                    <a:pt x="15" y="49"/>
                    <a:pt x="17" y="48"/>
                  </a:cubicBezTo>
                  <a:cubicBezTo>
                    <a:pt x="17" y="47"/>
                    <a:pt x="18" y="47"/>
                    <a:pt x="18" y="47"/>
                  </a:cubicBezTo>
                  <a:cubicBezTo>
                    <a:pt x="18" y="46"/>
                    <a:pt x="17" y="45"/>
                    <a:pt x="17" y="45"/>
                  </a:cubicBezTo>
                  <a:cubicBezTo>
                    <a:pt x="16" y="46"/>
                    <a:pt x="15" y="46"/>
                    <a:pt x="14" y="46"/>
                  </a:cubicBezTo>
                  <a:cubicBezTo>
                    <a:pt x="12" y="46"/>
                    <a:pt x="10" y="45"/>
                    <a:pt x="10" y="45"/>
                  </a:cubicBezTo>
                  <a:cubicBezTo>
                    <a:pt x="10" y="45"/>
                    <a:pt x="4" y="43"/>
                    <a:pt x="4" y="38"/>
                  </a:cubicBezTo>
                  <a:cubicBezTo>
                    <a:pt x="3" y="33"/>
                    <a:pt x="8" y="36"/>
                    <a:pt x="10" y="33"/>
                  </a:cubicBezTo>
                  <a:cubicBezTo>
                    <a:pt x="13" y="29"/>
                    <a:pt x="7" y="32"/>
                    <a:pt x="7" y="32"/>
                  </a:cubicBezTo>
                  <a:cubicBezTo>
                    <a:pt x="7" y="32"/>
                    <a:pt x="11" y="30"/>
                    <a:pt x="12" y="28"/>
                  </a:cubicBezTo>
                  <a:cubicBezTo>
                    <a:pt x="12" y="28"/>
                    <a:pt x="5" y="33"/>
                    <a:pt x="4" y="31"/>
                  </a:cubicBezTo>
                  <a:cubicBezTo>
                    <a:pt x="3" y="29"/>
                    <a:pt x="3" y="24"/>
                    <a:pt x="3" y="24"/>
                  </a:cubicBezTo>
                  <a:cubicBezTo>
                    <a:pt x="3" y="24"/>
                    <a:pt x="8" y="24"/>
                    <a:pt x="9" y="21"/>
                  </a:cubicBezTo>
                  <a:cubicBezTo>
                    <a:pt x="10" y="19"/>
                    <a:pt x="13" y="23"/>
                    <a:pt x="14" y="25"/>
                  </a:cubicBezTo>
                  <a:cubicBezTo>
                    <a:pt x="14" y="26"/>
                    <a:pt x="14" y="27"/>
                    <a:pt x="15" y="28"/>
                  </a:cubicBezTo>
                  <a:cubicBezTo>
                    <a:pt x="15" y="26"/>
                    <a:pt x="15" y="26"/>
                    <a:pt x="15" y="26"/>
                  </a:cubicBezTo>
                  <a:cubicBezTo>
                    <a:pt x="15" y="26"/>
                    <a:pt x="13" y="13"/>
                    <a:pt x="13" y="11"/>
                  </a:cubicBezTo>
                  <a:cubicBezTo>
                    <a:pt x="13" y="9"/>
                    <a:pt x="23" y="0"/>
                    <a:pt x="23" y="0"/>
                  </a:cubicBezTo>
                  <a:cubicBezTo>
                    <a:pt x="17" y="4"/>
                    <a:pt x="3" y="7"/>
                    <a:pt x="3" y="7"/>
                  </a:cubicBezTo>
                  <a:cubicBezTo>
                    <a:pt x="0" y="20"/>
                    <a:pt x="0" y="20"/>
                    <a:pt x="0" y="20"/>
                  </a:cubicBezTo>
                  <a:cubicBezTo>
                    <a:pt x="0" y="20"/>
                    <a:pt x="1" y="39"/>
                    <a:pt x="1" y="42"/>
                  </a:cubicBezTo>
                  <a:cubicBezTo>
                    <a:pt x="2" y="45"/>
                    <a:pt x="3" y="47"/>
                    <a:pt x="3" y="47"/>
                  </a:cubicBezTo>
                  <a:cubicBezTo>
                    <a:pt x="5" y="49"/>
                    <a:pt x="8" y="54"/>
                    <a:pt x="11" y="58"/>
                  </a:cubicBezTo>
                  <a:cubicBezTo>
                    <a:pt x="13" y="61"/>
                    <a:pt x="20" y="69"/>
                    <a:pt x="23" y="71"/>
                  </a:cubicBezTo>
                  <a:cubicBezTo>
                    <a:pt x="25" y="73"/>
                    <a:pt x="29" y="73"/>
                    <a:pt x="29" y="73"/>
                  </a:cubicBezTo>
                  <a:cubicBezTo>
                    <a:pt x="32" y="70"/>
                    <a:pt x="33" y="67"/>
                    <a:pt x="34" y="65"/>
                  </a:cubicBezTo>
                  <a:cubicBezTo>
                    <a:pt x="33" y="65"/>
                    <a:pt x="32" y="65"/>
                    <a:pt x="32" y="6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1" name="MH_Other_36"/>
            <p:cNvSpPr/>
            <p:nvPr>
              <p:custDataLst>
                <p:tags r:id="rId57"/>
              </p:custDataLst>
            </p:nvPr>
          </p:nvSpPr>
          <p:spPr bwMode="auto">
            <a:xfrm>
              <a:off x="6590653" y="1897244"/>
              <a:ext cx="223312" cy="466447"/>
            </a:xfrm>
            <a:custGeom>
              <a:avLst/>
              <a:gdLst>
                <a:gd name="T0" fmla="*/ 11 w 25"/>
                <a:gd name="T1" fmla="*/ 1 h 52"/>
                <a:gd name="T2" fmla="*/ 12 w 25"/>
                <a:gd name="T3" fmla="*/ 19 h 52"/>
                <a:gd name="T4" fmla="*/ 19 w 25"/>
                <a:gd name="T5" fmla="*/ 31 h 52"/>
                <a:gd name="T6" fmla="*/ 21 w 25"/>
                <a:gd name="T7" fmla="*/ 34 h 52"/>
                <a:gd name="T8" fmla="*/ 21 w 25"/>
                <a:gd name="T9" fmla="*/ 35 h 52"/>
                <a:gd name="T10" fmla="*/ 25 w 25"/>
                <a:gd name="T11" fmla="*/ 50 h 52"/>
                <a:gd name="T12" fmla="*/ 19 w 25"/>
                <a:gd name="T13" fmla="*/ 50 h 52"/>
                <a:gd name="T14" fmla="*/ 13 w 25"/>
                <a:gd name="T15" fmla="*/ 35 h 52"/>
                <a:gd name="T16" fmla="*/ 13 w 25"/>
                <a:gd name="T17" fmla="*/ 35 h 52"/>
                <a:gd name="T18" fmla="*/ 8 w 25"/>
                <a:gd name="T19" fmla="*/ 27 h 52"/>
                <a:gd name="T20" fmla="*/ 2 w 25"/>
                <a:gd name="T21" fmla="*/ 14 h 52"/>
                <a:gd name="T22" fmla="*/ 0 w 25"/>
                <a:gd name="T23" fmla="*/ 1 h 52"/>
                <a:gd name="T24" fmla="*/ 4 w 25"/>
                <a:gd name="T25" fmla="*/ 2 h 52"/>
                <a:gd name="T26" fmla="*/ 11 w 25"/>
                <a:gd name="T27"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2">
                  <a:moveTo>
                    <a:pt x="11" y="1"/>
                  </a:moveTo>
                  <a:cubicBezTo>
                    <a:pt x="11" y="1"/>
                    <a:pt x="10" y="16"/>
                    <a:pt x="12" y="19"/>
                  </a:cubicBezTo>
                  <a:cubicBezTo>
                    <a:pt x="15" y="22"/>
                    <a:pt x="19" y="31"/>
                    <a:pt x="19" y="31"/>
                  </a:cubicBezTo>
                  <a:cubicBezTo>
                    <a:pt x="21" y="34"/>
                    <a:pt x="21" y="34"/>
                    <a:pt x="21" y="34"/>
                  </a:cubicBezTo>
                  <a:cubicBezTo>
                    <a:pt x="21" y="35"/>
                    <a:pt x="21" y="35"/>
                    <a:pt x="21" y="35"/>
                  </a:cubicBezTo>
                  <a:cubicBezTo>
                    <a:pt x="21" y="35"/>
                    <a:pt x="25" y="49"/>
                    <a:pt x="25" y="50"/>
                  </a:cubicBezTo>
                  <a:cubicBezTo>
                    <a:pt x="25" y="50"/>
                    <a:pt x="21" y="52"/>
                    <a:pt x="19" y="50"/>
                  </a:cubicBezTo>
                  <a:cubicBezTo>
                    <a:pt x="17" y="49"/>
                    <a:pt x="14" y="41"/>
                    <a:pt x="13" y="35"/>
                  </a:cubicBezTo>
                  <a:cubicBezTo>
                    <a:pt x="13" y="35"/>
                    <a:pt x="13" y="35"/>
                    <a:pt x="13" y="35"/>
                  </a:cubicBezTo>
                  <a:cubicBezTo>
                    <a:pt x="12" y="29"/>
                    <a:pt x="8" y="27"/>
                    <a:pt x="8" y="27"/>
                  </a:cubicBezTo>
                  <a:cubicBezTo>
                    <a:pt x="2" y="14"/>
                    <a:pt x="2" y="14"/>
                    <a:pt x="2" y="14"/>
                  </a:cubicBezTo>
                  <a:cubicBezTo>
                    <a:pt x="0" y="1"/>
                    <a:pt x="0" y="1"/>
                    <a:pt x="0" y="1"/>
                  </a:cubicBezTo>
                  <a:cubicBezTo>
                    <a:pt x="0" y="1"/>
                    <a:pt x="3" y="1"/>
                    <a:pt x="4" y="2"/>
                  </a:cubicBezTo>
                  <a:cubicBezTo>
                    <a:pt x="4" y="2"/>
                    <a:pt x="10" y="0"/>
                    <a:pt x="11" y="1"/>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2" name="MH_Other_37"/>
            <p:cNvSpPr/>
            <p:nvPr>
              <p:custDataLst>
                <p:tags r:id="rId58"/>
              </p:custDataLst>
            </p:nvPr>
          </p:nvSpPr>
          <p:spPr bwMode="auto">
            <a:xfrm>
              <a:off x="6421478" y="1915271"/>
              <a:ext cx="205266" cy="518276"/>
            </a:xfrm>
            <a:custGeom>
              <a:avLst/>
              <a:gdLst>
                <a:gd name="T0" fmla="*/ 10 w 23"/>
                <a:gd name="T1" fmla="*/ 56 h 58"/>
                <a:gd name="T2" fmla="*/ 18 w 23"/>
                <a:gd name="T3" fmla="*/ 56 h 58"/>
                <a:gd name="T4" fmla="*/ 23 w 23"/>
                <a:gd name="T5" fmla="*/ 45 h 58"/>
                <a:gd name="T6" fmla="*/ 22 w 23"/>
                <a:gd name="T7" fmla="*/ 27 h 58"/>
                <a:gd name="T8" fmla="*/ 17 w 23"/>
                <a:gd name="T9" fmla="*/ 8 h 58"/>
                <a:gd name="T10" fmla="*/ 9 w 23"/>
                <a:gd name="T11" fmla="*/ 0 h 58"/>
                <a:gd name="T12" fmla="*/ 7 w 23"/>
                <a:gd name="T13" fmla="*/ 2 h 58"/>
                <a:gd name="T14" fmla="*/ 5 w 23"/>
                <a:gd name="T15" fmla="*/ 4 h 58"/>
                <a:gd name="T16" fmla="*/ 0 w 23"/>
                <a:gd name="T17" fmla="*/ 5 h 58"/>
                <a:gd name="T18" fmla="*/ 5 w 23"/>
                <a:gd name="T19" fmla="*/ 9 h 58"/>
                <a:gd name="T20" fmla="*/ 8 w 23"/>
                <a:gd name="T21" fmla="*/ 17 h 58"/>
                <a:gd name="T22" fmla="*/ 8 w 23"/>
                <a:gd name="T23" fmla="*/ 34 h 58"/>
                <a:gd name="T24" fmla="*/ 8 w 23"/>
                <a:gd name="T25" fmla="*/ 41 h 58"/>
                <a:gd name="T26" fmla="*/ 10 w 23"/>
                <a:gd name="T27" fmla="*/ 5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8">
                  <a:moveTo>
                    <a:pt x="10" y="56"/>
                  </a:moveTo>
                  <a:cubicBezTo>
                    <a:pt x="10" y="56"/>
                    <a:pt x="16" y="58"/>
                    <a:pt x="18" y="56"/>
                  </a:cubicBezTo>
                  <a:cubicBezTo>
                    <a:pt x="21" y="54"/>
                    <a:pt x="23" y="45"/>
                    <a:pt x="23" y="45"/>
                  </a:cubicBezTo>
                  <a:cubicBezTo>
                    <a:pt x="22" y="27"/>
                    <a:pt x="22" y="27"/>
                    <a:pt x="22" y="27"/>
                  </a:cubicBezTo>
                  <a:cubicBezTo>
                    <a:pt x="22" y="27"/>
                    <a:pt x="19" y="10"/>
                    <a:pt x="17" y="8"/>
                  </a:cubicBezTo>
                  <a:cubicBezTo>
                    <a:pt x="15" y="6"/>
                    <a:pt x="10" y="4"/>
                    <a:pt x="9" y="0"/>
                  </a:cubicBezTo>
                  <a:cubicBezTo>
                    <a:pt x="9" y="0"/>
                    <a:pt x="8" y="0"/>
                    <a:pt x="7" y="2"/>
                  </a:cubicBezTo>
                  <a:cubicBezTo>
                    <a:pt x="5" y="4"/>
                    <a:pt x="5" y="4"/>
                    <a:pt x="5" y="4"/>
                  </a:cubicBezTo>
                  <a:cubicBezTo>
                    <a:pt x="5" y="4"/>
                    <a:pt x="2" y="3"/>
                    <a:pt x="0" y="5"/>
                  </a:cubicBezTo>
                  <a:cubicBezTo>
                    <a:pt x="0" y="5"/>
                    <a:pt x="4" y="7"/>
                    <a:pt x="5" y="9"/>
                  </a:cubicBezTo>
                  <a:cubicBezTo>
                    <a:pt x="6" y="10"/>
                    <a:pt x="8" y="17"/>
                    <a:pt x="8" y="17"/>
                  </a:cubicBezTo>
                  <a:cubicBezTo>
                    <a:pt x="8" y="34"/>
                    <a:pt x="8" y="34"/>
                    <a:pt x="8" y="34"/>
                  </a:cubicBezTo>
                  <a:cubicBezTo>
                    <a:pt x="8" y="41"/>
                    <a:pt x="8" y="41"/>
                    <a:pt x="8" y="41"/>
                  </a:cubicBezTo>
                  <a:cubicBezTo>
                    <a:pt x="8" y="41"/>
                    <a:pt x="9" y="55"/>
                    <a:pt x="10" y="56"/>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3" name="MH_Other_38"/>
            <p:cNvSpPr/>
            <p:nvPr>
              <p:custDataLst>
                <p:tags r:id="rId59"/>
              </p:custDataLst>
            </p:nvPr>
          </p:nvSpPr>
          <p:spPr bwMode="auto">
            <a:xfrm>
              <a:off x="6421477" y="1924284"/>
              <a:ext cx="196243" cy="340258"/>
            </a:xfrm>
            <a:custGeom>
              <a:avLst/>
              <a:gdLst>
                <a:gd name="T0" fmla="*/ 22 w 22"/>
                <a:gd name="T1" fmla="*/ 26 h 38"/>
                <a:gd name="T2" fmla="*/ 21 w 22"/>
                <a:gd name="T3" fmla="*/ 20 h 38"/>
                <a:gd name="T4" fmla="*/ 14 w 22"/>
                <a:gd name="T5" fmla="*/ 9 h 38"/>
                <a:gd name="T6" fmla="*/ 7 w 22"/>
                <a:gd name="T7" fmla="*/ 0 h 38"/>
                <a:gd name="T8" fmla="*/ 7 w 22"/>
                <a:gd name="T9" fmla="*/ 0 h 38"/>
                <a:gd name="T10" fmla="*/ 16 w 22"/>
                <a:gd name="T11" fmla="*/ 15 h 38"/>
                <a:gd name="T12" fmla="*/ 14 w 22"/>
                <a:gd name="T13" fmla="*/ 15 h 38"/>
                <a:gd name="T14" fmla="*/ 9 w 22"/>
                <a:gd name="T15" fmla="*/ 13 h 38"/>
                <a:gd name="T16" fmla="*/ 1 w 22"/>
                <a:gd name="T17" fmla="*/ 3 h 38"/>
                <a:gd name="T18" fmla="*/ 0 w 22"/>
                <a:gd name="T19" fmla="*/ 4 h 38"/>
                <a:gd name="T20" fmla="*/ 5 w 22"/>
                <a:gd name="T21" fmla="*/ 8 h 38"/>
                <a:gd name="T22" fmla="*/ 7 w 22"/>
                <a:gd name="T23" fmla="*/ 16 h 38"/>
                <a:gd name="T24" fmla="*/ 8 w 22"/>
                <a:gd name="T25" fmla="*/ 31 h 38"/>
                <a:gd name="T26" fmla="*/ 15 w 22"/>
                <a:gd name="T27" fmla="*/ 33 h 38"/>
                <a:gd name="T28" fmla="*/ 14 w 22"/>
                <a:gd name="T29" fmla="*/ 38 h 38"/>
                <a:gd name="T30" fmla="*/ 22 w 22"/>
                <a:gd name="T31" fmla="*/ 31 h 38"/>
                <a:gd name="T32" fmla="*/ 22 w 22"/>
                <a:gd name="T3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8">
                  <a:moveTo>
                    <a:pt x="22" y="26"/>
                  </a:moveTo>
                  <a:cubicBezTo>
                    <a:pt x="22" y="26"/>
                    <a:pt x="21" y="24"/>
                    <a:pt x="21" y="20"/>
                  </a:cubicBezTo>
                  <a:cubicBezTo>
                    <a:pt x="19" y="18"/>
                    <a:pt x="14" y="10"/>
                    <a:pt x="14" y="9"/>
                  </a:cubicBezTo>
                  <a:cubicBezTo>
                    <a:pt x="13" y="8"/>
                    <a:pt x="9" y="3"/>
                    <a:pt x="7" y="0"/>
                  </a:cubicBezTo>
                  <a:cubicBezTo>
                    <a:pt x="7" y="0"/>
                    <a:pt x="7" y="0"/>
                    <a:pt x="7" y="0"/>
                  </a:cubicBezTo>
                  <a:cubicBezTo>
                    <a:pt x="10" y="5"/>
                    <a:pt x="16" y="15"/>
                    <a:pt x="16" y="15"/>
                  </a:cubicBezTo>
                  <a:cubicBezTo>
                    <a:pt x="16" y="15"/>
                    <a:pt x="15" y="15"/>
                    <a:pt x="14" y="15"/>
                  </a:cubicBezTo>
                  <a:cubicBezTo>
                    <a:pt x="14" y="15"/>
                    <a:pt x="9" y="13"/>
                    <a:pt x="9" y="13"/>
                  </a:cubicBezTo>
                  <a:cubicBezTo>
                    <a:pt x="9" y="9"/>
                    <a:pt x="5" y="5"/>
                    <a:pt x="1" y="3"/>
                  </a:cubicBezTo>
                  <a:cubicBezTo>
                    <a:pt x="1" y="3"/>
                    <a:pt x="1" y="4"/>
                    <a:pt x="0" y="4"/>
                  </a:cubicBezTo>
                  <a:cubicBezTo>
                    <a:pt x="0" y="4"/>
                    <a:pt x="4" y="6"/>
                    <a:pt x="5" y="8"/>
                  </a:cubicBezTo>
                  <a:cubicBezTo>
                    <a:pt x="6" y="9"/>
                    <a:pt x="7" y="16"/>
                    <a:pt x="7" y="16"/>
                  </a:cubicBezTo>
                  <a:cubicBezTo>
                    <a:pt x="8" y="31"/>
                    <a:pt x="8" y="31"/>
                    <a:pt x="8" y="31"/>
                  </a:cubicBezTo>
                  <a:cubicBezTo>
                    <a:pt x="11" y="32"/>
                    <a:pt x="14" y="32"/>
                    <a:pt x="15" y="33"/>
                  </a:cubicBezTo>
                  <a:cubicBezTo>
                    <a:pt x="15" y="34"/>
                    <a:pt x="14" y="37"/>
                    <a:pt x="14" y="38"/>
                  </a:cubicBezTo>
                  <a:cubicBezTo>
                    <a:pt x="15" y="36"/>
                    <a:pt x="19" y="33"/>
                    <a:pt x="22" y="31"/>
                  </a:cubicBez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4" name="MH_Other_39"/>
            <p:cNvSpPr/>
            <p:nvPr>
              <p:custDataLst>
                <p:tags r:id="rId60"/>
              </p:custDataLst>
            </p:nvPr>
          </p:nvSpPr>
          <p:spPr bwMode="auto">
            <a:xfrm>
              <a:off x="6744039" y="2183421"/>
              <a:ext cx="36090" cy="27040"/>
            </a:xfrm>
            <a:custGeom>
              <a:avLst/>
              <a:gdLst>
                <a:gd name="T0" fmla="*/ 4 w 4"/>
                <a:gd name="T1" fmla="*/ 3 h 3"/>
                <a:gd name="T2" fmla="*/ 4 w 4"/>
                <a:gd name="T3" fmla="*/ 2 h 3"/>
                <a:gd name="T4" fmla="*/ 4 w 4"/>
                <a:gd name="T5" fmla="*/ 2 h 3"/>
                <a:gd name="T6" fmla="*/ 1 w 4"/>
                <a:gd name="T7" fmla="*/ 0 h 3"/>
                <a:gd name="T8" fmla="*/ 4 w 4"/>
                <a:gd name="T9" fmla="*/ 3 h 3"/>
                <a:gd name="T10" fmla="*/ 4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4" y="3"/>
                  </a:moveTo>
                  <a:cubicBezTo>
                    <a:pt x="4" y="2"/>
                    <a:pt x="4" y="2"/>
                    <a:pt x="4" y="2"/>
                  </a:cubicBezTo>
                  <a:cubicBezTo>
                    <a:pt x="4" y="2"/>
                    <a:pt x="4" y="2"/>
                    <a:pt x="4" y="2"/>
                  </a:cubicBezTo>
                  <a:cubicBezTo>
                    <a:pt x="1" y="1"/>
                    <a:pt x="1" y="0"/>
                    <a:pt x="1" y="0"/>
                  </a:cubicBezTo>
                  <a:cubicBezTo>
                    <a:pt x="0" y="1"/>
                    <a:pt x="2" y="2"/>
                    <a:pt x="4" y="3"/>
                  </a:cubicBezTo>
                  <a:cubicBezTo>
                    <a:pt x="4" y="3"/>
                    <a:pt x="4" y="3"/>
                    <a:pt x="4"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5" name="MH_Other_40"/>
            <p:cNvSpPr/>
            <p:nvPr>
              <p:custDataLst>
                <p:tags r:id="rId61"/>
              </p:custDataLst>
            </p:nvPr>
          </p:nvSpPr>
          <p:spPr bwMode="auto">
            <a:xfrm>
              <a:off x="6466592" y="2050472"/>
              <a:ext cx="133085" cy="114922"/>
            </a:xfrm>
            <a:custGeom>
              <a:avLst/>
              <a:gdLst>
                <a:gd name="T0" fmla="*/ 2 w 15"/>
                <a:gd name="T1" fmla="*/ 3 h 13"/>
                <a:gd name="T2" fmla="*/ 7 w 15"/>
                <a:gd name="T3" fmla="*/ 8 h 13"/>
                <a:gd name="T4" fmla="*/ 11 w 15"/>
                <a:gd name="T5" fmla="*/ 13 h 13"/>
                <a:gd name="T6" fmla="*/ 15 w 15"/>
                <a:gd name="T7" fmla="*/ 12 h 13"/>
                <a:gd name="T8" fmla="*/ 15 w 15"/>
                <a:gd name="T9" fmla="*/ 7 h 13"/>
                <a:gd name="T10" fmla="*/ 9 w 15"/>
                <a:gd name="T11" fmla="*/ 5 h 13"/>
                <a:gd name="T12" fmla="*/ 5 w 15"/>
                <a:gd name="T13" fmla="*/ 1 h 13"/>
                <a:gd name="T14" fmla="*/ 3 w 15"/>
                <a:gd name="T15" fmla="*/ 1 h 13"/>
                <a:gd name="T16" fmla="*/ 2 w 15"/>
                <a:gd name="T17" fmla="*/ 1 h 13"/>
                <a:gd name="T18" fmla="*/ 1 w 15"/>
                <a:gd name="T19" fmla="*/ 2 h 13"/>
                <a:gd name="T20" fmla="*/ 2 w 15"/>
                <a:gd name="T21"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2" y="3"/>
                  </a:moveTo>
                  <a:cubicBezTo>
                    <a:pt x="2" y="3"/>
                    <a:pt x="6" y="7"/>
                    <a:pt x="7" y="8"/>
                  </a:cubicBezTo>
                  <a:cubicBezTo>
                    <a:pt x="8" y="10"/>
                    <a:pt x="9" y="13"/>
                    <a:pt x="11" y="13"/>
                  </a:cubicBezTo>
                  <a:cubicBezTo>
                    <a:pt x="13" y="12"/>
                    <a:pt x="15" y="12"/>
                    <a:pt x="15" y="12"/>
                  </a:cubicBezTo>
                  <a:cubicBezTo>
                    <a:pt x="15" y="7"/>
                    <a:pt x="15" y="7"/>
                    <a:pt x="15" y="7"/>
                  </a:cubicBezTo>
                  <a:cubicBezTo>
                    <a:pt x="15" y="7"/>
                    <a:pt x="9" y="5"/>
                    <a:pt x="9" y="5"/>
                  </a:cubicBezTo>
                  <a:cubicBezTo>
                    <a:pt x="9" y="4"/>
                    <a:pt x="8" y="2"/>
                    <a:pt x="5" y="1"/>
                  </a:cubicBezTo>
                  <a:cubicBezTo>
                    <a:pt x="3" y="1"/>
                    <a:pt x="3" y="1"/>
                    <a:pt x="3" y="1"/>
                  </a:cubicBezTo>
                  <a:cubicBezTo>
                    <a:pt x="3" y="1"/>
                    <a:pt x="3" y="0"/>
                    <a:pt x="2" y="1"/>
                  </a:cubicBezTo>
                  <a:cubicBezTo>
                    <a:pt x="2" y="2"/>
                    <a:pt x="0" y="2"/>
                    <a:pt x="1" y="2"/>
                  </a:cubicBezTo>
                  <a:cubicBezTo>
                    <a:pt x="1" y="2"/>
                    <a:pt x="1" y="3"/>
                    <a:pt x="2" y="3"/>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6" name="MH_Other_41"/>
            <p:cNvSpPr/>
            <p:nvPr>
              <p:custDataLst>
                <p:tags r:id="rId62"/>
              </p:custDataLst>
            </p:nvPr>
          </p:nvSpPr>
          <p:spPr bwMode="auto">
            <a:xfrm>
              <a:off x="6599675" y="2120329"/>
              <a:ext cx="36090" cy="54080"/>
            </a:xfrm>
            <a:custGeom>
              <a:avLst/>
              <a:gdLst>
                <a:gd name="T0" fmla="*/ 4 w 4"/>
                <a:gd name="T1" fmla="*/ 5 h 6"/>
                <a:gd name="T2" fmla="*/ 0 w 4"/>
                <a:gd name="T3" fmla="*/ 6 h 6"/>
                <a:gd name="T4" fmla="*/ 0 w 4"/>
                <a:gd name="T5" fmla="*/ 0 h 6"/>
                <a:gd name="T6" fmla="*/ 4 w 4"/>
                <a:gd name="T7" fmla="*/ 5 h 6"/>
              </a:gdLst>
              <a:ahLst/>
              <a:cxnLst>
                <a:cxn ang="0">
                  <a:pos x="T0" y="T1"/>
                </a:cxn>
                <a:cxn ang="0">
                  <a:pos x="T2" y="T3"/>
                </a:cxn>
                <a:cxn ang="0">
                  <a:pos x="T4" y="T5"/>
                </a:cxn>
                <a:cxn ang="0">
                  <a:pos x="T6" y="T7"/>
                </a:cxn>
              </a:cxnLst>
              <a:rect l="0" t="0" r="r" b="b"/>
              <a:pathLst>
                <a:path w="4" h="6">
                  <a:moveTo>
                    <a:pt x="4" y="5"/>
                  </a:moveTo>
                  <a:cubicBezTo>
                    <a:pt x="0" y="6"/>
                    <a:pt x="0" y="6"/>
                    <a:pt x="0" y="6"/>
                  </a:cubicBezTo>
                  <a:cubicBezTo>
                    <a:pt x="0" y="0"/>
                    <a:pt x="0" y="0"/>
                    <a:pt x="0" y="0"/>
                  </a:cubicBezTo>
                  <a:cubicBezTo>
                    <a:pt x="0" y="0"/>
                    <a:pt x="3" y="2"/>
                    <a:pt x="4" y="5"/>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7" name="MH_Other_42"/>
            <p:cNvSpPr/>
            <p:nvPr>
              <p:custDataLst>
                <p:tags r:id="rId63"/>
              </p:custDataLst>
            </p:nvPr>
          </p:nvSpPr>
          <p:spPr bwMode="auto">
            <a:xfrm>
              <a:off x="6599675" y="1897244"/>
              <a:ext cx="189476" cy="295192"/>
            </a:xfrm>
            <a:custGeom>
              <a:avLst/>
              <a:gdLst>
                <a:gd name="T0" fmla="*/ 0 w 21"/>
                <a:gd name="T1" fmla="*/ 25 h 33"/>
                <a:gd name="T2" fmla="*/ 2 w 21"/>
                <a:gd name="T3" fmla="*/ 33 h 33"/>
                <a:gd name="T4" fmla="*/ 12 w 21"/>
                <a:gd name="T5" fmla="*/ 28 h 33"/>
                <a:gd name="T6" fmla="*/ 20 w 21"/>
                <a:gd name="T7" fmla="*/ 25 h 33"/>
                <a:gd name="T8" fmla="*/ 19 w 21"/>
                <a:gd name="T9" fmla="*/ 16 h 33"/>
                <a:gd name="T10" fmla="*/ 13 w 21"/>
                <a:gd name="T11" fmla="*/ 4 h 33"/>
                <a:gd name="T12" fmla="*/ 10 w 21"/>
                <a:gd name="T13" fmla="*/ 1 h 33"/>
                <a:gd name="T14" fmla="*/ 10 w 21"/>
                <a:gd name="T15" fmla="*/ 17 h 33"/>
                <a:gd name="T16" fmla="*/ 10 w 21"/>
                <a:gd name="T17" fmla="*/ 19 h 33"/>
                <a:gd name="T18" fmla="*/ 0 w 21"/>
                <a:gd name="T1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3">
                  <a:moveTo>
                    <a:pt x="0" y="25"/>
                  </a:moveTo>
                  <a:cubicBezTo>
                    <a:pt x="2" y="33"/>
                    <a:pt x="2" y="33"/>
                    <a:pt x="2" y="33"/>
                  </a:cubicBezTo>
                  <a:cubicBezTo>
                    <a:pt x="2" y="33"/>
                    <a:pt x="11" y="29"/>
                    <a:pt x="12" y="28"/>
                  </a:cubicBezTo>
                  <a:cubicBezTo>
                    <a:pt x="14" y="27"/>
                    <a:pt x="20" y="25"/>
                    <a:pt x="20" y="25"/>
                  </a:cubicBezTo>
                  <a:cubicBezTo>
                    <a:pt x="21" y="24"/>
                    <a:pt x="20" y="18"/>
                    <a:pt x="19" y="16"/>
                  </a:cubicBezTo>
                  <a:cubicBezTo>
                    <a:pt x="18" y="13"/>
                    <a:pt x="14" y="5"/>
                    <a:pt x="13" y="4"/>
                  </a:cubicBezTo>
                  <a:cubicBezTo>
                    <a:pt x="12" y="3"/>
                    <a:pt x="11" y="0"/>
                    <a:pt x="10" y="1"/>
                  </a:cubicBezTo>
                  <a:cubicBezTo>
                    <a:pt x="10" y="1"/>
                    <a:pt x="8" y="9"/>
                    <a:pt x="10" y="17"/>
                  </a:cubicBezTo>
                  <a:cubicBezTo>
                    <a:pt x="10" y="19"/>
                    <a:pt x="10" y="19"/>
                    <a:pt x="10" y="19"/>
                  </a:cubicBezTo>
                  <a:lnTo>
                    <a:pt x="0" y="25"/>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8" name="MH_Other_43"/>
            <p:cNvSpPr/>
            <p:nvPr>
              <p:custDataLst>
                <p:tags r:id="rId64"/>
              </p:custDataLst>
            </p:nvPr>
          </p:nvSpPr>
          <p:spPr bwMode="auto">
            <a:xfrm>
              <a:off x="6599675" y="1897244"/>
              <a:ext cx="171430" cy="268150"/>
            </a:xfrm>
            <a:custGeom>
              <a:avLst/>
              <a:gdLst>
                <a:gd name="T0" fmla="*/ 14 w 19"/>
                <a:gd name="T1" fmla="*/ 18 h 30"/>
                <a:gd name="T2" fmla="*/ 18 w 19"/>
                <a:gd name="T3" fmla="*/ 19 h 30"/>
                <a:gd name="T4" fmla="*/ 14 w 19"/>
                <a:gd name="T5" fmla="*/ 16 h 30"/>
                <a:gd name="T6" fmla="*/ 14 w 19"/>
                <a:gd name="T7" fmla="*/ 11 h 30"/>
                <a:gd name="T8" fmla="*/ 11 w 19"/>
                <a:gd name="T9" fmla="*/ 11 h 30"/>
                <a:gd name="T10" fmla="*/ 13 w 19"/>
                <a:gd name="T11" fmla="*/ 8 h 30"/>
                <a:gd name="T12" fmla="*/ 11 w 19"/>
                <a:gd name="T13" fmla="*/ 8 h 30"/>
                <a:gd name="T14" fmla="*/ 12 w 19"/>
                <a:gd name="T15" fmla="*/ 5 h 30"/>
                <a:gd name="T16" fmla="*/ 11 w 19"/>
                <a:gd name="T17" fmla="*/ 6 h 30"/>
                <a:gd name="T18" fmla="*/ 12 w 19"/>
                <a:gd name="T19" fmla="*/ 2 h 30"/>
                <a:gd name="T20" fmla="*/ 10 w 19"/>
                <a:gd name="T21" fmla="*/ 1 h 30"/>
                <a:gd name="T22" fmla="*/ 10 w 19"/>
                <a:gd name="T23" fmla="*/ 17 h 30"/>
                <a:gd name="T24" fmla="*/ 10 w 19"/>
                <a:gd name="T25" fmla="*/ 19 h 30"/>
                <a:gd name="T26" fmla="*/ 0 w 19"/>
                <a:gd name="T27" fmla="*/ 25 h 30"/>
                <a:gd name="T28" fmla="*/ 1 w 19"/>
                <a:gd name="T29" fmla="*/ 30 h 30"/>
                <a:gd name="T30" fmla="*/ 4 w 19"/>
                <a:gd name="T31" fmla="*/ 27 h 30"/>
                <a:gd name="T32" fmla="*/ 13 w 19"/>
                <a:gd name="T33" fmla="*/ 25 h 30"/>
                <a:gd name="T34" fmla="*/ 8 w 19"/>
                <a:gd name="T35" fmla="*/ 24 h 30"/>
                <a:gd name="T36" fmla="*/ 12 w 19"/>
                <a:gd name="T37" fmla="*/ 23 h 30"/>
                <a:gd name="T38" fmla="*/ 19 w 19"/>
                <a:gd name="T39" fmla="*/ 23 h 30"/>
                <a:gd name="T40" fmla="*/ 14 w 19"/>
                <a:gd name="T4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0">
                  <a:moveTo>
                    <a:pt x="14" y="18"/>
                  </a:moveTo>
                  <a:cubicBezTo>
                    <a:pt x="14" y="16"/>
                    <a:pt x="18" y="19"/>
                    <a:pt x="18" y="19"/>
                  </a:cubicBezTo>
                  <a:cubicBezTo>
                    <a:pt x="16" y="16"/>
                    <a:pt x="14" y="16"/>
                    <a:pt x="14" y="16"/>
                  </a:cubicBezTo>
                  <a:cubicBezTo>
                    <a:pt x="13" y="14"/>
                    <a:pt x="14" y="11"/>
                    <a:pt x="14" y="11"/>
                  </a:cubicBezTo>
                  <a:cubicBezTo>
                    <a:pt x="12" y="10"/>
                    <a:pt x="11" y="11"/>
                    <a:pt x="11" y="11"/>
                  </a:cubicBezTo>
                  <a:cubicBezTo>
                    <a:pt x="11" y="9"/>
                    <a:pt x="13" y="8"/>
                    <a:pt x="13" y="8"/>
                  </a:cubicBezTo>
                  <a:cubicBezTo>
                    <a:pt x="11" y="8"/>
                    <a:pt x="11" y="8"/>
                    <a:pt x="11" y="8"/>
                  </a:cubicBezTo>
                  <a:cubicBezTo>
                    <a:pt x="11" y="7"/>
                    <a:pt x="12" y="5"/>
                    <a:pt x="12" y="5"/>
                  </a:cubicBezTo>
                  <a:cubicBezTo>
                    <a:pt x="11" y="6"/>
                    <a:pt x="11" y="6"/>
                    <a:pt x="11" y="6"/>
                  </a:cubicBezTo>
                  <a:cubicBezTo>
                    <a:pt x="11" y="5"/>
                    <a:pt x="11" y="3"/>
                    <a:pt x="12" y="2"/>
                  </a:cubicBezTo>
                  <a:cubicBezTo>
                    <a:pt x="11" y="1"/>
                    <a:pt x="11" y="0"/>
                    <a:pt x="10" y="1"/>
                  </a:cubicBezTo>
                  <a:cubicBezTo>
                    <a:pt x="10" y="1"/>
                    <a:pt x="8" y="9"/>
                    <a:pt x="10" y="17"/>
                  </a:cubicBezTo>
                  <a:cubicBezTo>
                    <a:pt x="10" y="19"/>
                    <a:pt x="10" y="19"/>
                    <a:pt x="10" y="19"/>
                  </a:cubicBezTo>
                  <a:cubicBezTo>
                    <a:pt x="0" y="25"/>
                    <a:pt x="0" y="25"/>
                    <a:pt x="0" y="25"/>
                  </a:cubicBezTo>
                  <a:cubicBezTo>
                    <a:pt x="0" y="25"/>
                    <a:pt x="0" y="27"/>
                    <a:pt x="1" y="30"/>
                  </a:cubicBezTo>
                  <a:cubicBezTo>
                    <a:pt x="4" y="27"/>
                    <a:pt x="4" y="27"/>
                    <a:pt x="4" y="27"/>
                  </a:cubicBezTo>
                  <a:cubicBezTo>
                    <a:pt x="7" y="28"/>
                    <a:pt x="13" y="25"/>
                    <a:pt x="13" y="25"/>
                  </a:cubicBezTo>
                  <a:cubicBezTo>
                    <a:pt x="11" y="25"/>
                    <a:pt x="8" y="24"/>
                    <a:pt x="8" y="24"/>
                  </a:cubicBezTo>
                  <a:cubicBezTo>
                    <a:pt x="12" y="23"/>
                    <a:pt x="12" y="23"/>
                    <a:pt x="12" y="23"/>
                  </a:cubicBezTo>
                  <a:cubicBezTo>
                    <a:pt x="15" y="25"/>
                    <a:pt x="19" y="23"/>
                    <a:pt x="19" y="23"/>
                  </a:cubicBezTo>
                  <a:cubicBezTo>
                    <a:pt x="19" y="23"/>
                    <a:pt x="13" y="20"/>
                    <a:pt x="14" y="1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19" name="MH_Other_44"/>
            <p:cNvSpPr/>
            <p:nvPr>
              <p:custDataLst>
                <p:tags r:id="rId65"/>
              </p:custDataLst>
            </p:nvPr>
          </p:nvSpPr>
          <p:spPr bwMode="auto">
            <a:xfrm>
              <a:off x="6644788" y="2041459"/>
              <a:ext cx="45113" cy="45067"/>
            </a:xfrm>
            <a:custGeom>
              <a:avLst/>
              <a:gdLst>
                <a:gd name="T0" fmla="*/ 0 w 5"/>
                <a:gd name="T1" fmla="*/ 1 h 5"/>
                <a:gd name="T2" fmla="*/ 1 w 5"/>
                <a:gd name="T3" fmla="*/ 5 h 5"/>
                <a:gd name="T4" fmla="*/ 5 w 5"/>
                <a:gd name="T5" fmla="*/ 3 h 5"/>
                <a:gd name="T6" fmla="*/ 5 w 5"/>
                <a:gd name="T7" fmla="*/ 1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0" y="1"/>
                    <a:pt x="1" y="4"/>
                    <a:pt x="1" y="5"/>
                  </a:cubicBezTo>
                  <a:cubicBezTo>
                    <a:pt x="5" y="3"/>
                    <a:pt x="5" y="3"/>
                    <a:pt x="5" y="3"/>
                  </a:cubicBezTo>
                  <a:cubicBezTo>
                    <a:pt x="5" y="1"/>
                    <a:pt x="5" y="1"/>
                    <a:pt x="5" y="1"/>
                  </a:cubicBezTo>
                  <a:cubicBezTo>
                    <a:pt x="5" y="1"/>
                    <a:pt x="2" y="0"/>
                    <a:pt x="0" y="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20" name="MH_Other_45"/>
            <p:cNvSpPr/>
            <p:nvPr>
              <p:custDataLst>
                <p:tags r:id="rId66"/>
              </p:custDataLst>
            </p:nvPr>
          </p:nvSpPr>
          <p:spPr bwMode="auto">
            <a:xfrm>
              <a:off x="6412454" y="1960338"/>
              <a:ext cx="241357" cy="214070"/>
            </a:xfrm>
            <a:custGeom>
              <a:avLst/>
              <a:gdLst>
                <a:gd name="T0" fmla="*/ 1 w 27"/>
                <a:gd name="T1" fmla="*/ 0 h 24"/>
                <a:gd name="T2" fmla="*/ 0 w 27"/>
                <a:gd name="T3" fmla="*/ 8 h 24"/>
                <a:gd name="T4" fmla="*/ 8 w 27"/>
                <a:gd name="T5" fmla="*/ 23 h 24"/>
                <a:gd name="T6" fmla="*/ 19 w 27"/>
                <a:gd name="T7" fmla="*/ 21 h 24"/>
                <a:gd name="T8" fmla="*/ 27 w 27"/>
                <a:gd name="T9" fmla="*/ 14 h 24"/>
                <a:gd name="T10" fmla="*/ 26 w 27"/>
                <a:gd name="T11" fmla="*/ 10 h 24"/>
                <a:gd name="T12" fmla="*/ 18 w 27"/>
                <a:gd name="T13" fmla="*/ 12 h 24"/>
                <a:gd name="T14" fmla="*/ 13 w 27"/>
                <a:gd name="T15" fmla="*/ 12 h 24"/>
                <a:gd name="T16" fmla="*/ 9 w 27"/>
                <a:gd name="T17" fmla="*/ 14 h 24"/>
                <a:gd name="T18" fmla="*/ 8 w 27"/>
                <a:gd name="T19" fmla="*/ 6 h 24"/>
                <a:gd name="T20" fmla="*/ 1 w 27"/>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1" y="0"/>
                  </a:moveTo>
                  <a:cubicBezTo>
                    <a:pt x="1" y="0"/>
                    <a:pt x="1" y="5"/>
                    <a:pt x="0" y="8"/>
                  </a:cubicBezTo>
                  <a:cubicBezTo>
                    <a:pt x="0" y="12"/>
                    <a:pt x="4" y="22"/>
                    <a:pt x="8" y="23"/>
                  </a:cubicBezTo>
                  <a:cubicBezTo>
                    <a:pt x="11" y="24"/>
                    <a:pt x="16" y="22"/>
                    <a:pt x="19" y="21"/>
                  </a:cubicBezTo>
                  <a:cubicBezTo>
                    <a:pt x="21" y="19"/>
                    <a:pt x="23" y="16"/>
                    <a:pt x="27" y="14"/>
                  </a:cubicBezTo>
                  <a:cubicBezTo>
                    <a:pt x="26" y="10"/>
                    <a:pt x="26" y="10"/>
                    <a:pt x="26" y="10"/>
                  </a:cubicBezTo>
                  <a:cubicBezTo>
                    <a:pt x="18" y="12"/>
                    <a:pt x="18" y="12"/>
                    <a:pt x="18" y="12"/>
                  </a:cubicBezTo>
                  <a:cubicBezTo>
                    <a:pt x="13" y="12"/>
                    <a:pt x="13" y="12"/>
                    <a:pt x="13" y="12"/>
                  </a:cubicBezTo>
                  <a:cubicBezTo>
                    <a:pt x="9" y="14"/>
                    <a:pt x="9" y="14"/>
                    <a:pt x="9" y="14"/>
                  </a:cubicBezTo>
                  <a:cubicBezTo>
                    <a:pt x="9" y="14"/>
                    <a:pt x="9" y="11"/>
                    <a:pt x="8" y="6"/>
                  </a:cubicBezTo>
                  <a:cubicBezTo>
                    <a:pt x="6" y="1"/>
                    <a:pt x="3" y="0"/>
                    <a:pt x="1" y="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21" name="MH_Other_46"/>
            <p:cNvSpPr/>
            <p:nvPr>
              <p:custDataLst>
                <p:tags r:id="rId67"/>
              </p:custDataLst>
            </p:nvPr>
          </p:nvSpPr>
          <p:spPr bwMode="auto">
            <a:xfrm>
              <a:off x="6457568" y="2050473"/>
              <a:ext cx="72182" cy="60841"/>
            </a:xfrm>
            <a:custGeom>
              <a:avLst/>
              <a:gdLst>
                <a:gd name="T0" fmla="*/ 4 w 8"/>
                <a:gd name="T1" fmla="*/ 5 h 7"/>
                <a:gd name="T2" fmla="*/ 7 w 8"/>
                <a:gd name="T3" fmla="*/ 3 h 7"/>
                <a:gd name="T4" fmla="*/ 8 w 8"/>
                <a:gd name="T5" fmla="*/ 2 h 7"/>
                <a:gd name="T6" fmla="*/ 4 w 8"/>
                <a:gd name="T7" fmla="*/ 2 h 7"/>
                <a:gd name="T8" fmla="*/ 2 w 8"/>
                <a:gd name="T9" fmla="*/ 2 h 7"/>
                <a:gd name="T10" fmla="*/ 2 w 8"/>
                <a:gd name="T11" fmla="*/ 0 h 7"/>
                <a:gd name="T12" fmla="*/ 1 w 8"/>
                <a:gd name="T13" fmla="*/ 2 h 7"/>
                <a:gd name="T14" fmla="*/ 2 w 8"/>
                <a:gd name="T15" fmla="*/ 4 h 7"/>
                <a:gd name="T16" fmla="*/ 2 w 8"/>
                <a:gd name="T17" fmla="*/ 5 h 7"/>
                <a:gd name="T18" fmla="*/ 3 w 8"/>
                <a:gd name="T19" fmla="*/ 7 h 7"/>
                <a:gd name="T20" fmla="*/ 4 w 8"/>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4" y="5"/>
                  </a:moveTo>
                  <a:cubicBezTo>
                    <a:pt x="4" y="5"/>
                    <a:pt x="6" y="4"/>
                    <a:pt x="7" y="3"/>
                  </a:cubicBezTo>
                  <a:cubicBezTo>
                    <a:pt x="7" y="3"/>
                    <a:pt x="8" y="2"/>
                    <a:pt x="8" y="2"/>
                  </a:cubicBezTo>
                  <a:cubicBezTo>
                    <a:pt x="4" y="2"/>
                    <a:pt x="4" y="2"/>
                    <a:pt x="4" y="2"/>
                  </a:cubicBezTo>
                  <a:cubicBezTo>
                    <a:pt x="2" y="2"/>
                    <a:pt x="2" y="2"/>
                    <a:pt x="2" y="2"/>
                  </a:cubicBezTo>
                  <a:cubicBezTo>
                    <a:pt x="2" y="0"/>
                    <a:pt x="2" y="0"/>
                    <a:pt x="2" y="0"/>
                  </a:cubicBezTo>
                  <a:cubicBezTo>
                    <a:pt x="2" y="0"/>
                    <a:pt x="0" y="1"/>
                    <a:pt x="1" y="2"/>
                  </a:cubicBezTo>
                  <a:cubicBezTo>
                    <a:pt x="1" y="3"/>
                    <a:pt x="2" y="4"/>
                    <a:pt x="2" y="4"/>
                  </a:cubicBezTo>
                  <a:cubicBezTo>
                    <a:pt x="2" y="5"/>
                    <a:pt x="2" y="5"/>
                    <a:pt x="2" y="5"/>
                  </a:cubicBezTo>
                  <a:cubicBezTo>
                    <a:pt x="3" y="7"/>
                    <a:pt x="3" y="7"/>
                    <a:pt x="3" y="7"/>
                  </a:cubicBezTo>
                  <a:cubicBezTo>
                    <a:pt x="3" y="7"/>
                    <a:pt x="3" y="5"/>
                    <a:pt x="4"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22" name="MH_Other_47"/>
            <p:cNvSpPr>
              <a:spLocks noEditPoints="1"/>
            </p:cNvSpPr>
            <p:nvPr>
              <p:custDataLst>
                <p:tags r:id="rId68"/>
              </p:custDataLst>
            </p:nvPr>
          </p:nvSpPr>
          <p:spPr bwMode="auto">
            <a:xfrm>
              <a:off x="6412454" y="1987379"/>
              <a:ext cx="241357" cy="187030"/>
            </a:xfrm>
            <a:custGeom>
              <a:avLst/>
              <a:gdLst>
                <a:gd name="T0" fmla="*/ 27 w 27"/>
                <a:gd name="T1" fmla="*/ 11 h 21"/>
                <a:gd name="T2" fmla="*/ 26 w 27"/>
                <a:gd name="T3" fmla="*/ 9 h 21"/>
                <a:gd name="T4" fmla="*/ 21 w 27"/>
                <a:gd name="T5" fmla="*/ 10 h 21"/>
                <a:gd name="T6" fmla="*/ 16 w 27"/>
                <a:gd name="T7" fmla="*/ 13 h 21"/>
                <a:gd name="T8" fmla="*/ 16 w 27"/>
                <a:gd name="T9" fmla="*/ 11 h 21"/>
                <a:gd name="T10" fmla="*/ 13 w 27"/>
                <a:gd name="T11" fmla="*/ 14 h 21"/>
                <a:gd name="T12" fmla="*/ 11 w 27"/>
                <a:gd name="T13" fmla="*/ 11 h 21"/>
                <a:gd name="T14" fmla="*/ 9 w 27"/>
                <a:gd name="T15" fmla="*/ 17 h 21"/>
                <a:gd name="T16" fmla="*/ 8 w 27"/>
                <a:gd name="T17" fmla="*/ 16 h 21"/>
                <a:gd name="T18" fmla="*/ 8 w 27"/>
                <a:gd name="T19" fmla="*/ 13 h 21"/>
                <a:gd name="T20" fmla="*/ 5 w 27"/>
                <a:gd name="T21" fmla="*/ 9 h 21"/>
                <a:gd name="T22" fmla="*/ 5 w 27"/>
                <a:gd name="T23" fmla="*/ 6 h 21"/>
                <a:gd name="T24" fmla="*/ 3 w 27"/>
                <a:gd name="T25" fmla="*/ 6 h 21"/>
                <a:gd name="T26" fmla="*/ 5 w 27"/>
                <a:gd name="T27" fmla="*/ 3 h 21"/>
                <a:gd name="T28" fmla="*/ 2 w 27"/>
                <a:gd name="T29" fmla="*/ 2 h 21"/>
                <a:gd name="T30" fmla="*/ 5 w 27"/>
                <a:gd name="T31" fmla="*/ 1 h 21"/>
                <a:gd name="T32" fmla="*/ 4 w 27"/>
                <a:gd name="T33" fmla="*/ 0 h 21"/>
                <a:gd name="T34" fmla="*/ 1 w 27"/>
                <a:gd name="T35" fmla="*/ 0 h 21"/>
                <a:gd name="T36" fmla="*/ 0 w 27"/>
                <a:gd name="T37" fmla="*/ 5 h 21"/>
                <a:gd name="T38" fmla="*/ 8 w 27"/>
                <a:gd name="T39" fmla="*/ 20 h 21"/>
                <a:gd name="T40" fmla="*/ 19 w 27"/>
                <a:gd name="T41" fmla="*/ 18 h 21"/>
                <a:gd name="T42" fmla="*/ 27 w 27"/>
                <a:gd name="T43" fmla="*/ 11 h 21"/>
                <a:gd name="T44" fmla="*/ 3 w 27"/>
                <a:gd name="T45" fmla="*/ 7 h 21"/>
                <a:gd name="T46" fmla="*/ 2 w 27"/>
                <a:gd name="T47" fmla="*/ 8 h 21"/>
                <a:gd name="T48" fmla="*/ 3 w 27"/>
                <a:gd name="T4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21">
                  <a:moveTo>
                    <a:pt x="27" y="11"/>
                  </a:moveTo>
                  <a:cubicBezTo>
                    <a:pt x="26" y="9"/>
                    <a:pt x="26" y="9"/>
                    <a:pt x="26" y="9"/>
                  </a:cubicBezTo>
                  <a:cubicBezTo>
                    <a:pt x="25" y="9"/>
                    <a:pt x="22" y="9"/>
                    <a:pt x="21" y="10"/>
                  </a:cubicBezTo>
                  <a:cubicBezTo>
                    <a:pt x="19" y="10"/>
                    <a:pt x="17" y="13"/>
                    <a:pt x="16" y="13"/>
                  </a:cubicBezTo>
                  <a:cubicBezTo>
                    <a:pt x="16" y="13"/>
                    <a:pt x="16" y="11"/>
                    <a:pt x="16" y="11"/>
                  </a:cubicBezTo>
                  <a:cubicBezTo>
                    <a:pt x="13" y="14"/>
                    <a:pt x="13" y="14"/>
                    <a:pt x="13" y="14"/>
                  </a:cubicBezTo>
                  <a:cubicBezTo>
                    <a:pt x="11" y="11"/>
                    <a:pt x="11" y="11"/>
                    <a:pt x="11" y="11"/>
                  </a:cubicBezTo>
                  <a:cubicBezTo>
                    <a:pt x="9" y="12"/>
                    <a:pt x="9" y="17"/>
                    <a:pt x="9" y="17"/>
                  </a:cubicBezTo>
                  <a:cubicBezTo>
                    <a:pt x="9" y="17"/>
                    <a:pt x="9" y="17"/>
                    <a:pt x="8" y="16"/>
                  </a:cubicBezTo>
                  <a:cubicBezTo>
                    <a:pt x="7" y="16"/>
                    <a:pt x="8" y="13"/>
                    <a:pt x="8" y="13"/>
                  </a:cubicBezTo>
                  <a:cubicBezTo>
                    <a:pt x="8" y="13"/>
                    <a:pt x="6" y="10"/>
                    <a:pt x="5" y="9"/>
                  </a:cubicBezTo>
                  <a:cubicBezTo>
                    <a:pt x="4" y="8"/>
                    <a:pt x="5" y="6"/>
                    <a:pt x="5" y="6"/>
                  </a:cubicBezTo>
                  <a:cubicBezTo>
                    <a:pt x="4" y="5"/>
                    <a:pt x="3" y="6"/>
                    <a:pt x="3" y="6"/>
                  </a:cubicBezTo>
                  <a:cubicBezTo>
                    <a:pt x="4" y="5"/>
                    <a:pt x="5" y="3"/>
                    <a:pt x="5" y="3"/>
                  </a:cubicBezTo>
                  <a:cubicBezTo>
                    <a:pt x="4" y="2"/>
                    <a:pt x="2" y="2"/>
                    <a:pt x="2" y="2"/>
                  </a:cubicBezTo>
                  <a:cubicBezTo>
                    <a:pt x="2" y="2"/>
                    <a:pt x="5" y="2"/>
                    <a:pt x="5" y="1"/>
                  </a:cubicBezTo>
                  <a:cubicBezTo>
                    <a:pt x="4" y="1"/>
                    <a:pt x="4" y="1"/>
                    <a:pt x="4" y="0"/>
                  </a:cubicBezTo>
                  <a:cubicBezTo>
                    <a:pt x="4" y="0"/>
                    <a:pt x="2" y="0"/>
                    <a:pt x="1" y="0"/>
                  </a:cubicBezTo>
                  <a:cubicBezTo>
                    <a:pt x="1" y="1"/>
                    <a:pt x="1" y="4"/>
                    <a:pt x="0" y="5"/>
                  </a:cubicBezTo>
                  <a:cubicBezTo>
                    <a:pt x="0" y="9"/>
                    <a:pt x="4" y="19"/>
                    <a:pt x="8" y="20"/>
                  </a:cubicBezTo>
                  <a:cubicBezTo>
                    <a:pt x="11" y="21"/>
                    <a:pt x="16" y="19"/>
                    <a:pt x="19" y="18"/>
                  </a:cubicBezTo>
                  <a:cubicBezTo>
                    <a:pt x="21" y="16"/>
                    <a:pt x="25" y="13"/>
                    <a:pt x="27" y="11"/>
                  </a:cubicBezTo>
                  <a:close/>
                  <a:moveTo>
                    <a:pt x="3" y="7"/>
                  </a:moveTo>
                  <a:cubicBezTo>
                    <a:pt x="3" y="8"/>
                    <a:pt x="2" y="8"/>
                    <a:pt x="2" y="8"/>
                  </a:cubicBezTo>
                  <a:cubicBezTo>
                    <a:pt x="2" y="8"/>
                    <a:pt x="3" y="8"/>
                    <a:pt x="3"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23" name="MH_Other_48"/>
            <p:cNvSpPr/>
            <p:nvPr>
              <p:custDataLst>
                <p:tags r:id="rId69"/>
              </p:custDataLst>
            </p:nvPr>
          </p:nvSpPr>
          <p:spPr bwMode="auto">
            <a:xfrm>
              <a:off x="6475613" y="2050472"/>
              <a:ext cx="63158" cy="36054"/>
            </a:xfrm>
            <a:custGeom>
              <a:avLst/>
              <a:gdLst>
                <a:gd name="T0" fmla="*/ 7 w 7"/>
                <a:gd name="T1" fmla="*/ 2 h 4"/>
                <a:gd name="T2" fmla="*/ 4 w 7"/>
                <a:gd name="T3" fmla="*/ 0 h 4"/>
                <a:gd name="T4" fmla="*/ 1 w 7"/>
                <a:gd name="T5" fmla="*/ 0 h 4"/>
                <a:gd name="T6" fmla="*/ 0 w 7"/>
                <a:gd name="T7" fmla="*/ 1 h 4"/>
                <a:gd name="T8" fmla="*/ 1 w 7"/>
                <a:gd name="T9" fmla="*/ 2 h 4"/>
                <a:gd name="T10" fmla="*/ 2 w 7"/>
                <a:gd name="T11" fmla="*/ 3 h 4"/>
                <a:gd name="T12" fmla="*/ 3 w 7"/>
                <a:gd name="T13" fmla="*/ 4 h 4"/>
                <a:gd name="T14" fmla="*/ 7 w 7"/>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7" y="2"/>
                  </a:moveTo>
                  <a:cubicBezTo>
                    <a:pt x="6" y="2"/>
                    <a:pt x="5" y="1"/>
                    <a:pt x="4" y="0"/>
                  </a:cubicBezTo>
                  <a:cubicBezTo>
                    <a:pt x="1" y="0"/>
                    <a:pt x="1" y="0"/>
                    <a:pt x="1" y="0"/>
                  </a:cubicBezTo>
                  <a:cubicBezTo>
                    <a:pt x="1" y="0"/>
                    <a:pt x="1" y="0"/>
                    <a:pt x="0" y="1"/>
                  </a:cubicBezTo>
                  <a:cubicBezTo>
                    <a:pt x="0" y="1"/>
                    <a:pt x="0" y="2"/>
                    <a:pt x="1" y="2"/>
                  </a:cubicBezTo>
                  <a:cubicBezTo>
                    <a:pt x="1" y="2"/>
                    <a:pt x="1" y="3"/>
                    <a:pt x="2" y="3"/>
                  </a:cubicBezTo>
                  <a:cubicBezTo>
                    <a:pt x="2" y="3"/>
                    <a:pt x="3" y="3"/>
                    <a:pt x="3" y="4"/>
                  </a:cubicBezTo>
                  <a:cubicBezTo>
                    <a:pt x="3" y="4"/>
                    <a:pt x="6" y="3"/>
                    <a:pt x="7" y="2"/>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grpSp>
      <p:grpSp>
        <p:nvGrpSpPr>
          <p:cNvPr id="4" name="组合 3"/>
          <p:cNvGrpSpPr/>
          <p:nvPr/>
        </p:nvGrpSpPr>
        <p:grpSpPr>
          <a:xfrm>
            <a:off x="2777414" y="1822776"/>
            <a:ext cx="865847" cy="1643460"/>
            <a:chOff x="2082610" y="1784530"/>
            <a:chExt cx="649385" cy="1232595"/>
          </a:xfrm>
        </p:grpSpPr>
        <p:sp>
          <p:nvSpPr>
            <p:cNvPr id="225" name="MH_Other_49"/>
            <p:cNvSpPr/>
            <p:nvPr>
              <p:custDataLst>
                <p:tags r:id="rId14"/>
              </p:custDataLst>
            </p:nvPr>
          </p:nvSpPr>
          <p:spPr bwMode="auto">
            <a:xfrm>
              <a:off x="2279665" y="1793479"/>
              <a:ext cx="114202" cy="230412"/>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26" name="MH_Other_50"/>
            <p:cNvSpPr/>
            <p:nvPr>
              <p:custDataLst>
                <p:tags r:id="rId15"/>
              </p:custDataLst>
            </p:nvPr>
          </p:nvSpPr>
          <p:spPr bwMode="auto">
            <a:xfrm>
              <a:off x="2297578" y="1889671"/>
              <a:ext cx="17914" cy="26843"/>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27" name="MH_Other_51"/>
            <p:cNvSpPr/>
            <p:nvPr>
              <p:custDataLst>
                <p:tags r:id="rId16"/>
              </p:custDataLst>
            </p:nvPr>
          </p:nvSpPr>
          <p:spPr bwMode="auto">
            <a:xfrm>
              <a:off x="2306537" y="1880722"/>
              <a:ext cx="78374" cy="143169"/>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28" name="MH_Other_52"/>
            <p:cNvSpPr/>
            <p:nvPr>
              <p:custDataLst>
                <p:tags r:id="rId17"/>
              </p:custDataLst>
            </p:nvPr>
          </p:nvSpPr>
          <p:spPr bwMode="auto">
            <a:xfrm>
              <a:off x="2208008" y="2041787"/>
              <a:ext cx="347085" cy="398188"/>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29" name="MH_Other_53"/>
            <p:cNvSpPr/>
            <p:nvPr>
              <p:custDataLst>
                <p:tags r:id="rId18"/>
              </p:custDataLst>
            </p:nvPr>
          </p:nvSpPr>
          <p:spPr bwMode="auto">
            <a:xfrm>
              <a:off x="2315493" y="2876193"/>
              <a:ext cx="167944" cy="96192"/>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0" name="MH_Other_54"/>
            <p:cNvSpPr/>
            <p:nvPr>
              <p:custDataLst>
                <p:tags r:id="rId19"/>
              </p:custDataLst>
            </p:nvPr>
          </p:nvSpPr>
          <p:spPr bwMode="auto">
            <a:xfrm>
              <a:off x="2234880" y="2936594"/>
              <a:ext cx="96288" cy="80531"/>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1" name="MH_Other_55"/>
            <p:cNvSpPr/>
            <p:nvPr>
              <p:custDataLst>
                <p:tags r:id="rId20"/>
              </p:custDataLst>
            </p:nvPr>
          </p:nvSpPr>
          <p:spPr bwMode="auto">
            <a:xfrm>
              <a:off x="2315493" y="2307990"/>
              <a:ext cx="158987" cy="603994"/>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2" name="MH_Other_56"/>
            <p:cNvSpPr/>
            <p:nvPr>
              <p:custDataLst>
                <p:tags r:id="rId21"/>
              </p:custDataLst>
            </p:nvPr>
          </p:nvSpPr>
          <p:spPr bwMode="auto">
            <a:xfrm>
              <a:off x="2315493" y="2307990"/>
              <a:ext cx="150030" cy="603994"/>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3" name="MH_Other_57"/>
            <p:cNvSpPr/>
            <p:nvPr>
              <p:custDataLst>
                <p:tags r:id="rId22"/>
              </p:custDataLst>
            </p:nvPr>
          </p:nvSpPr>
          <p:spPr bwMode="auto">
            <a:xfrm>
              <a:off x="2438653" y="2574196"/>
              <a:ext cx="17914" cy="26843"/>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4" name="MH_Other_58"/>
            <p:cNvSpPr/>
            <p:nvPr>
              <p:custDataLst>
                <p:tags r:id="rId23"/>
              </p:custDataLst>
            </p:nvPr>
          </p:nvSpPr>
          <p:spPr bwMode="auto">
            <a:xfrm>
              <a:off x="2225922" y="2299044"/>
              <a:ext cx="221686" cy="673341"/>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5" name="MH_Other_59"/>
            <p:cNvSpPr/>
            <p:nvPr>
              <p:custDataLst>
                <p:tags r:id="rId24"/>
              </p:custDataLst>
            </p:nvPr>
          </p:nvSpPr>
          <p:spPr bwMode="auto">
            <a:xfrm>
              <a:off x="2243836" y="2272199"/>
              <a:ext cx="230643" cy="71585"/>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6" name="MH_Other_60"/>
            <p:cNvSpPr/>
            <p:nvPr>
              <p:custDataLst>
                <p:tags r:id="rId25"/>
              </p:custDataLst>
            </p:nvPr>
          </p:nvSpPr>
          <p:spPr bwMode="auto">
            <a:xfrm>
              <a:off x="2624511" y="1862827"/>
              <a:ext cx="107484" cy="98428"/>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7" name="MH_Other_61"/>
            <p:cNvSpPr/>
            <p:nvPr>
              <p:custDataLst>
                <p:tags r:id="rId26"/>
              </p:custDataLst>
            </p:nvPr>
          </p:nvSpPr>
          <p:spPr bwMode="auto">
            <a:xfrm>
              <a:off x="2225922" y="2299044"/>
              <a:ext cx="105245" cy="673341"/>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8" name="MH_Other_62"/>
            <p:cNvSpPr/>
            <p:nvPr>
              <p:custDataLst>
                <p:tags r:id="rId27"/>
              </p:custDataLst>
            </p:nvPr>
          </p:nvSpPr>
          <p:spPr bwMode="auto">
            <a:xfrm>
              <a:off x="2297579" y="2307990"/>
              <a:ext cx="150030" cy="221465"/>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39" name="MH_Other_63"/>
            <p:cNvSpPr/>
            <p:nvPr>
              <p:custDataLst>
                <p:tags r:id="rId28"/>
              </p:custDataLst>
            </p:nvPr>
          </p:nvSpPr>
          <p:spPr bwMode="auto">
            <a:xfrm>
              <a:off x="2411781" y="2299044"/>
              <a:ext cx="44784" cy="35793"/>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0" name="MH_Other_64"/>
            <p:cNvSpPr/>
            <p:nvPr>
              <p:custDataLst>
                <p:tags r:id="rId29"/>
              </p:custDataLst>
            </p:nvPr>
          </p:nvSpPr>
          <p:spPr bwMode="auto">
            <a:xfrm>
              <a:off x="2261751" y="1925463"/>
              <a:ext cx="203772" cy="373581"/>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1" name="MH_Other_65"/>
            <p:cNvSpPr/>
            <p:nvPr>
              <p:custDataLst>
                <p:tags r:id="rId30"/>
              </p:custDataLst>
            </p:nvPr>
          </p:nvSpPr>
          <p:spPr bwMode="auto">
            <a:xfrm>
              <a:off x="2261751" y="1979152"/>
              <a:ext cx="141073" cy="319892"/>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2" name="MH_Other_66"/>
            <p:cNvSpPr/>
            <p:nvPr>
              <p:custDataLst>
                <p:tags r:id="rId31"/>
              </p:custDataLst>
            </p:nvPr>
          </p:nvSpPr>
          <p:spPr bwMode="auto">
            <a:xfrm>
              <a:off x="2154266" y="1943361"/>
              <a:ext cx="203772" cy="532410"/>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3" name="MH_Other_67"/>
            <p:cNvSpPr/>
            <p:nvPr>
              <p:custDataLst>
                <p:tags r:id="rId32"/>
              </p:custDataLst>
            </p:nvPr>
          </p:nvSpPr>
          <p:spPr bwMode="auto">
            <a:xfrm>
              <a:off x="2199052" y="2164822"/>
              <a:ext cx="132116" cy="143169"/>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4" name="MH_Other_68"/>
            <p:cNvSpPr/>
            <p:nvPr>
              <p:custDataLst>
                <p:tags r:id="rId33"/>
              </p:custDataLst>
            </p:nvPr>
          </p:nvSpPr>
          <p:spPr bwMode="auto">
            <a:xfrm>
              <a:off x="2270709" y="2281148"/>
              <a:ext cx="114202" cy="80531"/>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5" name="MH_Other_69"/>
            <p:cNvSpPr/>
            <p:nvPr>
              <p:custDataLst>
                <p:tags r:id="rId34"/>
              </p:custDataLst>
            </p:nvPr>
          </p:nvSpPr>
          <p:spPr bwMode="auto">
            <a:xfrm>
              <a:off x="2375953" y="1925463"/>
              <a:ext cx="293343" cy="487669"/>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6" name="MH_Other_70"/>
            <p:cNvSpPr/>
            <p:nvPr>
              <p:custDataLst>
                <p:tags r:id="rId35"/>
              </p:custDataLst>
            </p:nvPr>
          </p:nvSpPr>
          <p:spPr bwMode="auto">
            <a:xfrm>
              <a:off x="2438654" y="1961256"/>
              <a:ext cx="230643" cy="364634"/>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7" name="MH_Other_71"/>
            <p:cNvSpPr/>
            <p:nvPr>
              <p:custDataLst>
                <p:tags r:id="rId36"/>
              </p:custDataLst>
            </p:nvPr>
          </p:nvSpPr>
          <p:spPr bwMode="auto">
            <a:xfrm>
              <a:off x="2190094" y="1952306"/>
              <a:ext cx="150030" cy="248308"/>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8" name="MH_Other_72"/>
            <p:cNvSpPr/>
            <p:nvPr>
              <p:custDataLst>
                <p:tags r:id="rId37"/>
              </p:custDataLst>
            </p:nvPr>
          </p:nvSpPr>
          <p:spPr bwMode="auto">
            <a:xfrm>
              <a:off x="2154266" y="2263251"/>
              <a:ext cx="116440" cy="212517"/>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49" name="MH_Other_73"/>
            <p:cNvSpPr/>
            <p:nvPr>
              <p:custDataLst>
                <p:tags r:id="rId38"/>
              </p:custDataLst>
            </p:nvPr>
          </p:nvSpPr>
          <p:spPr bwMode="auto">
            <a:xfrm>
              <a:off x="2082610" y="1970202"/>
              <a:ext cx="223925" cy="355685"/>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50" name="MH_Other_74"/>
            <p:cNvSpPr/>
            <p:nvPr>
              <p:custDataLst>
                <p:tags r:id="rId39"/>
              </p:custDataLst>
            </p:nvPr>
          </p:nvSpPr>
          <p:spPr bwMode="auto">
            <a:xfrm>
              <a:off x="2082610" y="1970202"/>
              <a:ext cx="206011" cy="355685"/>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51" name="MH_Other_75"/>
            <p:cNvSpPr>
              <a:spLocks noEditPoints="1"/>
            </p:cNvSpPr>
            <p:nvPr>
              <p:custDataLst>
                <p:tags r:id="rId40"/>
              </p:custDataLst>
            </p:nvPr>
          </p:nvSpPr>
          <p:spPr bwMode="auto">
            <a:xfrm>
              <a:off x="2279665" y="1793480"/>
              <a:ext cx="123159" cy="149881"/>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sp>
          <p:nvSpPr>
            <p:cNvPr id="252" name="MH_Other_76"/>
            <p:cNvSpPr/>
            <p:nvPr>
              <p:custDataLst>
                <p:tags r:id="rId41"/>
              </p:custDataLst>
            </p:nvPr>
          </p:nvSpPr>
          <p:spPr bwMode="auto">
            <a:xfrm>
              <a:off x="2288623" y="1784530"/>
              <a:ext cx="123159" cy="96192"/>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5">
                <a:solidFill>
                  <a:prstClr val="black"/>
                </a:solidFill>
                <a:latin typeface="+mn-lt"/>
                <a:ea typeface="+mn-ea"/>
              </a:endParaRPr>
            </a:p>
          </p:txBody>
        </p:sp>
      </p:grpSp>
      <p:sp>
        <p:nvSpPr>
          <p:cNvPr id="3" name="MH_PageTitle"/>
          <p:cNvSpPr>
            <a:spLocks noGrp="1"/>
          </p:cNvSpPr>
          <p:nvPr>
            <p:ph type="title"/>
            <p:custDataLst>
              <p:tags r:id="rId7"/>
            </p:custDataLst>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a:solidFill>
                <a:schemeClr val="tx1">
                  <a:lumMod val="90000"/>
                  <a:lumOff val="10000"/>
                </a:schemeClr>
              </a:solidFill>
              <a:sym typeface="+mn-ea"/>
            </a:endParaRPr>
          </a:p>
        </p:txBody>
      </p:sp>
      <p:sp>
        <p:nvSpPr>
          <p:cNvPr id="91" name="TextBox 90"/>
          <p:cNvSpPr txBox="1"/>
          <p:nvPr/>
        </p:nvSpPr>
        <p:spPr>
          <a:xfrm>
            <a:off x="1695272" y="5829267"/>
            <a:ext cx="9105851" cy="64145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zh-CN"/>
            </a:defPPr>
            <a:lvl1pPr fontAlgn="base">
              <a:lnSpc>
                <a:spcPct val="120000"/>
              </a:lnSpc>
              <a:spcBef>
                <a:spcPct val="0"/>
              </a:spcBef>
              <a:spcAft>
                <a:spcPct val="0"/>
              </a:spcAft>
              <a:defRPr sz="1100">
                <a:solidFill>
                  <a:schemeClr val="tx1">
                    <a:lumMod val="50000"/>
                    <a:lumOff val="50000"/>
                  </a:schemeClr>
                </a:solidFill>
                <a:cs typeface="+mn-ea"/>
              </a:defRPr>
            </a:lvl1pPr>
          </a:lstStyle>
          <a:p>
            <a:r>
              <a:rPr lang="zh-CN" altLang="en-US" sz="1465" dirty="0">
                <a:solidFill>
                  <a:schemeClr val="tx1">
                    <a:lumMod val="90000"/>
                    <a:lumOff val="10000"/>
                  </a:schemeClr>
                </a:solidFill>
              </a:rPr>
              <a:t>建立在团队的基础之上，发挥团队精神、互补互助以达到团队最大工作效率的能力。对于团队的成员来说，不仅要有个人能力，更要有在不同的位置上各尽所能、与其他成员协调合作的能力。</a:t>
            </a:r>
          </a:p>
        </p:txBody>
      </p:sp>
      <p:grpSp>
        <p:nvGrpSpPr>
          <p:cNvPr id="19" name="组合 18"/>
          <p:cNvGrpSpPr/>
          <p:nvPr/>
        </p:nvGrpSpPr>
        <p:grpSpPr>
          <a:xfrm>
            <a:off x="1989995" y="3391597"/>
            <a:ext cx="1644807" cy="1639264"/>
            <a:chOff x="1492046" y="2543698"/>
            <a:chExt cx="1233605" cy="1229448"/>
          </a:xfrm>
        </p:grpSpPr>
        <p:grpSp>
          <p:nvGrpSpPr>
            <p:cNvPr id="18" name="组合 17"/>
            <p:cNvGrpSpPr/>
            <p:nvPr/>
          </p:nvGrpSpPr>
          <p:grpSpPr>
            <a:xfrm>
              <a:off x="1492046" y="2543698"/>
              <a:ext cx="1233605" cy="1229448"/>
              <a:chOff x="1492046" y="2543698"/>
              <a:chExt cx="1233605" cy="1229448"/>
            </a:xfrm>
          </p:grpSpPr>
          <p:sp>
            <p:nvSpPr>
              <p:cNvPr id="171" name="MH_Other_2"/>
              <p:cNvSpPr/>
              <p:nvPr>
                <p:custDataLst>
                  <p:tags r:id="rId12"/>
                </p:custDataLst>
              </p:nvPr>
            </p:nvSpPr>
            <p:spPr>
              <a:xfrm>
                <a:off x="1492046" y="2543698"/>
                <a:ext cx="1229237" cy="1229448"/>
              </a:xfrm>
              <a:prstGeom prst="rect">
                <a:avLst/>
              </a:prstGeom>
              <a:solidFill>
                <a:sysClr val="window" lastClr="FFFFFF"/>
              </a:solidFill>
              <a:ln w="12700" cap="flat" cmpd="sng" algn="ctr">
                <a:noFill/>
                <a:prstDash val="solid"/>
                <a:miter lim="800000"/>
              </a:ln>
              <a:effectLst>
                <a:outerShdw blurRad="177800" dist="190500" dir="81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79" name="MH_Other_10"/>
              <p:cNvSpPr/>
              <p:nvPr>
                <p:custDataLst>
                  <p:tags r:id="rId13"/>
                </p:custDataLst>
              </p:nvPr>
            </p:nvSpPr>
            <p:spPr>
              <a:xfrm flipH="1">
                <a:off x="1496414" y="2543698"/>
                <a:ext cx="1229237" cy="1229448"/>
              </a:xfrm>
              <a:prstGeom prst="rtTriangle">
                <a:avLst/>
              </a:prstGeom>
              <a:solidFill>
                <a:srgbClr val="A5A5A5">
                  <a:lumMod val="20000"/>
                  <a:lumOff val="80000"/>
                </a:srgb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grpSp>
        <p:grpSp>
          <p:nvGrpSpPr>
            <p:cNvPr id="11" name="组合 10"/>
            <p:cNvGrpSpPr/>
            <p:nvPr/>
          </p:nvGrpSpPr>
          <p:grpSpPr>
            <a:xfrm>
              <a:off x="1641988" y="2692035"/>
              <a:ext cx="933720" cy="932774"/>
              <a:chOff x="1639926" y="2691553"/>
              <a:chExt cx="933720" cy="932774"/>
            </a:xfrm>
          </p:grpSpPr>
          <p:sp>
            <p:nvSpPr>
              <p:cNvPr id="183" name="MH_Other_14"/>
              <p:cNvSpPr>
                <a:spLocks noChangeAspect="1"/>
              </p:cNvSpPr>
              <p:nvPr>
                <p:custDataLst>
                  <p:tags r:id="rId11"/>
                </p:custDataLst>
              </p:nvPr>
            </p:nvSpPr>
            <p:spPr>
              <a:xfrm>
                <a:off x="1639926" y="2691553"/>
                <a:ext cx="933720" cy="932774"/>
              </a:xfrm>
              <a:prstGeom prst="ellipse">
                <a:avLst/>
              </a:prstGeom>
              <a:solidFill>
                <a:srgbClr val="CF0069"/>
              </a:solidFill>
              <a:ln w="12700" cap="flat" cmpd="sng" algn="ctr">
                <a:noFill/>
                <a:prstDash val="solid"/>
                <a:miter lim="800000"/>
              </a:ln>
              <a:effectLst>
                <a:innerShdw blurRad="114300" dist="114300" dir="18900000">
                  <a:prstClr val="black">
                    <a:alpha val="30000"/>
                  </a:prstClr>
                </a:inn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92" name="KSO_Shape"/>
              <p:cNvSpPr/>
              <p:nvPr/>
            </p:nvSpPr>
            <p:spPr bwMode="auto">
              <a:xfrm>
                <a:off x="1902535" y="2904395"/>
                <a:ext cx="409898" cy="507090"/>
              </a:xfrm>
              <a:custGeom>
                <a:avLst/>
                <a:gdLst>
                  <a:gd name="T0" fmla="*/ 306930 w 1871664"/>
                  <a:gd name="T1" fmla="*/ 1454229 h 2314575"/>
                  <a:gd name="T2" fmla="*/ 536517 w 1871664"/>
                  <a:gd name="T3" fmla="*/ 826417 h 2314575"/>
                  <a:gd name="T4" fmla="*/ 506517 w 1871664"/>
                  <a:gd name="T5" fmla="*/ 778888 h 2314575"/>
                  <a:gd name="T6" fmla="*/ 556779 w 1871664"/>
                  <a:gd name="T7" fmla="*/ 785754 h 2314575"/>
                  <a:gd name="T8" fmla="*/ 628092 w 1871664"/>
                  <a:gd name="T9" fmla="*/ 775192 h 2314575"/>
                  <a:gd name="T10" fmla="*/ 632566 w 1871664"/>
                  <a:gd name="T11" fmla="*/ 806877 h 2314575"/>
                  <a:gd name="T12" fmla="*/ 612220 w 1871664"/>
                  <a:gd name="T13" fmla="*/ 924343 h 2314575"/>
                  <a:gd name="T14" fmla="*/ 795817 w 1871664"/>
                  <a:gd name="T15" fmla="*/ 767517 h 2314575"/>
                  <a:gd name="T16" fmla="*/ 861428 w 1871664"/>
                  <a:gd name="T17" fmla="*/ 852747 h 2314575"/>
                  <a:gd name="T18" fmla="*/ 593747 w 1871664"/>
                  <a:gd name="T19" fmla="*/ 1018920 h 2314575"/>
                  <a:gd name="T20" fmla="*/ 571805 w 1871664"/>
                  <a:gd name="T21" fmla="*/ 1016317 h 2314575"/>
                  <a:gd name="T22" fmla="*/ 262045 w 1871664"/>
                  <a:gd name="T23" fmla="*/ 889350 h 2314575"/>
                  <a:gd name="T24" fmla="*/ 320075 w 1871664"/>
                  <a:gd name="T25" fmla="*/ 796014 h 2314575"/>
                  <a:gd name="T26" fmla="*/ 402676 w 1871664"/>
                  <a:gd name="T27" fmla="*/ 726470 h 2314575"/>
                  <a:gd name="T28" fmla="*/ 927582 w 1871664"/>
                  <a:gd name="T29" fmla="*/ 331793 h 2314575"/>
                  <a:gd name="T30" fmla="*/ 936459 w 1871664"/>
                  <a:gd name="T31" fmla="*/ 354354 h 2314575"/>
                  <a:gd name="T32" fmla="*/ 1424941 w 1871664"/>
                  <a:gd name="T33" fmla="*/ 348130 h 2314575"/>
                  <a:gd name="T34" fmla="*/ 1420242 w 1871664"/>
                  <a:gd name="T35" fmla="*/ 324013 h 2314575"/>
                  <a:gd name="T36" fmla="*/ 603187 w 1871664"/>
                  <a:gd name="T37" fmla="*/ 303129 h 2314575"/>
                  <a:gd name="T38" fmla="*/ 687685 w 1871664"/>
                  <a:gd name="T39" fmla="*/ 335551 h 2314575"/>
                  <a:gd name="T40" fmla="*/ 733466 w 1871664"/>
                  <a:gd name="T41" fmla="*/ 398044 h 2314575"/>
                  <a:gd name="T42" fmla="*/ 736867 w 1871664"/>
                  <a:gd name="T43" fmla="*/ 459228 h 2314575"/>
                  <a:gd name="T44" fmla="*/ 754133 w 1871664"/>
                  <a:gd name="T45" fmla="*/ 487990 h 2314575"/>
                  <a:gd name="T46" fmla="*/ 737652 w 1871664"/>
                  <a:gd name="T47" fmla="*/ 554404 h 2314575"/>
                  <a:gd name="T48" fmla="*/ 719601 w 1871664"/>
                  <a:gd name="T49" fmla="*/ 616635 h 2314575"/>
                  <a:gd name="T50" fmla="*/ 670158 w 1871664"/>
                  <a:gd name="T51" fmla="*/ 694815 h 2314575"/>
                  <a:gd name="T52" fmla="*/ 593246 w 1871664"/>
                  <a:gd name="T53" fmla="*/ 738220 h 2314575"/>
                  <a:gd name="T54" fmla="*/ 510317 w 1871664"/>
                  <a:gd name="T55" fmla="*/ 714948 h 2314575"/>
                  <a:gd name="T56" fmla="*/ 450148 w 1871664"/>
                  <a:gd name="T57" fmla="*/ 644351 h 2314575"/>
                  <a:gd name="T58" fmla="*/ 425819 w 1871664"/>
                  <a:gd name="T59" fmla="*/ 567216 h 2314575"/>
                  <a:gd name="T60" fmla="*/ 404368 w 1871664"/>
                  <a:gd name="T61" fmla="*/ 525119 h 2314575"/>
                  <a:gd name="T62" fmla="*/ 413524 w 1871664"/>
                  <a:gd name="T63" fmla="*/ 468641 h 2314575"/>
                  <a:gd name="T64" fmla="*/ 419279 w 1871664"/>
                  <a:gd name="T65" fmla="*/ 421314 h 2314575"/>
                  <a:gd name="T66" fmla="*/ 440730 w 1871664"/>
                  <a:gd name="T67" fmla="*/ 363791 h 2314575"/>
                  <a:gd name="T68" fmla="*/ 518950 w 1871664"/>
                  <a:gd name="T69" fmla="*/ 311496 h 2314575"/>
                  <a:gd name="T70" fmla="*/ 938286 w 1871664"/>
                  <a:gd name="T71" fmla="*/ 226812 h 2314575"/>
                  <a:gd name="T72" fmla="*/ 927060 w 1871664"/>
                  <a:gd name="T73" fmla="*/ 248172 h 2314575"/>
                  <a:gd name="T74" fmla="*/ 1413976 w 1871664"/>
                  <a:gd name="T75" fmla="*/ 259753 h 2314575"/>
                  <a:gd name="T76" fmla="*/ 1427291 w 1871664"/>
                  <a:gd name="T77" fmla="*/ 239422 h 2314575"/>
                  <a:gd name="T78" fmla="*/ 941680 w 1871664"/>
                  <a:gd name="T79" fmla="*/ 226040 h 2314575"/>
                  <a:gd name="T80" fmla="*/ 926015 w 1871664"/>
                  <a:gd name="T81" fmla="*/ 143725 h 2314575"/>
                  <a:gd name="T82" fmla="*/ 943517 w 1871664"/>
                  <a:gd name="T83" fmla="*/ 160710 h 2314575"/>
                  <a:gd name="T84" fmla="*/ 1159805 w 1871664"/>
                  <a:gd name="T85" fmla="*/ 145269 h 2314575"/>
                  <a:gd name="T86" fmla="*/ 1144393 w 1871664"/>
                  <a:gd name="T87" fmla="*/ 126739 h 2314575"/>
                  <a:gd name="T88" fmla="*/ 1398136 w 1871664"/>
                  <a:gd name="T89" fmla="*/ 13335 h 2314575"/>
                  <a:gd name="T90" fmla="*/ 1496805 w 1871664"/>
                  <a:gd name="T91" fmla="*/ 87328 h 2314575"/>
                  <a:gd name="T92" fmla="*/ 1539353 w 1871664"/>
                  <a:gd name="T93" fmla="*/ 205249 h 2314575"/>
                  <a:gd name="T94" fmla="*/ 1513511 w 1871664"/>
                  <a:gd name="T95" fmla="*/ 354544 h 2314575"/>
                  <a:gd name="T96" fmla="*/ 1426849 w 1871664"/>
                  <a:gd name="T97" fmla="*/ 441611 h 2314575"/>
                  <a:gd name="T98" fmla="*/ 1125490 w 1871664"/>
                  <a:gd name="T99" fmla="*/ 471737 h 2314575"/>
                  <a:gd name="T100" fmla="*/ 1035381 w 1871664"/>
                  <a:gd name="T101" fmla="*/ 535767 h 2314575"/>
                  <a:gd name="T102" fmla="*/ 949725 w 1871664"/>
                  <a:gd name="T103" fmla="*/ 552686 h 2314575"/>
                  <a:gd name="T104" fmla="*/ 908076 w 1871664"/>
                  <a:gd name="T105" fmla="*/ 536027 h 2314575"/>
                  <a:gd name="T106" fmla="*/ 991374 w 1871664"/>
                  <a:gd name="T107" fmla="*/ 483709 h 2314575"/>
                  <a:gd name="T108" fmla="*/ 917843 w 1871664"/>
                  <a:gd name="T109" fmla="*/ 436382 h 2314575"/>
                  <a:gd name="T110" fmla="*/ 835097 w 1871664"/>
                  <a:gd name="T111" fmla="*/ 345131 h 2314575"/>
                  <a:gd name="T112" fmla="*/ 814736 w 1871664"/>
                  <a:gd name="T113" fmla="*/ 194267 h 2314575"/>
                  <a:gd name="T114" fmla="*/ 863288 w 1871664"/>
                  <a:gd name="T115" fmla="*/ 78962 h 2314575"/>
                  <a:gd name="T116" fmla="*/ 965350 w 1871664"/>
                  <a:gd name="T117" fmla="*/ 9936 h 23145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71664" h="2314575">
                    <a:moveTo>
                      <a:pt x="420688" y="1514475"/>
                    </a:moveTo>
                    <a:lnTo>
                      <a:pt x="946151" y="1514475"/>
                    </a:lnTo>
                    <a:lnTo>
                      <a:pt x="946151" y="2314575"/>
                    </a:lnTo>
                    <a:lnTo>
                      <a:pt x="420688" y="2314575"/>
                    </a:lnTo>
                    <a:lnTo>
                      <a:pt x="420688" y="1514475"/>
                    </a:lnTo>
                    <a:close/>
                    <a:moveTo>
                      <a:pt x="0" y="1262063"/>
                    </a:moveTo>
                    <a:lnTo>
                      <a:pt x="1430338" y="1262063"/>
                    </a:lnTo>
                    <a:lnTo>
                      <a:pt x="1314742" y="1766888"/>
                    </a:lnTo>
                    <a:lnTo>
                      <a:pt x="993776" y="1766888"/>
                    </a:lnTo>
                    <a:lnTo>
                      <a:pt x="993776" y="1511301"/>
                    </a:lnTo>
                    <a:lnTo>
                      <a:pt x="373063" y="1511301"/>
                    </a:lnTo>
                    <a:lnTo>
                      <a:pt x="373063" y="1766888"/>
                    </a:lnTo>
                    <a:lnTo>
                      <a:pt x="115596" y="1766888"/>
                    </a:lnTo>
                    <a:lnTo>
                      <a:pt x="0" y="1262063"/>
                    </a:lnTo>
                    <a:close/>
                    <a:moveTo>
                      <a:pt x="530107" y="862013"/>
                    </a:moveTo>
                    <a:lnTo>
                      <a:pt x="530385" y="862366"/>
                    </a:lnTo>
                    <a:lnTo>
                      <a:pt x="649861" y="1128664"/>
                    </a:lnTo>
                    <a:lnTo>
                      <a:pt x="681937" y="1017329"/>
                    </a:lnTo>
                    <a:lnTo>
                      <a:pt x="678345" y="1016609"/>
                    </a:lnTo>
                    <a:lnTo>
                      <a:pt x="672587" y="1014684"/>
                    </a:lnTo>
                    <a:lnTo>
                      <a:pt x="666830" y="1012438"/>
                    </a:lnTo>
                    <a:lnTo>
                      <a:pt x="661713" y="1010192"/>
                    </a:lnTo>
                    <a:lnTo>
                      <a:pt x="656915" y="1006984"/>
                    </a:lnTo>
                    <a:lnTo>
                      <a:pt x="652117" y="1004097"/>
                    </a:lnTo>
                    <a:lnTo>
                      <a:pt x="647639" y="1000568"/>
                    </a:lnTo>
                    <a:lnTo>
                      <a:pt x="644121" y="997039"/>
                    </a:lnTo>
                    <a:lnTo>
                      <a:pt x="640283" y="993189"/>
                    </a:lnTo>
                    <a:lnTo>
                      <a:pt x="637084" y="989660"/>
                    </a:lnTo>
                    <a:lnTo>
                      <a:pt x="633886" y="985489"/>
                    </a:lnTo>
                    <a:lnTo>
                      <a:pt x="631007" y="980998"/>
                    </a:lnTo>
                    <a:lnTo>
                      <a:pt x="628448" y="977148"/>
                    </a:lnTo>
                    <a:lnTo>
                      <a:pt x="626209" y="972977"/>
                    </a:lnTo>
                    <a:lnTo>
                      <a:pt x="623970" y="969127"/>
                    </a:lnTo>
                    <a:lnTo>
                      <a:pt x="620452" y="960786"/>
                    </a:lnTo>
                    <a:lnTo>
                      <a:pt x="617893" y="953086"/>
                    </a:lnTo>
                    <a:lnTo>
                      <a:pt x="615654" y="946349"/>
                    </a:lnTo>
                    <a:lnTo>
                      <a:pt x="614375" y="940575"/>
                    </a:lnTo>
                    <a:lnTo>
                      <a:pt x="613415" y="936404"/>
                    </a:lnTo>
                    <a:lnTo>
                      <a:pt x="612776" y="932554"/>
                    </a:lnTo>
                    <a:lnTo>
                      <a:pt x="617254" y="934800"/>
                    </a:lnTo>
                    <a:lnTo>
                      <a:pt x="622051" y="937366"/>
                    </a:lnTo>
                    <a:lnTo>
                      <a:pt x="628768" y="940575"/>
                    </a:lnTo>
                    <a:lnTo>
                      <a:pt x="637404" y="944104"/>
                    </a:lnTo>
                    <a:lnTo>
                      <a:pt x="647000" y="947633"/>
                    </a:lnTo>
                    <a:lnTo>
                      <a:pt x="658194" y="950841"/>
                    </a:lnTo>
                    <a:lnTo>
                      <a:pt x="663952" y="952445"/>
                    </a:lnTo>
                    <a:lnTo>
                      <a:pt x="670348" y="953728"/>
                    </a:lnTo>
                    <a:lnTo>
                      <a:pt x="676745" y="954691"/>
                    </a:lnTo>
                    <a:lnTo>
                      <a:pt x="683142" y="955974"/>
                    </a:lnTo>
                    <a:lnTo>
                      <a:pt x="689859" y="956615"/>
                    </a:lnTo>
                    <a:lnTo>
                      <a:pt x="696896" y="956936"/>
                    </a:lnTo>
                    <a:lnTo>
                      <a:pt x="703933" y="956936"/>
                    </a:lnTo>
                    <a:lnTo>
                      <a:pt x="711289" y="956615"/>
                    </a:lnTo>
                    <a:lnTo>
                      <a:pt x="718326" y="955974"/>
                    </a:lnTo>
                    <a:lnTo>
                      <a:pt x="725682" y="954691"/>
                    </a:lnTo>
                    <a:lnTo>
                      <a:pt x="733678" y="953407"/>
                    </a:lnTo>
                    <a:lnTo>
                      <a:pt x="741035" y="951482"/>
                    </a:lnTo>
                    <a:lnTo>
                      <a:pt x="748391" y="948595"/>
                    </a:lnTo>
                    <a:lnTo>
                      <a:pt x="756068" y="945708"/>
                    </a:lnTo>
                    <a:lnTo>
                      <a:pt x="763424" y="941858"/>
                    </a:lnTo>
                    <a:lnTo>
                      <a:pt x="770781" y="937687"/>
                    </a:lnTo>
                    <a:lnTo>
                      <a:pt x="778457" y="932875"/>
                    </a:lnTo>
                    <a:lnTo>
                      <a:pt x="785814" y="927100"/>
                    </a:lnTo>
                    <a:lnTo>
                      <a:pt x="785494" y="930950"/>
                    </a:lnTo>
                    <a:lnTo>
                      <a:pt x="784534" y="935121"/>
                    </a:lnTo>
                    <a:lnTo>
                      <a:pt x="783575" y="940895"/>
                    </a:lnTo>
                    <a:lnTo>
                      <a:pt x="781976" y="947633"/>
                    </a:lnTo>
                    <a:lnTo>
                      <a:pt x="779737" y="955332"/>
                    </a:lnTo>
                    <a:lnTo>
                      <a:pt x="776858" y="963673"/>
                    </a:lnTo>
                    <a:lnTo>
                      <a:pt x="773340" y="972015"/>
                    </a:lnTo>
                    <a:lnTo>
                      <a:pt x="771101" y="976506"/>
                    </a:lnTo>
                    <a:lnTo>
                      <a:pt x="768862" y="980356"/>
                    </a:lnTo>
                    <a:lnTo>
                      <a:pt x="766303" y="984527"/>
                    </a:lnTo>
                    <a:lnTo>
                      <a:pt x="763424" y="988697"/>
                    </a:lnTo>
                    <a:lnTo>
                      <a:pt x="760226" y="992547"/>
                    </a:lnTo>
                    <a:lnTo>
                      <a:pt x="756708" y="996397"/>
                    </a:lnTo>
                    <a:lnTo>
                      <a:pt x="753509" y="999926"/>
                    </a:lnTo>
                    <a:lnTo>
                      <a:pt x="749351" y="1003455"/>
                    </a:lnTo>
                    <a:lnTo>
                      <a:pt x="744873" y="1006663"/>
                    </a:lnTo>
                    <a:lnTo>
                      <a:pt x="740715" y="1009551"/>
                    </a:lnTo>
                    <a:lnTo>
                      <a:pt x="735917" y="1012117"/>
                    </a:lnTo>
                    <a:lnTo>
                      <a:pt x="730480" y="1014363"/>
                    </a:lnTo>
                    <a:lnTo>
                      <a:pt x="727056" y="1015575"/>
                    </a:lnTo>
                    <a:lnTo>
                      <a:pt x="744132" y="1123077"/>
                    </a:lnTo>
                    <a:lnTo>
                      <a:pt x="876255" y="864324"/>
                    </a:lnTo>
                    <a:lnTo>
                      <a:pt x="884999" y="869319"/>
                    </a:lnTo>
                    <a:lnTo>
                      <a:pt x="893578" y="874719"/>
                    </a:lnTo>
                    <a:lnTo>
                      <a:pt x="902474" y="880119"/>
                    </a:lnTo>
                    <a:lnTo>
                      <a:pt x="911052" y="885837"/>
                    </a:lnTo>
                    <a:lnTo>
                      <a:pt x="919313" y="891555"/>
                    </a:lnTo>
                    <a:lnTo>
                      <a:pt x="927891" y="897591"/>
                    </a:lnTo>
                    <a:lnTo>
                      <a:pt x="936152" y="904261"/>
                    </a:lnTo>
                    <a:lnTo>
                      <a:pt x="944095" y="910932"/>
                    </a:lnTo>
                    <a:lnTo>
                      <a:pt x="951720" y="917921"/>
                    </a:lnTo>
                    <a:lnTo>
                      <a:pt x="959663" y="925227"/>
                    </a:lnTo>
                    <a:lnTo>
                      <a:pt x="967288" y="932533"/>
                    </a:lnTo>
                    <a:lnTo>
                      <a:pt x="974596" y="939839"/>
                    </a:lnTo>
                    <a:lnTo>
                      <a:pt x="981903" y="947462"/>
                    </a:lnTo>
                    <a:lnTo>
                      <a:pt x="988893" y="955404"/>
                    </a:lnTo>
                    <a:lnTo>
                      <a:pt x="995883" y="963981"/>
                    </a:lnTo>
                    <a:lnTo>
                      <a:pt x="1002873" y="972240"/>
                    </a:lnTo>
                    <a:lnTo>
                      <a:pt x="1009545" y="980816"/>
                    </a:lnTo>
                    <a:lnTo>
                      <a:pt x="1016217" y="989711"/>
                    </a:lnTo>
                    <a:lnTo>
                      <a:pt x="1022571" y="998605"/>
                    </a:lnTo>
                    <a:lnTo>
                      <a:pt x="1028926" y="1007499"/>
                    </a:lnTo>
                    <a:lnTo>
                      <a:pt x="1034962" y="1017029"/>
                    </a:lnTo>
                    <a:lnTo>
                      <a:pt x="1040999" y="1026241"/>
                    </a:lnTo>
                    <a:lnTo>
                      <a:pt x="1047036" y="1036088"/>
                    </a:lnTo>
                    <a:lnTo>
                      <a:pt x="1052755" y="1045618"/>
                    </a:lnTo>
                    <a:lnTo>
                      <a:pt x="1063875" y="1065630"/>
                    </a:lnTo>
                    <a:lnTo>
                      <a:pt x="1074042" y="1086278"/>
                    </a:lnTo>
                    <a:lnTo>
                      <a:pt x="1083891" y="1107561"/>
                    </a:lnTo>
                    <a:lnTo>
                      <a:pt x="1093105" y="1128844"/>
                    </a:lnTo>
                    <a:lnTo>
                      <a:pt x="1102001" y="1151080"/>
                    </a:lnTo>
                    <a:lnTo>
                      <a:pt x="1109944" y="1173633"/>
                    </a:lnTo>
                    <a:lnTo>
                      <a:pt x="1117569" y="1196504"/>
                    </a:lnTo>
                    <a:lnTo>
                      <a:pt x="1123454" y="1216025"/>
                    </a:lnTo>
                    <a:lnTo>
                      <a:pt x="739950" y="1216025"/>
                    </a:lnTo>
                    <a:lnTo>
                      <a:pt x="730569" y="1227551"/>
                    </a:lnTo>
                    <a:lnTo>
                      <a:pt x="721679" y="1237988"/>
                    </a:lnTo>
                    <a:lnTo>
                      <a:pt x="713424" y="1247161"/>
                    </a:lnTo>
                    <a:lnTo>
                      <a:pt x="710249" y="1250008"/>
                    </a:lnTo>
                    <a:lnTo>
                      <a:pt x="708027" y="1252222"/>
                    </a:lnTo>
                    <a:lnTo>
                      <a:pt x="706757" y="1252538"/>
                    </a:lnTo>
                    <a:lnTo>
                      <a:pt x="706122" y="1252538"/>
                    </a:lnTo>
                    <a:lnTo>
                      <a:pt x="705804" y="1252222"/>
                    </a:lnTo>
                    <a:lnTo>
                      <a:pt x="705487" y="1251273"/>
                    </a:lnTo>
                    <a:lnTo>
                      <a:pt x="705487" y="1250008"/>
                    </a:lnTo>
                    <a:lnTo>
                      <a:pt x="704852" y="1248743"/>
                    </a:lnTo>
                    <a:lnTo>
                      <a:pt x="702947" y="1244947"/>
                    </a:lnTo>
                    <a:lnTo>
                      <a:pt x="699137" y="1240519"/>
                    </a:lnTo>
                    <a:lnTo>
                      <a:pt x="695009" y="1234825"/>
                    </a:lnTo>
                    <a:lnTo>
                      <a:pt x="683896" y="1222490"/>
                    </a:lnTo>
                    <a:lnTo>
                      <a:pt x="677716" y="1216025"/>
                    </a:lnTo>
                    <a:lnTo>
                      <a:pt x="273011" y="1216025"/>
                    </a:lnTo>
                    <a:lnTo>
                      <a:pt x="273390" y="1214293"/>
                    </a:lnTo>
                    <a:lnTo>
                      <a:pt x="279427" y="1190787"/>
                    </a:lnTo>
                    <a:lnTo>
                      <a:pt x="286099" y="1167598"/>
                    </a:lnTo>
                    <a:lnTo>
                      <a:pt x="293089" y="1145044"/>
                    </a:lnTo>
                    <a:lnTo>
                      <a:pt x="300714" y="1122808"/>
                    </a:lnTo>
                    <a:lnTo>
                      <a:pt x="305162" y="1112326"/>
                    </a:lnTo>
                    <a:lnTo>
                      <a:pt x="309610" y="1101525"/>
                    </a:lnTo>
                    <a:lnTo>
                      <a:pt x="313741" y="1090725"/>
                    </a:lnTo>
                    <a:lnTo>
                      <a:pt x="318506" y="1080560"/>
                    </a:lnTo>
                    <a:lnTo>
                      <a:pt x="323272" y="1070078"/>
                    </a:lnTo>
                    <a:lnTo>
                      <a:pt x="328356" y="1059913"/>
                    </a:lnTo>
                    <a:lnTo>
                      <a:pt x="333757" y="1049748"/>
                    </a:lnTo>
                    <a:lnTo>
                      <a:pt x="338840" y="1039900"/>
                    </a:lnTo>
                    <a:lnTo>
                      <a:pt x="344559" y="1030371"/>
                    </a:lnTo>
                    <a:lnTo>
                      <a:pt x="350278" y="1020523"/>
                    </a:lnTo>
                    <a:lnTo>
                      <a:pt x="356315" y="1011311"/>
                    </a:lnTo>
                    <a:lnTo>
                      <a:pt x="362352" y="1002417"/>
                    </a:lnTo>
                    <a:lnTo>
                      <a:pt x="368706" y="993205"/>
                    </a:lnTo>
                    <a:lnTo>
                      <a:pt x="375378" y="984311"/>
                    </a:lnTo>
                    <a:lnTo>
                      <a:pt x="382050" y="976051"/>
                    </a:lnTo>
                    <a:lnTo>
                      <a:pt x="389040" y="967157"/>
                    </a:lnTo>
                    <a:lnTo>
                      <a:pt x="396030" y="959216"/>
                    </a:lnTo>
                    <a:lnTo>
                      <a:pt x="403337" y="950957"/>
                    </a:lnTo>
                    <a:lnTo>
                      <a:pt x="411280" y="943015"/>
                    </a:lnTo>
                    <a:lnTo>
                      <a:pt x="418906" y="935392"/>
                    </a:lnTo>
                    <a:lnTo>
                      <a:pt x="426848" y="928085"/>
                    </a:lnTo>
                    <a:lnTo>
                      <a:pt x="435109" y="920779"/>
                    </a:lnTo>
                    <a:lnTo>
                      <a:pt x="443688" y="913791"/>
                    </a:lnTo>
                    <a:lnTo>
                      <a:pt x="452266" y="907120"/>
                    </a:lnTo>
                    <a:lnTo>
                      <a:pt x="461162" y="900767"/>
                    </a:lnTo>
                    <a:lnTo>
                      <a:pt x="470376" y="894414"/>
                    </a:lnTo>
                    <a:lnTo>
                      <a:pt x="479590" y="888379"/>
                    </a:lnTo>
                    <a:lnTo>
                      <a:pt x="489439" y="882661"/>
                    </a:lnTo>
                    <a:lnTo>
                      <a:pt x="498971" y="876943"/>
                    </a:lnTo>
                    <a:lnTo>
                      <a:pt x="509138" y="871543"/>
                    </a:lnTo>
                    <a:lnTo>
                      <a:pt x="519305" y="866778"/>
                    </a:lnTo>
                    <a:lnTo>
                      <a:pt x="530107" y="862013"/>
                    </a:lnTo>
                    <a:close/>
                    <a:moveTo>
                      <a:pt x="1144579" y="390525"/>
                    </a:moveTo>
                    <a:lnTo>
                      <a:pt x="1142358" y="390840"/>
                    </a:lnTo>
                    <a:lnTo>
                      <a:pt x="1140454" y="391155"/>
                    </a:lnTo>
                    <a:lnTo>
                      <a:pt x="1138233" y="391785"/>
                    </a:lnTo>
                    <a:lnTo>
                      <a:pt x="1135059" y="393676"/>
                    </a:lnTo>
                    <a:lnTo>
                      <a:pt x="1131569" y="396512"/>
                    </a:lnTo>
                    <a:lnTo>
                      <a:pt x="1129347" y="399347"/>
                    </a:lnTo>
                    <a:lnTo>
                      <a:pt x="1127443" y="403128"/>
                    </a:lnTo>
                    <a:lnTo>
                      <a:pt x="1126809" y="405019"/>
                    </a:lnTo>
                    <a:lnTo>
                      <a:pt x="1125857" y="406909"/>
                    </a:lnTo>
                    <a:lnTo>
                      <a:pt x="1125539" y="409115"/>
                    </a:lnTo>
                    <a:lnTo>
                      <a:pt x="1125539" y="411005"/>
                    </a:lnTo>
                    <a:lnTo>
                      <a:pt x="1125539" y="413211"/>
                    </a:lnTo>
                    <a:lnTo>
                      <a:pt x="1125857" y="415416"/>
                    </a:lnTo>
                    <a:lnTo>
                      <a:pt x="1126809" y="417307"/>
                    </a:lnTo>
                    <a:lnTo>
                      <a:pt x="1127443" y="419197"/>
                    </a:lnTo>
                    <a:lnTo>
                      <a:pt x="1129347" y="422978"/>
                    </a:lnTo>
                    <a:lnTo>
                      <a:pt x="1131569" y="425814"/>
                    </a:lnTo>
                    <a:lnTo>
                      <a:pt x="1135059" y="428649"/>
                    </a:lnTo>
                    <a:lnTo>
                      <a:pt x="1138233" y="430540"/>
                    </a:lnTo>
                    <a:lnTo>
                      <a:pt x="1140454" y="431170"/>
                    </a:lnTo>
                    <a:lnTo>
                      <a:pt x="1142358" y="431485"/>
                    </a:lnTo>
                    <a:lnTo>
                      <a:pt x="1144579" y="431800"/>
                    </a:lnTo>
                    <a:lnTo>
                      <a:pt x="1146801" y="431800"/>
                    </a:lnTo>
                    <a:lnTo>
                      <a:pt x="1714195" y="431800"/>
                    </a:lnTo>
                    <a:lnTo>
                      <a:pt x="1716416" y="431800"/>
                    </a:lnTo>
                    <a:lnTo>
                      <a:pt x="1718638" y="431485"/>
                    </a:lnTo>
                    <a:lnTo>
                      <a:pt x="1720542" y="431170"/>
                    </a:lnTo>
                    <a:lnTo>
                      <a:pt x="1722446" y="430540"/>
                    </a:lnTo>
                    <a:lnTo>
                      <a:pt x="1726254" y="428649"/>
                    </a:lnTo>
                    <a:lnTo>
                      <a:pt x="1729110" y="425814"/>
                    </a:lnTo>
                    <a:lnTo>
                      <a:pt x="1731966" y="422978"/>
                    </a:lnTo>
                    <a:lnTo>
                      <a:pt x="1733552" y="419197"/>
                    </a:lnTo>
                    <a:lnTo>
                      <a:pt x="1734504" y="417307"/>
                    </a:lnTo>
                    <a:lnTo>
                      <a:pt x="1734822" y="415416"/>
                    </a:lnTo>
                    <a:lnTo>
                      <a:pt x="1735139" y="413211"/>
                    </a:lnTo>
                    <a:lnTo>
                      <a:pt x="1735139" y="411005"/>
                    </a:lnTo>
                    <a:lnTo>
                      <a:pt x="1735139" y="409115"/>
                    </a:lnTo>
                    <a:lnTo>
                      <a:pt x="1734822" y="406909"/>
                    </a:lnTo>
                    <a:lnTo>
                      <a:pt x="1734504" y="405019"/>
                    </a:lnTo>
                    <a:lnTo>
                      <a:pt x="1733552" y="403128"/>
                    </a:lnTo>
                    <a:lnTo>
                      <a:pt x="1731966" y="399347"/>
                    </a:lnTo>
                    <a:lnTo>
                      <a:pt x="1729110" y="396512"/>
                    </a:lnTo>
                    <a:lnTo>
                      <a:pt x="1726254" y="393676"/>
                    </a:lnTo>
                    <a:lnTo>
                      <a:pt x="1722446" y="391785"/>
                    </a:lnTo>
                    <a:lnTo>
                      <a:pt x="1720542" y="391155"/>
                    </a:lnTo>
                    <a:lnTo>
                      <a:pt x="1718638" y="390840"/>
                    </a:lnTo>
                    <a:lnTo>
                      <a:pt x="1716416" y="390525"/>
                    </a:lnTo>
                    <a:lnTo>
                      <a:pt x="1714195" y="390525"/>
                    </a:lnTo>
                    <a:lnTo>
                      <a:pt x="1146801" y="390525"/>
                    </a:lnTo>
                    <a:lnTo>
                      <a:pt x="1144579" y="390525"/>
                    </a:lnTo>
                    <a:close/>
                    <a:moveTo>
                      <a:pt x="703263" y="365125"/>
                    </a:moveTo>
                    <a:lnTo>
                      <a:pt x="710259" y="365761"/>
                    </a:lnTo>
                    <a:lnTo>
                      <a:pt x="717572" y="366078"/>
                    </a:lnTo>
                    <a:lnTo>
                      <a:pt x="724885" y="367031"/>
                    </a:lnTo>
                    <a:lnTo>
                      <a:pt x="733153" y="368302"/>
                    </a:lnTo>
                    <a:lnTo>
                      <a:pt x="741420" y="369573"/>
                    </a:lnTo>
                    <a:lnTo>
                      <a:pt x="749687" y="371479"/>
                    </a:lnTo>
                    <a:lnTo>
                      <a:pt x="758590" y="373385"/>
                    </a:lnTo>
                    <a:lnTo>
                      <a:pt x="767175" y="375609"/>
                    </a:lnTo>
                    <a:lnTo>
                      <a:pt x="775761" y="378468"/>
                    </a:lnTo>
                    <a:lnTo>
                      <a:pt x="784664" y="381327"/>
                    </a:lnTo>
                    <a:lnTo>
                      <a:pt x="793567" y="384822"/>
                    </a:lnTo>
                    <a:lnTo>
                      <a:pt x="802152" y="388634"/>
                    </a:lnTo>
                    <a:lnTo>
                      <a:pt x="811055" y="392764"/>
                    </a:lnTo>
                    <a:lnTo>
                      <a:pt x="819323" y="397529"/>
                    </a:lnTo>
                    <a:lnTo>
                      <a:pt x="827590" y="402612"/>
                    </a:lnTo>
                    <a:lnTo>
                      <a:pt x="835857" y="407695"/>
                    </a:lnTo>
                    <a:lnTo>
                      <a:pt x="843489" y="413414"/>
                    </a:lnTo>
                    <a:lnTo>
                      <a:pt x="851120" y="419768"/>
                    </a:lnTo>
                    <a:lnTo>
                      <a:pt x="858115" y="426757"/>
                    </a:lnTo>
                    <a:lnTo>
                      <a:pt x="864793" y="434064"/>
                    </a:lnTo>
                    <a:lnTo>
                      <a:pt x="870834" y="442006"/>
                    </a:lnTo>
                    <a:lnTo>
                      <a:pt x="876557" y="450266"/>
                    </a:lnTo>
                    <a:lnTo>
                      <a:pt x="881645" y="458843"/>
                    </a:lnTo>
                    <a:lnTo>
                      <a:pt x="883871" y="463609"/>
                    </a:lnTo>
                    <a:lnTo>
                      <a:pt x="885779" y="468692"/>
                    </a:lnTo>
                    <a:lnTo>
                      <a:pt x="888004" y="473457"/>
                    </a:lnTo>
                    <a:lnTo>
                      <a:pt x="889912" y="478222"/>
                    </a:lnTo>
                    <a:lnTo>
                      <a:pt x="891502" y="483623"/>
                    </a:lnTo>
                    <a:lnTo>
                      <a:pt x="892774" y="489024"/>
                    </a:lnTo>
                    <a:lnTo>
                      <a:pt x="894364" y="494425"/>
                    </a:lnTo>
                    <a:lnTo>
                      <a:pt x="895318" y="500143"/>
                    </a:lnTo>
                    <a:lnTo>
                      <a:pt x="896272" y="506179"/>
                    </a:lnTo>
                    <a:lnTo>
                      <a:pt x="896908" y="511897"/>
                    </a:lnTo>
                    <a:lnTo>
                      <a:pt x="897226" y="517934"/>
                    </a:lnTo>
                    <a:lnTo>
                      <a:pt x="897544" y="523970"/>
                    </a:lnTo>
                    <a:lnTo>
                      <a:pt x="897544" y="530323"/>
                    </a:lnTo>
                    <a:lnTo>
                      <a:pt x="897544" y="536995"/>
                    </a:lnTo>
                    <a:lnTo>
                      <a:pt x="896908" y="543666"/>
                    </a:lnTo>
                    <a:lnTo>
                      <a:pt x="896272" y="550973"/>
                    </a:lnTo>
                    <a:lnTo>
                      <a:pt x="895636" y="557962"/>
                    </a:lnTo>
                    <a:lnTo>
                      <a:pt x="894364" y="565269"/>
                    </a:lnTo>
                    <a:lnTo>
                      <a:pt x="895318" y="565269"/>
                    </a:lnTo>
                    <a:lnTo>
                      <a:pt x="897862" y="566222"/>
                    </a:lnTo>
                    <a:lnTo>
                      <a:pt x="901677" y="568128"/>
                    </a:lnTo>
                    <a:lnTo>
                      <a:pt x="903903" y="569399"/>
                    </a:lnTo>
                    <a:lnTo>
                      <a:pt x="905811" y="571623"/>
                    </a:lnTo>
                    <a:lnTo>
                      <a:pt x="908355" y="573847"/>
                    </a:lnTo>
                    <a:lnTo>
                      <a:pt x="910262" y="576706"/>
                    </a:lnTo>
                    <a:lnTo>
                      <a:pt x="912170" y="579883"/>
                    </a:lnTo>
                    <a:lnTo>
                      <a:pt x="914078" y="583695"/>
                    </a:lnTo>
                    <a:lnTo>
                      <a:pt x="915668" y="587825"/>
                    </a:lnTo>
                    <a:lnTo>
                      <a:pt x="916622" y="592908"/>
                    </a:lnTo>
                    <a:lnTo>
                      <a:pt x="917576" y="598944"/>
                    </a:lnTo>
                    <a:lnTo>
                      <a:pt x="917576" y="605298"/>
                    </a:lnTo>
                    <a:lnTo>
                      <a:pt x="917258" y="618006"/>
                    </a:lnTo>
                    <a:lnTo>
                      <a:pt x="916622" y="628807"/>
                    </a:lnTo>
                    <a:lnTo>
                      <a:pt x="915032" y="638020"/>
                    </a:lnTo>
                    <a:lnTo>
                      <a:pt x="914078" y="642468"/>
                    </a:lnTo>
                    <a:lnTo>
                      <a:pt x="913124" y="645962"/>
                    </a:lnTo>
                    <a:lnTo>
                      <a:pt x="910262" y="652951"/>
                    </a:lnTo>
                    <a:lnTo>
                      <a:pt x="907401" y="658988"/>
                    </a:lnTo>
                    <a:lnTo>
                      <a:pt x="903903" y="664071"/>
                    </a:lnTo>
                    <a:lnTo>
                      <a:pt x="900723" y="668836"/>
                    </a:lnTo>
                    <a:lnTo>
                      <a:pt x="896590" y="673601"/>
                    </a:lnTo>
                    <a:lnTo>
                      <a:pt x="894682" y="676460"/>
                    </a:lnTo>
                    <a:lnTo>
                      <a:pt x="892456" y="679955"/>
                    </a:lnTo>
                    <a:lnTo>
                      <a:pt x="890866" y="684085"/>
                    </a:lnTo>
                    <a:lnTo>
                      <a:pt x="889276" y="689168"/>
                    </a:lnTo>
                    <a:lnTo>
                      <a:pt x="888004" y="694886"/>
                    </a:lnTo>
                    <a:lnTo>
                      <a:pt x="886733" y="701558"/>
                    </a:lnTo>
                    <a:lnTo>
                      <a:pt x="885461" y="708865"/>
                    </a:lnTo>
                    <a:lnTo>
                      <a:pt x="884189" y="716807"/>
                    </a:lnTo>
                    <a:lnTo>
                      <a:pt x="882599" y="725067"/>
                    </a:lnTo>
                    <a:lnTo>
                      <a:pt x="880055" y="733009"/>
                    </a:lnTo>
                    <a:lnTo>
                      <a:pt x="877511" y="740951"/>
                    </a:lnTo>
                    <a:lnTo>
                      <a:pt x="874650" y="749211"/>
                    </a:lnTo>
                    <a:lnTo>
                      <a:pt x="871152" y="757789"/>
                    </a:lnTo>
                    <a:lnTo>
                      <a:pt x="867972" y="766049"/>
                    </a:lnTo>
                    <a:lnTo>
                      <a:pt x="863839" y="774309"/>
                    </a:lnTo>
                    <a:lnTo>
                      <a:pt x="859387" y="782886"/>
                    </a:lnTo>
                    <a:lnTo>
                      <a:pt x="854617" y="790829"/>
                    </a:lnTo>
                    <a:lnTo>
                      <a:pt x="849848" y="799088"/>
                    </a:lnTo>
                    <a:lnTo>
                      <a:pt x="844760" y="806713"/>
                    </a:lnTo>
                    <a:lnTo>
                      <a:pt x="839037" y="814973"/>
                    </a:lnTo>
                    <a:lnTo>
                      <a:pt x="833313" y="822597"/>
                    </a:lnTo>
                    <a:lnTo>
                      <a:pt x="827272" y="829904"/>
                    </a:lnTo>
                    <a:lnTo>
                      <a:pt x="820913" y="837211"/>
                    </a:lnTo>
                    <a:lnTo>
                      <a:pt x="814553" y="844200"/>
                    </a:lnTo>
                    <a:lnTo>
                      <a:pt x="807876" y="850872"/>
                    </a:lnTo>
                    <a:lnTo>
                      <a:pt x="800880" y="857226"/>
                    </a:lnTo>
                    <a:lnTo>
                      <a:pt x="793567" y="863262"/>
                    </a:lnTo>
                    <a:lnTo>
                      <a:pt x="786254" y="868662"/>
                    </a:lnTo>
                    <a:lnTo>
                      <a:pt x="778940" y="874063"/>
                    </a:lnTo>
                    <a:lnTo>
                      <a:pt x="770673" y="878511"/>
                    </a:lnTo>
                    <a:lnTo>
                      <a:pt x="763042" y="882958"/>
                    </a:lnTo>
                    <a:lnTo>
                      <a:pt x="754775" y="887088"/>
                    </a:lnTo>
                    <a:lnTo>
                      <a:pt x="746825" y="890265"/>
                    </a:lnTo>
                    <a:lnTo>
                      <a:pt x="737922" y="893124"/>
                    </a:lnTo>
                    <a:lnTo>
                      <a:pt x="729655" y="895348"/>
                    </a:lnTo>
                    <a:lnTo>
                      <a:pt x="721070" y="896937"/>
                    </a:lnTo>
                    <a:lnTo>
                      <a:pt x="712166" y="897890"/>
                    </a:lnTo>
                    <a:lnTo>
                      <a:pt x="703263" y="898525"/>
                    </a:lnTo>
                    <a:lnTo>
                      <a:pt x="694360" y="897890"/>
                    </a:lnTo>
                    <a:lnTo>
                      <a:pt x="685457" y="896937"/>
                    </a:lnTo>
                    <a:lnTo>
                      <a:pt x="676872" y="895348"/>
                    </a:lnTo>
                    <a:lnTo>
                      <a:pt x="668604" y="893124"/>
                    </a:lnTo>
                    <a:lnTo>
                      <a:pt x="659701" y="890265"/>
                    </a:lnTo>
                    <a:lnTo>
                      <a:pt x="651752" y="887088"/>
                    </a:lnTo>
                    <a:lnTo>
                      <a:pt x="643803" y="882958"/>
                    </a:lnTo>
                    <a:lnTo>
                      <a:pt x="635853" y="878511"/>
                    </a:lnTo>
                    <a:lnTo>
                      <a:pt x="627904" y="874063"/>
                    </a:lnTo>
                    <a:lnTo>
                      <a:pt x="620273" y="868662"/>
                    </a:lnTo>
                    <a:lnTo>
                      <a:pt x="612959" y="863262"/>
                    </a:lnTo>
                    <a:lnTo>
                      <a:pt x="605646" y="857226"/>
                    </a:lnTo>
                    <a:lnTo>
                      <a:pt x="598651" y="850872"/>
                    </a:lnTo>
                    <a:lnTo>
                      <a:pt x="591973" y="844200"/>
                    </a:lnTo>
                    <a:lnTo>
                      <a:pt x="585614" y="837211"/>
                    </a:lnTo>
                    <a:lnTo>
                      <a:pt x="579255" y="829904"/>
                    </a:lnTo>
                    <a:lnTo>
                      <a:pt x="573213" y="822597"/>
                    </a:lnTo>
                    <a:lnTo>
                      <a:pt x="567490" y="814973"/>
                    </a:lnTo>
                    <a:lnTo>
                      <a:pt x="561766" y="806713"/>
                    </a:lnTo>
                    <a:lnTo>
                      <a:pt x="556679" y="799088"/>
                    </a:lnTo>
                    <a:lnTo>
                      <a:pt x="551591" y="790829"/>
                    </a:lnTo>
                    <a:lnTo>
                      <a:pt x="547139" y="782886"/>
                    </a:lnTo>
                    <a:lnTo>
                      <a:pt x="543006" y="774309"/>
                    </a:lnTo>
                    <a:lnTo>
                      <a:pt x="539190" y="766049"/>
                    </a:lnTo>
                    <a:lnTo>
                      <a:pt x="535375" y="757789"/>
                    </a:lnTo>
                    <a:lnTo>
                      <a:pt x="531877" y="749211"/>
                    </a:lnTo>
                    <a:lnTo>
                      <a:pt x="529015" y="740951"/>
                    </a:lnTo>
                    <a:lnTo>
                      <a:pt x="526471" y="733009"/>
                    </a:lnTo>
                    <a:lnTo>
                      <a:pt x="524246" y="725067"/>
                    </a:lnTo>
                    <a:lnTo>
                      <a:pt x="522338" y="716807"/>
                    </a:lnTo>
                    <a:lnTo>
                      <a:pt x="521066" y="708865"/>
                    </a:lnTo>
                    <a:lnTo>
                      <a:pt x="520112" y="701558"/>
                    </a:lnTo>
                    <a:lnTo>
                      <a:pt x="518840" y="694886"/>
                    </a:lnTo>
                    <a:lnTo>
                      <a:pt x="517568" y="689168"/>
                    </a:lnTo>
                    <a:lnTo>
                      <a:pt x="515978" y="684085"/>
                    </a:lnTo>
                    <a:lnTo>
                      <a:pt x="514070" y="679955"/>
                    </a:lnTo>
                    <a:lnTo>
                      <a:pt x="511845" y="676460"/>
                    </a:lnTo>
                    <a:lnTo>
                      <a:pt x="509937" y="673601"/>
                    </a:lnTo>
                    <a:lnTo>
                      <a:pt x="506121" y="668836"/>
                    </a:lnTo>
                    <a:lnTo>
                      <a:pt x="502624" y="664071"/>
                    </a:lnTo>
                    <a:lnTo>
                      <a:pt x="499126" y="658988"/>
                    </a:lnTo>
                    <a:lnTo>
                      <a:pt x="496264" y="652951"/>
                    </a:lnTo>
                    <a:lnTo>
                      <a:pt x="494992" y="649775"/>
                    </a:lnTo>
                    <a:lnTo>
                      <a:pt x="494038" y="645962"/>
                    </a:lnTo>
                    <a:lnTo>
                      <a:pt x="492448" y="642468"/>
                    </a:lnTo>
                    <a:lnTo>
                      <a:pt x="491495" y="638020"/>
                    </a:lnTo>
                    <a:lnTo>
                      <a:pt x="490223" y="628807"/>
                    </a:lnTo>
                    <a:lnTo>
                      <a:pt x="489269" y="618006"/>
                    </a:lnTo>
                    <a:lnTo>
                      <a:pt x="488951" y="605298"/>
                    </a:lnTo>
                    <a:lnTo>
                      <a:pt x="489269" y="598944"/>
                    </a:lnTo>
                    <a:lnTo>
                      <a:pt x="489905" y="592908"/>
                    </a:lnTo>
                    <a:lnTo>
                      <a:pt x="490859" y="587825"/>
                    </a:lnTo>
                    <a:lnTo>
                      <a:pt x="492448" y="583695"/>
                    </a:lnTo>
                    <a:lnTo>
                      <a:pt x="494356" y="579883"/>
                    </a:lnTo>
                    <a:lnTo>
                      <a:pt x="496264" y="576706"/>
                    </a:lnTo>
                    <a:lnTo>
                      <a:pt x="498172" y="573847"/>
                    </a:lnTo>
                    <a:lnTo>
                      <a:pt x="500716" y="571623"/>
                    </a:lnTo>
                    <a:lnTo>
                      <a:pt x="502624" y="569399"/>
                    </a:lnTo>
                    <a:lnTo>
                      <a:pt x="504849" y="568128"/>
                    </a:lnTo>
                    <a:lnTo>
                      <a:pt x="508665" y="566222"/>
                    </a:lnTo>
                    <a:lnTo>
                      <a:pt x="511209" y="565269"/>
                    </a:lnTo>
                    <a:lnTo>
                      <a:pt x="512163" y="565269"/>
                    </a:lnTo>
                    <a:lnTo>
                      <a:pt x="511209" y="557962"/>
                    </a:lnTo>
                    <a:lnTo>
                      <a:pt x="510255" y="550973"/>
                    </a:lnTo>
                    <a:lnTo>
                      <a:pt x="509619" y="543666"/>
                    </a:lnTo>
                    <a:lnTo>
                      <a:pt x="509301" y="536995"/>
                    </a:lnTo>
                    <a:lnTo>
                      <a:pt x="508983" y="530323"/>
                    </a:lnTo>
                    <a:lnTo>
                      <a:pt x="508983" y="523970"/>
                    </a:lnTo>
                    <a:lnTo>
                      <a:pt x="509301" y="517934"/>
                    </a:lnTo>
                    <a:lnTo>
                      <a:pt x="509619" y="511897"/>
                    </a:lnTo>
                    <a:lnTo>
                      <a:pt x="510573" y="506179"/>
                    </a:lnTo>
                    <a:lnTo>
                      <a:pt x="511209" y="500143"/>
                    </a:lnTo>
                    <a:lnTo>
                      <a:pt x="512163" y="494425"/>
                    </a:lnTo>
                    <a:lnTo>
                      <a:pt x="513752" y="489024"/>
                    </a:lnTo>
                    <a:lnTo>
                      <a:pt x="515342" y="483623"/>
                    </a:lnTo>
                    <a:lnTo>
                      <a:pt x="516932" y="478222"/>
                    </a:lnTo>
                    <a:lnTo>
                      <a:pt x="518522" y="473457"/>
                    </a:lnTo>
                    <a:lnTo>
                      <a:pt x="520748" y="468692"/>
                    </a:lnTo>
                    <a:lnTo>
                      <a:pt x="522656" y="463609"/>
                    </a:lnTo>
                    <a:lnTo>
                      <a:pt x="524881" y="458843"/>
                    </a:lnTo>
                    <a:lnTo>
                      <a:pt x="529969" y="450266"/>
                    </a:lnTo>
                    <a:lnTo>
                      <a:pt x="535692" y="442006"/>
                    </a:lnTo>
                    <a:lnTo>
                      <a:pt x="542052" y="434064"/>
                    </a:lnTo>
                    <a:lnTo>
                      <a:pt x="548729" y="426757"/>
                    </a:lnTo>
                    <a:lnTo>
                      <a:pt x="555725" y="419768"/>
                    </a:lnTo>
                    <a:lnTo>
                      <a:pt x="563038" y="413414"/>
                    </a:lnTo>
                    <a:lnTo>
                      <a:pt x="570669" y="407695"/>
                    </a:lnTo>
                    <a:lnTo>
                      <a:pt x="578937" y="402612"/>
                    </a:lnTo>
                    <a:lnTo>
                      <a:pt x="587204" y="397529"/>
                    </a:lnTo>
                    <a:lnTo>
                      <a:pt x="595471" y="392764"/>
                    </a:lnTo>
                    <a:lnTo>
                      <a:pt x="604374" y="388634"/>
                    </a:lnTo>
                    <a:lnTo>
                      <a:pt x="613277" y="384822"/>
                    </a:lnTo>
                    <a:lnTo>
                      <a:pt x="621863" y="381327"/>
                    </a:lnTo>
                    <a:lnTo>
                      <a:pt x="630766" y="378468"/>
                    </a:lnTo>
                    <a:lnTo>
                      <a:pt x="639669" y="375609"/>
                    </a:lnTo>
                    <a:lnTo>
                      <a:pt x="648254" y="373385"/>
                    </a:lnTo>
                    <a:lnTo>
                      <a:pt x="656839" y="371479"/>
                    </a:lnTo>
                    <a:lnTo>
                      <a:pt x="665425" y="369573"/>
                    </a:lnTo>
                    <a:lnTo>
                      <a:pt x="673374" y="368302"/>
                    </a:lnTo>
                    <a:lnTo>
                      <a:pt x="681641" y="367031"/>
                    </a:lnTo>
                    <a:lnTo>
                      <a:pt x="689273" y="366078"/>
                    </a:lnTo>
                    <a:lnTo>
                      <a:pt x="696268" y="365761"/>
                    </a:lnTo>
                    <a:lnTo>
                      <a:pt x="703263" y="365125"/>
                    </a:lnTo>
                    <a:close/>
                    <a:moveTo>
                      <a:pt x="1144579" y="274638"/>
                    </a:moveTo>
                    <a:lnTo>
                      <a:pt x="1142358" y="274951"/>
                    </a:lnTo>
                    <a:lnTo>
                      <a:pt x="1140454" y="275576"/>
                    </a:lnTo>
                    <a:lnTo>
                      <a:pt x="1138233" y="276202"/>
                    </a:lnTo>
                    <a:lnTo>
                      <a:pt x="1135059" y="278078"/>
                    </a:lnTo>
                    <a:lnTo>
                      <a:pt x="1131569" y="280892"/>
                    </a:lnTo>
                    <a:lnTo>
                      <a:pt x="1129347" y="283706"/>
                    </a:lnTo>
                    <a:lnTo>
                      <a:pt x="1127443" y="287458"/>
                    </a:lnTo>
                    <a:lnTo>
                      <a:pt x="1126809" y="289022"/>
                    </a:lnTo>
                    <a:lnTo>
                      <a:pt x="1125857" y="290898"/>
                    </a:lnTo>
                    <a:lnTo>
                      <a:pt x="1125539" y="293399"/>
                    </a:lnTo>
                    <a:lnTo>
                      <a:pt x="1125539" y="295276"/>
                    </a:lnTo>
                    <a:lnTo>
                      <a:pt x="1125539" y="297464"/>
                    </a:lnTo>
                    <a:lnTo>
                      <a:pt x="1125857" y="299653"/>
                    </a:lnTo>
                    <a:lnTo>
                      <a:pt x="1126809" y="301529"/>
                    </a:lnTo>
                    <a:lnTo>
                      <a:pt x="1127443" y="303406"/>
                    </a:lnTo>
                    <a:lnTo>
                      <a:pt x="1129347" y="306845"/>
                    </a:lnTo>
                    <a:lnTo>
                      <a:pt x="1131569" y="309972"/>
                    </a:lnTo>
                    <a:lnTo>
                      <a:pt x="1135059" y="312474"/>
                    </a:lnTo>
                    <a:lnTo>
                      <a:pt x="1138233" y="314350"/>
                    </a:lnTo>
                    <a:lnTo>
                      <a:pt x="1140454" y="314975"/>
                    </a:lnTo>
                    <a:lnTo>
                      <a:pt x="1142358" y="315600"/>
                    </a:lnTo>
                    <a:lnTo>
                      <a:pt x="1144579" y="315913"/>
                    </a:lnTo>
                    <a:lnTo>
                      <a:pt x="1146801" y="315913"/>
                    </a:lnTo>
                    <a:lnTo>
                      <a:pt x="1714195" y="315913"/>
                    </a:lnTo>
                    <a:lnTo>
                      <a:pt x="1716416" y="315913"/>
                    </a:lnTo>
                    <a:lnTo>
                      <a:pt x="1718638" y="315600"/>
                    </a:lnTo>
                    <a:lnTo>
                      <a:pt x="1720542" y="314975"/>
                    </a:lnTo>
                    <a:lnTo>
                      <a:pt x="1722446" y="314350"/>
                    </a:lnTo>
                    <a:lnTo>
                      <a:pt x="1726254" y="312474"/>
                    </a:lnTo>
                    <a:lnTo>
                      <a:pt x="1729110" y="309972"/>
                    </a:lnTo>
                    <a:lnTo>
                      <a:pt x="1731966" y="306845"/>
                    </a:lnTo>
                    <a:lnTo>
                      <a:pt x="1733552" y="303406"/>
                    </a:lnTo>
                    <a:lnTo>
                      <a:pt x="1734504" y="301529"/>
                    </a:lnTo>
                    <a:lnTo>
                      <a:pt x="1734822" y="299653"/>
                    </a:lnTo>
                    <a:lnTo>
                      <a:pt x="1735139" y="297464"/>
                    </a:lnTo>
                    <a:lnTo>
                      <a:pt x="1735139" y="295276"/>
                    </a:lnTo>
                    <a:lnTo>
                      <a:pt x="1735139" y="293399"/>
                    </a:lnTo>
                    <a:lnTo>
                      <a:pt x="1734822" y="290898"/>
                    </a:lnTo>
                    <a:lnTo>
                      <a:pt x="1734504" y="289022"/>
                    </a:lnTo>
                    <a:lnTo>
                      <a:pt x="1733552" y="287458"/>
                    </a:lnTo>
                    <a:lnTo>
                      <a:pt x="1731966" y="283706"/>
                    </a:lnTo>
                    <a:lnTo>
                      <a:pt x="1729110" y="280892"/>
                    </a:lnTo>
                    <a:lnTo>
                      <a:pt x="1726254" y="278078"/>
                    </a:lnTo>
                    <a:lnTo>
                      <a:pt x="1722446" y="276202"/>
                    </a:lnTo>
                    <a:lnTo>
                      <a:pt x="1720542" y="275576"/>
                    </a:lnTo>
                    <a:lnTo>
                      <a:pt x="1718638" y="274951"/>
                    </a:lnTo>
                    <a:lnTo>
                      <a:pt x="1716416" y="274638"/>
                    </a:lnTo>
                    <a:lnTo>
                      <a:pt x="1714195" y="274638"/>
                    </a:lnTo>
                    <a:lnTo>
                      <a:pt x="1146801" y="274638"/>
                    </a:lnTo>
                    <a:lnTo>
                      <a:pt x="1144579" y="274638"/>
                    </a:lnTo>
                    <a:close/>
                    <a:moveTo>
                      <a:pt x="1144589" y="153988"/>
                    </a:moveTo>
                    <a:lnTo>
                      <a:pt x="1142367" y="154301"/>
                    </a:lnTo>
                    <a:lnTo>
                      <a:pt x="1140462" y="154926"/>
                    </a:lnTo>
                    <a:lnTo>
                      <a:pt x="1138239" y="155552"/>
                    </a:lnTo>
                    <a:lnTo>
                      <a:pt x="1135064" y="157428"/>
                    </a:lnTo>
                    <a:lnTo>
                      <a:pt x="1131572" y="159929"/>
                    </a:lnTo>
                    <a:lnTo>
                      <a:pt x="1129349" y="163056"/>
                    </a:lnTo>
                    <a:lnTo>
                      <a:pt x="1127444" y="166808"/>
                    </a:lnTo>
                    <a:lnTo>
                      <a:pt x="1126809" y="168372"/>
                    </a:lnTo>
                    <a:lnTo>
                      <a:pt x="1125857" y="170248"/>
                    </a:lnTo>
                    <a:lnTo>
                      <a:pt x="1125539" y="172749"/>
                    </a:lnTo>
                    <a:lnTo>
                      <a:pt x="1125539" y="174626"/>
                    </a:lnTo>
                    <a:lnTo>
                      <a:pt x="1125539" y="176502"/>
                    </a:lnTo>
                    <a:lnTo>
                      <a:pt x="1125857" y="179003"/>
                    </a:lnTo>
                    <a:lnTo>
                      <a:pt x="1126809" y="180879"/>
                    </a:lnTo>
                    <a:lnTo>
                      <a:pt x="1127444" y="182756"/>
                    </a:lnTo>
                    <a:lnTo>
                      <a:pt x="1129349" y="186195"/>
                    </a:lnTo>
                    <a:lnTo>
                      <a:pt x="1131572" y="189322"/>
                    </a:lnTo>
                    <a:lnTo>
                      <a:pt x="1135064" y="191824"/>
                    </a:lnTo>
                    <a:lnTo>
                      <a:pt x="1138239" y="193700"/>
                    </a:lnTo>
                    <a:lnTo>
                      <a:pt x="1140462" y="194325"/>
                    </a:lnTo>
                    <a:lnTo>
                      <a:pt x="1142367" y="194950"/>
                    </a:lnTo>
                    <a:lnTo>
                      <a:pt x="1144589" y="195263"/>
                    </a:lnTo>
                    <a:lnTo>
                      <a:pt x="1146812" y="195263"/>
                    </a:lnTo>
                    <a:lnTo>
                      <a:pt x="1388430" y="195263"/>
                    </a:lnTo>
                    <a:lnTo>
                      <a:pt x="1390970" y="195263"/>
                    </a:lnTo>
                    <a:lnTo>
                      <a:pt x="1392875" y="194950"/>
                    </a:lnTo>
                    <a:lnTo>
                      <a:pt x="1394780" y="194325"/>
                    </a:lnTo>
                    <a:lnTo>
                      <a:pt x="1397002" y="193700"/>
                    </a:lnTo>
                    <a:lnTo>
                      <a:pt x="1400177" y="191824"/>
                    </a:lnTo>
                    <a:lnTo>
                      <a:pt x="1403670" y="189322"/>
                    </a:lnTo>
                    <a:lnTo>
                      <a:pt x="1405892" y="186195"/>
                    </a:lnTo>
                    <a:lnTo>
                      <a:pt x="1407797" y="182756"/>
                    </a:lnTo>
                    <a:lnTo>
                      <a:pt x="1408432" y="180879"/>
                    </a:lnTo>
                    <a:lnTo>
                      <a:pt x="1409067" y="179003"/>
                    </a:lnTo>
                    <a:lnTo>
                      <a:pt x="1409702" y="176502"/>
                    </a:lnTo>
                    <a:lnTo>
                      <a:pt x="1409702" y="174626"/>
                    </a:lnTo>
                    <a:lnTo>
                      <a:pt x="1409702" y="172749"/>
                    </a:lnTo>
                    <a:lnTo>
                      <a:pt x="1409067" y="170248"/>
                    </a:lnTo>
                    <a:lnTo>
                      <a:pt x="1408432" y="168372"/>
                    </a:lnTo>
                    <a:lnTo>
                      <a:pt x="1407797" y="166808"/>
                    </a:lnTo>
                    <a:lnTo>
                      <a:pt x="1405892" y="163056"/>
                    </a:lnTo>
                    <a:lnTo>
                      <a:pt x="1403670" y="159929"/>
                    </a:lnTo>
                    <a:lnTo>
                      <a:pt x="1400177" y="157428"/>
                    </a:lnTo>
                    <a:lnTo>
                      <a:pt x="1397002" y="155552"/>
                    </a:lnTo>
                    <a:lnTo>
                      <a:pt x="1394780" y="154926"/>
                    </a:lnTo>
                    <a:lnTo>
                      <a:pt x="1392875" y="154301"/>
                    </a:lnTo>
                    <a:lnTo>
                      <a:pt x="1390970" y="153988"/>
                    </a:lnTo>
                    <a:lnTo>
                      <a:pt x="1388430" y="153988"/>
                    </a:lnTo>
                    <a:lnTo>
                      <a:pt x="1146812" y="153988"/>
                    </a:lnTo>
                    <a:lnTo>
                      <a:pt x="1144589" y="153988"/>
                    </a:lnTo>
                    <a:close/>
                    <a:moveTo>
                      <a:pt x="1251081" y="0"/>
                    </a:moveTo>
                    <a:lnTo>
                      <a:pt x="1609598" y="0"/>
                    </a:lnTo>
                    <a:lnTo>
                      <a:pt x="1622923" y="318"/>
                    </a:lnTo>
                    <a:lnTo>
                      <a:pt x="1636248" y="1588"/>
                    </a:lnTo>
                    <a:lnTo>
                      <a:pt x="1649257" y="3495"/>
                    </a:lnTo>
                    <a:lnTo>
                      <a:pt x="1662265" y="5718"/>
                    </a:lnTo>
                    <a:lnTo>
                      <a:pt x="1674955" y="8260"/>
                    </a:lnTo>
                    <a:lnTo>
                      <a:pt x="1687329" y="12072"/>
                    </a:lnTo>
                    <a:lnTo>
                      <a:pt x="1699385" y="16202"/>
                    </a:lnTo>
                    <a:lnTo>
                      <a:pt x="1711125" y="20649"/>
                    </a:lnTo>
                    <a:lnTo>
                      <a:pt x="1722864" y="26050"/>
                    </a:lnTo>
                    <a:lnTo>
                      <a:pt x="1734285" y="32085"/>
                    </a:lnTo>
                    <a:lnTo>
                      <a:pt x="1745390" y="38439"/>
                    </a:lnTo>
                    <a:lnTo>
                      <a:pt x="1755543" y="45110"/>
                    </a:lnTo>
                    <a:lnTo>
                      <a:pt x="1766013" y="52417"/>
                    </a:lnTo>
                    <a:lnTo>
                      <a:pt x="1776165" y="60041"/>
                    </a:lnTo>
                    <a:lnTo>
                      <a:pt x="1785366" y="68618"/>
                    </a:lnTo>
                    <a:lnTo>
                      <a:pt x="1794567" y="77196"/>
                    </a:lnTo>
                    <a:lnTo>
                      <a:pt x="1803451" y="86726"/>
                    </a:lnTo>
                    <a:lnTo>
                      <a:pt x="1811700" y="95939"/>
                    </a:lnTo>
                    <a:lnTo>
                      <a:pt x="1819314" y="106104"/>
                    </a:lnTo>
                    <a:lnTo>
                      <a:pt x="1826611" y="116270"/>
                    </a:lnTo>
                    <a:lnTo>
                      <a:pt x="1833274" y="126753"/>
                    </a:lnTo>
                    <a:lnTo>
                      <a:pt x="1839620" y="137872"/>
                    </a:lnTo>
                    <a:lnTo>
                      <a:pt x="1845648" y="148991"/>
                    </a:lnTo>
                    <a:lnTo>
                      <a:pt x="1851041" y="160745"/>
                    </a:lnTo>
                    <a:lnTo>
                      <a:pt x="1855800" y="172817"/>
                    </a:lnTo>
                    <a:lnTo>
                      <a:pt x="1859925" y="184888"/>
                    </a:lnTo>
                    <a:lnTo>
                      <a:pt x="1863415" y="197278"/>
                    </a:lnTo>
                    <a:lnTo>
                      <a:pt x="1866270" y="209985"/>
                    </a:lnTo>
                    <a:lnTo>
                      <a:pt x="1868491" y="223010"/>
                    </a:lnTo>
                    <a:lnTo>
                      <a:pt x="1870078" y="236034"/>
                    </a:lnTo>
                    <a:lnTo>
                      <a:pt x="1871029" y="249377"/>
                    </a:lnTo>
                    <a:lnTo>
                      <a:pt x="1871664" y="262719"/>
                    </a:lnTo>
                    <a:lnTo>
                      <a:pt x="1871664" y="305924"/>
                    </a:lnTo>
                    <a:lnTo>
                      <a:pt x="1871029" y="319584"/>
                    </a:lnTo>
                    <a:lnTo>
                      <a:pt x="1870078" y="332608"/>
                    </a:lnTo>
                    <a:lnTo>
                      <a:pt x="1868491" y="345633"/>
                    </a:lnTo>
                    <a:lnTo>
                      <a:pt x="1866270" y="358658"/>
                    </a:lnTo>
                    <a:lnTo>
                      <a:pt x="1863415" y="371365"/>
                    </a:lnTo>
                    <a:lnTo>
                      <a:pt x="1859925" y="383755"/>
                    </a:lnTo>
                    <a:lnTo>
                      <a:pt x="1855800" y="396144"/>
                    </a:lnTo>
                    <a:lnTo>
                      <a:pt x="1851041" y="407580"/>
                    </a:lnTo>
                    <a:lnTo>
                      <a:pt x="1845648" y="419334"/>
                    </a:lnTo>
                    <a:lnTo>
                      <a:pt x="1839620" y="430771"/>
                    </a:lnTo>
                    <a:lnTo>
                      <a:pt x="1833274" y="441890"/>
                    </a:lnTo>
                    <a:lnTo>
                      <a:pt x="1826611" y="452373"/>
                    </a:lnTo>
                    <a:lnTo>
                      <a:pt x="1819314" y="462539"/>
                    </a:lnTo>
                    <a:lnTo>
                      <a:pt x="1811700" y="472387"/>
                    </a:lnTo>
                    <a:lnTo>
                      <a:pt x="1803451" y="482235"/>
                    </a:lnTo>
                    <a:lnTo>
                      <a:pt x="1794567" y="491130"/>
                    </a:lnTo>
                    <a:lnTo>
                      <a:pt x="1785366" y="500024"/>
                    </a:lnTo>
                    <a:lnTo>
                      <a:pt x="1776165" y="508284"/>
                    </a:lnTo>
                    <a:lnTo>
                      <a:pt x="1766013" y="515908"/>
                    </a:lnTo>
                    <a:lnTo>
                      <a:pt x="1755543" y="523215"/>
                    </a:lnTo>
                    <a:lnTo>
                      <a:pt x="1745390" y="530204"/>
                    </a:lnTo>
                    <a:lnTo>
                      <a:pt x="1734285" y="536557"/>
                    </a:lnTo>
                    <a:lnTo>
                      <a:pt x="1722864" y="542276"/>
                    </a:lnTo>
                    <a:lnTo>
                      <a:pt x="1711125" y="547676"/>
                    </a:lnTo>
                    <a:lnTo>
                      <a:pt x="1699385" y="552441"/>
                    </a:lnTo>
                    <a:lnTo>
                      <a:pt x="1687329" y="556571"/>
                    </a:lnTo>
                    <a:lnTo>
                      <a:pt x="1674955" y="560066"/>
                    </a:lnTo>
                    <a:lnTo>
                      <a:pt x="1662265" y="563242"/>
                    </a:lnTo>
                    <a:lnTo>
                      <a:pt x="1649257" y="565466"/>
                    </a:lnTo>
                    <a:lnTo>
                      <a:pt x="1636248" y="567054"/>
                    </a:lnTo>
                    <a:lnTo>
                      <a:pt x="1622923" y="568007"/>
                    </a:lnTo>
                    <a:lnTo>
                      <a:pt x="1609598" y="568325"/>
                    </a:lnTo>
                    <a:lnTo>
                      <a:pt x="1371924" y="568325"/>
                    </a:lnTo>
                    <a:lnTo>
                      <a:pt x="1367993" y="573160"/>
                    </a:lnTo>
                    <a:lnTo>
                      <a:pt x="1360352" y="581382"/>
                    </a:lnTo>
                    <a:lnTo>
                      <a:pt x="1352074" y="589921"/>
                    </a:lnTo>
                    <a:lnTo>
                      <a:pt x="1342841" y="598460"/>
                    </a:lnTo>
                    <a:lnTo>
                      <a:pt x="1333289" y="606682"/>
                    </a:lnTo>
                    <a:lnTo>
                      <a:pt x="1322782" y="615221"/>
                    </a:lnTo>
                    <a:lnTo>
                      <a:pt x="1311320" y="623127"/>
                    </a:lnTo>
                    <a:lnTo>
                      <a:pt x="1299222" y="630717"/>
                    </a:lnTo>
                    <a:lnTo>
                      <a:pt x="1286486" y="637991"/>
                    </a:lnTo>
                    <a:lnTo>
                      <a:pt x="1279800" y="641470"/>
                    </a:lnTo>
                    <a:lnTo>
                      <a:pt x="1272796" y="644632"/>
                    </a:lnTo>
                    <a:lnTo>
                      <a:pt x="1265791" y="648111"/>
                    </a:lnTo>
                    <a:lnTo>
                      <a:pt x="1258469" y="650957"/>
                    </a:lnTo>
                    <a:lnTo>
                      <a:pt x="1251146" y="654119"/>
                    </a:lnTo>
                    <a:lnTo>
                      <a:pt x="1243505" y="656649"/>
                    </a:lnTo>
                    <a:lnTo>
                      <a:pt x="1235545" y="658863"/>
                    </a:lnTo>
                    <a:lnTo>
                      <a:pt x="1227267" y="661393"/>
                    </a:lnTo>
                    <a:lnTo>
                      <a:pt x="1218989" y="663607"/>
                    </a:lnTo>
                    <a:lnTo>
                      <a:pt x="1210393" y="665188"/>
                    </a:lnTo>
                    <a:lnTo>
                      <a:pt x="1201478" y="667086"/>
                    </a:lnTo>
                    <a:lnTo>
                      <a:pt x="1192563" y="668351"/>
                    </a:lnTo>
                    <a:lnTo>
                      <a:pt x="1183012" y="669616"/>
                    </a:lnTo>
                    <a:lnTo>
                      <a:pt x="1173778" y="670564"/>
                    </a:lnTo>
                    <a:lnTo>
                      <a:pt x="1164227" y="671197"/>
                    </a:lnTo>
                    <a:lnTo>
                      <a:pt x="1154357" y="671513"/>
                    </a:lnTo>
                    <a:lnTo>
                      <a:pt x="1144169" y="671513"/>
                    </a:lnTo>
                    <a:lnTo>
                      <a:pt x="1133980" y="671197"/>
                    </a:lnTo>
                    <a:lnTo>
                      <a:pt x="1123155" y="670881"/>
                    </a:lnTo>
                    <a:lnTo>
                      <a:pt x="1112649" y="669932"/>
                    </a:lnTo>
                    <a:lnTo>
                      <a:pt x="1101505" y="668667"/>
                    </a:lnTo>
                    <a:lnTo>
                      <a:pt x="1090043" y="667402"/>
                    </a:lnTo>
                    <a:lnTo>
                      <a:pt x="1078581" y="665188"/>
                    </a:lnTo>
                    <a:lnTo>
                      <a:pt x="1066801" y="662974"/>
                    </a:lnTo>
                    <a:lnTo>
                      <a:pt x="1073806" y="661393"/>
                    </a:lnTo>
                    <a:lnTo>
                      <a:pt x="1081765" y="658863"/>
                    </a:lnTo>
                    <a:lnTo>
                      <a:pt x="1091635" y="655701"/>
                    </a:lnTo>
                    <a:lnTo>
                      <a:pt x="1103734" y="651273"/>
                    </a:lnTo>
                    <a:lnTo>
                      <a:pt x="1117424" y="645897"/>
                    </a:lnTo>
                    <a:lnTo>
                      <a:pt x="1132388" y="639256"/>
                    </a:lnTo>
                    <a:lnTo>
                      <a:pt x="1139711" y="635777"/>
                    </a:lnTo>
                    <a:lnTo>
                      <a:pt x="1147352" y="631666"/>
                    </a:lnTo>
                    <a:lnTo>
                      <a:pt x="1154994" y="627555"/>
                    </a:lnTo>
                    <a:lnTo>
                      <a:pt x="1162635" y="622811"/>
                    </a:lnTo>
                    <a:lnTo>
                      <a:pt x="1169958" y="617751"/>
                    </a:lnTo>
                    <a:lnTo>
                      <a:pt x="1177599" y="612375"/>
                    </a:lnTo>
                    <a:lnTo>
                      <a:pt x="1184922" y="606682"/>
                    </a:lnTo>
                    <a:lnTo>
                      <a:pt x="1191926" y="600673"/>
                    </a:lnTo>
                    <a:lnTo>
                      <a:pt x="1198612" y="594348"/>
                    </a:lnTo>
                    <a:lnTo>
                      <a:pt x="1204980" y="587707"/>
                    </a:lnTo>
                    <a:lnTo>
                      <a:pt x="1210711" y="580750"/>
                    </a:lnTo>
                    <a:lnTo>
                      <a:pt x="1216124" y="573476"/>
                    </a:lnTo>
                    <a:lnTo>
                      <a:pt x="1220469" y="566570"/>
                    </a:lnTo>
                    <a:lnTo>
                      <a:pt x="1211422" y="565466"/>
                    </a:lnTo>
                    <a:lnTo>
                      <a:pt x="1198731" y="563242"/>
                    </a:lnTo>
                    <a:lnTo>
                      <a:pt x="1186040" y="560066"/>
                    </a:lnTo>
                    <a:lnTo>
                      <a:pt x="1173349" y="556571"/>
                    </a:lnTo>
                    <a:lnTo>
                      <a:pt x="1161293" y="552441"/>
                    </a:lnTo>
                    <a:lnTo>
                      <a:pt x="1149236" y="547676"/>
                    </a:lnTo>
                    <a:lnTo>
                      <a:pt x="1137815" y="542276"/>
                    </a:lnTo>
                    <a:lnTo>
                      <a:pt x="1126710" y="536557"/>
                    </a:lnTo>
                    <a:lnTo>
                      <a:pt x="1115606" y="530204"/>
                    </a:lnTo>
                    <a:lnTo>
                      <a:pt x="1104818" y="523215"/>
                    </a:lnTo>
                    <a:lnTo>
                      <a:pt x="1094666" y="515908"/>
                    </a:lnTo>
                    <a:lnTo>
                      <a:pt x="1084513" y="508284"/>
                    </a:lnTo>
                    <a:lnTo>
                      <a:pt x="1075312" y="500024"/>
                    </a:lnTo>
                    <a:lnTo>
                      <a:pt x="1066111" y="491130"/>
                    </a:lnTo>
                    <a:lnTo>
                      <a:pt x="1057545" y="482235"/>
                    </a:lnTo>
                    <a:lnTo>
                      <a:pt x="1049296" y="472387"/>
                    </a:lnTo>
                    <a:lnTo>
                      <a:pt x="1041047" y="462539"/>
                    </a:lnTo>
                    <a:lnTo>
                      <a:pt x="1033750" y="452373"/>
                    </a:lnTo>
                    <a:lnTo>
                      <a:pt x="1027087" y="441890"/>
                    </a:lnTo>
                    <a:lnTo>
                      <a:pt x="1020741" y="430771"/>
                    </a:lnTo>
                    <a:lnTo>
                      <a:pt x="1015031" y="419334"/>
                    </a:lnTo>
                    <a:lnTo>
                      <a:pt x="1009637" y="407580"/>
                    </a:lnTo>
                    <a:lnTo>
                      <a:pt x="1005195" y="396144"/>
                    </a:lnTo>
                    <a:lnTo>
                      <a:pt x="1000753" y="383755"/>
                    </a:lnTo>
                    <a:lnTo>
                      <a:pt x="997581" y="371365"/>
                    </a:lnTo>
                    <a:lnTo>
                      <a:pt x="994408" y="358658"/>
                    </a:lnTo>
                    <a:lnTo>
                      <a:pt x="992187" y="345633"/>
                    </a:lnTo>
                    <a:lnTo>
                      <a:pt x="990283" y="332608"/>
                    </a:lnTo>
                    <a:lnTo>
                      <a:pt x="989332" y="319584"/>
                    </a:lnTo>
                    <a:lnTo>
                      <a:pt x="989014" y="305924"/>
                    </a:lnTo>
                    <a:lnTo>
                      <a:pt x="989014" y="262719"/>
                    </a:lnTo>
                    <a:lnTo>
                      <a:pt x="989332" y="249377"/>
                    </a:lnTo>
                    <a:lnTo>
                      <a:pt x="990283" y="236034"/>
                    </a:lnTo>
                    <a:lnTo>
                      <a:pt x="992187" y="223010"/>
                    </a:lnTo>
                    <a:lnTo>
                      <a:pt x="994408" y="209985"/>
                    </a:lnTo>
                    <a:lnTo>
                      <a:pt x="997581" y="197278"/>
                    </a:lnTo>
                    <a:lnTo>
                      <a:pt x="1000753" y="184888"/>
                    </a:lnTo>
                    <a:lnTo>
                      <a:pt x="1005195" y="172817"/>
                    </a:lnTo>
                    <a:lnTo>
                      <a:pt x="1009637" y="160745"/>
                    </a:lnTo>
                    <a:lnTo>
                      <a:pt x="1015031" y="148991"/>
                    </a:lnTo>
                    <a:lnTo>
                      <a:pt x="1020741" y="137872"/>
                    </a:lnTo>
                    <a:lnTo>
                      <a:pt x="1027087" y="126753"/>
                    </a:lnTo>
                    <a:lnTo>
                      <a:pt x="1033750" y="116270"/>
                    </a:lnTo>
                    <a:lnTo>
                      <a:pt x="1041047" y="106104"/>
                    </a:lnTo>
                    <a:lnTo>
                      <a:pt x="1049296" y="95939"/>
                    </a:lnTo>
                    <a:lnTo>
                      <a:pt x="1057545" y="86726"/>
                    </a:lnTo>
                    <a:lnTo>
                      <a:pt x="1066111" y="77196"/>
                    </a:lnTo>
                    <a:lnTo>
                      <a:pt x="1075312" y="68618"/>
                    </a:lnTo>
                    <a:lnTo>
                      <a:pt x="1084513" y="60041"/>
                    </a:lnTo>
                    <a:lnTo>
                      <a:pt x="1094666" y="52417"/>
                    </a:lnTo>
                    <a:lnTo>
                      <a:pt x="1104818" y="45110"/>
                    </a:lnTo>
                    <a:lnTo>
                      <a:pt x="1115606" y="38439"/>
                    </a:lnTo>
                    <a:lnTo>
                      <a:pt x="1126710" y="32085"/>
                    </a:lnTo>
                    <a:lnTo>
                      <a:pt x="1137815" y="26050"/>
                    </a:lnTo>
                    <a:lnTo>
                      <a:pt x="1149236" y="20649"/>
                    </a:lnTo>
                    <a:lnTo>
                      <a:pt x="1161293" y="16202"/>
                    </a:lnTo>
                    <a:lnTo>
                      <a:pt x="1173349" y="12072"/>
                    </a:lnTo>
                    <a:lnTo>
                      <a:pt x="1186040" y="8260"/>
                    </a:lnTo>
                    <a:lnTo>
                      <a:pt x="1198731" y="5718"/>
                    </a:lnTo>
                    <a:lnTo>
                      <a:pt x="1211422" y="3495"/>
                    </a:lnTo>
                    <a:lnTo>
                      <a:pt x="1224430" y="1588"/>
                    </a:lnTo>
                    <a:lnTo>
                      <a:pt x="1237755" y="318"/>
                    </a:lnTo>
                    <a:lnTo>
                      <a:pt x="125108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grpSp>
        <p:nvGrpSpPr>
          <p:cNvPr id="17" name="组合 16"/>
          <p:cNvGrpSpPr/>
          <p:nvPr/>
        </p:nvGrpSpPr>
        <p:grpSpPr>
          <a:xfrm>
            <a:off x="5267959" y="3391597"/>
            <a:ext cx="1642867" cy="1639264"/>
            <a:chOff x="3950519" y="2543698"/>
            <a:chExt cx="1232150" cy="1229448"/>
          </a:xfrm>
        </p:grpSpPr>
        <p:grpSp>
          <p:nvGrpSpPr>
            <p:cNvPr id="16" name="组合 15"/>
            <p:cNvGrpSpPr/>
            <p:nvPr/>
          </p:nvGrpSpPr>
          <p:grpSpPr>
            <a:xfrm>
              <a:off x="3950519" y="2543698"/>
              <a:ext cx="1232150" cy="1229448"/>
              <a:chOff x="3950519" y="2543698"/>
              <a:chExt cx="1232150" cy="1229448"/>
            </a:xfrm>
          </p:grpSpPr>
          <p:sp>
            <p:nvSpPr>
              <p:cNvPr id="172" name="MH_Other_3"/>
              <p:cNvSpPr/>
              <p:nvPr>
                <p:custDataLst>
                  <p:tags r:id="rId9"/>
                </p:custDataLst>
              </p:nvPr>
            </p:nvSpPr>
            <p:spPr>
              <a:xfrm>
                <a:off x="3950519" y="2543698"/>
                <a:ext cx="1229237" cy="1229448"/>
              </a:xfrm>
              <a:prstGeom prst="rect">
                <a:avLst/>
              </a:prstGeom>
              <a:solidFill>
                <a:sysClr val="window" lastClr="FFFFFF"/>
              </a:solidFill>
              <a:ln w="12700" cap="flat" cmpd="sng" algn="ctr">
                <a:noFill/>
                <a:prstDash val="solid"/>
                <a:miter lim="800000"/>
              </a:ln>
              <a:effectLst>
                <a:outerShdw blurRad="177800" dist="190500" dir="81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178" name="MH_Other_9"/>
              <p:cNvSpPr/>
              <p:nvPr>
                <p:custDataLst>
                  <p:tags r:id="rId10"/>
                </p:custDataLst>
              </p:nvPr>
            </p:nvSpPr>
            <p:spPr>
              <a:xfrm flipH="1">
                <a:off x="3953432" y="2543698"/>
                <a:ext cx="1229237" cy="1229448"/>
              </a:xfrm>
              <a:prstGeom prst="rtTriangle">
                <a:avLst/>
              </a:prstGeom>
              <a:solidFill>
                <a:srgbClr val="A5A5A5">
                  <a:lumMod val="20000"/>
                  <a:lumOff val="80000"/>
                </a:srgb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grpSp>
        <p:grpSp>
          <p:nvGrpSpPr>
            <p:cNvPr id="14" name="组合 13"/>
            <p:cNvGrpSpPr/>
            <p:nvPr/>
          </p:nvGrpSpPr>
          <p:grpSpPr>
            <a:xfrm>
              <a:off x="4099734" y="2692035"/>
              <a:ext cx="933720" cy="932774"/>
              <a:chOff x="4099008" y="2691553"/>
              <a:chExt cx="933720" cy="932774"/>
            </a:xfrm>
          </p:grpSpPr>
          <p:sp>
            <p:nvSpPr>
              <p:cNvPr id="184" name="MH_Other_15"/>
              <p:cNvSpPr>
                <a:spLocks noChangeAspect="1"/>
              </p:cNvSpPr>
              <p:nvPr>
                <p:custDataLst>
                  <p:tags r:id="rId8"/>
                </p:custDataLst>
              </p:nvPr>
            </p:nvSpPr>
            <p:spPr>
              <a:xfrm>
                <a:off x="4099008" y="2691553"/>
                <a:ext cx="933720" cy="932774"/>
              </a:xfrm>
              <a:prstGeom prst="ellipse">
                <a:avLst/>
              </a:prstGeom>
              <a:solidFill>
                <a:srgbClr val="CF0069"/>
              </a:solidFill>
              <a:ln w="12700" cap="flat" cmpd="sng" algn="ctr">
                <a:noFill/>
                <a:prstDash val="solid"/>
                <a:miter lim="800000"/>
              </a:ln>
              <a:effectLst>
                <a:innerShdw blurRad="114300" dist="114300" dir="18900000">
                  <a:prstClr val="black">
                    <a:alpha val="30000"/>
                  </a:prstClr>
                </a:innerShdw>
              </a:effectLst>
            </p:spPr>
            <p:txBody>
              <a:bodyPr anchor="ctr"/>
              <a:lstStyle/>
              <a:p>
                <a:pPr algn="ctr" eaLnBrk="1" fontAlgn="auto" hangingPunct="1">
                  <a:spcBef>
                    <a:spcPts val="0"/>
                  </a:spcBef>
                  <a:spcAft>
                    <a:spcPts val="0"/>
                  </a:spcAft>
                  <a:defRPr/>
                </a:pPr>
                <a:endParaRPr lang="zh-CN" altLang="en-US" sz="2400" kern="0">
                  <a:solidFill>
                    <a:prstClr val="white"/>
                  </a:solidFill>
                  <a:latin typeface="+mn-lt"/>
                  <a:ea typeface="+mn-ea"/>
                </a:endParaRPr>
              </a:p>
            </p:txBody>
          </p:sp>
          <p:sp>
            <p:nvSpPr>
              <p:cNvPr id="93" name="KSO_Shape"/>
              <p:cNvSpPr>
                <a:spLocks noChangeArrowheads="1"/>
              </p:cNvSpPr>
              <p:nvPr/>
            </p:nvSpPr>
            <p:spPr bwMode="auto">
              <a:xfrm>
                <a:off x="4291033" y="2940190"/>
                <a:ext cx="561934" cy="435499"/>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900" decel="100000" fill="hold"/>
                                        <p:tgtEl>
                                          <p:spTgt spid="1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1" presetID="47" presetClass="entr" presetSubtype="0" fill="hold" grpId="0" nodeType="withEffect">
                                  <p:stCondLst>
                                    <p:cond delay="750"/>
                                  </p:stCondLst>
                                  <p:childTnLst>
                                    <p:set>
                                      <p:cBhvr>
                                        <p:cTn id="12" dur="1" fill="hold">
                                          <p:stCondLst>
                                            <p:cond delay="0"/>
                                          </p:stCondLst>
                                        </p:cTn>
                                        <p:tgtEl>
                                          <p:spTgt spid="43036"/>
                                        </p:tgtEl>
                                        <p:attrNameLst>
                                          <p:attrName>style.visibility</p:attrName>
                                        </p:attrNameLst>
                                      </p:cBhvr>
                                      <p:to>
                                        <p:strVal val="visible"/>
                                      </p:to>
                                    </p:set>
                                    <p:animEffect transition="in" filter="fade">
                                      <p:cBhvr>
                                        <p:cTn id="13" dur="250"/>
                                        <p:tgtEl>
                                          <p:spTgt spid="43036"/>
                                        </p:tgtEl>
                                      </p:cBhvr>
                                    </p:animEffect>
                                    <p:anim calcmode="lin" valueType="num">
                                      <p:cBhvr>
                                        <p:cTn id="14" dur="250" fill="hold"/>
                                        <p:tgtEl>
                                          <p:spTgt spid="43036"/>
                                        </p:tgtEl>
                                        <p:attrNameLst>
                                          <p:attrName>ppt_x</p:attrName>
                                        </p:attrNameLst>
                                      </p:cBhvr>
                                      <p:tavLst>
                                        <p:tav tm="0">
                                          <p:val>
                                            <p:strVal val="#ppt_x"/>
                                          </p:val>
                                        </p:tav>
                                        <p:tav tm="100000">
                                          <p:val>
                                            <p:strVal val="#ppt_x"/>
                                          </p:val>
                                        </p:tav>
                                      </p:tavLst>
                                    </p:anim>
                                    <p:anim calcmode="lin" valueType="num">
                                      <p:cBhvr>
                                        <p:cTn id="15" dur="250" fill="hold"/>
                                        <p:tgtEl>
                                          <p:spTgt spid="43036"/>
                                        </p:tgtEl>
                                        <p:attrNameLst>
                                          <p:attrName>ppt_y</p:attrName>
                                        </p:attrNameLst>
                                      </p:cBhvr>
                                      <p:tavLst>
                                        <p:tav tm="0">
                                          <p:val>
                                            <p:strVal val="#ppt_y-.1"/>
                                          </p:val>
                                        </p:tav>
                                        <p:tav tm="100000">
                                          <p:val>
                                            <p:strVal val="#ppt_y"/>
                                          </p:val>
                                        </p:tav>
                                      </p:tavLst>
                                    </p:anim>
                                  </p:childTnLst>
                                </p:cTn>
                              </p:par>
                              <p:par>
                                <p:cTn id="16" presetID="37" presetClass="entr" presetSubtype="0" fill="hold"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900" decel="100000" fill="hold"/>
                                        <p:tgtEl>
                                          <p:spTgt spid="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2" presetID="42" presetClass="entr" presetSubtype="0" fill="hold" grpId="0" nodeType="withEffect">
                                  <p:stCondLst>
                                    <p:cond delay="1250"/>
                                  </p:stCondLst>
                                  <p:childTnLst>
                                    <p:set>
                                      <p:cBhvr>
                                        <p:cTn id="23" dur="1" fill="hold">
                                          <p:stCondLst>
                                            <p:cond delay="0"/>
                                          </p:stCondLst>
                                        </p:cTn>
                                        <p:tgtEl>
                                          <p:spTgt spid="43040"/>
                                        </p:tgtEl>
                                        <p:attrNameLst>
                                          <p:attrName>style.visibility</p:attrName>
                                        </p:attrNameLst>
                                      </p:cBhvr>
                                      <p:to>
                                        <p:strVal val="visible"/>
                                      </p:to>
                                    </p:set>
                                    <p:animEffect transition="in" filter="fade">
                                      <p:cBhvr>
                                        <p:cTn id="24" dur="250"/>
                                        <p:tgtEl>
                                          <p:spTgt spid="43040"/>
                                        </p:tgtEl>
                                      </p:cBhvr>
                                    </p:animEffect>
                                    <p:anim calcmode="lin" valueType="num">
                                      <p:cBhvr>
                                        <p:cTn id="25" dur="250" fill="hold"/>
                                        <p:tgtEl>
                                          <p:spTgt spid="43040"/>
                                        </p:tgtEl>
                                        <p:attrNameLst>
                                          <p:attrName>ppt_x</p:attrName>
                                        </p:attrNameLst>
                                      </p:cBhvr>
                                      <p:tavLst>
                                        <p:tav tm="0">
                                          <p:val>
                                            <p:strVal val="#ppt_x"/>
                                          </p:val>
                                        </p:tav>
                                        <p:tav tm="100000">
                                          <p:val>
                                            <p:strVal val="#ppt_x"/>
                                          </p:val>
                                        </p:tav>
                                      </p:tavLst>
                                    </p:anim>
                                    <p:anim calcmode="lin" valueType="num">
                                      <p:cBhvr>
                                        <p:cTn id="26" dur="250" fill="hold"/>
                                        <p:tgtEl>
                                          <p:spTgt spid="43040"/>
                                        </p:tgtEl>
                                        <p:attrNameLst>
                                          <p:attrName>ppt_y</p:attrName>
                                        </p:attrNameLst>
                                      </p:cBhvr>
                                      <p:tavLst>
                                        <p:tav tm="0">
                                          <p:val>
                                            <p:strVal val="#ppt_y+.1"/>
                                          </p:val>
                                        </p:tav>
                                        <p:tav tm="100000">
                                          <p:val>
                                            <p:strVal val="#ppt_y"/>
                                          </p:val>
                                        </p:tav>
                                      </p:tavLst>
                                    </p:anim>
                                  </p:childTnLst>
                                </p:cTn>
                              </p:par>
                              <p:par>
                                <p:cTn id="27" presetID="37" presetClass="entr" presetSubtype="0" fill="hold" nodeType="withEffect">
                                  <p:stCondLst>
                                    <p:cond delay="10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900" decel="100000" fill="hold"/>
                                        <p:tgtEl>
                                          <p:spTgt spid="17"/>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3" presetID="47" presetClass="entr" presetSubtype="0" fill="hold" grpId="0" nodeType="withEffect">
                                  <p:stCondLst>
                                    <p:cond delay="1750"/>
                                  </p:stCondLst>
                                  <p:childTnLst>
                                    <p:set>
                                      <p:cBhvr>
                                        <p:cTn id="34" dur="1" fill="hold">
                                          <p:stCondLst>
                                            <p:cond delay="0"/>
                                          </p:stCondLst>
                                        </p:cTn>
                                        <p:tgtEl>
                                          <p:spTgt spid="43037"/>
                                        </p:tgtEl>
                                        <p:attrNameLst>
                                          <p:attrName>style.visibility</p:attrName>
                                        </p:attrNameLst>
                                      </p:cBhvr>
                                      <p:to>
                                        <p:strVal val="visible"/>
                                      </p:to>
                                    </p:set>
                                    <p:animEffect transition="in" filter="fade">
                                      <p:cBhvr>
                                        <p:cTn id="35" dur="250"/>
                                        <p:tgtEl>
                                          <p:spTgt spid="43037"/>
                                        </p:tgtEl>
                                      </p:cBhvr>
                                    </p:animEffect>
                                    <p:anim calcmode="lin" valueType="num">
                                      <p:cBhvr>
                                        <p:cTn id="36" dur="250" fill="hold"/>
                                        <p:tgtEl>
                                          <p:spTgt spid="43037"/>
                                        </p:tgtEl>
                                        <p:attrNameLst>
                                          <p:attrName>ppt_x</p:attrName>
                                        </p:attrNameLst>
                                      </p:cBhvr>
                                      <p:tavLst>
                                        <p:tav tm="0">
                                          <p:val>
                                            <p:strVal val="#ppt_x"/>
                                          </p:val>
                                        </p:tav>
                                        <p:tav tm="100000">
                                          <p:val>
                                            <p:strVal val="#ppt_x"/>
                                          </p:val>
                                        </p:tav>
                                      </p:tavLst>
                                    </p:anim>
                                    <p:anim calcmode="lin" valueType="num">
                                      <p:cBhvr>
                                        <p:cTn id="37" dur="250" fill="hold"/>
                                        <p:tgtEl>
                                          <p:spTgt spid="43037"/>
                                        </p:tgtEl>
                                        <p:attrNameLst>
                                          <p:attrName>ppt_y</p:attrName>
                                        </p:attrNameLst>
                                      </p:cBhvr>
                                      <p:tavLst>
                                        <p:tav tm="0">
                                          <p:val>
                                            <p:strVal val="#ppt_y-.1"/>
                                          </p:val>
                                        </p:tav>
                                        <p:tav tm="100000">
                                          <p:val>
                                            <p:strVal val="#ppt_y"/>
                                          </p:val>
                                        </p:tav>
                                      </p:tavLst>
                                    </p:anim>
                                  </p:childTnLst>
                                </p:cTn>
                              </p:par>
                              <p:par>
                                <p:cTn id="38" presetID="37" presetClass="entr" presetSubtype="0" fill="hold" nodeType="withEffect">
                                  <p:stCondLst>
                                    <p:cond delay="15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900" decel="100000" fill="hold"/>
                                        <p:tgtEl>
                                          <p:spTgt spid="9"/>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44" presetID="42" presetClass="entr" presetSubtype="0" fill="hold" grpId="0" nodeType="withEffect">
                                  <p:stCondLst>
                                    <p:cond delay="2250"/>
                                  </p:stCondLst>
                                  <p:childTnLst>
                                    <p:set>
                                      <p:cBhvr>
                                        <p:cTn id="45" dur="1" fill="hold">
                                          <p:stCondLst>
                                            <p:cond delay="0"/>
                                          </p:stCondLst>
                                        </p:cTn>
                                        <p:tgtEl>
                                          <p:spTgt spid="43039"/>
                                        </p:tgtEl>
                                        <p:attrNameLst>
                                          <p:attrName>style.visibility</p:attrName>
                                        </p:attrNameLst>
                                      </p:cBhvr>
                                      <p:to>
                                        <p:strVal val="visible"/>
                                      </p:to>
                                    </p:set>
                                    <p:animEffect transition="in" filter="fade">
                                      <p:cBhvr>
                                        <p:cTn id="46" dur="250"/>
                                        <p:tgtEl>
                                          <p:spTgt spid="43039"/>
                                        </p:tgtEl>
                                      </p:cBhvr>
                                    </p:animEffect>
                                    <p:anim calcmode="lin" valueType="num">
                                      <p:cBhvr>
                                        <p:cTn id="47" dur="250" fill="hold"/>
                                        <p:tgtEl>
                                          <p:spTgt spid="43039"/>
                                        </p:tgtEl>
                                        <p:attrNameLst>
                                          <p:attrName>ppt_x</p:attrName>
                                        </p:attrNameLst>
                                      </p:cBhvr>
                                      <p:tavLst>
                                        <p:tav tm="0">
                                          <p:val>
                                            <p:strVal val="#ppt_x"/>
                                          </p:val>
                                        </p:tav>
                                        <p:tav tm="100000">
                                          <p:val>
                                            <p:strVal val="#ppt_x"/>
                                          </p:val>
                                        </p:tav>
                                      </p:tavLst>
                                    </p:anim>
                                    <p:anim calcmode="lin" valueType="num">
                                      <p:cBhvr>
                                        <p:cTn id="48" dur="250" fill="hold"/>
                                        <p:tgtEl>
                                          <p:spTgt spid="43039"/>
                                        </p:tgtEl>
                                        <p:attrNameLst>
                                          <p:attrName>ppt_y</p:attrName>
                                        </p:attrNameLst>
                                      </p:cBhvr>
                                      <p:tavLst>
                                        <p:tav tm="0">
                                          <p:val>
                                            <p:strVal val="#ppt_y+.1"/>
                                          </p:val>
                                        </p:tav>
                                        <p:tav tm="100000">
                                          <p:val>
                                            <p:strVal val="#ppt_y"/>
                                          </p:val>
                                        </p:tav>
                                      </p:tavLst>
                                    </p:anim>
                                  </p:childTnLst>
                                </p:cTn>
                              </p:par>
                              <p:par>
                                <p:cTn id="49" presetID="37" presetClass="entr" presetSubtype="0" fill="hold" nodeType="withEffect">
                                  <p:stCondLst>
                                    <p:cond delay="200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900" decel="100000" fill="hold"/>
                                        <p:tgtEl>
                                          <p:spTgt spid="10"/>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55" presetID="47" presetClass="entr" presetSubtype="0" fill="hold" grpId="0" nodeType="withEffect">
                                  <p:stCondLst>
                                    <p:cond delay="2750"/>
                                  </p:stCondLst>
                                  <p:childTnLst>
                                    <p:set>
                                      <p:cBhvr>
                                        <p:cTn id="56" dur="1" fill="hold">
                                          <p:stCondLst>
                                            <p:cond delay="0"/>
                                          </p:stCondLst>
                                        </p:cTn>
                                        <p:tgtEl>
                                          <p:spTgt spid="43038"/>
                                        </p:tgtEl>
                                        <p:attrNameLst>
                                          <p:attrName>style.visibility</p:attrName>
                                        </p:attrNameLst>
                                      </p:cBhvr>
                                      <p:to>
                                        <p:strVal val="visible"/>
                                      </p:to>
                                    </p:set>
                                    <p:animEffect transition="in" filter="fade">
                                      <p:cBhvr>
                                        <p:cTn id="57" dur="250"/>
                                        <p:tgtEl>
                                          <p:spTgt spid="43038"/>
                                        </p:tgtEl>
                                      </p:cBhvr>
                                    </p:animEffect>
                                    <p:anim calcmode="lin" valueType="num">
                                      <p:cBhvr>
                                        <p:cTn id="58" dur="250" fill="hold"/>
                                        <p:tgtEl>
                                          <p:spTgt spid="43038"/>
                                        </p:tgtEl>
                                        <p:attrNameLst>
                                          <p:attrName>ppt_x</p:attrName>
                                        </p:attrNameLst>
                                      </p:cBhvr>
                                      <p:tavLst>
                                        <p:tav tm="0">
                                          <p:val>
                                            <p:strVal val="#ppt_x"/>
                                          </p:val>
                                        </p:tav>
                                        <p:tav tm="100000">
                                          <p:val>
                                            <p:strVal val="#ppt_x"/>
                                          </p:val>
                                        </p:tav>
                                      </p:tavLst>
                                    </p:anim>
                                    <p:anim calcmode="lin" valueType="num">
                                      <p:cBhvr>
                                        <p:cTn id="59" dur="250" fill="hold"/>
                                        <p:tgtEl>
                                          <p:spTgt spid="43038"/>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2" presetClass="entr" presetSubtype="8"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0-#ppt_w/2"/>
                                          </p:val>
                                        </p:tav>
                                        <p:tav tm="100000">
                                          <p:val>
                                            <p:strVal val="#ppt_x"/>
                                          </p:val>
                                        </p:tav>
                                      </p:tavLst>
                                    </p:anim>
                                    <p:anim calcmode="lin" valueType="num">
                                      <p:cBhvr additive="base">
                                        <p:cTn id="64" dur="500" fill="hold"/>
                                        <p:tgtEl>
                                          <p:spTgt spid="4"/>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1+#ppt_w/2"/>
                                          </p:val>
                                        </p:tav>
                                        <p:tav tm="100000">
                                          <p:val>
                                            <p:strVal val="#ppt_x"/>
                                          </p:val>
                                        </p:tav>
                                      </p:tavLst>
                                    </p:anim>
                                    <p:anim calcmode="lin" valueType="num">
                                      <p:cBhvr additive="base">
                                        <p:cTn id="68" dur="500" fill="hold"/>
                                        <p:tgtEl>
                                          <p:spTgt spid="5"/>
                                        </p:tgtEl>
                                        <p:attrNameLst>
                                          <p:attrName>ppt_y</p:attrName>
                                        </p:attrNameLst>
                                      </p:cBhvr>
                                      <p:tavLst>
                                        <p:tav tm="0">
                                          <p:val>
                                            <p:strVal val="#ppt_y"/>
                                          </p:val>
                                        </p:tav>
                                        <p:tav tm="100000">
                                          <p:val>
                                            <p:strVal val="#ppt_y"/>
                                          </p:val>
                                        </p:tav>
                                      </p:tavLst>
                                    </p:anim>
                                  </p:childTnLst>
                                </p:cTn>
                              </p:par>
                            </p:childTnLst>
                          </p:cTn>
                        </p:par>
                        <p:par>
                          <p:cTn id="69" fill="hold">
                            <p:stCondLst>
                              <p:cond delay="1500"/>
                            </p:stCondLst>
                            <p:childTnLst>
                              <p:par>
                                <p:cTn id="70" presetID="16" presetClass="entr" presetSubtype="21" fill="hold" grpId="0" nodeType="afterEffect">
                                  <p:stCondLst>
                                    <p:cond delay="0"/>
                                  </p:stCondLst>
                                  <p:childTnLst>
                                    <p:set>
                                      <p:cBhvr>
                                        <p:cTn id="71" dur="1" fill="hold">
                                          <p:stCondLst>
                                            <p:cond delay="0"/>
                                          </p:stCondLst>
                                        </p:cTn>
                                        <p:tgtEl>
                                          <p:spTgt spid="91"/>
                                        </p:tgtEl>
                                        <p:attrNameLst>
                                          <p:attrName>style.visibility</p:attrName>
                                        </p:attrNameLst>
                                      </p:cBhvr>
                                      <p:to>
                                        <p:strVal val="visible"/>
                                      </p:to>
                                    </p:set>
                                    <p:animEffect transition="in" filter="barn(inVertical)">
                                      <p:cBhvr>
                                        <p:cTn id="72"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36" grpId="0"/>
      <p:bldP spid="43037" grpId="0"/>
      <p:bldP spid="43038" grpId="0"/>
      <p:bldP spid="43039" grpId="0"/>
      <p:bldP spid="43040" grpId="0"/>
      <p:bldP spid="9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3888355" y="740701"/>
            <a:ext cx="1200000" cy="1200000"/>
            <a:chOff x="4211960" y="-60450"/>
            <a:chExt cx="900000" cy="900000"/>
          </a:xfrm>
        </p:grpSpPr>
        <p:sp>
          <p:nvSpPr>
            <p:cNvPr id="8" name="MH_Other_2"/>
            <p:cNvSpPr/>
            <p:nvPr>
              <p:custDataLst>
                <p:tags r:id="rId7"/>
              </p:custDataLst>
            </p:nvPr>
          </p:nvSpPr>
          <p:spPr>
            <a:xfrm>
              <a:off x="4211960" y="-60450"/>
              <a:ext cx="900000" cy="900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MH_Title_1"/>
            <p:cNvSpPr/>
            <p:nvPr>
              <p:custDataLst>
                <p:tags r:id="rId8"/>
              </p:custDataLst>
            </p:nvPr>
          </p:nvSpPr>
          <p:spPr>
            <a:xfrm>
              <a:off x="4355142" y="82732"/>
              <a:ext cx="613636" cy="613636"/>
            </a:xfrm>
            <a:prstGeom prst="ellipse">
              <a:avLst/>
            </a:prstGeom>
            <a:solidFill>
              <a:srgbClr val="CF0069"/>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p>
              <a:pPr algn="ctr"/>
              <a:endParaRPr lang="en-US" altLang="zh-CN" sz="3735" b="1" dirty="0"/>
            </a:p>
          </p:txBody>
        </p:sp>
        <p:sp>
          <p:nvSpPr>
            <p:cNvPr id="12" name="KSO_Shape"/>
            <p:cNvSpPr/>
            <p:nvPr/>
          </p:nvSpPr>
          <p:spPr bwMode="auto">
            <a:xfrm>
              <a:off x="4503954" y="197639"/>
              <a:ext cx="316012" cy="383821"/>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18" name="组合 17"/>
          <p:cNvGrpSpPr/>
          <p:nvPr/>
        </p:nvGrpSpPr>
        <p:grpSpPr>
          <a:xfrm>
            <a:off x="1547704" y="1995425"/>
            <a:ext cx="2688299" cy="2688299"/>
            <a:chOff x="1187624" y="1496569"/>
            <a:chExt cx="2016224" cy="2016224"/>
          </a:xfrm>
        </p:grpSpPr>
        <p:sp>
          <p:nvSpPr>
            <p:cNvPr id="6" name="椭圆 5"/>
            <p:cNvSpPr/>
            <p:nvPr/>
          </p:nvSpPr>
          <p:spPr>
            <a:xfrm>
              <a:off x="1187624" y="1496569"/>
              <a:ext cx="2016224" cy="201622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0" name="椭圆 9"/>
            <p:cNvSpPr/>
            <p:nvPr/>
          </p:nvSpPr>
          <p:spPr>
            <a:xfrm>
              <a:off x="1487861" y="1793208"/>
              <a:ext cx="1415751" cy="1415751"/>
            </a:xfrm>
            <a:prstGeom prst="ellipse">
              <a:avLst/>
            </a:prstGeom>
            <a:solidFill>
              <a:srgbClr val="CF0069"/>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735" b="1" dirty="0"/>
            </a:p>
          </p:txBody>
        </p:sp>
        <p:sp>
          <p:nvSpPr>
            <p:cNvPr id="16" name="TextBox 15"/>
            <p:cNvSpPr txBox="1"/>
            <p:nvPr/>
          </p:nvSpPr>
          <p:spPr>
            <a:xfrm>
              <a:off x="1799692" y="2676716"/>
              <a:ext cx="792088" cy="394811"/>
            </a:xfrm>
            <a:prstGeom prst="rect">
              <a:avLst/>
            </a:prstGeom>
            <a:noFill/>
          </p:spPr>
          <p:txBody>
            <a:bodyPr wrap="square" rtlCol="0">
              <a:spAutoFit/>
            </a:bodyPr>
            <a:lstStyle/>
            <a:p>
              <a:r>
                <a:rPr lang="zh-CN" altLang="en-US" sz="2665" b="1" dirty="0" smtClean="0">
                  <a:solidFill>
                    <a:schemeClr val="bg1"/>
                  </a:solidFill>
                </a:rPr>
                <a:t>目 录</a:t>
              </a:r>
              <a:endParaRPr lang="zh-CN" altLang="en-US" sz="2665" b="1" dirty="0">
                <a:solidFill>
                  <a:schemeClr val="bg1"/>
                </a:solidFill>
              </a:endParaRPr>
            </a:p>
          </p:txBody>
        </p:sp>
        <p:sp>
          <p:nvSpPr>
            <p:cNvPr id="17" name="KSO_Shape"/>
            <p:cNvSpPr/>
            <p:nvPr/>
          </p:nvSpPr>
          <p:spPr bwMode="auto">
            <a:xfrm>
              <a:off x="1973623" y="1954837"/>
              <a:ext cx="444227" cy="666341"/>
            </a:xfrm>
            <a:custGeom>
              <a:avLst/>
              <a:gdLst>
                <a:gd name="T0" fmla="*/ 907356 w 545"/>
                <a:gd name="T1" fmla="*/ 1070349 h 619"/>
                <a:gd name="T2" fmla="*/ 259874 w 545"/>
                <a:gd name="T3" fmla="*/ 1113977 h 619"/>
                <a:gd name="T4" fmla="*/ 907356 w 545"/>
                <a:gd name="T5" fmla="*/ 1198326 h 619"/>
                <a:gd name="T6" fmla="*/ 907356 w 545"/>
                <a:gd name="T7" fmla="*/ 1070349 h 619"/>
                <a:gd name="T8" fmla="*/ 907356 w 545"/>
                <a:gd name="T9" fmla="*/ 1369931 h 619"/>
                <a:gd name="T10" fmla="*/ 259874 w 545"/>
                <a:gd name="T11" fmla="*/ 1413559 h 619"/>
                <a:gd name="T12" fmla="*/ 907356 w 545"/>
                <a:gd name="T13" fmla="*/ 1457187 h 619"/>
                <a:gd name="T14" fmla="*/ 907356 w 545"/>
                <a:gd name="T15" fmla="*/ 1369931 h 619"/>
                <a:gd name="T16" fmla="*/ 1037292 w 545"/>
                <a:gd name="T17" fmla="*/ 215233 h 619"/>
                <a:gd name="T18" fmla="*/ 907356 w 545"/>
                <a:gd name="T19" fmla="*/ 84348 h 619"/>
                <a:gd name="T20" fmla="*/ 583615 w 545"/>
                <a:gd name="T21" fmla="*/ 0 h 619"/>
                <a:gd name="T22" fmla="*/ 290706 w 545"/>
                <a:gd name="T23" fmla="*/ 84348 h 619"/>
                <a:gd name="T24" fmla="*/ 160769 w 545"/>
                <a:gd name="T25" fmla="*/ 215233 h 619"/>
                <a:gd name="T26" fmla="*/ 0 w 545"/>
                <a:gd name="T27" fmla="*/ 1585164 h 619"/>
                <a:gd name="T28" fmla="*/ 1037292 w 545"/>
                <a:gd name="T29" fmla="*/ 1797488 h 619"/>
                <a:gd name="T30" fmla="*/ 1198062 w 545"/>
                <a:gd name="T31" fmla="*/ 427558 h 619"/>
                <a:gd name="T32" fmla="*/ 389811 w 545"/>
                <a:gd name="T33" fmla="*/ 215233 h 619"/>
                <a:gd name="T34" fmla="*/ 486713 w 545"/>
                <a:gd name="T35" fmla="*/ 215233 h 619"/>
                <a:gd name="T36" fmla="*/ 713551 w 545"/>
                <a:gd name="T37" fmla="*/ 215233 h 619"/>
                <a:gd name="T38" fmla="*/ 810453 w 545"/>
                <a:gd name="T39" fmla="*/ 427558 h 619"/>
                <a:gd name="T40" fmla="*/ 389811 w 545"/>
                <a:gd name="T41" fmla="*/ 215233 h 619"/>
                <a:gd name="T42" fmla="*/ 1101160 w 545"/>
                <a:gd name="T43" fmla="*/ 1585164 h 619"/>
                <a:gd name="T44" fmla="*/ 160769 w 545"/>
                <a:gd name="T45" fmla="*/ 1713140 h 619"/>
                <a:gd name="T46" fmla="*/ 63867 w 545"/>
                <a:gd name="T47" fmla="*/ 427558 h 619"/>
                <a:gd name="T48" fmla="*/ 290706 w 545"/>
                <a:gd name="T49" fmla="*/ 343210 h 619"/>
                <a:gd name="T50" fmla="*/ 907356 w 545"/>
                <a:gd name="T51" fmla="*/ 558443 h 619"/>
                <a:gd name="T52" fmla="*/ 1037292 w 545"/>
                <a:gd name="T53" fmla="*/ 343210 h 619"/>
                <a:gd name="T54" fmla="*/ 1101160 w 545"/>
                <a:gd name="T55" fmla="*/ 1585164 h 619"/>
                <a:gd name="T56" fmla="*/ 907356 w 545"/>
                <a:gd name="T57" fmla="*/ 770768 h 619"/>
                <a:gd name="T58" fmla="*/ 259874 w 545"/>
                <a:gd name="T59" fmla="*/ 858024 h 619"/>
                <a:gd name="T60" fmla="*/ 907356 w 545"/>
                <a:gd name="T61" fmla="*/ 898744 h 619"/>
                <a:gd name="T62" fmla="*/ 907356 w 545"/>
                <a:gd name="T63" fmla="*/ 770768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bg1"/>
            </a:solidFill>
            <a:ln>
              <a:noFill/>
            </a:ln>
          </p:spPr>
          <p:txBody>
            <a:bodyPr wrap="none" lIns="162544" tIns="81273" rIns="162544" bIns="81273"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p>
          </p:txBody>
        </p:sp>
      </p:grpSp>
      <p:grpSp>
        <p:nvGrpSpPr>
          <p:cNvPr id="32" name="组合 31"/>
          <p:cNvGrpSpPr/>
          <p:nvPr/>
        </p:nvGrpSpPr>
        <p:grpSpPr>
          <a:xfrm>
            <a:off x="4696024" y="2055719"/>
            <a:ext cx="1200000" cy="1200000"/>
            <a:chOff x="3851920" y="40902"/>
            <a:chExt cx="900000" cy="900000"/>
          </a:xfrm>
        </p:grpSpPr>
        <p:sp>
          <p:nvSpPr>
            <p:cNvPr id="21" name="MH_Other_2"/>
            <p:cNvSpPr/>
            <p:nvPr>
              <p:custDataLst>
                <p:tags r:id="rId5"/>
              </p:custDataLst>
            </p:nvPr>
          </p:nvSpPr>
          <p:spPr>
            <a:xfrm>
              <a:off x="3851920" y="40902"/>
              <a:ext cx="900000" cy="900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2" name="MH_Title_1"/>
            <p:cNvSpPr/>
            <p:nvPr>
              <p:custDataLst>
                <p:tags r:id="rId6"/>
              </p:custDataLst>
            </p:nvPr>
          </p:nvSpPr>
          <p:spPr>
            <a:xfrm>
              <a:off x="3995102" y="184084"/>
              <a:ext cx="613636" cy="613636"/>
            </a:xfrm>
            <a:prstGeom prst="ellipse">
              <a:avLst/>
            </a:prstGeom>
            <a:solidFill>
              <a:srgbClr val="7BBF7C"/>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p>
              <a:pPr algn="ctr"/>
              <a:endParaRPr lang="en-US" altLang="zh-CN" sz="3735" b="1" dirty="0"/>
            </a:p>
          </p:txBody>
        </p:sp>
        <p:sp>
          <p:nvSpPr>
            <p:cNvPr id="13" name="KSO_Shape"/>
            <p:cNvSpPr>
              <a:spLocks noChangeAspect="1"/>
            </p:cNvSpPr>
            <p:nvPr/>
          </p:nvSpPr>
          <p:spPr bwMode="auto">
            <a:xfrm>
              <a:off x="4180700" y="298997"/>
              <a:ext cx="242440" cy="383810"/>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33" name="组合 32"/>
          <p:cNvGrpSpPr/>
          <p:nvPr/>
        </p:nvGrpSpPr>
        <p:grpSpPr>
          <a:xfrm>
            <a:off x="4696024" y="3491852"/>
            <a:ext cx="1200000" cy="1200000"/>
            <a:chOff x="5076056" y="49893"/>
            <a:chExt cx="900000" cy="900000"/>
          </a:xfrm>
        </p:grpSpPr>
        <p:sp>
          <p:nvSpPr>
            <p:cNvPr id="25" name="MH_Other_2"/>
            <p:cNvSpPr/>
            <p:nvPr>
              <p:custDataLst>
                <p:tags r:id="rId3"/>
              </p:custDataLst>
            </p:nvPr>
          </p:nvSpPr>
          <p:spPr>
            <a:xfrm>
              <a:off x="5076056" y="49893"/>
              <a:ext cx="900000" cy="900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6" name="MH_Title_1"/>
            <p:cNvSpPr/>
            <p:nvPr>
              <p:custDataLst>
                <p:tags r:id="rId4"/>
              </p:custDataLst>
            </p:nvPr>
          </p:nvSpPr>
          <p:spPr>
            <a:xfrm>
              <a:off x="5219238" y="193075"/>
              <a:ext cx="613636" cy="613636"/>
            </a:xfrm>
            <a:prstGeom prst="ellipse">
              <a:avLst/>
            </a:prstGeom>
            <a:solidFill>
              <a:srgbClr val="CF0069"/>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p>
              <a:pPr algn="ctr"/>
              <a:endParaRPr lang="en-US" altLang="zh-CN" sz="3735" b="1" dirty="0"/>
            </a:p>
          </p:txBody>
        </p:sp>
        <p:sp>
          <p:nvSpPr>
            <p:cNvPr id="15" name="KSO_Shape"/>
            <p:cNvSpPr>
              <a:spLocks noChangeAspect="1"/>
            </p:cNvSpPr>
            <p:nvPr/>
          </p:nvSpPr>
          <p:spPr bwMode="auto">
            <a:xfrm>
              <a:off x="5347856" y="333568"/>
              <a:ext cx="356400" cy="356400"/>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latin typeface="+mn-lt"/>
                <a:ea typeface="+mn-ea"/>
                <a:cs typeface="+mn-ea"/>
                <a:sym typeface="+mn-lt"/>
              </a:endParaRPr>
            </a:p>
          </p:txBody>
        </p:sp>
      </p:grpSp>
      <p:grpSp>
        <p:nvGrpSpPr>
          <p:cNvPr id="34" name="组合 33"/>
          <p:cNvGrpSpPr/>
          <p:nvPr/>
        </p:nvGrpSpPr>
        <p:grpSpPr>
          <a:xfrm>
            <a:off x="3888355" y="4691852"/>
            <a:ext cx="1200000" cy="1200000"/>
            <a:chOff x="6372200" y="49893"/>
            <a:chExt cx="900000" cy="900000"/>
          </a:xfrm>
        </p:grpSpPr>
        <p:sp>
          <p:nvSpPr>
            <p:cNvPr id="29" name="MH_Other_2"/>
            <p:cNvSpPr/>
            <p:nvPr>
              <p:custDataLst>
                <p:tags r:id="rId1"/>
              </p:custDataLst>
            </p:nvPr>
          </p:nvSpPr>
          <p:spPr>
            <a:xfrm>
              <a:off x="6372200" y="49893"/>
              <a:ext cx="900000" cy="900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0" name="MH_Title_1"/>
            <p:cNvSpPr/>
            <p:nvPr>
              <p:custDataLst>
                <p:tags r:id="rId2"/>
              </p:custDataLst>
            </p:nvPr>
          </p:nvSpPr>
          <p:spPr>
            <a:xfrm>
              <a:off x="6515382" y="193075"/>
              <a:ext cx="613636" cy="613636"/>
            </a:xfrm>
            <a:prstGeom prst="ellipse">
              <a:avLst/>
            </a:prstGeom>
            <a:solidFill>
              <a:srgbClr val="7BBF7C"/>
            </a:solidFill>
            <a:ln>
              <a:noFill/>
            </a:ln>
            <a:effectLst>
              <a:innerShdw blurRad="76200" dist="508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p>
              <a:pPr algn="ctr"/>
              <a:endParaRPr lang="en-US" altLang="zh-CN" sz="3735" b="1" dirty="0"/>
            </a:p>
          </p:txBody>
        </p:sp>
        <p:sp>
          <p:nvSpPr>
            <p:cNvPr id="11" name="KSO_Shape"/>
            <p:cNvSpPr/>
            <p:nvPr/>
          </p:nvSpPr>
          <p:spPr bwMode="auto">
            <a:xfrm>
              <a:off x="6630400" y="293143"/>
              <a:ext cx="383600" cy="413501"/>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p>
          </p:txBody>
        </p:sp>
      </p:grpSp>
      <p:sp>
        <p:nvSpPr>
          <p:cNvPr id="4" name="矩形 3"/>
          <p:cNvSpPr/>
          <p:nvPr/>
        </p:nvSpPr>
        <p:spPr>
          <a:xfrm>
            <a:off x="602" y="2079149"/>
            <a:ext cx="2056065" cy="2520852"/>
          </a:xfrm>
          <a:custGeom>
            <a:avLst/>
            <a:gdLst/>
            <a:ahLst/>
            <a:cxnLst/>
            <a:rect l="l" t="t" r="r" b="b"/>
            <a:pathLst>
              <a:path w="1542049" h="1890639">
                <a:moveTo>
                  <a:pt x="0" y="0"/>
                </a:moveTo>
                <a:lnTo>
                  <a:pt x="1542049" y="0"/>
                </a:lnTo>
                <a:cubicBezTo>
                  <a:pt x="1233527" y="201201"/>
                  <a:pt x="1029960" y="549488"/>
                  <a:pt x="1029960" y="945320"/>
                </a:cubicBezTo>
                <a:cubicBezTo>
                  <a:pt x="1029960" y="1341152"/>
                  <a:pt x="1233526" y="1689438"/>
                  <a:pt x="1542048" y="1890639"/>
                </a:cubicBezTo>
                <a:lnTo>
                  <a:pt x="0" y="1890639"/>
                </a:lnTo>
                <a:close/>
              </a:path>
            </a:pathLst>
          </a:cu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grpSp>
        <p:nvGrpSpPr>
          <p:cNvPr id="2" name="组合 1"/>
          <p:cNvGrpSpPr/>
          <p:nvPr/>
        </p:nvGrpSpPr>
        <p:grpSpPr>
          <a:xfrm>
            <a:off x="5147735" y="931611"/>
            <a:ext cx="4560000" cy="888032"/>
            <a:chOff x="3860351" y="698708"/>
            <a:chExt cx="3420000" cy="666024"/>
          </a:xfrm>
        </p:grpSpPr>
        <p:sp>
          <p:nvSpPr>
            <p:cNvPr id="36" name="TextBox 35"/>
            <p:cNvSpPr txBox="1"/>
            <p:nvPr/>
          </p:nvSpPr>
          <p:spPr>
            <a:xfrm>
              <a:off x="4211960" y="807573"/>
              <a:ext cx="2088232" cy="460058"/>
            </a:xfrm>
            <a:prstGeom prst="rect">
              <a:avLst/>
            </a:prstGeom>
            <a:noFill/>
          </p:spPr>
          <p:txBody>
            <a:bodyPr wrap="square" rtlCol="0">
              <a:spAutoFit/>
            </a:bodyPr>
            <a:lstStyle/>
            <a:p>
              <a:r>
                <a:rPr lang="zh-CN" altLang="en-US" sz="3200" b="1" dirty="0" smtClean="0">
                  <a:solidFill>
                    <a:schemeClr val="tx1">
                      <a:lumMod val="90000"/>
                      <a:lumOff val="10000"/>
                    </a:schemeClr>
                  </a:solidFill>
                </a:rPr>
                <a:t>此处添加标题</a:t>
              </a:r>
            </a:p>
          </p:txBody>
        </p:sp>
        <p:sp>
          <p:nvSpPr>
            <p:cNvPr id="40" name="圆角矩形 39"/>
            <p:cNvSpPr/>
            <p:nvPr/>
          </p:nvSpPr>
          <p:spPr>
            <a:xfrm>
              <a:off x="3860351" y="698708"/>
              <a:ext cx="3420000" cy="666024"/>
            </a:xfrm>
            <a:custGeom>
              <a:avLst/>
              <a:gdLst/>
              <a:ahLst/>
              <a:cxnLst/>
              <a:rect l="l" t="t" r="r" b="b"/>
              <a:pathLst>
                <a:path w="2981669" h="666024">
                  <a:moveTo>
                    <a:pt x="0" y="0"/>
                  </a:moveTo>
                  <a:lnTo>
                    <a:pt x="2648657" y="0"/>
                  </a:lnTo>
                  <a:cubicBezTo>
                    <a:pt x="2832574" y="0"/>
                    <a:pt x="2981669" y="149095"/>
                    <a:pt x="2981669" y="333012"/>
                  </a:cubicBezTo>
                  <a:cubicBezTo>
                    <a:pt x="2981669" y="516929"/>
                    <a:pt x="2832574" y="666024"/>
                    <a:pt x="2648657" y="666024"/>
                  </a:cubicBezTo>
                  <a:lnTo>
                    <a:pt x="0" y="666024"/>
                  </a:lnTo>
                  <a:cubicBezTo>
                    <a:pt x="67213" y="572223"/>
                    <a:pt x="106218" y="457173"/>
                    <a:pt x="106218" y="333012"/>
                  </a:cubicBezTo>
                  <a:cubicBezTo>
                    <a:pt x="106218" y="208851"/>
                    <a:pt x="67213" y="93801"/>
                    <a:pt x="0" y="0"/>
                  </a:cubicBezTo>
                  <a:close/>
                </a:path>
              </a:pathLst>
            </a:cu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90000"/>
                    <a:lumOff val="10000"/>
                  </a:schemeClr>
                </a:solidFill>
              </a:endParaRPr>
            </a:p>
          </p:txBody>
        </p:sp>
      </p:grpSp>
      <p:grpSp>
        <p:nvGrpSpPr>
          <p:cNvPr id="3" name="组合 2"/>
          <p:cNvGrpSpPr/>
          <p:nvPr/>
        </p:nvGrpSpPr>
        <p:grpSpPr>
          <a:xfrm>
            <a:off x="5896024" y="2254105"/>
            <a:ext cx="4560000" cy="888032"/>
            <a:chOff x="4421568" y="1690579"/>
            <a:chExt cx="3420000" cy="666024"/>
          </a:xfrm>
        </p:grpSpPr>
        <p:sp>
          <p:nvSpPr>
            <p:cNvPr id="37" name="TextBox 36"/>
            <p:cNvSpPr txBox="1"/>
            <p:nvPr/>
          </p:nvSpPr>
          <p:spPr>
            <a:xfrm>
              <a:off x="4716016" y="1802925"/>
              <a:ext cx="2088232" cy="460058"/>
            </a:xfrm>
            <a:prstGeom prst="rect">
              <a:avLst/>
            </a:prstGeom>
            <a:noFill/>
          </p:spPr>
          <p:txBody>
            <a:bodyPr wrap="square" rtlCol="0">
              <a:spAutoFit/>
            </a:bodyPr>
            <a:lstStyle/>
            <a:p>
              <a:r>
                <a:rPr lang="zh-CN" altLang="en-US" sz="3200" b="1" dirty="0" smtClean="0">
                  <a:solidFill>
                    <a:schemeClr val="tx1">
                      <a:lumMod val="90000"/>
                      <a:lumOff val="10000"/>
                    </a:schemeClr>
                  </a:solidFill>
                </a:rPr>
                <a:t>此处添加标题</a:t>
              </a:r>
            </a:p>
          </p:txBody>
        </p:sp>
        <p:sp>
          <p:nvSpPr>
            <p:cNvPr id="42" name="圆角矩形 39"/>
            <p:cNvSpPr/>
            <p:nvPr/>
          </p:nvSpPr>
          <p:spPr>
            <a:xfrm>
              <a:off x="4421568" y="1690579"/>
              <a:ext cx="3420000" cy="666024"/>
            </a:xfrm>
            <a:custGeom>
              <a:avLst/>
              <a:gdLst/>
              <a:ahLst/>
              <a:cxnLst/>
              <a:rect l="l" t="t" r="r" b="b"/>
              <a:pathLst>
                <a:path w="2981669" h="666024">
                  <a:moveTo>
                    <a:pt x="0" y="0"/>
                  </a:moveTo>
                  <a:lnTo>
                    <a:pt x="2648657" y="0"/>
                  </a:lnTo>
                  <a:cubicBezTo>
                    <a:pt x="2832574" y="0"/>
                    <a:pt x="2981669" y="149095"/>
                    <a:pt x="2981669" y="333012"/>
                  </a:cubicBezTo>
                  <a:cubicBezTo>
                    <a:pt x="2981669" y="516929"/>
                    <a:pt x="2832574" y="666024"/>
                    <a:pt x="2648657" y="666024"/>
                  </a:cubicBezTo>
                  <a:lnTo>
                    <a:pt x="0" y="666024"/>
                  </a:lnTo>
                  <a:cubicBezTo>
                    <a:pt x="67213" y="572223"/>
                    <a:pt x="106218" y="457173"/>
                    <a:pt x="106218" y="333012"/>
                  </a:cubicBezTo>
                  <a:cubicBezTo>
                    <a:pt x="106218" y="208851"/>
                    <a:pt x="67213" y="93801"/>
                    <a:pt x="0" y="0"/>
                  </a:cubicBezTo>
                  <a:close/>
                </a:path>
              </a:pathLst>
            </a:custGeom>
            <a:noFill/>
            <a:ln w="12700">
              <a:solidFill>
                <a:srgbClr val="7BBF7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90000"/>
                    <a:lumOff val="10000"/>
                  </a:schemeClr>
                </a:solidFill>
              </a:endParaRPr>
            </a:p>
          </p:txBody>
        </p:sp>
      </p:grpSp>
      <p:grpSp>
        <p:nvGrpSpPr>
          <p:cNvPr id="5" name="组合 4"/>
          <p:cNvGrpSpPr/>
          <p:nvPr/>
        </p:nvGrpSpPr>
        <p:grpSpPr>
          <a:xfrm>
            <a:off x="5931370" y="3664136"/>
            <a:ext cx="4560000" cy="888032"/>
            <a:chOff x="4448077" y="2748102"/>
            <a:chExt cx="3420000" cy="666024"/>
          </a:xfrm>
        </p:grpSpPr>
        <p:sp>
          <p:nvSpPr>
            <p:cNvPr id="38" name="TextBox 37"/>
            <p:cNvSpPr txBox="1"/>
            <p:nvPr/>
          </p:nvSpPr>
          <p:spPr>
            <a:xfrm>
              <a:off x="4716016" y="2847581"/>
              <a:ext cx="2088232" cy="460058"/>
            </a:xfrm>
            <a:prstGeom prst="rect">
              <a:avLst/>
            </a:prstGeom>
            <a:noFill/>
          </p:spPr>
          <p:txBody>
            <a:bodyPr wrap="square" rtlCol="0">
              <a:spAutoFit/>
            </a:bodyPr>
            <a:lstStyle/>
            <a:p>
              <a:r>
                <a:rPr lang="zh-CN" altLang="en-US" sz="3200" b="1" dirty="0" smtClean="0">
                  <a:solidFill>
                    <a:schemeClr val="tx1">
                      <a:lumMod val="90000"/>
                      <a:lumOff val="10000"/>
                    </a:schemeClr>
                  </a:solidFill>
                </a:rPr>
                <a:t>此处添加标题</a:t>
              </a:r>
            </a:p>
          </p:txBody>
        </p:sp>
        <p:sp>
          <p:nvSpPr>
            <p:cNvPr id="43" name="圆角矩形 39"/>
            <p:cNvSpPr/>
            <p:nvPr/>
          </p:nvSpPr>
          <p:spPr>
            <a:xfrm>
              <a:off x="4448077" y="2748102"/>
              <a:ext cx="3420000" cy="666024"/>
            </a:xfrm>
            <a:custGeom>
              <a:avLst/>
              <a:gdLst/>
              <a:ahLst/>
              <a:cxnLst/>
              <a:rect l="l" t="t" r="r" b="b"/>
              <a:pathLst>
                <a:path w="2981669" h="666024">
                  <a:moveTo>
                    <a:pt x="0" y="0"/>
                  </a:moveTo>
                  <a:lnTo>
                    <a:pt x="2648657" y="0"/>
                  </a:lnTo>
                  <a:cubicBezTo>
                    <a:pt x="2832574" y="0"/>
                    <a:pt x="2981669" y="149095"/>
                    <a:pt x="2981669" y="333012"/>
                  </a:cubicBezTo>
                  <a:cubicBezTo>
                    <a:pt x="2981669" y="516929"/>
                    <a:pt x="2832574" y="666024"/>
                    <a:pt x="2648657" y="666024"/>
                  </a:cubicBezTo>
                  <a:lnTo>
                    <a:pt x="0" y="666024"/>
                  </a:lnTo>
                  <a:cubicBezTo>
                    <a:pt x="67213" y="572223"/>
                    <a:pt x="106218" y="457173"/>
                    <a:pt x="106218" y="333012"/>
                  </a:cubicBezTo>
                  <a:cubicBezTo>
                    <a:pt x="106218" y="208851"/>
                    <a:pt x="67213" y="93801"/>
                    <a:pt x="0" y="0"/>
                  </a:cubicBezTo>
                  <a:close/>
                </a:path>
              </a:pathLst>
            </a:cu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90000"/>
                    <a:lumOff val="10000"/>
                  </a:schemeClr>
                </a:solidFill>
              </a:endParaRPr>
            </a:p>
          </p:txBody>
        </p:sp>
      </p:grpSp>
      <p:grpSp>
        <p:nvGrpSpPr>
          <p:cNvPr id="7" name="组合 6"/>
          <p:cNvGrpSpPr/>
          <p:nvPr/>
        </p:nvGrpSpPr>
        <p:grpSpPr>
          <a:xfrm>
            <a:off x="5133348" y="4899096"/>
            <a:ext cx="4560000" cy="888032"/>
            <a:chOff x="3849561" y="3674322"/>
            <a:chExt cx="3420000" cy="666024"/>
          </a:xfrm>
        </p:grpSpPr>
        <p:sp>
          <p:nvSpPr>
            <p:cNvPr id="39" name="TextBox 38"/>
            <p:cNvSpPr txBox="1"/>
            <p:nvPr/>
          </p:nvSpPr>
          <p:spPr>
            <a:xfrm>
              <a:off x="4211960" y="3795886"/>
              <a:ext cx="2088232" cy="460058"/>
            </a:xfrm>
            <a:prstGeom prst="rect">
              <a:avLst/>
            </a:prstGeom>
            <a:noFill/>
          </p:spPr>
          <p:txBody>
            <a:bodyPr wrap="square" rtlCol="0">
              <a:spAutoFit/>
            </a:bodyPr>
            <a:lstStyle/>
            <a:p>
              <a:r>
                <a:rPr lang="zh-CN" altLang="en-US" sz="3200" b="1" dirty="0" smtClean="0">
                  <a:solidFill>
                    <a:schemeClr val="tx1">
                      <a:lumMod val="90000"/>
                      <a:lumOff val="10000"/>
                    </a:schemeClr>
                  </a:solidFill>
                </a:rPr>
                <a:t>此处添加标题</a:t>
              </a:r>
            </a:p>
          </p:txBody>
        </p:sp>
        <p:sp>
          <p:nvSpPr>
            <p:cNvPr id="44" name="圆角矩形 39"/>
            <p:cNvSpPr/>
            <p:nvPr/>
          </p:nvSpPr>
          <p:spPr>
            <a:xfrm>
              <a:off x="3849561" y="3674322"/>
              <a:ext cx="3420000" cy="666024"/>
            </a:xfrm>
            <a:custGeom>
              <a:avLst/>
              <a:gdLst/>
              <a:ahLst/>
              <a:cxnLst/>
              <a:rect l="l" t="t" r="r" b="b"/>
              <a:pathLst>
                <a:path w="2981669" h="666024">
                  <a:moveTo>
                    <a:pt x="0" y="0"/>
                  </a:moveTo>
                  <a:lnTo>
                    <a:pt x="2648657" y="0"/>
                  </a:lnTo>
                  <a:cubicBezTo>
                    <a:pt x="2832574" y="0"/>
                    <a:pt x="2981669" y="149095"/>
                    <a:pt x="2981669" y="333012"/>
                  </a:cubicBezTo>
                  <a:cubicBezTo>
                    <a:pt x="2981669" y="516929"/>
                    <a:pt x="2832574" y="666024"/>
                    <a:pt x="2648657" y="666024"/>
                  </a:cubicBezTo>
                  <a:lnTo>
                    <a:pt x="0" y="666024"/>
                  </a:lnTo>
                  <a:cubicBezTo>
                    <a:pt x="67213" y="572223"/>
                    <a:pt x="106218" y="457173"/>
                    <a:pt x="106218" y="333012"/>
                  </a:cubicBezTo>
                  <a:cubicBezTo>
                    <a:pt x="106218" y="208851"/>
                    <a:pt x="67213" y="93801"/>
                    <a:pt x="0" y="0"/>
                  </a:cubicBezTo>
                  <a:close/>
                </a:path>
              </a:pathLst>
            </a:cu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90000"/>
                    <a:lumOff val="10000"/>
                  </a:schemeClr>
                </a:solidFill>
              </a:endParaRPr>
            </a:p>
          </p:txBody>
        </p:sp>
      </p:grpSp>
      <p:sp>
        <p:nvSpPr>
          <p:cNvPr id="14" name="TextBox 35"/>
          <p:cNvSpPr txBox="1"/>
          <p:nvPr/>
        </p:nvSpPr>
        <p:spPr>
          <a:xfrm>
            <a:off x="10269855" y="497840"/>
            <a:ext cx="1511935" cy="579120"/>
          </a:xfrm>
          <a:prstGeom prst="rect">
            <a:avLst/>
          </a:prstGeom>
          <a:noFill/>
        </p:spPr>
        <p:txBody>
          <a:bodyPr wrap="square" rtlCol="0">
            <a:spAutoFit/>
          </a:bodyPr>
          <a:lstStyle/>
          <a:p>
            <a:r>
              <a:rPr lang="en-US" altLang="zh-CN" sz="3200" b="1" dirty="0" smtClean="0">
                <a:solidFill>
                  <a:srgbClr val="7BBF7C"/>
                </a:solidFill>
              </a:rPr>
              <a:t>LOGO</a:t>
            </a:r>
          </a:p>
        </p:txBody>
      </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500"/>
                                      </p:stCondLst>
                                      <p:childTnLst>
                                        <p:set>
                                          <p:cBhvr>
                                            <p:cTn id="10" dur="1" fill="hold">
                                              <p:stCondLst>
                                                <p:cond delay="0"/>
                                              </p:stCondLst>
                                            </p:cTn>
                                            <p:tgtEl>
                                              <p:spTgt spid="18"/>
                                            </p:tgtEl>
                                            <p:attrNameLst>
                                              <p:attrName>style.visibility</p:attrName>
                                            </p:attrNameLst>
                                          </p:cBhvr>
                                          <p:to>
                                            <p:strVal val="visible"/>
                                          </p:to>
                                        </p:set>
                                        <p:anim calcmode="lin" valueType="num" p14:bounceEnd="50000">
                                          <p:cBhvr additive="base">
                                            <p:cTn id="11" dur="10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10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childTnLst>
                                    </p:cTn>
                                  </p:par>
                                  <p:par>
                                    <p:cTn id="16" presetID="42" presetClass="path" presetSubtype="0" accel="50000" decel="50000" autoRev="1" fill="hold" nodeType="withEffect">
                                      <p:stCondLst>
                                        <p:cond delay="0"/>
                                      </p:stCondLst>
                                      <p:childTnLst>
                                        <p:animMotion origin="layout" path="M 4.44444E-6 -6.88484E-7 L -0.13577 0.27663 " pathEditMode="relative" rAng="0" ptsTypes="AA">
                                          <p:cBhvr>
                                            <p:cTn id="17" dur="1000" fill="hold"/>
                                            <p:tgtEl>
                                              <p:spTgt spid="19"/>
                                            </p:tgtEl>
                                            <p:attrNameLst>
                                              <p:attrName>ppt_x</p:attrName>
                                              <p:attrName>ppt_y</p:attrName>
                                            </p:attrNameLst>
                                          </p:cBhvr>
                                          <p:rCtr x="-6788" y="13831"/>
                                        </p:animMotion>
                                      </p:childTnLst>
                                    </p:cTn>
                                  </p:par>
                                  <p:par>
                                    <p:cTn id="18" presetID="6" presetClass="emph" presetSubtype="0" autoRev="1" fill="hold" nodeType="withEffect">
                                      <p:stCondLst>
                                        <p:cond delay="2000"/>
                                      </p:stCondLst>
                                      <p:childTnLst>
                                        <p:animScale>
                                          <p:cBhvr>
                                            <p:cTn id="19" dur="750" fill="hold"/>
                                            <p:tgtEl>
                                              <p:spTgt spid="19"/>
                                            </p:tgtEl>
                                          </p:cBhvr>
                                          <p:by x="110000" y="110000"/>
                                        </p:animScale>
                                      </p:childTnLst>
                                    </p:cTn>
                                  </p:par>
                                  <p:par>
                                    <p:cTn id="20" presetID="2" presetClass="entr" presetSubtype="2" fill="hold" nodeType="withEffect" p14:presetBounceEnd="33000">
                                      <p:stCondLst>
                                        <p:cond delay="2000"/>
                                      </p:stCondLst>
                                      <p:childTnLst>
                                        <p:set>
                                          <p:cBhvr>
                                            <p:cTn id="21" dur="1" fill="hold">
                                              <p:stCondLst>
                                                <p:cond delay="0"/>
                                              </p:stCondLst>
                                            </p:cTn>
                                            <p:tgtEl>
                                              <p:spTgt spid="2"/>
                                            </p:tgtEl>
                                            <p:attrNameLst>
                                              <p:attrName>style.visibility</p:attrName>
                                            </p:attrNameLst>
                                          </p:cBhvr>
                                          <p:to>
                                            <p:strVal val="visible"/>
                                          </p:to>
                                        </p:set>
                                        <p:anim calcmode="lin" valueType="num" p14:bounceEnd="33000">
                                          <p:cBhvr additive="base">
                                            <p:cTn id="22" dur="1500" fill="hold"/>
                                            <p:tgtEl>
                                              <p:spTgt spid="2"/>
                                            </p:tgtEl>
                                            <p:attrNameLst>
                                              <p:attrName>ppt_x</p:attrName>
                                            </p:attrNameLst>
                                          </p:cBhvr>
                                          <p:tavLst>
                                            <p:tav tm="0">
                                              <p:val>
                                                <p:strVal val="1+#ppt_w/2"/>
                                              </p:val>
                                            </p:tav>
                                            <p:tav tm="100000">
                                              <p:val>
                                                <p:strVal val="#ppt_x"/>
                                              </p:val>
                                            </p:tav>
                                          </p:tavLst>
                                        </p:anim>
                                        <p:anim calcmode="lin" valueType="num" p14:bounceEnd="33000">
                                          <p:cBhvr additive="base">
                                            <p:cTn id="23" dur="1500" fill="hold"/>
                                            <p:tgtEl>
                                              <p:spTgt spid="2"/>
                                            </p:tgtEl>
                                            <p:attrNameLst>
                                              <p:attrName>ppt_y</p:attrName>
                                            </p:attrNameLst>
                                          </p:cBhvr>
                                          <p:tavLst>
                                            <p:tav tm="0">
                                              <p:val>
                                                <p:strVal val="#ppt_y"/>
                                              </p:val>
                                            </p:tav>
                                            <p:tav tm="100000">
                                              <p:val>
                                                <p:strVal val="#ppt_y"/>
                                              </p:val>
                                            </p:tav>
                                          </p:tavLst>
                                        </p:anim>
                                      </p:childTnLst>
                                    </p:cTn>
                                  </p:par>
                                  <p:par>
                                    <p:cTn id="24" presetID="10" presetClass="entr" presetSubtype="0" fill="hold" nodeType="withEffect">
                                      <p:stCondLst>
                                        <p:cond delay="150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childTnLst>
                                    </p:cTn>
                                  </p:par>
                                  <p:par>
                                    <p:cTn id="27" presetID="42" presetClass="path" presetSubtype="0" accel="50000" decel="50000" autoRev="1" fill="hold" nodeType="withEffect">
                                      <p:stCondLst>
                                        <p:cond delay="500"/>
                                      </p:stCondLst>
                                      <p:childTnLst>
                                        <p:animMotion origin="layout" path="M -1.38889E-6 3.47021E-6 L -0.20989 0.0849 " pathEditMode="relative" rAng="0" ptsTypes="AA">
                                          <p:cBhvr>
                                            <p:cTn id="28" dur="1000" fill="hold"/>
                                            <p:tgtEl>
                                              <p:spTgt spid="32"/>
                                            </p:tgtEl>
                                            <p:attrNameLst>
                                              <p:attrName>ppt_x</p:attrName>
                                              <p:attrName>ppt_y</p:attrName>
                                            </p:attrNameLst>
                                          </p:cBhvr>
                                          <p:rCtr x="-10503" y="4230"/>
                                        </p:animMotion>
                                      </p:childTnLst>
                                    </p:cTn>
                                  </p:par>
                                  <p:par>
                                    <p:cTn id="29" presetID="6" presetClass="emph" presetSubtype="0" autoRev="1" fill="hold" nodeType="withEffect">
                                      <p:stCondLst>
                                        <p:cond delay="2500"/>
                                      </p:stCondLst>
                                      <p:childTnLst>
                                        <p:animScale>
                                          <p:cBhvr>
                                            <p:cTn id="30" dur="750" fill="hold"/>
                                            <p:tgtEl>
                                              <p:spTgt spid="32"/>
                                            </p:tgtEl>
                                          </p:cBhvr>
                                          <p:by x="110000" y="110000"/>
                                        </p:animScale>
                                      </p:childTnLst>
                                    </p:cTn>
                                  </p:par>
                                  <p:par>
                                    <p:cTn id="31" presetID="2" presetClass="entr" presetSubtype="2" fill="hold" nodeType="withEffect" p14:presetBounceEnd="33000">
                                      <p:stCondLst>
                                        <p:cond delay="2500"/>
                                      </p:stCondLst>
                                      <p:childTnLst>
                                        <p:set>
                                          <p:cBhvr>
                                            <p:cTn id="32" dur="1" fill="hold">
                                              <p:stCondLst>
                                                <p:cond delay="0"/>
                                              </p:stCondLst>
                                            </p:cTn>
                                            <p:tgtEl>
                                              <p:spTgt spid="3"/>
                                            </p:tgtEl>
                                            <p:attrNameLst>
                                              <p:attrName>style.visibility</p:attrName>
                                            </p:attrNameLst>
                                          </p:cBhvr>
                                          <p:to>
                                            <p:strVal val="visible"/>
                                          </p:to>
                                        </p:set>
                                        <p:anim calcmode="lin" valueType="num" p14:bounceEnd="33000">
                                          <p:cBhvr additive="base">
                                            <p:cTn id="33" dur="1500" fill="hold"/>
                                            <p:tgtEl>
                                              <p:spTgt spid="3"/>
                                            </p:tgtEl>
                                            <p:attrNameLst>
                                              <p:attrName>ppt_x</p:attrName>
                                            </p:attrNameLst>
                                          </p:cBhvr>
                                          <p:tavLst>
                                            <p:tav tm="0">
                                              <p:val>
                                                <p:strVal val="1+#ppt_w/2"/>
                                              </p:val>
                                            </p:tav>
                                            <p:tav tm="100000">
                                              <p:val>
                                                <p:strVal val="#ppt_x"/>
                                              </p:val>
                                            </p:tav>
                                          </p:tavLst>
                                        </p:anim>
                                        <p:anim calcmode="lin" valueType="num" p14:bounceEnd="33000">
                                          <p:cBhvr additive="base">
                                            <p:cTn id="34" dur="1500" fill="hold"/>
                                            <p:tgtEl>
                                              <p:spTgt spid="3"/>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20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childTnLst>
                                    </p:cTn>
                                  </p:par>
                                  <p:par>
                                    <p:cTn id="38" presetID="42" presetClass="path" presetSubtype="0" accel="50000" decel="50000" autoRev="1" fill="hold" nodeType="withEffect">
                                      <p:stCondLst>
                                        <p:cond delay="1000"/>
                                      </p:stCondLst>
                                      <p:childTnLst>
                                        <p:animMotion origin="layout" path="M -1.38889E-6 8.67552E-7 L -0.20191 -0.12473 " pathEditMode="relative" rAng="0" ptsTypes="AA">
                                          <p:cBhvr>
                                            <p:cTn id="39" dur="1000" fill="hold"/>
                                            <p:tgtEl>
                                              <p:spTgt spid="33"/>
                                            </p:tgtEl>
                                            <p:attrNameLst>
                                              <p:attrName>ppt_x</p:attrName>
                                              <p:attrName>ppt_y</p:attrName>
                                            </p:attrNameLst>
                                          </p:cBhvr>
                                          <p:rCtr x="-10104" y="-6236"/>
                                        </p:animMotion>
                                      </p:childTnLst>
                                    </p:cTn>
                                  </p:par>
                                  <p:par>
                                    <p:cTn id="40" presetID="6" presetClass="emph" presetSubtype="0" autoRev="1" fill="hold" nodeType="withEffect">
                                      <p:stCondLst>
                                        <p:cond delay="3000"/>
                                      </p:stCondLst>
                                      <p:childTnLst>
                                        <p:animScale>
                                          <p:cBhvr>
                                            <p:cTn id="41" dur="750" fill="hold"/>
                                            <p:tgtEl>
                                              <p:spTgt spid="33"/>
                                            </p:tgtEl>
                                          </p:cBhvr>
                                          <p:by x="110000" y="110000"/>
                                        </p:animScale>
                                      </p:childTnLst>
                                    </p:cTn>
                                  </p:par>
                                  <p:par>
                                    <p:cTn id="42" presetID="2" presetClass="entr" presetSubtype="2" fill="hold" nodeType="withEffect" p14:presetBounceEnd="33000">
                                      <p:stCondLst>
                                        <p:cond delay="3000"/>
                                      </p:stCondLst>
                                      <p:childTnLst>
                                        <p:set>
                                          <p:cBhvr>
                                            <p:cTn id="43" dur="1" fill="hold">
                                              <p:stCondLst>
                                                <p:cond delay="0"/>
                                              </p:stCondLst>
                                            </p:cTn>
                                            <p:tgtEl>
                                              <p:spTgt spid="5"/>
                                            </p:tgtEl>
                                            <p:attrNameLst>
                                              <p:attrName>style.visibility</p:attrName>
                                            </p:attrNameLst>
                                          </p:cBhvr>
                                          <p:to>
                                            <p:strVal val="visible"/>
                                          </p:to>
                                        </p:set>
                                        <p:anim calcmode="lin" valueType="num" p14:bounceEnd="33000">
                                          <p:cBhvr additive="base">
                                            <p:cTn id="44" dur="1500" fill="hold"/>
                                            <p:tgtEl>
                                              <p:spTgt spid="5"/>
                                            </p:tgtEl>
                                            <p:attrNameLst>
                                              <p:attrName>ppt_x</p:attrName>
                                            </p:attrNameLst>
                                          </p:cBhvr>
                                          <p:tavLst>
                                            <p:tav tm="0">
                                              <p:val>
                                                <p:strVal val="1+#ppt_w/2"/>
                                              </p:val>
                                            </p:tav>
                                            <p:tav tm="100000">
                                              <p:val>
                                                <p:strVal val="#ppt_x"/>
                                              </p:val>
                                            </p:tav>
                                          </p:tavLst>
                                        </p:anim>
                                        <p:anim calcmode="lin" valueType="num" p14:bounceEnd="33000">
                                          <p:cBhvr additive="base">
                                            <p:cTn id="45" dur="1500" fill="hold"/>
                                            <p:tgtEl>
                                              <p:spTgt spid="5"/>
                                            </p:tgtEl>
                                            <p:attrNameLst>
                                              <p:attrName>ppt_y</p:attrName>
                                            </p:attrNameLst>
                                          </p:cBhvr>
                                          <p:tavLst>
                                            <p:tav tm="0">
                                              <p:val>
                                                <p:strVal val="#ppt_y"/>
                                              </p:val>
                                            </p:tav>
                                            <p:tav tm="100000">
                                              <p:val>
                                                <p:strVal val="#ppt_y"/>
                                              </p:val>
                                            </p:tav>
                                          </p:tavLst>
                                        </p:anim>
                                      </p:childTnLst>
                                    </p:cTn>
                                  </p:par>
                                  <p:par>
                                    <p:cTn id="46" presetID="10" presetClass="entr" presetSubtype="0" fill="hold" nodeType="withEffect">
                                      <p:stCondLst>
                                        <p:cond delay="250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childTnLst>
                                    </p:cTn>
                                  </p:par>
                                  <p:par>
                                    <p:cTn id="49" presetID="42" presetClass="path" presetSubtype="0" accel="50000" decel="50000" autoRev="1" fill="hold" nodeType="withEffect">
                                      <p:stCondLst>
                                        <p:cond delay="1500"/>
                                      </p:stCondLst>
                                      <p:childTnLst>
                                        <p:animMotion origin="layout" path="M 4.44444E-6 -3.16147E-6 L -0.13577 -0.29978 " pathEditMode="relative" rAng="0" ptsTypes="AA">
                                          <p:cBhvr>
                                            <p:cTn id="50" dur="1000" fill="hold"/>
                                            <p:tgtEl>
                                              <p:spTgt spid="34"/>
                                            </p:tgtEl>
                                            <p:attrNameLst>
                                              <p:attrName>ppt_x</p:attrName>
                                              <p:attrName>ppt_y</p:attrName>
                                            </p:attrNameLst>
                                          </p:cBhvr>
                                          <p:rCtr x="-6788" y="-15005"/>
                                        </p:animMotion>
                                      </p:childTnLst>
                                    </p:cTn>
                                  </p:par>
                                  <p:par>
                                    <p:cTn id="51" presetID="6" presetClass="emph" presetSubtype="0" autoRev="1" fill="hold" nodeType="withEffect">
                                      <p:stCondLst>
                                        <p:cond delay="3500"/>
                                      </p:stCondLst>
                                      <p:childTnLst>
                                        <p:animScale>
                                          <p:cBhvr>
                                            <p:cTn id="52" dur="750" fill="hold"/>
                                            <p:tgtEl>
                                              <p:spTgt spid="34"/>
                                            </p:tgtEl>
                                          </p:cBhvr>
                                          <p:by x="110000" y="110000"/>
                                        </p:animScale>
                                      </p:childTnLst>
                                    </p:cTn>
                                  </p:par>
                                  <p:par>
                                    <p:cTn id="53" presetID="2" presetClass="entr" presetSubtype="2" fill="hold" nodeType="withEffect" p14:presetBounceEnd="33000">
                                      <p:stCondLst>
                                        <p:cond delay="3500"/>
                                      </p:stCondLst>
                                      <p:childTnLst>
                                        <p:set>
                                          <p:cBhvr>
                                            <p:cTn id="54" dur="1" fill="hold">
                                              <p:stCondLst>
                                                <p:cond delay="0"/>
                                              </p:stCondLst>
                                            </p:cTn>
                                            <p:tgtEl>
                                              <p:spTgt spid="7"/>
                                            </p:tgtEl>
                                            <p:attrNameLst>
                                              <p:attrName>style.visibility</p:attrName>
                                            </p:attrNameLst>
                                          </p:cBhvr>
                                          <p:to>
                                            <p:strVal val="visible"/>
                                          </p:to>
                                        </p:set>
                                        <p:anim calcmode="lin" valueType="num" p14:bounceEnd="33000">
                                          <p:cBhvr additive="base">
                                            <p:cTn id="55" dur="150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56" dur="1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10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childTnLst>
                                    </p:cTn>
                                  </p:par>
                                  <p:par>
                                    <p:cTn id="16" presetID="42" presetClass="path" presetSubtype="0" accel="50000" decel="50000" autoRev="1" fill="hold" nodeType="withEffect">
                                      <p:stCondLst>
                                        <p:cond delay="0"/>
                                      </p:stCondLst>
                                      <p:childTnLst>
                                        <p:animMotion origin="layout" path="M 4.44444E-6 -6.88484E-7 L -0.13577 0.27663 " pathEditMode="relative" rAng="0" ptsTypes="AA">
                                          <p:cBhvr>
                                            <p:cTn id="17" dur="1000" fill="hold"/>
                                            <p:tgtEl>
                                              <p:spTgt spid="19"/>
                                            </p:tgtEl>
                                            <p:attrNameLst>
                                              <p:attrName>ppt_x</p:attrName>
                                              <p:attrName>ppt_y</p:attrName>
                                            </p:attrNameLst>
                                          </p:cBhvr>
                                          <p:rCtr x="-6788" y="13831"/>
                                        </p:animMotion>
                                      </p:childTnLst>
                                    </p:cTn>
                                  </p:par>
                                  <p:par>
                                    <p:cTn id="18" presetID="6" presetClass="emph" presetSubtype="0" autoRev="1" fill="hold" nodeType="withEffect">
                                      <p:stCondLst>
                                        <p:cond delay="2000"/>
                                      </p:stCondLst>
                                      <p:childTnLst>
                                        <p:animScale>
                                          <p:cBhvr>
                                            <p:cTn id="19" dur="750" fill="hold"/>
                                            <p:tgtEl>
                                              <p:spTgt spid="19"/>
                                            </p:tgtEl>
                                          </p:cBhvr>
                                          <p:by x="110000" y="110000"/>
                                        </p:animScale>
                                      </p:childTnLst>
                                    </p:cTn>
                                  </p:par>
                                  <p:par>
                                    <p:cTn id="20" presetID="2" presetClass="entr" presetSubtype="2" fill="hold" nodeType="withEffect">
                                      <p:stCondLst>
                                        <p:cond delay="200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500" fill="hold"/>
                                            <p:tgtEl>
                                              <p:spTgt spid="2"/>
                                            </p:tgtEl>
                                            <p:attrNameLst>
                                              <p:attrName>ppt_x</p:attrName>
                                            </p:attrNameLst>
                                          </p:cBhvr>
                                          <p:tavLst>
                                            <p:tav tm="0">
                                              <p:val>
                                                <p:strVal val="1+#ppt_w/2"/>
                                              </p:val>
                                            </p:tav>
                                            <p:tav tm="100000">
                                              <p:val>
                                                <p:strVal val="#ppt_x"/>
                                              </p:val>
                                            </p:tav>
                                          </p:tavLst>
                                        </p:anim>
                                        <p:anim calcmode="lin" valueType="num">
                                          <p:cBhvr additive="base">
                                            <p:cTn id="23" dur="1500" fill="hold"/>
                                            <p:tgtEl>
                                              <p:spTgt spid="2"/>
                                            </p:tgtEl>
                                            <p:attrNameLst>
                                              <p:attrName>ppt_y</p:attrName>
                                            </p:attrNameLst>
                                          </p:cBhvr>
                                          <p:tavLst>
                                            <p:tav tm="0">
                                              <p:val>
                                                <p:strVal val="#ppt_y"/>
                                              </p:val>
                                            </p:tav>
                                            <p:tav tm="100000">
                                              <p:val>
                                                <p:strVal val="#ppt_y"/>
                                              </p:val>
                                            </p:tav>
                                          </p:tavLst>
                                        </p:anim>
                                      </p:childTnLst>
                                    </p:cTn>
                                  </p:par>
                                  <p:par>
                                    <p:cTn id="24" presetID="10" presetClass="entr" presetSubtype="0" fill="hold" nodeType="withEffect">
                                      <p:stCondLst>
                                        <p:cond delay="150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childTnLst>
                                    </p:cTn>
                                  </p:par>
                                  <p:par>
                                    <p:cTn id="27" presetID="42" presetClass="path" presetSubtype="0" accel="50000" decel="50000" autoRev="1" fill="hold" nodeType="withEffect">
                                      <p:stCondLst>
                                        <p:cond delay="500"/>
                                      </p:stCondLst>
                                      <p:childTnLst>
                                        <p:animMotion origin="layout" path="M -1.38889E-6 3.47021E-6 L -0.20989 0.0849 " pathEditMode="relative" rAng="0" ptsTypes="AA">
                                          <p:cBhvr>
                                            <p:cTn id="28" dur="1000" fill="hold"/>
                                            <p:tgtEl>
                                              <p:spTgt spid="32"/>
                                            </p:tgtEl>
                                            <p:attrNameLst>
                                              <p:attrName>ppt_x</p:attrName>
                                              <p:attrName>ppt_y</p:attrName>
                                            </p:attrNameLst>
                                          </p:cBhvr>
                                          <p:rCtr x="-10503" y="4230"/>
                                        </p:animMotion>
                                      </p:childTnLst>
                                    </p:cTn>
                                  </p:par>
                                  <p:par>
                                    <p:cTn id="29" presetID="6" presetClass="emph" presetSubtype="0" autoRev="1" fill="hold" nodeType="withEffect">
                                      <p:stCondLst>
                                        <p:cond delay="2500"/>
                                      </p:stCondLst>
                                      <p:childTnLst>
                                        <p:animScale>
                                          <p:cBhvr>
                                            <p:cTn id="30" dur="750" fill="hold"/>
                                            <p:tgtEl>
                                              <p:spTgt spid="32"/>
                                            </p:tgtEl>
                                          </p:cBhvr>
                                          <p:by x="110000" y="110000"/>
                                        </p:animScale>
                                      </p:childTnLst>
                                    </p:cTn>
                                  </p:par>
                                  <p:par>
                                    <p:cTn id="31" presetID="2" presetClass="entr" presetSubtype="2" fill="hold" nodeType="withEffect">
                                      <p:stCondLst>
                                        <p:cond delay="250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1500" fill="hold"/>
                                            <p:tgtEl>
                                              <p:spTgt spid="3"/>
                                            </p:tgtEl>
                                            <p:attrNameLst>
                                              <p:attrName>ppt_x</p:attrName>
                                            </p:attrNameLst>
                                          </p:cBhvr>
                                          <p:tavLst>
                                            <p:tav tm="0">
                                              <p:val>
                                                <p:strVal val="1+#ppt_w/2"/>
                                              </p:val>
                                            </p:tav>
                                            <p:tav tm="100000">
                                              <p:val>
                                                <p:strVal val="#ppt_x"/>
                                              </p:val>
                                            </p:tav>
                                          </p:tavLst>
                                        </p:anim>
                                        <p:anim calcmode="lin" valueType="num">
                                          <p:cBhvr additive="base">
                                            <p:cTn id="34" dur="1500" fill="hold"/>
                                            <p:tgtEl>
                                              <p:spTgt spid="3"/>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20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childTnLst>
                                    </p:cTn>
                                  </p:par>
                                  <p:par>
                                    <p:cTn id="38" presetID="42" presetClass="path" presetSubtype="0" accel="50000" decel="50000" autoRev="1" fill="hold" nodeType="withEffect">
                                      <p:stCondLst>
                                        <p:cond delay="1000"/>
                                      </p:stCondLst>
                                      <p:childTnLst>
                                        <p:animMotion origin="layout" path="M -1.38889E-6 8.67552E-7 L -0.20191 -0.12473 " pathEditMode="relative" rAng="0" ptsTypes="AA">
                                          <p:cBhvr>
                                            <p:cTn id="39" dur="1000" fill="hold"/>
                                            <p:tgtEl>
                                              <p:spTgt spid="33"/>
                                            </p:tgtEl>
                                            <p:attrNameLst>
                                              <p:attrName>ppt_x</p:attrName>
                                              <p:attrName>ppt_y</p:attrName>
                                            </p:attrNameLst>
                                          </p:cBhvr>
                                          <p:rCtr x="-10104" y="-6236"/>
                                        </p:animMotion>
                                      </p:childTnLst>
                                    </p:cTn>
                                  </p:par>
                                  <p:par>
                                    <p:cTn id="40" presetID="6" presetClass="emph" presetSubtype="0" autoRev="1" fill="hold" nodeType="withEffect">
                                      <p:stCondLst>
                                        <p:cond delay="3000"/>
                                      </p:stCondLst>
                                      <p:childTnLst>
                                        <p:animScale>
                                          <p:cBhvr>
                                            <p:cTn id="41" dur="750" fill="hold"/>
                                            <p:tgtEl>
                                              <p:spTgt spid="33"/>
                                            </p:tgtEl>
                                          </p:cBhvr>
                                          <p:by x="110000" y="110000"/>
                                        </p:animScale>
                                      </p:childTnLst>
                                    </p:cTn>
                                  </p:par>
                                  <p:par>
                                    <p:cTn id="42" presetID="2" presetClass="entr" presetSubtype="2" fill="hold" nodeType="withEffect">
                                      <p:stCondLst>
                                        <p:cond delay="300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1500" fill="hold"/>
                                            <p:tgtEl>
                                              <p:spTgt spid="5"/>
                                            </p:tgtEl>
                                            <p:attrNameLst>
                                              <p:attrName>ppt_x</p:attrName>
                                            </p:attrNameLst>
                                          </p:cBhvr>
                                          <p:tavLst>
                                            <p:tav tm="0">
                                              <p:val>
                                                <p:strVal val="1+#ppt_w/2"/>
                                              </p:val>
                                            </p:tav>
                                            <p:tav tm="100000">
                                              <p:val>
                                                <p:strVal val="#ppt_x"/>
                                              </p:val>
                                            </p:tav>
                                          </p:tavLst>
                                        </p:anim>
                                        <p:anim calcmode="lin" valueType="num">
                                          <p:cBhvr additive="base">
                                            <p:cTn id="45" dur="1500" fill="hold"/>
                                            <p:tgtEl>
                                              <p:spTgt spid="5"/>
                                            </p:tgtEl>
                                            <p:attrNameLst>
                                              <p:attrName>ppt_y</p:attrName>
                                            </p:attrNameLst>
                                          </p:cBhvr>
                                          <p:tavLst>
                                            <p:tav tm="0">
                                              <p:val>
                                                <p:strVal val="#ppt_y"/>
                                              </p:val>
                                            </p:tav>
                                            <p:tav tm="100000">
                                              <p:val>
                                                <p:strVal val="#ppt_y"/>
                                              </p:val>
                                            </p:tav>
                                          </p:tavLst>
                                        </p:anim>
                                      </p:childTnLst>
                                    </p:cTn>
                                  </p:par>
                                  <p:par>
                                    <p:cTn id="46" presetID="10" presetClass="entr" presetSubtype="0" fill="hold" nodeType="withEffect">
                                      <p:stCondLst>
                                        <p:cond delay="250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childTnLst>
                                    </p:cTn>
                                  </p:par>
                                  <p:par>
                                    <p:cTn id="49" presetID="42" presetClass="path" presetSubtype="0" accel="50000" decel="50000" autoRev="1" fill="hold" nodeType="withEffect">
                                      <p:stCondLst>
                                        <p:cond delay="1500"/>
                                      </p:stCondLst>
                                      <p:childTnLst>
                                        <p:animMotion origin="layout" path="M 4.44444E-6 -3.16147E-6 L -0.13577 -0.29978 " pathEditMode="relative" rAng="0" ptsTypes="AA">
                                          <p:cBhvr>
                                            <p:cTn id="50" dur="1000" fill="hold"/>
                                            <p:tgtEl>
                                              <p:spTgt spid="34"/>
                                            </p:tgtEl>
                                            <p:attrNameLst>
                                              <p:attrName>ppt_x</p:attrName>
                                              <p:attrName>ppt_y</p:attrName>
                                            </p:attrNameLst>
                                          </p:cBhvr>
                                          <p:rCtr x="-6788" y="-15005"/>
                                        </p:animMotion>
                                      </p:childTnLst>
                                    </p:cTn>
                                  </p:par>
                                  <p:par>
                                    <p:cTn id="51" presetID="6" presetClass="emph" presetSubtype="0" autoRev="1" fill="hold" nodeType="withEffect">
                                      <p:stCondLst>
                                        <p:cond delay="3500"/>
                                      </p:stCondLst>
                                      <p:childTnLst>
                                        <p:animScale>
                                          <p:cBhvr>
                                            <p:cTn id="52" dur="750" fill="hold"/>
                                            <p:tgtEl>
                                              <p:spTgt spid="34"/>
                                            </p:tgtEl>
                                          </p:cBhvr>
                                          <p:by x="110000" y="110000"/>
                                        </p:animScale>
                                      </p:childTnLst>
                                    </p:cTn>
                                  </p:par>
                                  <p:par>
                                    <p:cTn id="53" presetID="2" presetClass="entr" presetSubtype="2" fill="hold" nodeType="withEffect">
                                      <p:stCondLst>
                                        <p:cond delay="350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1500" fill="hold"/>
                                            <p:tgtEl>
                                              <p:spTgt spid="7"/>
                                            </p:tgtEl>
                                            <p:attrNameLst>
                                              <p:attrName>ppt_x</p:attrName>
                                            </p:attrNameLst>
                                          </p:cBhvr>
                                          <p:tavLst>
                                            <p:tav tm="0">
                                              <p:val>
                                                <p:strVal val="1+#ppt_w/2"/>
                                              </p:val>
                                            </p:tav>
                                            <p:tav tm="100000">
                                              <p:val>
                                                <p:strVal val="#ppt_x"/>
                                              </p:val>
                                            </p:tav>
                                          </p:tavLst>
                                        </p:anim>
                                        <p:anim calcmode="lin" valueType="num">
                                          <p:cBhvr additive="base">
                                            <p:cTn id="56" dur="1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a:solidFill>
                <a:schemeClr val="tx1">
                  <a:lumMod val="90000"/>
                  <a:lumOff val="10000"/>
                </a:schemeClr>
              </a:solidFill>
              <a:sym typeface="+mn-ea"/>
            </a:endParaRPr>
          </a:p>
        </p:txBody>
      </p:sp>
      <p:grpSp>
        <p:nvGrpSpPr>
          <p:cNvPr id="26" name="组合 25"/>
          <p:cNvGrpSpPr/>
          <p:nvPr/>
        </p:nvGrpSpPr>
        <p:grpSpPr>
          <a:xfrm>
            <a:off x="1195951" y="5141357"/>
            <a:ext cx="2592000" cy="1359983"/>
            <a:chOff x="1219775" y="3082969"/>
            <a:chExt cx="1768050" cy="751116"/>
          </a:xfrm>
        </p:grpSpPr>
        <p:sp>
          <p:nvSpPr>
            <p:cNvPr id="27" name="MH_Text_1"/>
            <p:cNvSpPr/>
            <p:nvPr>
              <p:custDataLst>
                <p:tags r:id="rId12"/>
              </p:custDataLst>
            </p:nvPr>
          </p:nvSpPr>
          <p:spPr>
            <a:xfrm>
              <a:off x="1219775" y="3082969"/>
              <a:ext cx="1768050" cy="751116"/>
            </a:xfrm>
            <a:prstGeom prst="roundRect">
              <a:avLst>
                <a:gd name="adj" fmla="val 9524"/>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dirty="0">
                <a:solidFill>
                  <a:schemeClr val="tx1">
                    <a:lumMod val="90000"/>
                    <a:lumOff val="10000"/>
                  </a:schemeClr>
                </a:solidFill>
                <a:cs typeface="+mn-ea"/>
              </a:endParaRPr>
            </a:p>
          </p:txBody>
        </p:sp>
        <p:sp>
          <p:nvSpPr>
            <p:cNvPr id="28" name="MH_Text_2"/>
            <p:cNvSpPr txBox="1">
              <a:spLocks noChangeArrowheads="1"/>
            </p:cNvSpPr>
            <p:nvPr>
              <p:custDataLst>
                <p:tags r:id="rId13"/>
              </p:custDataLst>
            </p:nvPr>
          </p:nvSpPr>
          <p:spPr bwMode="auto">
            <a:xfrm>
              <a:off x="1327804" y="3156606"/>
              <a:ext cx="1634404" cy="6504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20000"/>
                </a:lnSpc>
                <a:defRPr/>
              </a:pPr>
              <a:r>
                <a:rPr lang="zh-CN" altLang="en-US" sz="1400" dirty="0">
                  <a:solidFill>
                    <a:schemeClr val="tx1">
                      <a:lumMod val="90000"/>
                      <a:lumOff val="10000"/>
                    </a:schemeClr>
                  </a:solidFill>
                  <a:latin typeface="+mn-lt"/>
                  <a:cs typeface="+mn-ea"/>
                  <a:sym typeface="+mn-lt"/>
                </a:rPr>
                <a:t>有效的可行性战略需要系统缜密的执行力管理推动，使战略落实到具体的行动布局上实施。</a:t>
              </a:r>
            </a:p>
          </p:txBody>
        </p:sp>
      </p:grpSp>
      <p:grpSp>
        <p:nvGrpSpPr>
          <p:cNvPr id="8" name="组合 7"/>
          <p:cNvGrpSpPr/>
          <p:nvPr/>
        </p:nvGrpSpPr>
        <p:grpSpPr>
          <a:xfrm>
            <a:off x="3814322" y="1220755"/>
            <a:ext cx="3722439" cy="3556996"/>
            <a:chOff x="2860291" y="915566"/>
            <a:chExt cx="2791829" cy="2667747"/>
          </a:xfrm>
        </p:grpSpPr>
        <p:pic>
          <p:nvPicPr>
            <p:cNvPr id="4" name="图片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860291" y="915566"/>
              <a:ext cx="2791829" cy="2667747"/>
            </a:xfrm>
            <a:prstGeom prst="rect">
              <a:avLst/>
            </a:prstGeom>
          </p:spPr>
        </p:pic>
        <p:sp>
          <p:nvSpPr>
            <p:cNvPr id="29" name="MH_Picture_3"/>
            <p:cNvSpPr/>
            <p:nvPr>
              <p:custDataLst>
                <p:tags r:id="rId11"/>
              </p:custDataLst>
            </p:nvPr>
          </p:nvSpPr>
          <p:spPr>
            <a:xfrm>
              <a:off x="2959727" y="1002432"/>
              <a:ext cx="2520000" cy="1548000"/>
            </a:xfrm>
            <a:prstGeom prst="rect">
              <a:avLst/>
            </a:prstGeom>
            <a:blipFill dpi="0" rotWithShape="1">
              <a:blip r:embed="rId1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grpSp>
      <p:grpSp>
        <p:nvGrpSpPr>
          <p:cNvPr id="9" name="组合 8"/>
          <p:cNvGrpSpPr/>
          <p:nvPr/>
        </p:nvGrpSpPr>
        <p:grpSpPr>
          <a:xfrm>
            <a:off x="7467804" y="1979308"/>
            <a:ext cx="3834691" cy="2313788"/>
            <a:chOff x="5600403" y="1484481"/>
            <a:chExt cx="2876018" cy="1735341"/>
          </a:xfrm>
        </p:grpSpPr>
        <p:pic>
          <p:nvPicPr>
            <p:cNvPr id="3" name="图片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600403" y="1484481"/>
              <a:ext cx="2876018" cy="1735341"/>
            </a:xfrm>
            <a:prstGeom prst="rect">
              <a:avLst/>
            </a:prstGeom>
          </p:spPr>
        </p:pic>
        <p:sp>
          <p:nvSpPr>
            <p:cNvPr id="30" name="MH_Picture_3"/>
            <p:cNvSpPr/>
            <p:nvPr>
              <p:custDataLst>
                <p:tags r:id="rId10"/>
              </p:custDataLst>
            </p:nvPr>
          </p:nvSpPr>
          <p:spPr>
            <a:xfrm>
              <a:off x="5948103" y="1570200"/>
              <a:ext cx="2196000" cy="1404000"/>
            </a:xfrm>
            <a:prstGeom prst="rect">
              <a:avLst/>
            </a:prstGeom>
            <a:blipFill dpi="0" rotWithShape="1">
              <a:blip r:embed="rId17" cstate="print">
                <a:extLst>
                  <a:ext uri="{BEBA8EAE-BF5A-486C-A8C5-ECC9F3942E4B}">
                    <a14:imgProps xmlns:a14="http://schemas.microsoft.com/office/drawing/2010/main">
                      <a14:imgLayer>
                        <a14:imgEffect>
                          <a14:brightnessContrast contrast="20000"/>
                        </a14:imgEffect>
                        <a14:imgEffect>
                          <a14:colorTemperature colorTemp="53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grpSp>
      <p:grpSp>
        <p:nvGrpSpPr>
          <p:cNvPr id="6" name="组合 5"/>
          <p:cNvGrpSpPr/>
          <p:nvPr/>
        </p:nvGrpSpPr>
        <p:grpSpPr>
          <a:xfrm>
            <a:off x="1345106" y="1935361"/>
            <a:ext cx="2255217" cy="2754792"/>
            <a:chOff x="1008379" y="1451521"/>
            <a:chExt cx="1691413" cy="2066094"/>
          </a:xfrm>
        </p:grpSpPr>
        <p:pic>
          <p:nvPicPr>
            <p:cNvPr id="5" name="图片 4"/>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08379" y="1451521"/>
              <a:ext cx="1691413" cy="2066094"/>
            </a:xfrm>
            <a:prstGeom prst="rect">
              <a:avLst/>
            </a:prstGeom>
          </p:spPr>
        </p:pic>
        <p:sp>
          <p:nvSpPr>
            <p:cNvPr id="31" name="MH_Picture_3"/>
            <p:cNvSpPr/>
            <p:nvPr>
              <p:custDataLst>
                <p:tags r:id="rId9"/>
              </p:custDataLst>
            </p:nvPr>
          </p:nvSpPr>
          <p:spPr>
            <a:xfrm>
              <a:off x="1272820" y="1607765"/>
              <a:ext cx="1093379" cy="1403984"/>
            </a:xfrm>
            <a:prstGeom prst="rect">
              <a:avLst/>
            </a:prstGeom>
            <a:blipFill dpi="0" rotWithShape="1">
              <a:blip r:embed="rId1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grpSp>
      <p:grpSp>
        <p:nvGrpSpPr>
          <p:cNvPr id="11" name="组合 10"/>
          <p:cNvGrpSpPr/>
          <p:nvPr/>
        </p:nvGrpSpPr>
        <p:grpSpPr>
          <a:xfrm>
            <a:off x="1537127" y="4442585"/>
            <a:ext cx="1728000" cy="480000"/>
            <a:chOff x="755736" y="3089454"/>
            <a:chExt cx="1440000" cy="400050"/>
          </a:xfrm>
        </p:grpSpPr>
        <p:sp>
          <p:nvSpPr>
            <p:cNvPr id="12" name="圆角矩形 11"/>
            <p:cNvSpPr/>
            <p:nvPr/>
          </p:nvSpPr>
          <p:spPr>
            <a:xfrm>
              <a:off x="755736" y="3095831"/>
              <a:ext cx="1440000" cy="360000"/>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tx1">
                    <a:lumMod val="90000"/>
                    <a:lumOff val="10000"/>
                  </a:schemeClr>
                </a:solidFill>
              </a:endParaRPr>
            </a:p>
          </p:txBody>
        </p:sp>
        <p:sp>
          <p:nvSpPr>
            <p:cNvPr id="13" name="MH_SubTitle_1"/>
            <p:cNvSpPr/>
            <p:nvPr>
              <p:custDataLst>
                <p:tags r:id="rId8"/>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65" b="1" dirty="0">
                  <a:solidFill>
                    <a:schemeClr val="tx1">
                      <a:lumMod val="90000"/>
                      <a:lumOff val="10000"/>
                    </a:schemeClr>
                  </a:solidFill>
                </a:rPr>
                <a:t>添加标题</a:t>
              </a:r>
            </a:p>
          </p:txBody>
        </p:sp>
      </p:grpSp>
      <p:grpSp>
        <p:nvGrpSpPr>
          <p:cNvPr id="20" name="组合 19"/>
          <p:cNvGrpSpPr/>
          <p:nvPr/>
        </p:nvGrpSpPr>
        <p:grpSpPr>
          <a:xfrm>
            <a:off x="4995316" y="4442585"/>
            <a:ext cx="1728000" cy="480000"/>
            <a:chOff x="755736" y="3089454"/>
            <a:chExt cx="1440000" cy="400050"/>
          </a:xfrm>
        </p:grpSpPr>
        <p:sp>
          <p:nvSpPr>
            <p:cNvPr id="21" name="圆角矩形 20"/>
            <p:cNvSpPr/>
            <p:nvPr/>
          </p:nvSpPr>
          <p:spPr>
            <a:xfrm>
              <a:off x="755736" y="3095831"/>
              <a:ext cx="1440000" cy="360000"/>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tx1">
                    <a:lumMod val="90000"/>
                    <a:lumOff val="10000"/>
                  </a:schemeClr>
                </a:solidFill>
              </a:endParaRPr>
            </a:p>
          </p:txBody>
        </p:sp>
        <p:sp>
          <p:nvSpPr>
            <p:cNvPr id="22" name="MH_SubTitle_1"/>
            <p:cNvSpPr/>
            <p:nvPr>
              <p:custDataLst>
                <p:tags r:id="rId7"/>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65" b="1" dirty="0">
                  <a:solidFill>
                    <a:schemeClr val="tx1">
                      <a:lumMod val="90000"/>
                      <a:lumOff val="10000"/>
                    </a:schemeClr>
                  </a:solidFill>
                </a:rPr>
                <a:t>添加标题</a:t>
              </a:r>
            </a:p>
          </p:txBody>
        </p:sp>
      </p:grpSp>
      <p:grpSp>
        <p:nvGrpSpPr>
          <p:cNvPr id="23" name="组合 22"/>
          <p:cNvGrpSpPr/>
          <p:nvPr/>
        </p:nvGrpSpPr>
        <p:grpSpPr>
          <a:xfrm>
            <a:off x="8449123" y="4442585"/>
            <a:ext cx="1728000" cy="480000"/>
            <a:chOff x="755736" y="3089454"/>
            <a:chExt cx="1440000" cy="400050"/>
          </a:xfrm>
        </p:grpSpPr>
        <p:sp>
          <p:nvSpPr>
            <p:cNvPr id="24" name="圆角矩形 23"/>
            <p:cNvSpPr/>
            <p:nvPr/>
          </p:nvSpPr>
          <p:spPr>
            <a:xfrm>
              <a:off x="755736" y="3095831"/>
              <a:ext cx="1440000" cy="360000"/>
            </a:xfrm>
            <a:prstGeom prst="roundRect">
              <a:avLst>
                <a:gd name="adj" fmla="val 50000"/>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413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a:solidFill>
                  <a:schemeClr val="tx1">
                    <a:lumMod val="90000"/>
                    <a:lumOff val="10000"/>
                  </a:schemeClr>
                </a:solidFill>
              </a:endParaRPr>
            </a:p>
          </p:txBody>
        </p:sp>
        <p:sp>
          <p:nvSpPr>
            <p:cNvPr id="25" name="MH_SubTitle_1"/>
            <p:cNvSpPr/>
            <p:nvPr>
              <p:custDataLst>
                <p:tags r:id="rId6"/>
              </p:custDataLst>
            </p:nvPr>
          </p:nvSpPr>
          <p:spPr>
            <a:xfrm>
              <a:off x="838232" y="3089454"/>
              <a:ext cx="1275010" cy="400050"/>
            </a:xfrm>
            <a:prstGeom prst="rect">
              <a:avLst/>
            </a:prstGeom>
            <a:no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65" b="1" dirty="0">
                  <a:solidFill>
                    <a:schemeClr val="tx1">
                      <a:lumMod val="90000"/>
                      <a:lumOff val="10000"/>
                    </a:schemeClr>
                  </a:solidFill>
                </a:rPr>
                <a:t>添加标题</a:t>
              </a:r>
            </a:p>
          </p:txBody>
        </p:sp>
      </p:grpSp>
      <p:grpSp>
        <p:nvGrpSpPr>
          <p:cNvPr id="32" name="组合 31"/>
          <p:cNvGrpSpPr/>
          <p:nvPr/>
        </p:nvGrpSpPr>
        <p:grpSpPr>
          <a:xfrm>
            <a:off x="4608728" y="5099321"/>
            <a:ext cx="2640000" cy="1359983"/>
            <a:chOff x="1219775" y="3082969"/>
            <a:chExt cx="1768050" cy="751116"/>
          </a:xfrm>
        </p:grpSpPr>
        <p:sp>
          <p:nvSpPr>
            <p:cNvPr id="33" name="MH_Text_1"/>
            <p:cNvSpPr/>
            <p:nvPr>
              <p:custDataLst>
                <p:tags r:id="rId4"/>
              </p:custDataLst>
            </p:nvPr>
          </p:nvSpPr>
          <p:spPr>
            <a:xfrm>
              <a:off x="1219775" y="3082969"/>
              <a:ext cx="1768050" cy="751116"/>
            </a:xfrm>
            <a:prstGeom prst="roundRect">
              <a:avLst>
                <a:gd name="adj" fmla="val 9524"/>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dirty="0">
                <a:solidFill>
                  <a:schemeClr val="tx1">
                    <a:lumMod val="90000"/>
                    <a:lumOff val="10000"/>
                  </a:schemeClr>
                </a:solidFill>
                <a:cs typeface="+mn-ea"/>
              </a:endParaRPr>
            </a:p>
          </p:txBody>
        </p:sp>
        <p:sp>
          <p:nvSpPr>
            <p:cNvPr id="34" name="MH_Text_2"/>
            <p:cNvSpPr txBox="1">
              <a:spLocks noChangeArrowheads="1"/>
            </p:cNvSpPr>
            <p:nvPr>
              <p:custDataLst>
                <p:tags r:id="rId5"/>
              </p:custDataLst>
            </p:nvPr>
          </p:nvSpPr>
          <p:spPr bwMode="auto">
            <a:xfrm>
              <a:off x="1327412" y="3156606"/>
              <a:ext cx="1634404" cy="6504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20000"/>
                </a:lnSpc>
                <a:defRPr/>
              </a:pPr>
              <a:r>
                <a:rPr lang="zh-CN" altLang="en-US" sz="1400" dirty="0">
                  <a:solidFill>
                    <a:schemeClr val="tx1">
                      <a:lumMod val="90000"/>
                      <a:lumOff val="10000"/>
                    </a:schemeClr>
                  </a:solidFill>
                  <a:latin typeface="+mn-lt"/>
                  <a:cs typeface="+mn-ea"/>
                  <a:sym typeface="+mn-lt"/>
                </a:rPr>
                <a:t>有了战略的大方向指导，便需要严格规范的制度严密推行，从而调动成员的积极性和</a:t>
              </a:r>
              <a:r>
                <a:rPr lang="zh-CN" altLang="en-US" sz="1400" dirty="0" smtClean="0">
                  <a:solidFill>
                    <a:schemeClr val="tx1">
                      <a:lumMod val="90000"/>
                      <a:lumOff val="10000"/>
                    </a:schemeClr>
                  </a:solidFill>
                  <a:latin typeface="+mn-lt"/>
                  <a:cs typeface="+mn-ea"/>
                  <a:sym typeface="+mn-lt"/>
                </a:rPr>
                <a:t>主观能动性。</a:t>
              </a:r>
            </a:p>
          </p:txBody>
        </p:sp>
      </p:grpSp>
      <p:grpSp>
        <p:nvGrpSpPr>
          <p:cNvPr id="35" name="组合 34"/>
          <p:cNvGrpSpPr/>
          <p:nvPr/>
        </p:nvGrpSpPr>
        <p:grpSpPr>
          <a:xfrm>
            <a:off x="8065123" y="5099321"/>
            <a:ext cx="2736000" cy="1359983"/>
            <a:chOff x="1219775" y="3082969"/>
            <a:chExt cx="1768050" cy="751116"/>
          </a:xfrm>
        </p:grpSpPr>
        <p:sp>
          <p:nvSpPr>
            <p:cNvPr id="36" name="MH_Text_1"/>
            <p:cNvSpPr/>
            <p:nvPr>
              <p:custDataLst>
                <p:tags r:id="rId2"/>
              </p:custDataLst>
            </p:nvPr>
          </p:nvSpPr>
          <p:spPr>
            <a:xfrm>
              <a:off x="1219775" y="3082969"/>
              <a:ext cx="1768050" cy="751116"/>
            </a:xfrm>
            <a:prstGeom prst="roundRect">
              <a:avLst>
                <a:gd name="adj" fmla="val 9524"/>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zh-CN" altLang="en-US" sz="2135" b="1" kern="0" dirty="0">
                <a:solidFill>
                  <a:schemeClr val="tx1">
                    <a:lumMod val="90000"/>
                    <a:lumOff val="10000"/>
                  </a:schemeClr>
                </a:solidFill>
                <a:cs typeface="+mn-ea"/>
              </a:endParaRPr>
            </a:p>
          </p:txBody>
        </p:sp>
        <p:sp>
          <p:nvSpPr>
            <p:cNvPr id="37" name="MH_Text_2"/>
            <p:cNvSpPr txBox="1">
              <a:spLocks noChangeArrowheads="1"/>
            </p:cNvSpPr>
            <p:nvPr>
              <p:custDataLst>
                <p:tags r:id="rId3"/>
              </p:custDataLst>
            </p:nvPr>
          </p:nvSpPr>
          <p:spPr bwMode="auto">
            <a:xfrm>
              <a:off x="1326668" y="3156606"/>
              <a:ext cx="1634404" cy="6504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1400" dirty="0">
                  <a:solidFill>
                    <a:schemeClr val="tx1">
                      <a:lumMod val="90000"/>
                      <a:lumOff val="10000"/>
                    </a:schemeClr>
                  </a:solidFill>
                  <a:latin typeface="+mn-lt"/>
                  <a:cs typeface="+mn-ea"/>
                  <a:sym typeface="+mn-lt"/>
                </a:rPr>
                <a:t>具体到项目的实际推行过程中，或多或少会遇到问题或随机性危机，除了防范于未然外，临场应变能力同样有效的把握大局稳定</a:t>
              </a:r>
              <a:r>
                <a:rPr lang="zh-CN" altLang="en-US" sz="1400" dirty="0" smtClean="0">
                  <a:solidFill>
                    <a:schemeClr val="tx1">
                      <a:lumMod val="90000"/>
                      <a:lumOff val="10000"/>
                    </a:schemeClr>
                  </a:solidFill>
                  <a:latin typeface="+mn-lt"/>
                  <a:cs typeface="+mn-ea"/>
                  <a:sym typeface="+mn-lt"/>
                </a:rPr>
                <a:t>进行。</a:t>
              </a:r>
            </a:p>
          </p:txBody>
        </p:sp>
      </p:grpSp>
    </p:spTree>
    <p:custDataLst>
      <p:tags r:id="rId1"/>
    </p:custData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10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14:bounceEnd="50000">
                                          <p:cBhvr additive="base">
                                            <p:cTn id="15" dur="10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750" fill="hold"/>
                                            <p:tgtEl>
                                              <p:spTgt spid="11"/>
                                            </p:tgtEl>
                                            <p:attrNameLst>
                                              <p:attrName>ppt_w</p:attrName>
                                            </p:attrNameLst>
                                          </p:cBhvr>
                                          <p:tavLst>
                                            <p:tav tm="0">
                                              <p:val>
                                                <p:fltVal val="0"/>
                                              </p:val>
                                            </p:tav>
                                            <p:tav tm="100000">
                                              <p:val>
                                                <p:strVal val="#ppt_w"/>
                                              </p:val>
                                            </p:tav>
                                          </p:tavLst>
                                        </p:anim>
                                        <p:anim calcmode="lin" valueType="num">
                                          <p:cBhvr>
                                            <p:cTn id="21" dur="750" fill="hold"/>
                                            <p:tgtEl>
                                              <p:spTgt spid="11"/>
                                            </p:tgtEl>
                                            <p:attrNameLst>
                                              <p:attrName>ppt_h</p:attrName>
                                            </p:attrNameLst>
                                          </p:cBhvr>
                                          <p:tavLst>
                                            <p:tav tm="0">
                                              <p:val>
                                                <p:fltVal val="0"/>
                                              </p:val>
                                            </p:tav>
                                            <p:tav tm="100000">
                                              <p:val>
                                                <p:strVal val="#ppt_h"/>
                                              </p:val>
                                            </p:tav>
                                          </p:tavLst>
                                        </p:anim>
                                        <p:animEffect transition="in" filter="fade">
                                          <p:cBhvr>
                                            <p:cTn id="22" dur="750"/>
                                            <p:tgtEl>
                                              <p:spTgt spid="11"/>
                                            </p:tgtEl>
                                          </p:cBhvr>
                                        </p:animEffect>
                                      </p:childTnLst>
                                    </p:cTn>
                                  </p:par>
                                  <p:par>
                                    <p:cTn id="23" presetID="53" presetClass="entr" presetSubtype="16" fill="hold" nodeType="withEffect">
                                      <p:stCondLst>
                                        <p:cond delay="5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750" fill="hold"/>
                                            <p:tgtEl>
                                              <p:spTgt spid="20"/>
                                            </p:tgtEl>
                                            <p:attrNameLst>
                                              <p:attrName>ppt_w</p:attrName>
                                            </p:attrNameLst>
                                          </p:cBhvr>
                                          <p:tavLst>
                                            <p:tav tm="0">
                                              <p:val>
                                                <p:fltVal val="0"/>
                                              </p:val>
                                            </p:tav>
                                            <p:tav tm="100000">
                                              <p:val>
                                                <p:strVal val="#ppt_w"/>
                                              </p:val>
                                            </p:tav>
                                          </p:tavLst>
                                        </p:anim>
                                        <p:anim calcmode="lin" valueType="num">
                                          <p:cBhvr>
                                            <p:cTn id="26" dur="750" fill="hold"/>
                                            <p:tgtEl>
                                              <p:spTgt spid="20"/>
                                            </p:tgtEl>
                                            <p:attrNameLst>
                                              <p:attrName>ppt_h</p:attrName>
                                            </p:attrNameLst>
                                          </p:cBhvr>
                                          <p:tavLst>
                                            <p:tav tm="0">
                                              <p:val>
                                                <p:fltVal val="0"/>
                                              </p:val>
                                            </p:tav>
                                            <p:tav tm="100000">
                                              <p:val>
                                                <p:strVal val="#ppt_h"/>
                                              </p:val>
                                            </p:tav>
                                          </p:tavLst>
                                        </p:anim>
                                        <p:animEffect transition="in" filter="fade">
                                          <p:cBhvr>
                                            <p:cTn id="27" dur="750"/>
                                            <p:tgtEl>
                                              <p:spTgt spid="20"/>
                                            </p:tgtEl>
                                          </p:cBhvr>
                                        </p:animEffect>
                                      </p:childTnLst>
                                    </p:cTn>
                                  </p:par>
                                  <p:par>
                                    <p:cTn id="28" presetID="53" presetClass="entr" presetSubtype="16" fill="hold" nodeType="withEffect">
                                      <p:stCondLst>
                                        <p:cond delay="10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750" fill="hold"/>
                                            <p:tgtEl>
                                              <p:spTgt spid="23"/>
                                            </p:tgtEl>
                                            <p:attrNameLst>
                                              <p:attrName>ppt_w</p:attrName>
                                            </p:attrNameLst>
                                          </p:cBhvr>
                                          <p:tavLst>
                                            <p:tav tm="0">
                                              <p:val>
                                                <p:fltVal val="0"/>
                                              </p:val>
                                            </p:tav>
                                            <p:tav tm="100000">
                                              <p:val>
                                                <p:strVal val="#ppt_w"/>
                                              </p:val>
                                            </p:tav>
                                          </p:tavLst>
                                        </p:anim>
                                        <p:anim calcmode="lin" valueType="num">
                                          <p:cBhvr>
                                            <p:cTn id="31" dur="750" fill="hold"/>
                                            <p:tgtEl>
                                              <p:spTgt spid="23"/>
                                            </p:tgtEl>
                                            <p:attrNameLst>
                                              <p:attrName>ppt_h</p:attrName>
                                            </p:attrNameLst>
                                          </p:cBhvr>
                                          <p:tavLst>
                                            <p:tav tm="0">
                                              <p:val>
                                                <p:fltVal val="0"/>
                                              </p:val>
                                            </p:tav>
                                            <p:tav tm="100000">
                                              <p:val>
                                                <p:strVal val="#ppt_h"/>
                                              </p:val>
                                            </p:tav>
                                          </p:tavLst>
                                        </p:anim>
                                        <p:animEffect transition="in" filter="fade">
                                          <p:cBhvr>
                                            <p:cTn id="32" dur="750"/>
                                            <p:tgtEl>
                                              <p:spTgt spid="23"/>
                                            </p:tgtEl>
                                          </p:cBhvr>
                                        </p:animEffect>
                                      </p:childTnLst>
                                    </p:cTn>
                                  </p:par>
                                </p:childTnLst>
                              </p:cTn>
                            </p:par>
                            <p:par>
                              <p:cTn id="33" fill="hold">
                                <p:stCondLst>
                                  <p:cond delay="2000"/>
                                </p:stCondLst>
                                <p:childTnLst>
                                  <p:par>
                                    <p:cTn id="34" presetID="23" presetClass="entr" presetSubtype="36"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6*min(max(#ppt_w*#ppt_h,.3),1)-7.4)/-.7*#ppt_w"/>
                                              </p:val>
                                            </p:tav>
                                            <p:tav tm="100000">
                                              <p:val>
                                                <p:strVal val="#ppt_w"/>
                                              </p:val>
                                            </p:tav>
                                          </p:tavLst>
                                        </p:anim>
                                        <p:anim calcmode="lin" valueType="num">
                                          <p:cBhvr>
                                            <p:cTn id="37" dur="1000" fill="hold"/>
                                            <p:tgtEl>
                                              <p:spTgt spid="26"/>
                                            </p:tgtEl>
                                            <p:attrNameLst>
                                              <p:attrName>ppt_h</p:attrName>
                                            </p:attrNameLst>
                                          </p:cBhvr>
                                          <p:tavLst>
                                            <p:tav tm="0">
                                              <p:val>
                                                <p:strVal val="(6*min(max(#ppt_w*#ppt_h,.3),1)-7.4)/-.7*#ppt_h"/>
                                              </p:val>
                                            </p:tav>
                                            <p:tav tm="100000">
                                              <p:val>
                                                <p:strVal val="#ppt_h"/>
                                              </p:val>
                                            </p:tav>
                                          </p:tavLst>
                                        </p:anim>
                                        <p:anim calcmode="lin" valueType="num">
                                          <p:cBhvr>
                                            <p:cTn id="38" dur="1000" fill="hold"/>
                                            <p:tgtEl>
                                              <p:spTgt spid="26"/>
                                            </p:tgtEl>
                                            <p:attrNameLst>
                                              <p:attrName>ppt_x</p:attrName>
                                            </p:attrNameLst>
                                          </p:cBhvr>
                                          <p:tavLst>
                                            <p:tav tm="0">
                                              <p:val>
                                                <p:fltVal val="0.5"/>
                                              </p:val>
                                            </p:tav>
                                            <p:tav tm="100000">
                                              <p:val>
                                                <p:strVal val="#ppt_x"/>
                                              </p:val>
                                            </p:tav>
                                          </p:tavLst>
                                        </p:anim>
                                        <p:anim calcmode="lin" valueType="num">
                                          <p:cBhvr>
                                            <p:cTn id="39" dur="10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40" fill="hold">
                                <p:stCondLst>
                                  <p:cond delay="3000"/>
                                </p:stCondLst>
                                <p:childTnLst>
                                  <p:par>
                                    <p:cTn id="41" presetID="23" presetClass="entr" presetSubtype="36"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strVal val="(6*min(max(#ppt_w*#ppt_h,.3),1)-7.4)/-.7*#ppt_w"/>
                                              </p:val>
                                            </p:tav>
                                            <p:tav tm="100000">
                                              <p:val>
                                                <p:strVal val="#ppt_w"/>
                                              </p:val>
                                            </p:tav>
                                          </p:tavLst>
                                        </p:anim>
                                        <p:anim calcmode="lin" valueType="num">
                                          <p:cBhvr>
                                            <p:cTn id="44" dur="1000" fill="hold"/>
                                            <p:tgtEl>
                                              <p:spTgt spid="32"/>
                                            </p:tgtEl>
                                            <p:attrNameLst>
                                              <p:attrName>ppt_h</p:attrName>
                                            </p:attrNameLst>
                                          </p:cBhvr>
                                          <p:tavLst>
                                            <p:tav tm="0">
                                              <p:val>
                                                <p:strVal val="(6*min(max(#ppt_w*#ppt_h,.3),1)-7.4)/-.7*#ppt_h"/>
                                              </p:val>
                                            </p:tav>
                                            <p:tav tm="100000">
                                              <p:val>
                                                <p:strVal val="#ppt_h"/>
                                              </p:val>
                                            </p:tav>
                                          </p:tavLst>
                                        </p:anim>
                                        <p:anim calcmode="lin" valueType="num">
                                          <p:cBhvr>
                                            <p:cTn id="45" dur="1000" fill="hold"/>
                                            <p:tgtEl>
                                              <p:spTgt spid="32"/>
                                            </p:tgtEl>
                                            <p:attrNameLst>
                                              <p:attrName>ppt_x</p:attrName>
                                            </p:attrNameLst>
                                          </p:cBhvr>
                                          <p:tavLst>
                                            <p:tav tm="0">
                                              <p:val>
                                                <p:fltVal val="0.5"/>
                                              </p:val>
                                            </p:tav>
                                            <p:tav tm="100000">
                                              <p:val>
                                                <p:strVal val="#ppt_x"/>
                                              </p:val>
                                            </p:tav>
                                          </p:tavLst>
                                        </p:anim>
                                        <p:anim calcmode="lin" valueType="num">
                                          <p:cBhvr>
                                            <p:cTn id="46" dur="10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4000"/>
                                </p:stCondLst>
                                <p:childTnLst>
                                  <p:par>
                                    <p:cTn id="48" presetID="23" presetClass="entr" presetSubtype="3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1000" fill="hold"/>
                                            <p:tgtEl>
                                              <p:spTgt spid="35"/>
                                            </p:tgtEl>
                                            <p:attrNameLst>
                                              <p:attrName>ppt_w</p:attrName>
                                            </p:attrNameLst>
                                          </p:cBhvr>
                                          <p:tavLst>
                                            <p:tav tm="0">
                                              <p:val>
                                                <p:strVal val="(6*min(max(#ppt_w*#ppt_h,.3),1)-7.4)/-.7*#ppt_w"/>
                                              </p:val>
                                            </p:tav>
                                            <p:tav tm="100000">
                                              <p:val>
                                                <p:strVal val="#ppt_w"/>
                                              </p:val>
                                            </p:tav>
                                          </p:tavLst>
                                        </p:anim>
                                        <p:anim calcmode="lin" valueType="num">
                                          <p:cBhvr>
                                            <p:cTn id="51" dur="1000" fill="hold"/>
                                            <p:tgtEl>
                                              <p:spTgt spid="35"/>
                                            </p:tgtEl>
                                            <p:attrNameLst>
                                              <p:attrName>ppt_h</p:attrName>
                                            </p:attrNameLst>
                                          </p:cBhvr>
                                          <p:tavLst>
                                            <p:tav tm="0">
                                              <p:val>
                                                <p:strVal val="(6*min(max(#ppt_w*#ppt_h,.3),1)-7.4)/-.7*#ppt_h"/>
                                              </p:val>
                                            </p:tav>
                                            <p:tav tm="100000">
                                              <p:val>
                                                <p:strVal val="#ppt_h"/>
                                              </p:val>
                                            </p:tav>
                                          </p:tavLst>
                                        </p:anim>
                                        <p:anim calcmode="lin" valueType="num">
                                          <p:cBhvr>
                                            <p:cTn id="52" dur="1000" fill="hold"/>
                                            <p:tgtEl>
                                              <p:spTgt spid="35"/>
                                            </p:tgtEl>
                                            <p:attrNameLst>
                                              <p:attrName>ppt_x</p:attrName>
                                            </p:attrNameLst>
                                          </p:cBhvr>
                                          <p:tavLst>
                                            <p:tav tm="0">
                                              <p:val>
                                                <p:fltVal val="0.5"/>
                                              </p:val>
                                            </p:tav>
                                            <p:tav tm="100000">
                                              <p:val>
                                                <p:strVal val="#ppt_x"/>
                                              </p:val>
                                            </p:tav>
                                          </p:tavLst>
                                        </p:anim>
                                        <p:anim calcmode="lin" valueType="num">
                                          <p:cBhvr>
                                            <p:cTn id="53" dur="1000" fill="hold"/>
                                            <p:tgtEl>
                                              <p:spTgt spid="3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750" fill="hold"/>
                                            <p:tgtEl>
                                              <p:spTgt spid="11"/>
                                            </p:tgtEl>
                                            <p:attrNameLst>
                                              <p:attrName>ppt_w</p:attrName>
                                            </p:attrNameLst>
                                          </p:cBhvr>
                                          <p:tavLst>
                                            <p:tav tm="0">
                                              <p:val>
                                                <p:fltVal val="0"/>
                                              </p:val>
                                            </p:tav>
                                            <p:tav tm="100000">
                                              <p:val>
                                                <p:strVal val="#ppt_w"/>
                                              </p:val>
                                            </p:tav>
                                          </p:tavLst>
                                        </p:anim>
                                        <p:anim calcmode="lin" valueType="num">
                                          <p:cBhvr>
                                            <p:cTn id="21" dur="750" fill="hold"/>
                                            <p:tgtEl>
                                              <p:spTgt spid="11"/>
                                            </p:tgtEl>
                                            <p:attrNameLst>
                                              <p:attrName>ppt_h</p:attrName>
                                            </p:attrNameLst>
                                          </p:cBhvr>
                                          <p:tavLst>
                                            <p:tav tm="0">
                                              <p:val>
                                                <p:fltVal val="0"/>
                                              </p:val>
                                            </p:tav>
                                            <p:tav tm="100000">
                                              <p:val>
                                                <p:strVal val="#ppt_h"/>
                                              </p:val>
                                            </p:tav>
                                          </p:tavLst>
                                        </p:anim>
                                        <p:animEffect transition="in" filter="fade">
                                          <p:cBhvr>
                                            <p:cTn id="22" dur="750"/>
                                            <p:tgtEl>
                                              <p:spTgt spid="11"/>
                                            </p:tgtEl>
                                          </p:cBhvr>
                                        </p:animEffect>
                                      </p:childTnLst>
                                    </p:cTn>
                                  </p:par>
                                  <p:par>
                                    <p:cTn id="23" presetID="53" presetClass="entr" presetSubtype="16" fill="hold" nodeType="withEffect">
                                      <p:stCondLst>
                                        <p:cond delay="5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750" fill="hold"/>
                                            <p:tgtEl>
                                              <p:spTgt spid="20"/>
                                            </p:tgtEl>
                                            <p:attrNameLst>
                                              <p:attrName>ppt_w</p:attrName>
                                            </p:attrNameLst>
                                          </p:cBhvr>
                                          <p:tavLst>
                                            <p:tav tm="0">
                                              <p:val>
                                                <p:fltVal val="0"/>
                                              </p:val>
                                            </p:tav>
                                            <p:tav tm="100000">
                                              <p:val>
                                                <p:strVal val="#ppt_w"/>
                                              </p:val>
                                            </p:tav>
                                          </p:tavLst>
                                        </p:anim>
                                        <p:anim calcmode="lin" valueType="num">
                                          <p:cBhvr>
                                            <p:cTn id="26" dur="750" fill="hold"/>
                                            <p:tgtEl>
                                              <p:spTgt spid="20"/>
                                            </p:tgtEl>
                                            <p:attrNameLst>
                                              <p:attrName>ppt_h</p:attrName>
                                            </p:attrNameLst>
                                          </p:cBhvr>
                                          <p:tavLst>
                                            <p:tav tm="0">
                                              <p:val>
                                                <p:fltVal val="0"/>
                                              </p:val>
                                            </p:tav>
                                            <p:tav tm="100000">
                                              <p:val>
                                                <p:strVal val="#ppt_h"/>
                                              </p:val>
                                            </p:tav>
                                          </p:tavLst>
                                        </p:anim>
                                        <p:animEffect transition="in" filter="fade">
                                          <p:cBhvr>
                                            <p:cTn id="27" dur="750"/>
                                            <p:tgtEl>
                                              <p:spTgt spid="20"/>
                                            </p:tgtEl>
                                          </p:cBhvr>
                                        </p:animEffect>
                                      </p:childTnLst>
                                    </p:cTn>
                                  </p:par>
                                  <p:par>
                                    <p:cTn id="28" presetID="53" presetClass="entr" presetSubtype="16" fill="hold" nodeType="withEffect">
                                      <p:stCondLst>
                                        <p:cond delay="10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750" fill="hold"/>
                                            <p:tgtEl>
                                              <p:spTgt spid="23"/>
                                            </p:tgtEl>
                                            <p:attrNameLst>
                                              <p:attrName>ppt_w</p:attrName>
                                            </p:attrNameLst>
                                          </p:cBhvr>
                                          <p:tavLst>
                                            <p:tav tm="0">
                                              <p:val>
                                                <p:fltVal val="0"/>
                                              </p:val>
                                            </p:tav>
                                            <p:tav tm="100000">
                                              <p:val>
                                                <p:strVal val="#ppt_w"/>
                                              </p:val>
                                            </p:tav>
                                          </p:tavLst>
                                        </p:anim>
                                        <p:anim calcmode="lin" valueType="num">
                                          <p:cBhvr>
                                            <p:cTn id="31" dur="750" fill="hold"/>
                                            <p:tgtEl>
                                              <p:spTgt spid="23"/>
                                            </p:tgtEl>
                                            <p:attrNameLst>
                                              <p:attrName>ppt_h</p:attrName>
                                            </p:attrNameLst>
                                          </p:cBhvr>
                                          <p:tavLst>
                                            <p:tav tm="0">
                                              <p:val>
                                                <p:fltVal val="0"/>
                                              </p:val>
                                            </p:tav>
                                            <p:tav tm="100000">
                                              <p:val>
                                                <p:strVal val="#ppt_h"/>
                                              </p:val>
                                            </p:tav>
                                          </p:tavLst>
                                        </p:anim>
                                        <p:animEffect transition="in" filter="fade">
                                          <p:cBhvr>
                                            <p:cTn id="32" dur="750"/>
                                            <p:tgtEl>
                                              <p:spTgt spid="23"/>
                                            </p:tgtEl>
                                          </p:cBhvr>
                                        </p:animEffect>
                                      </p:childTnLst>
                                    </p:cTn>
                                  </p:par>
                                </p:childTnLst>
                              </p:cTn>
                            </p:par>
                            <p:par>
                              <p:cTn id="33" fill="hold">
                                <p:stCondLst>
                                  <p:cond delay="2000"/>
                                </p:stCondLst>
                                <p:childTnLst>
                                  <p:par>
                                    <p:cTn id="34" presetID="23" presetClass="entr" presetSubtype="36"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6*min(max(#ppt_w*#ppt_h,.3),1)-7.4)/-.7*#ppt_w"/>
                                              </p:val>
                                            </p:tav>
                                            <p:tav tm="100000">
                                              <p:val>
                                                <p:strVal val="#ppt_w"/>
                                              </p:val>
                                            </p:tav>
                                          </p:tavLst>
                                        </p:anim>
                                        <p:anim calcmode="lin" valueType="num">
                                          <p:cBhvr>
                                            <p:cTn id="37" dur="1000" fill="hold"/>
                                            <p:tgtEl>
                                              <p:spTgt spid="26"/>
                                            </p:tgtEl>
                                            <p:attrNameLst>
                                              <p:attrName>ppt_h</p:attrName>
                                            </p:attrNameLst>
                                          </p:cBhvr>
                                          <p:tavLst>
                                            <p:tav tm="0">
                                              <p:val>
                                                <p:strVal val="(6*min(max(#ppt_w*#ppt_h,.3),1)-7.4)/-.7*#ppt_h"/>
                                              </p:val>
                                            </p:tav>
                                            <p:tav tm="100000">
                                              <p:val>
                                                <p:strVal val="#ppt_h"/>
                                              </p:val>
                                            </p:tav>
                                          </p:tavLst>
                                        </p:anim>
                                        <p:anim calcmode="lin" valueType="num">
                                          <p:cBhvr>
                                            <p:cTn id="38" dur="1000" fill="hold"/>
                                            <p:tgtEl>
                                              <p:spTgt spid="26"/>
                                            </p:tgtEl>
                                            <p:attrNameLst>
                                              <p:attrName>ppt_x</p:attrName>
                                            </p:attrNameLst>
                                          </p:cBhvr>
                                          <p:tavLst>
                                            <p:tav tm="0">
                                              <p:val>
                                                <p:fltVal val="0.5"/>
                                              </p:val>
                                            </p:tav>
                                            <p:tav tm="100000">
                                              <p:val>
                                                <p:strVal val="#ppt_x"/>
                                              </p:val>
                                            </p:tav>
                                          </p:tavLst>
                                        </p:anim>
                                        <p:anim calcmode="lin" valueType="num">
                                          <p:cBhvr>
                                            <p:cTn id="39" dur="10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40" fill="hold">
                                <p:stCondLst>
                                  <p:cond delay="3000"/>
                                </p:stCondLst>
                                <p:childTnLst>
                                  <p:par>
                                    <p:cTn id="41" presetID="23" presetClass="entr" presetSubtype="36"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strVal val="(6*min(max(#ppt_w*#ppt_h,.3),1)-7.4)/-.7*#ppt_w"/>
                                              </p:val>
                                            </p:tav>
                                            <p:tav tm="100000">
                                              <p:val>
                                                <p:strVal val="#ppt_w"/>
                                              </p:val>
                                            </p:tav>
                                          </p:tavLst>
                                        </p:anim>
                                        <p:anim calcmode="lin" valueType="num">
                                          <p:cBhvr>
                                            <p:cTn id="44" dur="1000" fill="hold"/>
                                            <p:tgtEl>
                                              <p:spTgt spid="32"/>
                                            </p:tgtEl>
                                            <p:attrNameLst>
                                              <p:attrName>ppt_h</p:attrName>
                                            </p:attrNameLst>
                                          </p:cBhvr>
                                          <p:tavLst>
                                            <p:tav tm="0">
                                              <p:val>
                                                <p:strVal val="(6*min(max(#ppt_w*#ppt_h,.3),1)-7.4)/-.7*#ppt_h"/>
                                              </p:val>
                                            </p:tav>
                                            <p:tav tm="100000">
                                              <p:val>
                                                <p:strVal val="#ppt_h"/>
                                              </p:val>
                                            </p:tav>
                                          </p:tavLst>
                                        </p:anim>
                                        <p:anim calcmode="lin" valueType="num">
                                          <p:cBhvr>
                                            <p:cTn id="45" dur="1000" fill="hold"/>
                                            <p:tgtEl>
                                              <p:spTgt spid="32"/>
                                            </p:tgtEl>
                                            <p:attrNameLst>
                                              <p:attrName>ppt_x</p:attrName>
                                            </p:attrNameLst>
                                          </p:cBhvr>
                                          <p:tavLst>
                                            <p:tav tm="0">
                                              <p:val>
                                                <p:fltVal val="0.5"/>
                                              </p:val>
                                            </p:tav>
                                            <p:tav tm="100000">
                                              <p:val>
                                                <p:strVal val="#ppt_x"/>
                                              </p:val>
                                            </p:tav>
                                          </p:tavLst>
                                        </p:anim>
                                        <p:anim calcmode="lin" valueType="num">
                                          <p:cBhvr>
                                            <p:cTn id="46" dur="10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4000"/>
                                </p:stCondLst>
                                <p:childTnLst>
                                  <p:par>
                                    <p:cTn id="48" presetID="23" presetClass="entr" presetSubtype="3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1000" fill="hold"/>
                                            <p:tgtEl>
                                              <p:spTgt spid="35"/>
                                            </p:tgtEl>
                                            <p:attrNameLst>
                                              <p:attrName>ppt_w</p:attrName>
                                            </p:attrNameLst>
                                          </p:cBhvr>
                                          <p:tavLst>
                                            <p:tav tm="0">
                                              <p:val>
                                                <p:strVal val="(6*min(max(#ppt_w*#ppt_h,.3),1)-7.4)/-.7*#ppt_w"/>
                                              </p:val>
                                            </p:tav>
                                            <p:tav tm="100000">
                                              <p:val>
                                                <p:strVal val="#ppt_w"/>
                                              </p:val>
                                            </p:tav>
                                          </p:tavLst>
                                        </p:anim>
                                        <p:anim calcmode="lin" valueType="num">
                                          <p:cBhvr>
                                            <p:cTn id="51" dur="1000" fill="hold"/>
                                            <p:tgtEl>
                                              <p:spTgt spid="35"/>
                                            </p:tgtEl>
                                            <p:attrNameLst>
                                              <p:attrName>ppt_h</p:attrName>
                                            </p:attrNameLst>
                                          </p:cBhvr>
                                          <p:tavLst>
                                            <p:tav tm="0">
                                              <p:val>
                                                <p:strVal val="(6*min(max(#ppt_w*#ppt_h,.3),1)-7.4)/-.7*#ppt_h"/>
                                              </p:val>
                                            </p:tav>
                                            <p:tav tm="100000">
                                              <p:val>
                                                <p:strVal val="#ppt_h"/>
                                              </p:val>
                                            </p:tav>
                                          </p:tavLst>
                                        </p:anim>
                                        <p:anim calcmode="lin" valueType="num">
                                          <p:cBhvr>
                                            <p:cTn id="52" dur="1000" fill="hold"/>
                                            <p:tgtEl>
                                              <p:spTgt spid="35"/>
                                            </p:tgtEl>
                                            <p:attrNameLst>
                                              <p:attrName>ppt_x</p:attrName>
                                            </p:attrNameLst>
                                          </p:cBhvr>
                                          <p:tavLst>
                                            <p:tav tm="0">
                                              <p:val>
                                                <p:fltVal val="0.5"/>
                                              </p:val>
                                            </p:tav>
                                            <p:tav tm="100000">
                                              <p:val>
                                                <p:strVal val="#ppt_x"/>
                                              </p:val>
                                            </p:tav>
                                          </p:tavLst>
                                        </p:anim>
                                        <p:anim calcmode="lin" valueType="num">
                                          <p:cBhvr>
                                            <p:cTn id="53" dur="1000" fill="hold"/>
                                            <p:tgtEl>
                                              <p:spTgt spid="3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00" y="1796819"/>
            <a:ext cx="12192000" cy="3456000"/>
          </a:xfrm>
          <a:prstGeom prst="rect">
            <a:avLst/>
          </a:prstGeom>
          <a:solidFill>
            <a:srgbClr val="CF006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6" name="直接连接符 5"/>
          <p:cNvCxnSpPr/>
          <p:nvPr/>
        </p:nvCxnSpPr>
        <p:spPr>
          <a:xfrm>
            <a:off x="4368408" y="2180669"/>
            <a:ext cx="0" cy="268829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7" name="TextBox 10"/>
          <p:cNvSpPr txBox="1"/>
          <p:nvPr/>
        </p:nvSpPr>
        <p:spPr>
          <a:xfrm>
            <a:off x="4987856" y="2620800"/>
            <a:ext cx="4853160" cy="874395"/>
          </a:xfrm>
          <a:prstGeom prst="rect">
            <a:avLst/>
          </a:prstGeom>
          <a:noFill/>
        </p:spPr>
        <p:txBody>
          <a:bodyPr wrap="square" rtlCol="0">
            <a:spAutoFit/>
          </a:bodyPr>
          <a:lstStyle/>
          <a:p>
            <a:pPr lvl="0"/>
            <a:r>
              <a:rPr lang="zh-CN" altLang="en-US" sz="2665" b="1" dirty="0" smtClean="0">
                <a:solidFill>
                  <a:prstClr val="white"/>
                </a:solidFill>
              </a:rPr>
              <a:t>第四部分 </a:t>
            </a:r>
            <a:r>
              <a:rPr lang="en-US" altLang="zh-CN" sz="3200" b="1" dirty="0">
                <a:solidFill>
                  <a:prstClr val="white"/>
                </a:solidFill>
              </a:rPr>
              <a:t>| </a:t>
            </a:r>
            <a:r>
              <a:rPr lang="zh-CN" altLang="en-US" sz="4800" b="1" dirty="0" smtClean="0">
                <a:solidFill>
                  <a:prstClr val="white"/>
                </a:solidFill>
              </a:rPr>
              <a:t>添加标题</a:t>
            </a:r>
          </a:p>
        </p:txBody>
      </p:sp>
      <p:sp>
        <p:nvSpPr>
          <p:cNvPr id="8" name="TextBox 12"/>
          <p:cNvSpPr txBox="1"/>
          <p:nvPr/>
        </p:nvSpPr>
        <p:spPr>
          <a:xfrm>
            <a:off x="5040482" y="3525011"/>
            <a:ext cx="1989912"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4" name="TextBox 13"/>
          <p:cNvSpPr txBox="1"/>
          <p:nvPr/>
        </p:nvSpPr>
        <p:spPr>
          <a:xfrm>
            <a:off x="6816867" y="3525011"/>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6" name="TextBox 15"/>
          <p:cNvSpPr txBox="1"/>
          <p:nvPr/>
        </p:nvSpPr>
        <p:spPr>
          <a:xfrm>
            <a:off x="5040482" y="3927343"/>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7" name="TextBox 16"/>
          <p:cNvSpPr txBox="1"/>
          <p:nvPr/>
        </p:nvSpPr>
        <p:spPr>
          <a:xfrm>
            <a:off x="6816867" y="3927343"/>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grpSp>
        <p:nvGrpSpPr>
          <p:cNvPr id="9" name="组合 8"/>
          <p:cNvGrpSpPr/>
          <p:nvPr/>
        </p:nvGrpSpPr>
        <p:grpSpPr>
          <a:xfrm>
            <a:off x="1575774" y="2564819"/>
            <a:ext cx="1920000" cy="1920000"/>
            <a:chOff x="1181380" y="1923614"/>
            <a:chExt cx="1440000" cy="1440000"/>
          </a:xfrm>
        </p:grpSpPr>
        <p:sp>
          <p:nvSpPr>
            <p:cNvPr id="12" name="椭圆 11"/>
            <p:cNvSpPr/>
            <p:nvPr/>
          </p:nvSpPr>
          <p:spPr bwMode="auto">
            <a:xfrm>
              <a:off x="1181380" y="1923614"/>
              <a:ext cx="1440000" cy="1440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540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 name="KSO_Shape"/>
            <p:cNvSpPr>
              <a:spLocks noChangeAspect="1"/>
            </p:cNvSpPr>
            <p:nvPr/>
          </p:nvSpPr>
          <p:spPr bwMode="auto">
            <a:xfrm>
              <a:off x="1560252" y="2302486"/>
              <a:ext cx="682256" cy="682256"/>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latin typeface="+mn-lt"/>
                <a:ea typeface="+mn-ea"/>
                <a:cs typeface="+mn-ea"/>
                <a:sym typeface="+mn-lt"/>
              </a:endParaRPr>
            </a:p>
          </p:txBody>
        </p:sp>
      </p:grpSp>
      <p:sp>
        <p:nvSpPr>
          <p:cNvPr id="36" name="TextBox 35"/>
          <p:cNvSpPr txBox="1"/>
          <p:nvPr/>
        </p:nvSpPr>
        <p:spPr>
          <a:xfrm>
            <a:off x="8592878" y="3525011"/>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37" name="TextBox 36"/>
          <p:cNvSpPr txBox="1"/>
          <p:nvPr/>
        </p:nvSpPr>
        <p:spPr>
          <a:xfrm>
            <a:off x="8592878" y="3927343"/>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smtClean="0">
              <a:solidFill>
                <a:schemeClr val="tx1">
                  <a:lumMod val="90000"/>
                  <a:lumOff val="10000"/>
                </a:schemeClr>
              </a:solidFill>
              <a:sym typeface="+mn-ea"/>
            </a:endParaRPr>
          </a:p>
        </p:txBody>
      </p:sp>
      <p:sp>
        <p:nvSpPr>
          <p:cNvPr id="85" name="圆角矩形 84"/>
          <p:cNvSpPr/>
          <p:nvPr/>
        </p:nvSpPr>
        <p:spPr>
          <a:xfrm>
            <a:off x="4454676" y="2599797"/>
            <a:ext cx="1213436" cy="1236127"/>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86" name="圆角矩形 85"/>
          <p:cNvSpPr/>
          <p:nvPr/>
        </p:nvSpPr>
        <p:spPr>
          <a:xfrm>
            <a:off x="4263568" y="4599208"/>
            <a:ext cx="766041" cy="780367"/>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87" name="圆角矩形 86"/>
          <p:cNvSpPr/>
          <p:nvPr/>
        </p:nvSpPr>
        <p:spPr>
          <a:xfrm>
            <a:off x="2232976" y="1071141"/>
            <a:ext cx="766041" cy="780367"/>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88" name="圆角矩形 87"/>
          <p:cNvSpPr/>
          <p:nvPr/>
        </p:nvSpPr>
        <p:spPr>
          <a:xfrm>
            <a:off x="7329451" y="4994651"/>
            <a:ext cx="1213436" cy="1236127"/>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89" name="圆角矩形 88"/>
          <p:cNvSpPr/>
          <p:nvPr/>
        </p:nvSpPr>
        <p:spPr>
          <a:xfrm>
            <a:off x="1829071" y="2399757"/>
            <a:ext cx="1389605" cy="1415589"/>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90" name="圆角矩形 89"/>
          <p:cNvSpPr/>
          <p:nvPr/>
        </p:nvSpPr>
        <p:spPr>
          <a:xfrm>
            <a:off x="839331" y="3594421"/>
            <a:ext cx="1213436" cy="1236127"/>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91" name="圆角矩形 90"/>
          <p:cNvSpPr/>
          <p:nvPr/>
        </p:nvSpPr>
        <p:spPr>
          <a:xfrm>
            <a:off x="1626802" y="2034257"/>
            <a:ext cx="606175" cy="648079"/>
          </a:xfrm>
          <a:prstGeom prst="roundRect">
            <a:avLst>
              <a:gd name="adj" fmla="val 7843"/>
            </a:avLst>
          </a:prstGeom>
          <a:solidFill>
            <a:srgbClr val="7BBF7C"/>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92" name="圆角矩形 91"/>
          <p:cNvSpPr/>
          <p:nvPr/>
        </p:nvSpPr>
        <p:spPr>
          <a:xfrm>
            <a:off x="4931800" y="1751679"/>
            <a:ext cx="606175" cy="648079"/>
          </a:xfrm>
          <a:prstGeom prst="roundRect">
            <a:avLst>
              <a:gd name="adj" fmla="val 7843"/>
            </a:avLst>
          </a:prstGeom>
          <a:solidFill>
            <a:srgbClr val="7BBF7C"/>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93" name="圆角矩形 92"/>
          <p:cNvSpPr/>
          <p:nvPr/>
        </p:nvSpPr>
        <p:spPr>
          <a:xfrm>
            <a:off x="2523872" y="1370149"/>
            <a:ext cx="606175" cy="648079"/>
          </a:xfrm>
          <a:prstGeom prst="roundRect">
            <a:avLst>
              <a:gd name="adj" fmla="val 7843"/>
            </a:avLst>
          </a:prstGeom>
          <a:solidFill>
            <a:srgbClr val="7BBF7C"/>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94" name="圆角矩形 93"/>
          <p:cNvSpPr/>
          <p:nvPr/>
        </p:nvSpPr>
        <p:spPr>
          <a:xfrm>
            <a:off x="4587943" y="4912752"/>
            <a:ext cx="606175" cy="648079"/>
          </a:xfrm>
          <a:prstGeom prst="roundRect">
            <a:avLst>
              <a:gd name="adj" fmla="val 7843"/>
            </a:avLst>
          </a:prstGeom>
          <a:solidFill>
            <a:srgbClr val="7BBF7C"/>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nvGrpSpPr>
          <p:cNvPr id="95" name="组合 94"/>
          <p:cNvGrpSpPr/>
          <p:nvPr/>
        </p:nvGrpSpPr>
        <p:grpSpPr>
          <a:xfrm>
            <a:off x="5811962" y="3299884"/>
            <a:ext cx="2484623" cy="2656391"/>
            <a:chOff x="5810605" y="3498814"/>
            <a:chExt cx="2484299" cy="2657005"/>
          </a:xfrm>
        </p:grpSpPr>
        <p:sp>
          <p:nvSpPr>
            <p:cNvPr id="96" name="圆角矩形 95"/>
            <p:cNvSpPr/>
            <p:nvPr/>
          </p:nvSpPr>
          <p:spPr>
            <a:xfrm>
              <a:off x="5810605" y="3498814"/>
              <a:ext cx="2484299" cy="2657005"/>
            </a:xfrm>
            <a:prstGeom prst="roundRect">
              <a:avLst>
                <a:gd name="adj" fmla="val 7843"/>
              </a:avLst>
            </a:prstGeom>
            <a:solidFill>
              <a:srgbClr val="CF0069"/>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97" name="Freeform 979"/>
            <p:cNvSpPr>
              <a:spLocks noEditPoints="1"/>
            </p:cNvSpPr>
            <p:nvPr/>
          </p:nvSpPr>
          <p:spPr bwMode="auto">
            <a:xfrm>
              <a:off x="6666195" y="3861842"/>
              <a:ext cx="773118" cy="691360"/>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1355">
                <a:solidFill>
                  <a:prstClr val="black"/>
                </a:solidFill>
              </a:endParaRPr>
            </a:p>
          </p:txBody>
        </p:sp>
        <p:sp>
          <p:nvSpPr>
            <p:cNvPr id="98" name="文本框 31"/>
            <p:cNvSpPr txBox="1"/>
            <p:nvPr/>
          </p:nvSpPr>
          <p:spPr>
            <a:xfrm>
              <a:off x="6227265" y="4616407"/>
              <a:ext cx="1493849" cy="417927"/>
            </a:xfrm>
            <a:prstGeom prst="rect">
              <a:avLst/>
            </a:prstGeom>
            <a:noFill/>
          </p:spPr>
          <p:txBody>
            <a:bodyPr wrap="square" rtlCol="0">
              <a:spAutoFit/>
            </a:bodyPr>
            <a:lstStyle/>
            <a:p>
              <a:pPr algn="ctr"/>
              <a:r>
                <a:rPr lang="zh-CN" altLang="en-US" sz="2000" dirty="0">
                  <a:solidFill>
                    <a:prstClr val="white"/>
                  </a:solidFill>
                  <a:latin typeface="微软雅黑" panose="020B0503020204020204" pitchFamily="34" charset="-122"/>
                  <a:ea typeface="微软雅黑" panose="020B0503020204020204" pitchFamily="34" charset="-122"/>
                </a:rPr>
                <a:t>添加标题</a:t>
              </a:r>
            </a:p>
          </p:txBody>
        </p:sp>
        <p:cxnSp>
          <p:nvCxnSpPr>
            <p:cNvPr id="99" name="直接连接符 98"/>
            <p:cNvCxnSpPr/>
            <p:nvPr/>
          </p:nvCxnSpPr>
          <p:spPr>
            <a:xfrm>
              <a:off x="6320004" y="4998495"/>
              <a:ext cx="122250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0" name="文本框 113"/>
            <p:cNvSpPr txBox="1"/>
            <p:nvPr/>
          </p:nvSpPr>
          <p:spPr>
            <a:xfrm>
              <a:off x="6384873" y="5047069"/>
              <a:ext cx="1222501" cy="823150"/>
            </a:xfrm>
            <a:prstGeom prst="rect">
              <a:avLst/>
            </a:prstGeom>
            <a:noFill/>
          </p:spPr>
          <p:txBody>
            <a:bodyPr wrap="square"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
        <p:nvSpPr>
          <p:cNvPr id="101" name="文本框 36"/>
          <p:cNvSpPr txBox="1"/>
          <p:nvPr/>
        </p:nvSpPr>
        <p:spPr>
          <a:xfrm>
            <a:off x="8125960" y="1751933"/>
            <a:ext cx="3155891" cy="518160"/>
          </a:xfrm>
          <a:prstGeom prst="rect">
            <a:avLst/>
          </a:prstGeom>
          <a:noFill/>
        </p:spPr>
        <p:txBody>
          <a:bodyPr wrap="square" rtlCol="0">
            <a:spAutoFit/>
          </a:bodyPr>
          <a:lstStyle/>
          <a:p>
            <a:pPr algn="ctr"/>
            <a:r>
              <a:rPr lang="zh-CN" altLang="en-US" sz="2800" dirty="0">
                <a:solidFill>
                  <a:schemeClr val="tx1">
                    <a:lumMod val="90000"/>
                    <a:lumOff val="10000"/>
                  </a:schemeClr>
                </a:solidFill>
                <a:latin typeface="LiHei Pro" panose="020B0500000000000000" pitchFamily="34" charset="-122"/>
                <a:ea typeface="LiHei Pro" panose="020B0500000000000000" pitchFamily="34" charset="-122"/>
              </a:rPr>
              <a:t>点击添加您的标题</a:t>
            </a:r>
          </a:p>
        </p:txBody>
      </p:sp>
      <p:cxnSp>
        <p:nvCxnSpPr>
          <p:cNvPr id="102" name="直接连接符 101"/>
          <p:cNvCxnSpPr/>
          <p:nvPr/>
        </p:nvCxnSpPr>
        <p:spPr>
          <a:xfrm>
            <a:off x="8125960" y="2434280"/>
            <a:ext cx="3011856"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3" name="文本框 113"/>
          <p:cNvSpPr txBox="1"/>
          <p:nvPr/>
        </p:nvSpPr>
        <p:spPr>
          <a:xfrm>
            <a:off x="8689226" y="2394002"/>
            <a:ext cx="2592625" cy="2560320"/>
          </a:xfrm>
          <a:prstGeom prst="rect">
            <a:avLst/>
          </a:prstGeom>
          <a:noFill/>
        </p:spPr>
        <p:txBody>
          <a:bodyPr wrap="square" rtlCol="0">
            <a:spAutoFit/>
          </a:bodyPr>
          <a:lstStyle/>
          <a:p>
            <a:pPr algn="r">
              <a:lnSpc>
                <a:spcPct val="150000"/>
              </a:lnSpc>
            </a:pPr>
            <a:r>
              <a:rPr lang="zh-CN" altLang="en-US" sz="18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nvGrpSpPr>
          <p:cNvPr id="104" name="组合 103"/>
          <p:cNvGrpSpPr/>
          <p:nvPr/>
        </p:nvGrpSpPr>
        <p:grpSpPr>
          <a:xfrm>
            <a:off x="2704372" y="2256393"/>
            <a:ext cx="1972215" cy="2075915"/>
            <a:chOff x="2703419" y="2455080"/>
            <a:chExt cx="1971958" cy="2076396"/>
          </a:xfrm>
        </p:grpSpPr>
        <p:sp>
          <p:nvSpPr>
            <p:cNvPr id="105" name="圆角矩形 104"/>
            <p:cNvSpPr/>
            <p:nvPr/>
          </p:nvSpPr>
          <p:spPr>
            <a:xfrm>
              <a:off x="2703419" y="2455080"/>
              <a:ext cx="1941430" cy="2076396"/>
            </a:xfrm>
            <a:prstGeom prst="roundRect">
              <a:avLst>
                <a:gd name="adj" fmla="val 7843"/>
              </a:avLst>
            </a:prstGeom>
            <a:solidFill>
              <a:srgbClr val="CF0069"/>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106" name="文本框 22"/>
            <p:cNvSpPr txBox="1"/>
            <p:nvPr/>
          </p:nvSpPr>
          <p:spPr>
            <a:xfrm>
              <a:off x="2851578" y="2763564"/>
              <a:ext cx="579331" cy="829502"/>
            </a:xfrm>
            <a:prstGeom prst="rect">
              <a:avLst/>
            </a:prstGeom>
            <a:noFill/>
          </p:spPr>
          <p:txBody>
            <a:bodyPr wrap="square" rtlCol="0">
              <a:spAutoFit/>
            </a:bodyPr>
            <a:lstStyle/>
            <a:p>
              <a:r>
                <a:rPr lang="en-US" altLang="zh-CN" sz="4800" dirty="0">
                  <a:solidFill>
                    <a:prstClr val="white"/>
                  </a:solidFill>
                  <a:latin typeface="Impact" panose="020B0806030902050204" pitchFamily="34" charset="0"/>
                  <a:cs typeface="Iskoola Pota" panose="020B0502040204020203" pitchFamily="34" charset="0"/>
                </a:rPr>
                <a:t>1</a:t>
              </a:r>
              <a:endParaRPr lang="zh-CN" altLang="en-US" sz="4800" dirty="0">
                <a:solidFill>
                  <a:prstClr val="white"/>
                </a:solidFill>
                <a:latin typeface="Impact" panose="020B0806030902050204" pitchFamily="34" charset="0"/>
                <a:cs typeface="Iskoola Pota" panose="020B0502040204020203" pitchFamily="34" charset="0"/>
              </a:endParaRPr>
            </a:p>
          </p:txBody>
        </p:sp>
        <p:sp>
          <p:nvSpPr>
            <p:cNvPr id="107" name="文本框 23"/>
            <p:cNvSpPr txBox="1"/>
            <p:nvPr/>
          </p:nvSpPr>
          <p:spPr>
            <a:xfrm>
              <a:off x="3181527" y="3069754"/>
              <a:ext cx="1493850" cy="417927"/>
            </a:xfrm>
            <a:prstGeom prst="rect">
              <a:avLst/>
            </a:prstGeom>
            <a:noFill/>
          </p:spPr>
          <p:txBody>
            <a:bodyPr wrap="square" rtlCol="0">
              <a:spAutoFit/>
            </a:bodyPr>
            <a:lstStyle/>
            <a:p>
              <a:r>
                <a:rPr lang="zh-CN" altLang="en-US" sz="2000" dirty="0">
                  <a:solidFill>
                    <a:prstClr val="white"/>
                  </a:solidFill>
                  <a:latin typeface="微软雅黑" panose="020B0503020204020204" pitchFamily="34" charset="-122"/>
                  <a:ea typeface="微软雅黑" panose="020B0503020204020204" pitchFamily="34" charset="-122"/>
                </a:rPr>
                <a:t>添加标题</a:t>
              </a:r>
            </a:p>
          </p:txBody>
        </p:sp>
        <p:cxnSp>
          <p:nvCxnSpPr>
            <p:cNvPr id="108" name="直接连接符 107"/>
            <p:cNvCxnSpPr/>
            <p:nvPr/>
          </p:nvCxnSpPr>
          <p:spPr>
            <a:xfrm>
              <a:off x="2874214" y="3475420"/>
              <a:ext cx="161566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9" name="文本框 113"/>
            <p:cNvSpPr txBox="1"/>
            <p:nvPr/>
          </p:nvSpPr>
          <p:spPr>
            <a:xfrm>
              <a:off x="2798500" y="3552730"/>
              <a:ext cx="1712530" cy="640228"/>
            </a:xfrm>
            <a:prstGeom prst="rect">
              <a:avLst/>
            </a:prstGeom>
            <a:noFill/>
          </p:spPr>
          <p:txBody>
            <a:bodyPr wrap="square"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10" name="组合 109"/>
          <p:cNvGrpSpPr/>
          <p:nvPr/>
        </p:nvGrpSpPr>
        <p:grpSpPr>
          <a:xfrm>
            <a:off x="1080795" y="2856537"/>
            <a:ext cx="1414937" cy="1475771"/>
            <a:chOff x="1080053" y="3055364"/>
            <a:chExt cx="1414753" cy="1476112"/>
          </a:xfrm>
        </p:grpSpPr>
        <p:sp>
          <p:nvSpPr>
            <p:cNvPr id="111" name="圆角矩形 110"/>
            <p:cNvSpPr/>
            <p:nvPr/>
          </p:nvSpPr>
          <p:spPr>
            <a:xfrm>
              <a:off x="1080053" y="3055364"/>
              <a:ext cx="1337657" cy="1476112"/>
            </a:xfrm>
            <a:prstGeom prst="roundRect">
              <a:avLst>
                <a:gd name="adj" fmla="val 7843"/>
              </a:avLst>
            </a:prstGeom>
            <a:solidFill>
              <a:srgbClr val="CF0069"/>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nvGrpSpPr>
            <p:cNvPr id="112" name="组合 111"/>
            <p:cNvGrpSpPr/>
            <p:nvPr/>
          </p:nvGrpSpPr>
          <p:grpSpPr>
            <a:xfrm>
              <a:off x="1191671" y="3204478"/>
              <a:ext cx="1303135" cy="1153573"/>
              <a:chOff x="1191671" y="3204478"/>
              <a:chExt cx="1303135" cy="1153573"/>
            </a:xfrm>
          </p:grpSpPr>
          <p:sp>
            <p:nvSpPr>
              <p:cNvPr id="113" name="文本框 27"/>
              <p:cNvSpPr txBox="1"/>
              <p:nvPr/>
            </p:nvSpPr>
            <p:spPr>
              <a:xfrm>
                <a:off x="1222068" y="3204478"/>
                <a:ext cx="1272738" cy="384899"/>
              </a:xfrm>
              <a:prstGeom prst="rect">
                <a:avLst/>
              </a:prstGeom>
              <a:noFill/>
            </p:spPr>
            <p:txBody>
              <a:bodyPr wrap="square" rtlCol="0">
                <a:spAutoFit/>
              </a:bodyPr>
              <a:lstStyle/>
              <a:p>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sp>
            <p:nvSpPr>
              <p:cNvPr id="114" name="文本框 113"/>
              <p:cNvSpPr txBox="1"/>
              <p:nvPr/>
            </p:nvSpPr>
            <p:spPr>
              <a:xfrm>
                <a:off x="1191671" y="3534901"/>
                <a:ext cx="1159119" cy="823150"/>
              </a:xfrm>
              <a:prstGeom prst="rect">
                <a:avLst/>
              </a:prstGeom>
              <a:noFill/>
            </p:spPr>
            <p:txBody>
              <a:bodyPr wrap="square"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grpSp>
        <p:nvGrpSpPr>
          <p:cNvPr id="115" name="组合 114"/>
          <p:cNvGrpSpPr/>
          <p:nvPr/>
        </p:nvGrpSpPr>
        <p:grpSpPr>
          <a:xfrm>
            <a:off x="4914638" y="2856537"/>
            <a:ext cx="1337831" cy="1475771"/>
            <a:chOff x="4913397" y="3055364"/>
            <a:chExt cx="1337657" cy="1476112"/>
          </a:xfrm>
        </p:grpSpPr>
        <p:sp>
          <p:nvSpPr>
            <p:cNvPr id="116" name="圆角矩形 115"/>
            <p:cNvSpPr/>
            <p:nvPr/>
          </p:nvSpPr>
          <p:spPr>
            <a:xfrm>
              <a:off x="4913397" y="3055364"/>
              <a:ext cx="1337657" cy="1476112"/>
            </a:xfrm>
            <a:prstGeom prst="roundRect">
              <a:avLst>
                <a:gd name="adj" fmla="val 7843"/>
              </a:avLst>
            </a:prstGeom>
            <a:solidFill>
              <a:srgbClr val="7BBF7C"/>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117" name="文本框 29"/>
            <p:cNvSpPr txBox="1"/>
            <p:nvPr/>
          </p:nvSpPr>
          <p:spPr>
            <a:xfrm>
              <a:off x="5071262" y="3467790"/>
              <a:ext cx="1010653" cy="520185"/>
            </a:xfrm>
            <a:prstGeom prst="rect">
              <a:avLst/>
            </a:prstGeom>
            <a:noFill/>
          </p:spPr>
          <p:txBody>
            <a:bodyPr wrap="square" rtlCol="0">
              <a:spAutoFit/>
            </a:bodyPr>
            <a:lstStyle/>
            <a:p>
              <a:pPr algn="ctr"/>
              <a:r>
                <a:rPr lang="zh-CN" altLang="en-US" sz="1355" dirty="0">
                  <a:solidFill>
                    <a:prstClr val="white"/>
                  </a:solidFill>
                  <a:latin typeface="微软雅黑" panose="020B0503020204020204" pitchFamily="34" charset="-122"/>
                  <a:ea typeface="微软雅黑" panose="020B0503020204020204" pitchFamily="34" charset="-122"/>
                </a:rPr>
                <a:t>添加</a:t>
              </a:r>
              <a:endParaRPr lang="en-US" altLang="zh-CN" sz="1355" dirty="0">
                <a:solidFill>
                  <a:prstClr val="white"/>
                </a:solidFill>
                <a:latin typeface="微软雅黑" panose="020B0503020204020204" pitchFamily="34" charset="-122"/>
                <a:ea typeface="微软雅黑" panose="020B0503020204020204" pitchFamily="34" charset="-122"/>
              </a:endParaRPr>
            </a:p>
            <a:p>
              <a:pPr algn="ctr"/>
              <a:r>
                <a:rPr lang="zh-CN" altLang="en-US" sz="1355" dirty="0">
                  <a:solidFill>
                    <a:prstClr val="white"/>
                  </a:solidFill>
                  <a:latin typeface="微软雅黑" panose="020B0503020204020204" pitchFamily="34" charset="-122"/>
                  <a:ea typeface="微软雅黑" panose="020B0503020204020204" pitchFamily="34" charset="-122"/>
                </a:rPr>
                <a:t>标题</a:t>
              </a:r>
            </a:p>
          </p:txBody>
        </p:sp>
      </p:grpSp>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89"/>
                                        </p:tgtEl>
                                        <p:attrNameLst>
                                          <p:attrName>style.visibility</p:attrName>
                                        </p:attrNameLst>
                                      </p:cBhvr>
                                      <p:to>
                                        <p:strVal val="visible"/>
                                      </p:to>
                                    </p:set>
                                    <p:animEffect transition="in" filter="fade">
                                      <p:cBhvr>
                                        <p:cTn id="10" dur="500"/>
                                        <p:tgtEl>
                                          <p:spTgt spid="8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91"/>
                                        </p:tgtEl>
                                        <p:attrNameLst>
                                          <p:attrName>style.visibility</p:attrName>
                                        </p:attrNameLst>
                                      </p:cBhvr>
                                      <p:to>
                                        <p:strVal val="visible"/>
                                      </p:to>
                                    </p:set>
                                    <p:animEffect transition="in" filter="fade">
                                      <p:cBhvr>
                                        <p:cTn id="13" dur="500"/>
                                        <p:tgtEl>
                                          <p:spTgt spid="91"/>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93"/>
                                        </p:tgtEl>
                                        <p:attrNameLst>
                                          <p:attrName>style.visibility</p:attrName>
                                        </p:attrNameLst>
                                      </p:cBhvr>
                                      <p:to>
                                        <p:strVal val="visible"/>
                                      </p:to>
                                    </p:set>
                                    <p:animEffect transition="in" filter="fade">
                                      <p:cBhvr>
                                        <p:cTn id="16" dur="500"/>
                                        <p:tgtEl>
                                          <p:spTgt spid="93"/>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500"/>
                                        <p:tgtEl>
                                          <p:spTgt spid="87"/>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94"/>
                                        </p:tgtEl>
                                        <p:attrNameLst>
                                          <p:attrName>style.visibility</p:attrName>
                                        </p:attrNameLst>
                                      </p:cBhvr>
                                      <p:to>
                                        <p:strVal val="visible"/>
                                      </p:to>
                                    </p:set>
                                    <p:animEffect transition="in" filter="fade">
                                      <p:cBhvr>
                                        <p:cTn id="31" dur="500"/>
                                        <p:tgtEl>
                                          <p:spTgt spid="94"/>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104"/>
                                        </p:tgtEl>
                                        <p:attrNameLst>
                                          <p:attrName>style.visibility</p:attrName>
                                        </p:attrNameLst>
                                      </p:cBhvr>
                                      <p:to>
                                        <p:strVal val="visible"/>
                                      </p:to>
                                    </p:set>
                                    <p:anim calcmode="lin" valueType="num">
                                      <p:cBhvr>
                                        <p:cTn id="38" dur="100" fill="hold"/>
                                        <p:tgtEl>
                                          <p:spTgt spid="104"/>
                                        </p:tgtEl>
                                        <p:attrNameLst>
                                          <p:attrName>ppt_w</p:attrName>
                                        </p:attrNameLst>
                                      </p:cBhvr>
                                      <p:tavLst>
                                        <p:tav tm="0">
                                          <p:val>
                                            <p:fltVal val="0"/>
                                          </p:val>
                                        </p:tav>
                                        <p:tav tm="100000">
                                          <p:val>
                                            <p:strVal val="#ppt_w"/>
                                          </p:val>
                                        </p:tav>
                                      </p:tavLst>
                                    </p:anim>
                                    <p:anim calcmode="lin" valueType="num">
                                      <p:cBhvr>
                                        <p:cTn id="39" dur="100" fill="hold"/>
                                        <p:tgtEl>
                                          <p:spTgt spid="104"/>
                                        </p:tgtEl>
                                        <p:attrNameLst>
                                          <p:attrName>ppt_h</p:attrName>
                                        </p:attrNameLst>
                                      </p:cBhvr>
                                      <p:tavLst>
                                        <p:tav tm="0">
                                          <p:val>
                                            <p:fltVal val="0"/>
                                          </p:val>
                                        </p:tav>
                                        <p:tav tm="100000">
                                          <p:val>
                                            <p:strVal val="#ppt_h"/>
                                          </p:val>
                                        </p:tav>
                                      </p:tavLst>
                                    </p:anim>
                                    <p:animEffect transition="in" filter="fade">
                                      <p:cBhvr>
                                        <p:cTn id="40" dur="100"/>
                                        <p:tgtEl>
                                          <p:spTgt spid="104"/>
                                        </p:tgtEl>
                                      </p:cBhvr>
                                    </p:animEffect>
                                  </p:childTnLst>
                                </p:cTn>
                              </p:par>
                              <p:par>
                                <p:cTn id="41" presetID="6" presetClass="emph" presetSubtype="0" fill="hold" nodeType="withEffect">
                                  <p:stCondLst>
                                    <p:cond delay="100"/>
                                  </p:stCondLst>
                                  <p:childTnLst>
                                    <p:animScale>
                                      <p:cBhvr>
                                        <p:cTn id="42" dur="100" fill="hold"/>
                                        <p:tgtEl>
                                          <p:spTgt spid="104"/>
                                        </p:tgtEl>
                                      </p:cBhvr>
                                      <p:by x="110000" y="110000"/>
                                    </p:animScale>
                                  </p:childTnLst>
                                </p:cTn>
                              </p:par>
                              <p:par>
                                <p:cTn id="43" presetID="6" presetClass="emph" presetSubtype="0" fill="hold" nodeType="withEffect">
                                  <p:stCondLst>
                                    <p:cond delay="200"/>
                                  </p:stCondLst>
                                  <p:childTnLst>
                                    <p:animScale>
                                      <p:cBhvr>
                                        <p:cTn id="44" dur="200" fill="hold"/>
                                        <p:tgtEl>
                                          <p:spTgt spid="104"/>
                                        </p:tgtEl>
                                      </p:cBhvr>
                                      <p:by x="90000" y="90000"/>
                                    </p:animScale>
                                  </p:childTnLst>
                                </p:cTn>
                              </p:par>
                              <p:par>
                                <p:cTn id="45" presetID="6" presetClass="emph" presetSubtype="0" fill="hold" nodeType="withEffect">
                                  <p:stCondLst>
                                    <p:cond delay="400"/>
                                  </p:stCondLst>
                                  <p:childTnLst>
                                    <p:animScale>
                                      <p:cBhvr>
                                        <p:cTn id="46" dur="100" fill="hold"/>
                                        <p:tgtEl>
                                          <p:spTgt spid="104"/>
                                        </p:tgtEl>
                                      </p:cBhvr>
                                      <p:by x="105000" y="105000"/>
                                    </p:animScale>
                                  </p:childTnLst>
                                </p:cTn>
                              </p:par>
                              <p:par>
                                <p:cTn id="47" presetID="6" presetClass="emph" presetSubtype="0" fill="hold" nodeType="withEffect">
                                  <p:stCondLst>
                                    <p:cond delay="500"/>
                                  </p:stCondLst>
                                  <p:childTnLst>
                                    <p:animScale>
                                      <p:cBhvr>
                                        <p:cTn id="48" dur="200" fill="hold"/>
                                        <p:tgtEl>
                                          <p:spTgt spid="104"/>
                                        </p:tgtEl>
                                      </p:cBhvr>
                                      <p:by x="95000" y="95000"/>
                                    </p:animScale>
                                  </p:childTnLst>
                                </p:cTn>
                              </p:par>
                            </p:childTnLst>
                          </p:cTn>
                        </p:par>
                        <p:par>
                          <p:cTn id="49" fill="hold">
                            <p:stCondLst>
                              <p:cond delay="1000"/>
                            </p:stCondLst>
                            <p:childTnLst>
                              <p:par>
                                <p:cTn id="50" presetID="53" presetClass="entr" presetSubtype="16" fill="hold" nodeType="afterEffect">
                                  <p:stCondLst>
                                    <p:cond delay="0"/>
                                  </p:stCondLst>
                                  <p:childTnLst>
                                    <p:set>
                                      <p:cBhvr>
                                        <p:cTn id="51" dur="1" fill="hold">
                                          <p:stCondLst>
                                            <p:cond delay="0"/>
                                          </p:stCondLst>
                                        </p:cTn>
                                        <p:tgtEl>
                                          <p:spTgt spid="115"/>
                                        </p:tgtEl>
                                        <p:attrNameLst>
                                          <p:attrName>style.visibility</p:attrName>
                                        </p:attrNameLst>
                                      </p:cBhvr>
                                      <p:to>
                                        <p:strVal val="visible"/>
                                      </p:to>
                                    </p:set>
                                    <p:anim calcmode="lin" valueType="num">
                                      <p:cBhvr>
                                        <p:cTn id="52" dur="100" fill="hold"/>
                                        <p:tgtEl>
                                          <p:spTgt spid="115"/>
                                        </p:tgtEl>
                                        <p:attrNameLst>
                                          <p:attrName>ppt_w</p:attrName>
                                        </p:attrNameLst>
                                      </p:cBhvr>
                                      <p:tavLst>
                                        <p:tav tm="0">
                                          <p:val>
                                            <p:fltVal val="0"/>
                                          </p:val>
                                        </p:tav>
                                        <p:tav tm="100000">
                                          <p:val>
                                            <p:strVal val="#ppt_w"/>
                                          </p:val>
                                        </p:tav>
                                      </p:tavLst>
                                    </p:anim>
                                    <p:anim calcmode="lin" valueType="num">
                                      <p:cBhvr>
                                        <p:cTn id="53" dur="100" fill="hold"/>
                                        <p:tgtEl>
                                          <p:spTgt spid="115"/>
                                        </p:tgtEl>
                                        <p:attrNameLst>
                                          <p:attrName>ppt_h</p:attrName>
                                        </p:attrNameLst>
                                      </p:cBhvr>
                                      <p:tavLst>
                                        <p:tav tm="0">
                                          <p:val>
                                            <p:fltVal val="0"/>
                                          </p:val>
                                        </p:tav>
                                        <p:tav tm="100000">
                                          <p:val>
                                            <p:strVal val="#ppt_h"/>
                                          </p:val>
                                        </p:tav>
                                      </p:tavLst>
                                    </p:anim>
                                    <p:animEffect transition="in" filter="fade">
                                      <p:cBhvr>
                                        <p:cTn id="54" dur="100"/>
                                        <p:tgtEl>
                                          <p:spTgt spid="115"/>
                                        </p:tgtEl>
                                      </p:cBhvr>
                                    </p:animEffect>
                                  </p:childTnLst>
                                </p:cTn>
                              </p:par>
                              <p:par>
                                <p:cTn id="55" presetID="6" presetClass="emph" presetSubtype="0" fill="hold" nodeType="withEffect">
                                  <p:stCondLst>
                                    <p:cond delay="100"/>
                                  </p:stCondLst>
                                  <p:childTnLst>
                                    <p:animScale>
                                      <p:cBhvr>
                                        <p:cTn id="56" dur="100" fill="hold"/>
                                        <p:tgtEl>
                                          <p:spTgt spid="115"/>
                                        </p:tgtEl>
                                      </p:cBhvr>
                                      <p:by x="110000" y="110000"/>
                                    </p:animScale>
                                  </p:childTnLst>
                                </p:cTn>
                              </p:par>
                              <p:par>
                                <p:cTn id="57" presetID="6" presetClass="emph" presetSubtype="0" fill="hold" nodeType="withEffect">
                                  <p:stCondLst>
                                    <p:cond delay="200"/>
                                  </p:stCondLst>
                                  <p:childTnLst>
                                    <p:animScale>
                                      <p:cBhvr>
                                        <p:cTn id="58" dur="200" fill="hold"/>
                                        <p:tgtEl>
                                          <p:spTgt spid="115"/>
                                        </p:tgtEl>
                                      </p:cBhvr>
                                      <p:by x="90000" y="90000"/>
                                    </p:animScale>
                                  </p:childTnLst>
                                </p:cTn>
                              </p:par>
                              <p:par>
                                <p:cTn id="59" presetID="6" presetClass="emph" presetSubtype="0" fill="hold" nodeType="withEffect">
                                  <p:stCondLst>
                                    <p:cond delay="400"/>
                                  </p:stCondLst>
                                  <p:childTnLst>
                                    <p:animScale>
                                      <p:cBhvr>
                                        <p:cTn id="60" dur="100" fill="hold"/>
                                        <p:tgtEl>
                                          <p:spTgt spid="115"/>
                                        </p:tgtEl>
                                      </p:cBhvr>
                                      <p:by x="105000" y="105000"/>
                                    </p:animScale>
                                  </p:childTnLst>
                                </p:cTn>
                              </p:par>
                              <p:par>
                                <p:cTn id="61" presetID="6" presetClass="emph" presetSubtype="0" fill="hold" nodeType="withEffect">
                                  <p:stCondLst>
                                    <p:cond delay="500"/>
                                  </p:stCondLst>
                                  <p:childTnLst>
                                    <p:animScale>
                                      <p:cBhvr>
                                        <p:cTn id="62" dur="200" fill="hold"/>
                                        <p:tgtEl>
                                          <p:spTgt spid="115"/>
                                        </p:tgtEl>
                                      </p:cBhvr>
                                      <p:by x="95000" y="95000"/>
                                    </p:animScale>
                                  </p:childTnLst>
                                </p:cTn>
                              </p:par>
                            </p:childTnLst>
                          </p:cTn>
                        </p:par>
                        <p:par>
                          <p:cTn id="63" fill="hold">
                            <p:stCondLst>
                              <p:cond delay="1500"/>
                            </p:stCondLst>
                            <p:childTnLst>
                              <p:par>
                                <p:cTn id="64" presetID="53" presetClass="entr" presetSubtype="16" fill="hold" nodeType="afterEffect">
                                  <p:stCondLst>
                                    <p:cond delay="0"/>
                                  </p:stCondLst>
                                  <p:childTnLst>
                                    <p:set>
                                      <p:cBhvr>
                                        <p:cTn id="65" dur="1" fill="hold">
                                          <p:stCondLst>
                                            <p:cond delay="0"/>
                                          </p:stCondLst>
                                        </p:cTn>
                                        <p:tgtEl>
                                          <p:spTgt spid="110"/>
                                        </p:tgtEl>
                                        <p:attrNameLst>
                                          <p:attrName>style.visibility</p:attrName>
                                        </p:attrNameLst>
                                      </p:cBhvr>
                                      <p:to>
                                        <p:strVal val="visible"/>
                                      </p:to>
                                    </p:set>
                                    <p:anim calcmode="lin" valueType="num">
                                      <p:cBhvr>
                                        <p:cTn id="66" dur="100" fill="hold"/>
                                        <p:tgtEl>
                                          <p:spTgt spid="110"/>
                                        </p:tgtEl>
                                        <p:attrNameLst>
                                          <p:attrName>ppt_w</p:attrName>
                                        </p:attrNameLst>
                                      </p:cBhvr>
                                      <p:tavLst>
                                        <p:tav tm="0">
                                          <p:val>
                                            <p:fltVal val="0"/>
                                          </p:val>
                                        </p:tav>
                                        <p:tav tm="100000">
                                          <p:val>
                                            <p:strVal val="#ppt_w"/>
                                          </p:val>
                                        </p:tav>
                                      </p:tavLst>
                                    </p:anim>
                                    <p:anim calcmode="lin" valueType="num">
                                      <p:cBhvr>
                                        <p:cTn id="67" dur="100" fill="hold"/>
                                        <p:tgtEl>
                                          <p:spTgt spid="110"/>
                                        </p:tgtEl>
                                        <p:attrNameLst>
                                          <p:attrName>ppt_h</p:attrName>
                                        </p:attrNameLst>
                                      </p:cBhvr>
                                      <p:tavLst>
                                        <p:tav tm="0">
                                          <p:val>
                                            <p:fltVal val="0"/>
                                          </p:val>
                                        </p:tav>
                                        <p:tav tm="100000">
                                          <p:val>
                                            <p:strVal val="#ppt_h"/>
                                          </p:val>
                                        </p:tav>
                                      </p:tavLst>
                                    </p:anim>
                                    <p:animEffect transition="in" filter="fade">
                                      <p:cBhvr>
                                        <p:cTn id="68" dur="100"/>
                                        <p:tgtEl>
                                          <p:spTgt spid="110"/>
                                        </p:tgtEl>
                                      </p:cBhvr>
                                    </p:animEffect>
                                  </p:childTnLst>
                                </p:cTn>
                              </p:par>
                              <p:par>
                                <p:cTn id="69" presetID="6" presetClass="emph" presetSubtype="0" fill="hold" nodeType="withEffect">
                                  <p:stCondLst>
                                    <p:cond delay="100"/>
                                  </p:stCondLst>
                                  <p:childTnLst>
                                    <p:animScale>
                                      <p:cBhvr>
                                        <p:cTn id="70" dur="100" fill="hold"/>
                                        <p:tgtEl>
                                          <p:spTgt spid="110"/>
                                        </p:tgtEl>
                                      </p:cBhvr>
                                      <p:by x="110000" y="110000"/>
                                    </p:animScale>
                                  </p:childTnLst>
                                </p:cTn>
                              </p:par>
                              <p:par>
                                <p:cTn id="71" presetID="6" presetClass="emph" presetSubtype="0" fill="hold" nodeType="withEffect">
                                  <p:stCondLst>
                                    <p:cond delay="200"/>
                                  </p:stCondLst>
                                  <p:childTnLst>
                                    <p:animScale>
                                      <p:cBhvr>
                                        <p:cTn id="72" dur="200" fill="hold"/>
                                        <p:tgtEl>
                                          <p:spTgt spid="110"/>
                                        </p:tgtEl>
                                      </p:cBhvr>
                                      <p:by x="90000" y="90000"/>
                                    </p:animScale>
                                  </p:childTnLst>
                                </p:cTn>
                              </p:par>
                              <p:par>
                                <p:cTn id="73" presetID="6" presetClass="emph" presetSubtype="0" fill="hold" nodeType="withEffect">
                                  <p:stCondLst>
                                    <p:cond delay="400"/>
                                  </p:stCondLst>
                                  <p:childTnLst>
                                    <p:animScale>
                                      <p:cBhvr>
                                        <p:cTn id="74" dur="100" fill="hold"/>
                                        <p:tgtEl>
                                          <p:spTgt spid="110"/>
                                        </p:tgtEl>
                                      </p:cBhvr>
                                      <p:by x="105000" y="105000"/>
                                    </p:animScale>
                                  </p:childTnLst>
                                </p:cTn>
                              </p:par>
                              <p:par>
                                <p:cTn id="75" presetID="6" presetClass="emph" presetSubtype="0" fill="hold" nodeType="withEffect">
                                  <p:stCondLst>
                                    <p:cond delay="500"/>
                                  </p:stCondLst>
                                  <p:childTnLst>
                                    <p:animScale>
                                      <p:cBhvr>
                                        <p:cTn id="76" dur="200" fill="hold"/>
                                        <p:tgtEl>
                                          <p:spTgt spid="110"/>
                                        </p:tgtEl>
                                      </p:cBhvr>
                                      <p:by x="95000" y="95000"/>
                                    </p:animScale>
                                  </p:childTnLst>
                                </p:cTn>
                              </p:par>
                            </p:childTnLst>
                          </p:cTn>
                        </p:par>
                        <p:par>
                          <p:cTn id="77" fill="hold">
                            <p:stCondLst>
                              <p:cond delay="2000"/>
                            </p:stCondLst>
                            <p:childTnLst>
                              <p:par>
                                <p:cTn id="78" presetID="53" presetClass="entr" presetSubtype="16" fill="hold" nodeType="afterEffect">
                                  <p:stCondLst>
                                    <p:cond delay="0"/>
                                  </p:stCondLst>
                                  <p:childTnLst>
                                    <p:set>
                                      <p:cBhvr>
                                        <p:cTn id="79" dur="1" fill="hold">
                                          <p:stCondLst>
                                            <p:cond delay="0"/>
                                          </p:stCondLst>
                                        </p:cTn>
                                        <p:tgtEl>
                                          <p:spTgt spid="95"/>
                                        </p:tgtEl>
                                        <p:attrNameLst>
                                          <p:attrName>style.visibility</p:attrName>
                                        </p:attrNameLst>
                                      </p:cBhvr>
                                      <p:to>
                                        <p:strVal val="visible"/>
                                      </p:to>
                                    </p:set>
                                    <p:anim calcmode="lin" valueType="num">
                                      <p:cBhvr>
                                        <p:cTn id="80" dur="100" fill="hold"/>
                                        <p:tgtEl>
                                          <p:spTgt spid="95"/>
                                        </p:tgtEl>
                                        <p:attrNameLst>
                                          <p:attrName>ppt_w</p:attrName>
                                        </p:attrNameLst>
                                      </p:cBhvr>
                                      <p:tavLst>
                                        <p:tav tm="0">
                                          <p:val>
                                            <p:fltVal val="0"/>
                                          </p:val>
                                        </p:tav>
                                        <p:tav tm="100000">
                                          <p:val>
                                            <p:strVal val="#ppt_w"/>
                                          </p:val>
                                        </p:tav>
                                      </p:tavLst>
                                    </p:anim>
                                    <p:anim calcmode="lin" valueType="num">
                                      <p:cBhvr>
                                        <p:cTn id="81" dur="100" fill="hold"/>
                                        <p:tgtEl>
                                          <p:spTgt spid="95"/>
                                        </p:tgtEl>
                                        <p:attrNameLst>
                                          <p:attrName>ppt_h</p:attrName>
                                        </p:attrNameLst>
                                      </p:cBhvr>
                                      <p:tavLst>
                                        <p:tav tm="0">
                                          <p:val>
                                            <p:fltVal val="0"/>
                                          </p:val>
                                        </p:tav>
                                        <p:tav tm="100000">
                                          <p:val>
                                            <p:strVal val="#ppt_h"/>
                                          </p:val>
                                        </p:tav>
                                      </p:tavLst>
                                    </p:anim>
                                    <p:animEffect transition="in" filter="fade">
                                      <p:cBhvr>
                                        <p:cTn id="82" dur="100"/>
                                        <p:tgtEl>
                                          <p:spTgt spid="95"/>
                                        </p:tgtEl>
                                      </p:cBhvr>
                                    </p:animEffect>
                                  </p:childTnLst>
                                </p:cTn>
                              </p:par>
                              <p:par>
                                <p:cTn id="83" presetID="6" presetClass="emph" presetSubtype="0" fill="hold" nodeType="withEffect">
                                  <p:stCondLst>
                                    <p:cond delay="100"/>
                                  </p:stCondLst>
                                  <p:childTnLst>
                                    <p:animScale>
                                      <p:cBhvr>
                                        <p:cTn id="84" dur="100" fill="hold"/>
                                        <p:tgtEl>
                                          <p:spTgt spid="95"/>
                                        </p:tgtEl>
                                      </p:cBhvr>
                                      <p:by x="110000" y="110000"/>
                                    </p:animScale>
                                  </p:childTnLst>
                                </p:cTn>
                              </p:par>
                              <p:par>
                                <p:cTn id="85" presetID="6" presetClass="emph" presetSubtype="0" fill="hold" nodeType="withEffect">
                                  <p:stCondLst>
                                    <p:cond delay="200"/>
                                  </p:stCondLst>
                                  <p:childTnLst>
                                    <p:animScale>
                                      <p:cBhvr>
                                        <p:cTn id="86" dur="200" fill="hold"/>
                                        <p:tgtEl>
                                          <p:spTgt spid="95"/>
                                        </p:tgtEl>
                                      </p:cBhvr>
                                      <p:by x="90000" y="90000"/>
                                    </p:animScale>
                                  </p:childTnLst>
                                </p:cTn>
                              </p:par>
                              <p:par>
                                <p:cTn id="87" presetID="6" presetClass="emph" presetSubtype="0" fill="hold" nodeType="withEffect">
                                  <p:stCondLst>
                                    <p:cond delay="400"/>
                                  </p:stCondLst>
                                  <p:childTnLst>
                                    <p:animScale>
                                      <p:cBhvr>
                                        <p:cTn id="88" dur="100" fill="hold"/>
                                        <p:tgtEl>
                                          <p:spTgt spid="95"/>
                                        </p:tgtEl>
                                      </p:cBhvr>
                                      <p:by x="105000" y="105000"/>
                                    </p:animScale>
                                  </p:childTnLst>
                                </p:cTn>
                              </p:par>
                              <p:par>
                                <p:cTn id="89" presetID="6" presetClass="emph" presetSubtype="0" fill="hold" nodeType="withEffect">
                                  <p:stCondLst>
                                    <p:cond delay="500"/>
                                  </p:stCondLst>
                                  <p:childTnLst>
                                    <p:animScale>
                                      <p:cBhvr>
                                        <p:cTn id="90" dur="200" fill="hold"/>
                                        <p:tgtEl>
                                          <p:spTgt spid="95"/>
                                        </p:tgtEl>
                                      </p:cBhvr>
                                      <p:by x="95000" y="95000"/>
                                    </p:animScale>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101"/>
                                        </p:tgtEl>
                                        <p:attrNameLst>
                                          <p:attrName>style.visibility</p:attrName>
                                        </p:attrNameLst>
                                      </p:cBhvr>
                                      <p:to>
                                        <p:strVal val="visible"/>
                                      </p:to>
                                    </p:set>
                                    <p:animEffect transition="in" filter="wipe(left)">
                                      <p:cBhvr>
                                        <p:cTn id="94" dur="500"/>
                                        <p:tgtEl>
                                          <p:spTgt spid="101"/>
                                        </p:tgtEl>
                                      </p:cBhvr>
                                    </p:animEffect>
                                  </p:childTnLst>
                                </p:cTn>
                              </p:par>
                            </p:childTnLst>
                          </p:cTn>
                        </p:par>
                        <p:par>
                          <p:cTn id="95" fill="hold">
                            <p:stCondLst>
                              <p:cond delay="3000"/>
                            </p:stCondLst>
                            <p:childTnLst>
                              <p:par>
                                <p:cTn id="96" presetID="22" presetClass="entr" presetSubtype="8" fill="hold" nodeType="afterEffect">
                                  <p:stCondLst>
                                    <p:cond delay="0"/>
                                  </p:stCondLst>
                                  <p:childTnLst>
                                    <p:set>
                                      <p:cBhvr>
                                        <p:cTn id="97" dur="1" fill="hold">
                                          <p:stCondLst>
                                            <p:cond delay="0"/>
                                          </p:stCondLst>
                                        </p:cTn>
                                        <p:tgtEl>
                                          <p:spTgt spid="102"/>
                                        </p:tgtEl>
                                        <p:attrNameLst>
                                          <p:attrName>style.visibility</p:attrName>
                                        </p:attrNameLst>
                                      </p:cBhvr>
                                      <p:to>
                                        <p:strVal val="visible"/>
                                      </p:to>
                                    </p:set>
                                    <p:animEffect transition="in" filter="wipe(left)">
                                      <p:cBhvr>
                                        <p:cTn id="98" dur="500"/>
                                        <p:tgtEl>
                                          <p:spTgt spid="102"/>
                                        </p:tgtEl>
                                      </p:cBhvr>
                                    </p:animEffect>
                                  </p:childTnLst>
                                </p:cTn>
                              </p:par>
                            </p:childTnLst>
                          </p:cTn>
                        </p:par>
                        <p:par>
                          <p:cTn id="99" fill="hold">
                            <p:stCondLst>
                              <p:cond delay="3500"/>
                            </p:stCondLst>
                            <p:childTnLst>
                              <p:par>
                                <p:cTn id="100" presetID="22" presetClass="entr" presetSubtype="1" fill="hold" grpId="0" nodeType="afterEffect">
                                  <p:stCondLst>
                                    <p:cond delay="0"/>
                                  </p:stCondLst>
                                  <p:childTnLst>
                                    <p:set>
                                      <p:cBhvr>
                                        <p:cTn id="101" dur="1" fill="hold">
                                          <p:stCondLst>
                                            <p:cond delay="0"/>
                                          </p:stCondLst>
                                        </p:cTn>
                                        <p:tgtEl>
                                          <p:spTgt spid="103"/>
                                        </p:tgtEl>
                                        <p:attrNameLst>
                                          <p:attrName>style.visibility</p:attrName>
                                        </p:attrNameLst>
                                      </p:cBhvr>
                                      <p:to>
                                        <p:strVal val="visible"/>
                                      </p:to>
                                    </p:set>
                                    <p:animEffect transition="in" filter="wipe(up)">
                                      <p:cBhvr>
                                        <p:cTn id="102"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bldLvl="0" animBg="1"/>
      <p:bldP spid="86" grpId="0" bldLvl="0" animBg="1"/>
      <p:bldP spid="87"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101" grpId="0"/>
      <p:bldP spid="10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smtClean="0">
              <a:solidFill>
                <a:schemeClr val="tx1">
                  <a:lumMod val="90000"/>
                  <a:lumOff val="10000"/>
                </a:schemeClr>
              </a:solidFill>
              <a:sym typeface="+mn-ea"/>
            </a:endParaRPr>
          </a:p>
        </p:txBody>
      </p:sp>
      <p:grpSp>
        <p:nvGrpSpPr>
          <p:cNvPr id="8" name="组合 7"/>
          <p:cNvGrpSpPr/>
          <p:nvPr/>
        </p:nvGrpSpPr>
        <p:grpSpPr>
          <a:xfrm>
            <a:off x="7393344" y="1019391"/>
            <a:ext cx="1409140" cy="5107845"/>
            <a:chOff x="7391781" y="1019626"/>
            <a:chExt cx="1408957" cy="5109028"/>
          </a:xfrm>
        </p:grpSpPr>
        <p:sp>
          <p:nvSpPr>
            <p:cNvPr id="9" name="圆角矩形 25"/>
            <p:cNvSpPr/>
            <p:nvPr/>
          </p:nvSpPr>
          <p:spPr>
            <a:xfrm rot="16200000" flipH="1" flipV="1">
              <a:off x="7087693" y="1782061"/>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1" fmla="*/ 0 w 2114558"/>
                <a:gd name="connsiteY0-2" fmla="*/ 129861 h 1036320"/>
                <a:gd name="connsiteX1-3" fmla="*/ 129861 w 2114558"/>
                <a:gd name="connsiteY1-4" fmla="*/ 0 h 1036320"/>
                <a:gd name="connsiteX2-5" fmla="*/ 1576810 w 2114558"/>
                <a:gd name="connsiteY2-6" fmla="*/ 0 h 1036320"/>
                <a:gd name="connsiteX3-7" fmla="*/ 1706671 w 2114558"/>
                <a:gd name="connsiteY3-8" fmla="*/ 129861 h 1036320"/>
                <a:gd name="connsiteX4-9" fmla="*/ 2114550 w 2114558"/>
                <a:gd name="connsiteY4-10" fmla="*/ 509588 h 1036320"/>
                <a:gd name="connsiteX5-11" fmla="*/ 1706671 w 2114558"/>
                <a:gd name="connsiteY5-12" fmla="*/ 906459 h 1036320"/>
                <a:gd name="connsiteX6-13" fmla="*/ 1576810 w 2114558"/>
                <a:gd name="connsiteY6-14" fmla="*/ 1036320 h 1036320"/>
                <a:gd name="connsiteX7-15" fmla="*/ 129861 w 2114558"/>
                <a:gd name="connsiteY7-16" fmla="*/ 1036320 h 1036320"/>
                <a:gd name="connsiteX8-17" fmla="*/ 0 w 2114558"/>
                <a:gd name="connsiteY8-18" fmla="*/ 906459 h 1036320"/>
                <a:gd name="connsiteX9" fmla="*/ 0 w 2114558"/>
                <a:gd name="connsiteY9" fmla="*/ 129861 h 1036320"/>
                <a:gd name="connsiteX0-19" fmla="*/ 0 w 2114560"/>
                <a:gd name="connsiteY0-20" fmla="*/ 129861 h 1036320"/>
                <a:gd name="connsiteX1-21" fmla="*/ 129861 w 2114560"/>
                <a:gd name="connsiteY1-22" fmla="*/ 0 h 1036320"/>
                <a:gd name="connsiteX2-23" fmla="*/ 1576810 w 2114560"/>
                <a:gd name="connsiteY2-24" fmla="*/ 0 h 1036320"/>
                <a:gd name="connsiteX3-25" fmla="*/ 1778109 w 2114560"/>
                <a:gd name="connsiteY3-26" fmla="*/ 148911 h 1036320"/>
                <a:gd name="connsiteX4-27" fmla="*/ 2114550 w 2114560"/>
                <a:gd name="connsiteY4-28" fmla="*/ 509588 h 1036320"/>
                <a:gd name="connsiteX5-29" fmla="*/ 1706671 w 2114560"/>
                <a:gd name="connsiteY5-30" fmla="*/ 906459 h 1036320"/>
                <a:gd name="connsiteX6-31" fmla="*/ 1576810 w 2114560"/>
                <a:gd name="connsiteY6-32" fmla="*/ 1036320 h 1036320"/>
                <a:gd name="connsiteX7-33" fmla="*/ 129861 w 2114560"/>
                <a:gd name="connsiteY7-34" fmla="*/ 1036320 h 1036320"/>
                <a:gd name="connsiteX8-35" fmla="*/ 0 w 2114560"/>
                <a:gd name="connsiteY8-36" fmla="*/ 906459 h 1036320"/>
                <a:gd name="connsiteX9-37" fmla="*/ 0 w 2114560"/>
                <a:gd name="connsiteY9-38" fmla="*/ 129861 h 1036320"/>
                <a:gd name="connsiteX0-39" fmla="*/ 0 w 2114567"/>
                <a:gd name="connsiteY0-40" fmla="*/ 129861 h 1036320"/>
                <a:gd name="connsiteX1-41" fmla="*/ 129861 w 2114567"/>
                <a:gd name="connsiteY1-42" fmla="*/ 0 h 1036320"/>
                <a:gd name="connsiteX2-43" fmla="*/ 1576810 w 2114567"/>
                <a:gd name="connsiteY2-44" fmla="*/ 0 h 1036320"/>
                <a:gd name="connsiteX3-45" fmla="*/ 1778109 w 2114567"/>
                <a:gd name="connsiteY3-46" fmla="*/ 148911 h 1036320"/>
                <a:gd name="connsiteX4-47" fmla="*/ 2114550 w 2114567"/>
                <a:gd name="connsiteY4-48" fmla="*/ 509588 h 1036320"/>
                <a:gd name="connsiteX5-49" fmla="*/ 1706671 w 2114567"/>
                <a:gd name="connsiteY5-50" fmla="*/ 906459 h 1036320"/>
                <a:gd name="connsiteX6-51" fmla="*/ 1576810 w 2114567"/>
                <a:gd name="connsiteY6-52" fmla="*/ 1036320 h 1036320"/>
                <a:gd name="connsiteX7-53" fmla="*/ 129861 w 2114567"/>
                <a:gd name="connsiteY7-54" fmla="*/ 1036320 h 1036320"/>
                <a:gd name="connsiteX8-55" fmla="*/ 0 w 2114567"/>
                <a:gd name="connsiteY8-56" fmla="*/ 906459 h 1036320"/>
                <a:gd name="connsiteX9-57" fmla="*/ 0 w 2114567"/>
                <a:gd name="connsiteY9-58" fmla="*/ 129861 h 1036320"/>
                <a:gd name="connsiteX0-59" fmla="*/ 0 w 2114568"/>
                <a:gd name="connsiteY0-60" fmla="*/ 129861 h 1036320"/>
                <a:gd name="connsiteX1-61" fmla="*/ 129861 w 2114568"/>
                <a:gd name="connsiteY1-62" fmla="*/ 0 h 1036320"/>
                <a:gd name="connsiteX2-63" fmla="*/ 1576810 w 2114568"/>
                <a:gd name="connsiteY2-64" fmla="*/ 0 h 1036320"/>
                <a:gd name="connsiteX3-65" fmla="*/ 1782872 w 2114568"/>
                <a:gd name="connsiteY3-66" fmla="*/ 129861 h 1036320"/>
                <a:gd name="connsiteX4-67" fmla="*/ 2114550 w 2114568"/>
                <a:gd name="connsiteY4-68" fmla="*/ 509588 h 1036320"/>
                <a:gd name="connsiteX5-69" fmla="*/ 1706671 w 2114568"/>
                <a:gd name="connsiteY5-70" fmla="*/ 906459 h 1036320"/>
                <a:gd name="connsiteX6-71" fmla="*/ 1576810 w 2114568"/>
                <a:gd name="connsiteY6-72" fmla="*/ 1036320 h 1036320"/>
                <a:gd name="connsiteX7-73" fmla="*/ 129861 w 2114568"/>
                <a:gd name="connsiteY7-74" fmla="*/ 1036320 h 1036320"/>
                <a:gd name="connsiteX8-75" fmla="*/ 0 w 2114568"/>
                <a:gd name="connsiteY8-76" fmla="*/ 906459 h 1036320"/>
                <a:gd name="connsiteX9-77" fmla="*/ 0 w 2114568"/>
                <a:gd name="connsiteY9-78" fmla="*/ 129861 h 1036320"/>
                <a:gd name="connsiteX0-79" fmla="*/ 0 w 2114568"/>
                <a:gd name="connsiteY0-80" fmla="*/ 129861 h 1036320"/>
                <a:gd name="connsiteX1-81" fmla="*/ 129861 w 2114568"/>
                <a:gd name="connsiteY1-82" fmla="*/ 0 h 1036320"/>
                <a:gd name="connsiteX2-83" fmla="*/ 1576810 w 2114568"/>
                <a:gd name="connsiteY2-84" fmla="*/ 0 h 1036320"/>
                <a:gd name="connsiteX3-85" fmla="*/ 1782872 w 2114568"/>
                <a:gd name="connsiteY3-86" fmla="*/ 129861 h 1036320"/>
                <a:gd name="connsiteX4-87" fmla="*/ 2114550 w 2114568"/>
                <a:gd name="connsiteY4-88" fmla="*/ 509588 h 1036320"/>
                <a:gd name="connsiteX5-89" fmla="*/ 1706671 w 2114568"/>
                <a:gd name="connsiteY5-90" fmla="*/ 906459 h 1036320"/>
                <a:gd name="connsiteX6-91" fmla="*/ 1576810 w 2114568"/>
                <a:gd name="connsiteY6-92" fmla="*/ 1036320 h 1036320"/>
                <a:gd name="connsiteX7-93" fmla="*/ 129861 w 2114568"/>
                <a:gd name="connsiteY7-94" fmla="*/ 1036320 h 1036320"/>
                <a:gd name="connsiteX8-95" fmla="*/ 0 w 2114568"/>
                <a:gd name="connsiteY8-96" fmla="*/ 906459 h 1036320"/>
                <a:gd name="connsiteX9-97" fmla="*/ 0 w 2114568"/>
                <a:gd name="connsiteY9-98" fmla="*/ 129861 h 1036320"/>
                <a:gd name="connsiteX0-99" fmla="*/ 0 w 2114571"/>
                <a:gd name="connsiteY0-100" fmla="*/ 129861 h 1036320"/>
                <a:gd name="connsiteX1-101" fmla="*/ 129861 w 2114571"/>
                <a:gd name="connsiteY1-102" fmla="*/ 0 h 1036320"/>
                <a:gd name="connsiteX2-103" fmla="*/ 1576810 w 2114571"/>
                <a:gd name="connsiteY2-104" fmla="*/ 0 h 1036320"/>
                <a:gd name="connsiteX3-105" fmla="*/ 1811447 w 2114571"/>
                <a:gd name="connsiteY3-106" fmla="*/ 120336 h 1036320"/>
                <a:gd name="connsiteX4-107" fmla="*/ 2114550 w 2114571"/>
                <a:gd name="connsiteY4-108" fmla="*/ 509588 h 1036320"/>
                <a:gd name="connsiteX5-109" fmla="*/ 1706671 w 2114571"/>
                <a:gd name="connsiteY5-110" fmla="*/ 906459 h 1036320"/>
                <a:gd name="connsiteX6-111" fmla="*/ 1576810 w 2114571"/>
                <a:gd name="connsiteY6-112" fmla="*/ 1036320 h 1036320"/>
                <a:gd name="connsiteX7-113" fmla="*/ 129861 w 2114571"/>
                <a:gd name="connsiteY7-114" fmla="*/ 1036320 h 1036320"/>
                <a:gd name="connsiteX8-115" fmla="*/ 0 w 2114571"/>
                <a:gd name="connsiteY8-116" fmla="*/ 906459 h 1036320"/>
                <a:gd name="connsiteX9-117" fmla="*/ 0 w 2114571"/>
                <a:gd name="connsiteY9-118" fmla="*/ 129861 h 1036320"/>
                <a:gd name="connsiteX0-119" fmla="*/ 0 w 2114571"/>
                <a:gd name="connsiteY0-120" fmla="*/ 129861 h 1036320"/>
                <a:gd name="connsiteX1-121" fmla="*/ 129861 w 2114571"/>
                <a:gd name="connsiteY1-122" fmla="*/ 0 h 1036320"/>
                <a:gd name="connsiteX2-123" fmla="*/ 1576810 w 2114571"/>
                <a:gd name="connsiteY2-124" fmla="*/ 0 h 1036320"/>
                <a:gd name="connsiteX3-125" fmla="*/ 1811447 w 2114571"/>
                <a:gd name="connsiteY3-126" fmla="*/ 120336 h 1036320"/>
                <a:gd name="connsiteX4-127" fmla="*/ 2114550 w 2114571"/>
                <a:gd name="connsiteY4-128" fmla="*/ 509588 h 1036320"/>
                <a:gd name="connsiteX5-129" fmla="*/ 1706671 w 2114571"/>
                <a:gd name="connsiteY5-130" fmla="*/ 906459 h 1036320"/>
                <a:gd name="connsiteX6-131" fmla="*/ 1576810 w 2114571"/>
                <a:gd name="connsiteY6-132" fmla="*/ 1036320 h 1036320"/>
                <a:gd name="connsiteX7-133" fmla="*/ 129861 w 2114571"/>
                <a:gd name="connsiteY7-134" fmla="*/ 1036320 h 1036320"/>
                <a:gd name="connsiteX8-135" fmla="*/ 0 w 2114571"/>
                <a:gd name="connsiteY8-136" fmla="*/ 906459 h 1036320"/>
                <a:gd name="connsiteX9-137" fmla="*/ 0 w 2114571"/>
                <a:gd name="connsiteY9-138" fmla="*/ 129861 h 1036320"/>
                <a:gd name="connsiteX0-139" fmla="*/ 0 w 2114581"/>
                <a:gd name="connsiteY0-140" fmla="*/ 129861 h 1036320"/>
                <a:gd name="connsiteX1-141" fmla="*/ 129861 w 2114581"/>
                <a:gd name="connsiteY1-142" fmla="*/ 0 h 1036320"/>
                <a:gd name="connsiteX2-143" fmla="*/ 1576810 w 2114581"/>
                <a:gd name="connsiteY2-144" fmla="*/ 0 h 1036320"/>
                <a:gd name="connsiteX3-145" fmla="*/ 1811447 w 2114581"/>
                <a:gd name="connsiteY3-146" fmla="*/ 120336 h 1036320"/>
                <a:gd name="connsiteX4-147" fmla="*/ 2114550 w 2114581"/>
                <a:gd name="connsiteY4-148" fmla="*/ 509588 h 1036320"/>
                <a:gd name="connsiteX5-149" fmla="*/ 1706671 w 2114581"/>
                <a:gd name="connsiteY5-150" fmla="*/ 906459 h 1036320"/>
                <a:gd name="connsiteX6-151" fmla="*/ 1576810 w 2114581"/>
                <a:gd name="connsiteY6-152" fmla="*/ 1036320 h 1036320"/>
                <a:gd name="connsiteX7-153" fmla="*/ 129861 w 2114581"/>
                <a:gd name="connsiteY7-154" fmla="*/ 1036320 h 1036320"/>
                <a:gd name="connsiteX8-155" fmla="*/ 0 w 2114581"/>
                <a:gd name="connsiteY8-156" fmla="*/ 906459 h 1036320"/>
                <a:gd name="connsiteX9-157" fmla="*/ 0 w 2114581"/>
                <a:gd name="connsiteY9-158" fmla="*/ 129861 h 1036320"/>
                <a:gd name="connsiteX0-159" fmla="*/ 0 w 2114586"/>
                <a:gd name="connsiteY0-160" fmla="*/ 129861 h 1036320"/>
                <a:gd name="connsiteX1-161" fmla="*/ 129861 w 2114586"/>
                <a:gd name="connsiteY1-162" fmla="*/ 0 h 1036320"/>
                <a:gd name="connsiteX2-163" fmla="*/ 1576810 w 2114586"/>
                <a:gd name="connsiteY2-164" fmla="*/ 0 h 1036320"/>
                <a:gd name="connsiteX3-165" fmla="*/ 1811447 w 2114586"/>
                <a:gd name="connsiteY3-166" fmla="*/ 120336 h 1036320"/>
                <a:gd name="connsiteX4-167" fmla="*/ 2114550 w 2114586"/>
                <a:gd name="connsiteY4-168" fmla="*/ 509588 h 1036320"/>
                <a:gd name="connsiteX5-169" fmla="*/ 1706671 w 2114586"/>
                <a:gd name="connsiteY5-170" fmla="*/ 906459 h 1036320"/>
                <a:gd name="connsiteX6-171" fmla="*/ 1576810 w 2114586"/>
                <a:gd name="connsiteY6-172" fmla="*/ 1036320 h 1036320"/>
                <a:gd name="connsiteX7-173" fmla="*/ 129861 w 2114586"/>
                <a:gd name="connsiteY7-174" fmla="*/ 1036320 h 1036320"/>
                <a:gd name="connsiteX8-175" fmla="*/ 0 w 2114586"/>
                <a:gd name="connsiteY8-176" fmla="*/ 906459 h 1036320"/>
                <a:gd name="connsiteX9-177" fmla="*/ 0 w 2114586"/>
                <a:gd name="connsiteY9-178" fmla="*/ 129861 h 1036320"/>
                <a:gd name="connsiteX0-179" fmla="*/ 0 w 2114586"/>
                <a:gd name="connsiteY0-180" fmla="*/ 129861 h 1036320"/>
                <a:gd name="connsiteX1-181" fmla="*/ 129861 w 2114586"/>
                <a:gd name="connsiteY1-182" fmla="*/ 0 h 1036320"/>
                <a:gd name="connsiteX2-183" fmla="*/ 1576810 w 2114586"/>
                <a:gd name="connsiteY2-184" fmla="*/ 0 h 1036320"/>
                <a:gd name="connsiteX3-185" fmla="*/ 1811447 w 2114586"/>
                <a:gd name="connsiteY3-186" fmla="*/ 120336 h 1036320"/>
                <a:gd name="connsiteX4-187" fmla="*/ 2114550 w 2114586"/>
                <a:gd name="connsiteY4-188" fmla="*/ 509588 h 1036320"/>
                <a:gd name="connsiteX5-189" fmla="*/ 1706671 w 2114586"/>
                <a:gd name="connsiteY5-190" fmla="*/ 906459 h 1036320"/>
                <a:gd name="connsiteX6-191" fmla="*/ 1576810 w 2114586"/>
                <a:gd name="connsiteY6-192" fmla="*/ 1036320 h 1036320"/>
                <a:gd name="connsiteX7-193" fmla="*/ 129861 w 2114586"/>
                <a:gd name="connsiteY7-194" fmla="*/ 1036320 h 1036320"/>
                <a:gd name="connsiteX8-195" fmla="*/ 0 w 2114586"/>
                <a:gd name="connsiteY8-196" fmla="*/ 906459 h 1036320"/>
                <a:gd name="connsiteX9-197" fmla="*/ 0 w 2114586"/>
                <a:gd name="connsiteY9-198" fmla="*/ 129861 h 1036320"/>
                <a:gd name="connsiteX0-199" fmla="*/ 0 w 2114586"/>
                <a:gd name="connsiteY0-200" fmla="*/ 129861 h 1036320"/>
                <a:gd name="connsiteX1-201" fmla="*/ 129861 w 2114586"/>
                <a:gd name="connsiteY1-202" fmla="*/ 0 h 1036320"/>
                <a:gd name="connsiteX2-203" fmla="*/ 1576810 w 2114586"/>
                <a:gd name="connsiteY2-204" fmla="*/ 0 h 1036320"/>
                <a:gd name="connsiteX3-205" fmla="*/ 1811447 w 2114586"/>
                <a:gd name="connsiteY3-206" fmla="*/ 120336 h 1036320"/>
                <a:gd name="connsiteX4-207" fmla="*/ 2114550 w 2114586"/>
                <a:gd name="connsiteY4-208" fmla="*/ 509588 h 1036320"/>
                <a:gd name="connsiteX5-209" fmla="*/ 1706671 w 2114586"/>
                <a:gd name="connsiteY5-210" fmla="*/ 906459 h 1036320"/>
                <a:gd name="connsiteX6-211" fmla="*/ 1576810 w 2114586"/>
                <a:gd name="connsiteY6-212" fmla="*/ 1036320 h 1036320"/>
                <a:gd name="connsiteX7-213" fmla="*/ 129861 w 2114586"/>
                <a:gd name="connsiteY7-214" fmla="*/ 1036320 h 1036320"/>
                <a:gd name="connsiteX8-215" fmla="*/ 0 w 2114586"/>
                <a:gd name="connsiteY8-216" fmla="*/ 906459 h 1036320"/>
                <a:gd name="connsiteX9-217" fmla="*/ 0 w 2114586"/>
                <a:gd name="connsiteY9-218" fmla="*/ 129861 h 1036320"/>
                <a:gd name="connsiteX0-219" fmla="*/ 0 w 2114586"/>
                <a:gd name="connsiteY0-220" fmla="*/ 129861 h 1036320"/>
                <a:gd name="connsiteX1-221" fmla="*/ 129861 w 2114586"/>
                <a:gd name="connsiteY1-222" fmla="*/ 0 h 1036320"/>
                <a:gd name="connsiteX2-223" fmla="*/ 1576810 w 2114586"/>
                <a:gd name="connsiteY2-224" fmla="*/ 0 h 1036320"/>
                <a:gd name="connsiteX3-225" fmla="*/ 1811447 w 2114586"/>
                <a:gd name="connsiteY3-226" fmla="*/ 120336 h 1036320"/>
                <a:gd name="connsiteX4-227" fmla="*/ 2114550 w 2114586"/>
                <a:gd name="connsiteY4-228" fmla="*/ 509588 h 1036320"/>
                <a:gd name="connsiteX5-229" fmla="*/ 1749534 w 2114586"/>
                <a:gd name="connsiteY5-230" fmla="*/ 930271 h 1036320"/>
                <a:gd name="connsiteX6-231" fmla="*/ 1576810 w 2114586"/>
                <a:gd name="connsiteY6-232" fmla="*/ 1036320 h 1036320"/>
                <a:gd name="connsiteX7-233" fmla="*/ 129861 w 2114586"/>
                <a:gd name="connsiteY7-234" fmla="*/ 1036320 h 1036320"/>
                <a:gd name="connsiteX8-235" fmla="*/ 0 w 2114586"/>
                <a:gd name="connsiteY8-236" fmla="*/ 906459 h 1036320"/>
                <a:gd name="connsiteX9-237" fmla="*/ 0 w 2114586"/>
                <a:gd name="connsiteY9-238" fmla="*/ 129861 h 1036320"/>
                <a:gd name="connsiteX0-239" fmla="*/ 0 w 2114586"/>
                <a:gd name="connsiteY0-240" fmla="*/ 129861 h 1036320"/>
                <a:gd name="connsiteX1-241" fmla="*/ 129861 w 2114586"/>
                <a:gd name="connsiteY1-242" fmla="*/ 0 h 1036320"/>
                <a:gd name="connsiteX2-243" fmla="*/ 1576810 w 2114586"/>
                <a:gd name="connsiteY2-244" fmla="*/ 0 h 1036320"/>
                <a:gd name="connsiteX3-245" fmla="*/ 1811447 w 2114586"/>
                <a:gd name="connsiteY3-246" fmla="*/ 120336 h 1036320"/>
                <a:gd name="connsiteX4-247" fmla="*/ 2114550 w 2114586"/>
                <a:gd name="connsiteY4-248" fmla="*/ 509588 h 1036320"/>
                <a:gd name="connsiteX5-249" fmla="*/ 1749534 w 2114586"/>
                <a:gd name="connsiteY5-250" fmla="*/ 930271 h 1036320"/>
                <a:gd name="connsiteX6-251" fmla="*/ 1576810 w 2114586"/>
                <a:gd name="connsiteY6-252" fmla="*/ 1036320 h 1036320"/>
                <a:gd name="connsiteX7-253" fmla="*/ 129861 w 2114586"/>
                <a:gd name="connsiteY7-254" fmla="*/ 1036320 h 1036320"/>
                <a:gd name="connsiteX8-255" fmla="*/ 0 w 2114586"/>
                <a:gd name="connsiteY8-256" fmla="*/ 906459 h 1036320"/>
                <a:gd name="connsiteX9-257" fmla="*/ 0 w 2114586"/>
                <a:gd name="connsiteY9-258" fmla="*/ 129861 h 1036320"/>
                <a:gd name="connsiteX0-259" fmla="*/ 0 w 2114586"/>
                <a:gd name="connsiteY0-260" fmla="*/ 129861 h 1036320"/>
                <a:gd name="connsiteX1-261" fmla="*/ 129861 w 2114586"/>
                <a:gd name="connsiteY1-262" fmla="*/ 0 h 1036320"/>
                <a:gd name="connsiteX2-263" fmla="*/ 1576810 w 2114586"/>
                <a:gd name="connsiteY2-264" fmla="*/ 0 h 1036320"/>
                <a:gd name="connsiteX3-265" fmla="*/ 1811447 w 2114586"/>
                <a:gd name="connsiteY3-266" fmla="*/ 120336 h 1036320"/>
                <a:gd name="connsiteX4-267" fmla="*/ 2114550 w 2114586"/>
                <a:gd name="connsiteY4-268" fmla="*/ 509588 h 1036320"/>
                <a:gd name="connsiteX5-269" fmla="*/ 1749534 w 2114586"/>
                <a:gd name="connsiteY5-270" fmla="*/ 930271 h 1036320"/>
                <a:gd name="connsiteX6-271" fmla="*/ 1576810 w 2114586"/>
                <a:gd name="connsiteY6-272" fmla="*/ 1036320 h 1036320"/>
                <a:gd name="connsiteX7-273" fmla="*/ 129861 w 2114586"/>
                <a:gd name="connsiteY7-274" fmla="*/ 1036320 h 1036320"/>
                <a:gd name="connsiteX8-275" fmla="*/ 0 w 2114586"/>
                <a:gd name="connsiteY8-276" fmla="*/ 906459 h 1036320"/>
                <a:gd name="connsiteX9-277" fmla="*/ 0 w 2114586"/>
                <a:gd name="connsiteY9-278" fmla="*/ 129861 h 1036320"/>
                <a:gd name="connsiteX0-279" fmla="*/ 0 w 2114598"/>
                <a:gd name="connsiteY0-280" fmla="*/ 129861 h 1036320"/>
                <a:gd name="connsiteX1-281" fmla="*/ 129861 w 2114598"/>
                <a:gd name="connsiteY1-282" fmla="*/ 0 h 1036320"/>
                <a:gd name="connsiteX2-283" fmla="*/ 1576810 w 2114598"/>
                <a:gd name="connsiteY2-284" fmla="*/ 0 h 1036320"/>
                <a:gd name="connsiteX3-285" fmla="*/ 1811447 w 2114598"/>
                <a:gd name="connsiteY3-286" fmla="*/ 120336 h 1036320"/>
                <a:gd name="connsiteX4-287" fmla="*/ 2114550 w 2114598"/>
                <a:gd name="connsiteY4-288" fmla="*/ 509588 h 1036320"/>
                <a:gd name="connsiteX5-289" fmla="*/ 1782871 w 2114598"/>
                <a:gd name="connsiteY5-290" fmla="*/ 939796 h 1036320"/>
                <a:gd name="connsiteX6-291" fmla="*/ 1576810 w 2114598"/>
                <a:gd name="connsiteY6-292" fmla="*/ 1036320 h 1036320"/>
                <a:gd name="connsiteX7-293" fmla="*/ 129861 w 2114598"/>
                <a:gd name="connsiteY7-294" fmla="*/ 1036320 h 1036320"/>
                <a:gd name="connsiteX8-295" fmla="*/ 0 w 2114598"/>
                <a:gd name="connsiteY8-296" fmla="*/ 906459 h 1036320"/>
                <a:gd name="connsiteX9-297" fmla="*/ 0 w 2114598"/>
                <a:gd name="connsiteY9-298" fmla="*/ 129861 h 1036320"/>
                <a:gd name="connsiteX0-299" fmla="*/ 0 w 2114598"/>
                <a:gd name="connsiteY0-300" fmla="*/ 129861 h 1036320"/>
                <a:gd name="connsiteX1-301" fmla="*/ 129861 w 2114598"/>
                <a:gd name="connsiteY1-302" fmla="*/ 0 h 1036320"/>
                <a:gd name="connsiteX2-303" fmla="*/ 1576810 w 2114598"/>
                <a:gd name="connsiteY2-304" fmla="*/ 0 h 1036320"/>
                <a:gd name="connsiteX3-305" fmla="*/ 1811447 w 2114598"/>
                <a:gd name="connsiteY3-306" fmla="*/ 120336 h 1036320"/>
                <a:gd name="connsiteX4-307" fmla="*/ 2114550 w 2114598"/>
                <a:gd name="connsiteY4-308" fmla="*/ 509588 h 1036320"/>
                <a:gd name="connsiteX5-309" fmla="*/ 1782871 w 2114598"/>
                <a:gd name="connsiteY5-310" fmla="*/ 939796 h 1036320"/>
                <a:gd name="connsiteX6-311" fmla="*/ 1576810 w 2114598"/>
                <a:gd name="connsiteY6-312" fmla="*/ 1036320 h 1036320"/>
                <a:gd name="connsiteX7-313" fmla="*/ 129861 w 2114598"/>
                <a:gd name="connsiteY7-314" fmla="*/ 1036320 h 1036320"/>
                <a:gd name="connsiteX8-315" fmla="*/ 0 w 2114598"/>
                <a:gd name="connsiteY8-316" fmla="*/ 906459 h 1036320"/>
                <a:gd name="connsiteX9-317" fmla="*/ 0 w 2114598"/>
                <a:gd name="connsiteY9-318" fmla="*/ 129861 h 1036320"/>
                <a:gd name="connsiteX0-319" fmla="*/ 0 w 2114614"/>
                <a:gd name="connsiteY0-320" fmla="*/ 129861 h 1036320"/>
                <a:gd name="connsiteX1-321" fmla="*/ 129861 w 2114614"/>
                <a:gd name="connsiteY1-322" fmla="*/ 0 h 1036320"/>
                <a:gd name="connsiteX2-323" fmla="*/ 1576810 w 2114614"/>
                <a:gd name="connsiteY2-324" fmla="*/ 0 h 1036320"/>
                <a:gd name="connsiteX3-325" fmla="*/ 1811447 w 2114614"/>
                <a:gd name="connsiteY3-326" fmla="*/ 120336 h 1036320"/>
                <a:gd name="connsiteX4-327" fmla="*/ 2114550 w 2114614"/>
                <a:gd name="connsiteY4-328" fmla="*/ 509588 h 1036320"/>
                <a:gd name="connsiteX5-329" fmla="*/ 1782871 w 2114614"/>
                <a:gd name="connsiteY5-330" fmla="*/ 939796 h 1036320"/>
                <a:gd name="connsiteX6-331" fmla="*/ 1576810 w 2114614"/>
                <a:gd name="connsiteY6-332" fmla="*/ 1036320 h 1036320"/>
                <a:gd name="connsiteX7-333" fmla="*/ 129861 w 2114614"/>
                <a:gd name="connsiteY7-334" fmla="*/ 1036320 h 1036320"/>
                <a:gd name="connsiteX8-335" fmla="*/ 0 w 2114614"/>
                <a:gd name="connsiteY8-336" fmla="*/ 906459 h 1036320"/>
                <a:gd name="connsiteX9-337" fmla="*/ 0 w 2114614"/>
                <a:gd name="connsiteY9-338" fmla="*/ 129861 h 1036320"/>
                <a:gd name="connsiteX0-339" fmla="*/ 0 w 2114586"/>
                <a:gd name="connsiteY0-340" fmla="*/ 129861 h 1036320"/>
                <a:gd name="connsiteX1-341" fmla="*/ 129861 w 2114586"/>
                <a:gd name="connsiteY1-342" fmla="*/ 0 h 1036320"/>
                <a:gd name="connsiteX2-343" fmla="*/ 1576810 w 2114586"/>
                <a:gd name="connsiteY2-344" fmla="*/ 0 h 1036320"/>
                <a:gd name="connsiteX3-345" fmla="*/ 1811447 w 2114586"/>
                <a:gd name="connsiteY3-346" fmla="*/ 120336 h 1036320"/>
                <a:gd name="connsiteX4-347" fmla="*/ 2114550 w 2114586"/>
                <a:gd name="connsiteY4-348" fmla="*/ 509588 h 1036320"/>
                <a:gd name="connsiteX5-349" fmla="*/ 1782871 w 2114586"/>
                <a:gd name="connsiteY5-350" fmla="*/ 939796 h 1036320"/>
                <a:gd name="connsiteX6-351" fmla="*/ 1576810 w 2114586"/>
                <a:gd name="connsiteY6-352" fmla="*/ 1036320 h 1036320"/>
                <a:gd name="connsiteX7-353" fmla="*/ 129861 w 2114586"/>
                <a:gd name="connsiteY7-354" fmla="*/ 1036320 h 1036320"/>
                <a:gd name="connsiteX8-355" fmla="*/ 0 w 2114586"/>
                <a:gd name="connsiteY8-356" fmla="*/ 906459 h 1036320"/>
                <a:gd name="connsiteX9-357" fmla="*/ 0 w 2114586"/>
                <a:gd name="connsiteY9-358" fmla="*/ 129861 h 1036320"/>
                <a:gd name="connsiteX0-359" fmla="*/ 0 w 2114586"/>
                <a:gd name="connsiteY0-360" fmla="*/ 129861 h 1036320"/>
                <a:gd name="connsiteX1-361" fmla="*/ 129861 w 2114586"/>
                <a:gd name="connsiteY1-362" fmla="*/ 0 h 1036320"/>
                <a:gd name="connsiteX2-363" fmla="*/ 1576810 w 2114586"/>
                <a:gd name="connsiteY2-364" fmla="*/ 0 h 1036320"/>
                <a:gd name="connsiteX3-365" fmla="*/ 1811447 w 2114586"/>
                <a:gd name="connsiteY3-366" fmla="*/ 120336 h 1036320"/>
                <a:gd name="connsiteX4-367" fmla="*/ 2114550 w 2114586"/>
                <a:gd name="connsiteY4-368" fmla="*/ 509588 h 1036320"/>
                <a:gd name="connsiteX5-369" fmla="*/ 1806683 w 2114586"/>
                <a:gd name="connsiteY5-370" fmla="*/ 944558 h 1036320"/>
                <a:gd name="connsiteX6-371" fmla="*/ 1576810 w 2114586"/>
                <a:gd name="connsiteY6-372" fmla="*/ 1036320 h 1036320"/>
                <a:gd name="connsiteX7-373" fmla="*/ 129861 w 2114586"/>
                <a:gd name="connsiteY7-374" fmla="*/ 1036320 h 1036320"/>
                <a:gd name="connsiteX8-375" fmla="*/ 0 w 2114586"/>
                <a:gd name="connsiteY8-376" fmla="*/ 906459 h 1036320"/>
                <a:gd name="connsiteX9-377" fmla="*/ 0 w 2114586"/>
                <a:gd name="connsiteY9-378" fmla="*/ 129861 h 1036320"/>
                <a:gd name="connsiteX0-379" fmla="*/ 0 w 2114731"/>
                <a:gd name="connsiteY0-380" fmla="*/ 129861 h 1036320"/>
                <a:gd name="connsiteX1-381" fmla="*/ 129861 w 2114731"/>
                <a:gd name="connsiteY1-382" fmla="*/ 0 h 1036320"/>
                <a:gd name="connsiteX2-383" fmla="*/ 1576810 w 2114731"/>
                <a:gd name="connsiteY2-384" fmla="*/ 0 h 1036320"/>
                <a:gd name="connsiteX3-385" fmla="*/ 1811447 w 2114731"/>
                <a:gd name="connsiteY3-386" fmla="*/ 120336 h 1036320"/>
                <a:gd name="connsiteX4-387" fmla="*/ 2114550 w 2114731"/>
                <a:gd name="connsiteY4-388" fmla="*/ 509588 h 1036320"/>
                <a:gd name="connsiteX5-389" fmla="*/ 1806683 w 2114731"/>
                <a:gd name="connsiteY5-390" fmla="*/ 944558 h 1036320"/>
                <a:gd name="connsiteX6-391" fmla="*/ 1576810 w 2114731"/>
                <a:gd name="connsiteY6-392" fmla="*/ 1036320 h 1036320"/>
                <a:gd name="connsiteX7-393" fmla="*/ 129861 w 2114731"/>
                <a:gd name="connsiteY7-394" fmla="*/ 1036320 h 1036320"/>
                <a:gd name="connsiteX8-395" fmla="*/ 0 w 2114731"/>
                <a:gd name="connsiteY8-396" fmla="*/ 906459 h 1036320"/>
                <a:gd name="connsiteX9-397" fmla="*/ 0 w 2114731"/>
                <a:gd name="connsiteY9-398" fmla="*/ 129861 h 1036320"/>
                <a:gd name="connsiteX0-399" fmla="*/ 0 w 2143202"/>
                <a:gd name="connsiteY0-400" fmla="*/ 129861 h 1036320"/>
                <a:gd name="connsiteX1-401" fmla="*/ 129861 w 2143202"/>
                <a:gd name="connsiteY1-402" fmla="*/ 0 h 1036320"/>
                <a:gd name="connsiteX2-403" fmla="*/ 1576810 w 2143202"/>
                <a:gd name="connsiteY2-404" fmla="*/ 0 h 1036320"/>
                <a:gd name="connsiteX3-405" fmla="*/ 1811447 w 2143202"/>
                <a:gd name="connsiteY3-406" fmla="*/ 120336 h 1036320"/>
                <a:gd name="connsiteX4-407" fmla="*/ 2143125 w 2143202"/>
                <a:gd name="connsiteY4-408" fmla="*/ 509588 h 1036320"/>
                <a:gd name="connsiteX5-409" fmla="*/ 1806683 w 2143202"/>
                <a:gd name="connsiteY5-410" fmla="*/ 944558 h 1036320"/>
                <a:gd name="connsiteX6-411" fmla="*/ 1576810 w 2143202"/>
                <a:gd name="connsiteY6-412" fmla="*/ 1036320 h 1036320"/>
                <a:gd name="connsiteX7-413" fmla="*/ 129861 w 2143202"/>
                <a:gd name="connsiteY7-414" fmla="*/ 1036320 h 1036320"/>
                <a:gd name="connsiteX8-415" fmla="*/ 0 w 2143202"/>
                <a:gd name="connsiteY8-416" fmla="*/ 906459 h 1036320"/>
                <a:gd name="connsiteX9-417" fmla="*/ 0 w 2143202"/>
                <a:gd name="connsiteY9-418" fmla="*/ 129861 h 1036320"/>
                <a:gd name="connsiteX0-419" fmla="*/ 0 w 2143202"/>
                <a:gd name="connsiteY0-420" fmla="*/ 129861 h 1036320"/>
                <a:gd name="connsiteX1-421" fmla="*/ 129861 w 2143202"/>
                <a:gd name="connsiteY1-422" fmla="*/ 0 h 1036320"/>
                <a:gd name="connsiteX2-423" fmla="*/ 1576810 w 2143202"/>
                <a:gd name="connsiteY2-424" fmla="*/ 0 h 1036320"/>
                <a:gd name="connsiteX3-425" fmla="*/ 1840022 w 2143202"/>
                <a:gd name="connsiteY3-426" fmla="*/ 107636 h 1036320"/>
                <a:gd name="connsiteX4-427" fmla="*/ 2143125 w 2143202"/>
                <a:gd name="connsiteY4-428" fmla="*/ 509588 h 1036320"/>
                <a:gd name="connsiteX5-429" fmla="*/ 1806683 w 2143202"/>
                <a:gd name="connsiteY5-430" fmla="*/ 944558 h 1036320"/>
                <a:gd name="connsiteX6-431" fmla="*/ 1576810 w 2143202"/>
                <a:gd name="connsiteY6-432" fmla="*/ 1036320 h 1036320"/>
                <a:gd name="connsiteX7-433" fmla="*/ 129861 w 2143202"/>
                <a:gd name="connsiteY7-434" fmla="*/ 1036320 h 1036320"/>
                <a:gd name="connsiteX8-435" fmla="*/ 0 w 2143202"/>
                <a:gd name="connsiteY8-436" fmla="*/ 906459 h 1036320"/>
                <a:gd name="connsiteX9-437" fmla="*/ 0 w 2143202"/>
                <a:gd name="connsiteY9-438" fmla="*/ 129861 h 1036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CF0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chemeClr val="tx1">
                    <a:lumMod val="90000"/>
                    <a:lumOff val="10000"/>
                  </a:schemeClr>
                </a:solidFill>
              </a:endParaRPr>
            </a:p>
          </p:txBody>
        </p:sp>
        <p:sp>
          <p:nvSpPr>
            <p:cNvPr id="10" name="圆角矩形 25"/>
            <p:cNvSpPr/>
            <p:nvPr/>
          </p:nvSpPr>
          <p:spPr>
            <a:xfrm rot="5400000" flipH="1">
              <a:off x="7087693" y="4390860"/>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1" fmla="*/ 0 w 2114558"/>
                <a:gd name="connsiteY0-2" fmla="*/ 129861 h 1036320"/>
                <a:gd name="connsiteX1-3" fmla="*/ 129861 w 2114558"/>
                <a:gd name="connsiteY1-4" fmla="*/ 0 h 1036320"/>
                <a:gd name="connsiteX2-5" fmla="*/ 1576810 w 2114558"/>
                <a:gd name="connsiteY2-6" fmla="*/ 0 h 1036320"/>
                <a:gd name="connsiteX3-7" fmla="*/ 1706671 w 2114558"/>
                <a:gd name="connsiteY3-8" fmla="*/ 129861 h 1036320"/>
                <a:gd name="connsiteX4-9" fmla="*/ 2114550 w 2114558"/>
                <a:gd name="connsiteY4-10" fmla="*/ 509588 h 1036320"/>
                <a:gd name="connsiteX5-11" fmla="*/ 1706671 w 2114558"/>
                <a:gd name="connsiteY5-12" fmla="*/ 906459 h 1036320"/>
                <a:gd name="connsiteX6-13" fmla="*/ 1576810 w 2114558"/>
                <a:gd name="connsiteY6-14" fmla="*/ 1036320 h 1036320"/>
                <a:gd name="connsiteX7-15" fmla="*/ 129861 w 2114558"/>
                <a:gd name="connsiteY7-16" fmla="*/ 1036320 h 1036320"/>
                <a:gd name="connsiteX8-17" fmla="*/ 0 w 2114558"/>
                <a:gd name="connsiteY8-18" fmla="*/ 906459 h 1036320"/>
                <a:gd name="connsiteX9" fmla="*/ 0 w 2114558"/>
                <a:gd name="connsiteY9" fmla="*/ 129861 h 1036320"/>
                <a:gd name="connsiteX0-19" fmla="*/ 0 w 2114560"/>
                <a:gd name="connsiteY0-20" fmla="*/ 129861 h 1036320"/>
                <a:gd name="connsiteX1-21" fmla="*/ 129861 w 2114560"/>
                <a:gd name="connsiteY1-22" fmla="*/ 0 h 1036320"/>
                <a:gd name="connsiteX2-23" fmla="*/ 1576810 w 2114560"/>
                <a:gd name="connsiteY2-24" fmla="*/ 0 h 1036320"/>
                <a:gd name="connsiteX3-25" fmla="*/ 1778109 w 2114560"/>
                <a:gd name="connsiteY3-26" fmla="*/ 148911 h 1036320"/>
                <a:gd name="connsiteX4-27" fmla="*/ 2114550 w 2114560"/>
                <a:gd name="connsiteY4-28" fmla="*/ 509588 h 1036320"/>
                <a:gd name="connsiteX5-29" fmla="*/ 1706671 w 2114560"/>
                <a:gd name="connsiteY5-30" fmla="*/ 906459 h 1036320"/>
                <a:gd name="connsiteX6-31" fmla="*/ 1576810 w 2114560"/>
                <a:gd name="connsiteY6-32" fmla="*/ 1036320 h 1036320"/>
                <a:gd name="connsiteX7-33" fmla="*/ 129861 w 2114560"/>
                <a:gd name="connsiteY7-34" fmla="*/ 1036320 h 1036320"/>
                <a:gd name="connsiteX8-35" fmla="*/ 0 w 2114560"/>
                <a:gd name="connsiteY8-36" fmla="*/ 906459 h 1036320"/>
                <a:gd name="connsiteX9-37" fmla="*/ 0 w 2114560"/>
                <a:gd name="connsiteY9-38" fmla="*/ 129861 h 1036320"/>
                <a:gd name="connsiteX0-39" fmla="*/ 0 w 2114567"/>
                <a:gd name="connsiteY0-40" fmla="*/ 129861 h 1036320"/>
                <a:gd name="connsiteX1-41" fmla="*/ 129861 w 2114567"/>
                <a:gd name="connsiteY1-42" fmla="*/ 0 h 1036320"/>
                <a:gd name="connsiteX2-43" fmla="*/ 1576810 w 2114567"/>
                <a:gd name="connsiteY2-44" fmla="*/ 0 h 1036320"/>
                <a:gd name="connsiteX3-45" fmla="*/ 1778109 w 2114567"/>
                <a:gd name="connsiteY3-46" fmla="*/ 148911 h 1036320"/>
                <a:gd name="connsiteX4-47" fmla="*/ 2114550 w 2114567"/>
                <a:gd name="connsiteY4-48" fmla="*/ 509588 h 1036320"/>
                <a:gd name="connsiteX5-49" fmla="*/ 1706671 w 2114567"/>
                <a:gd name="connsiteY5-50" fmla="*/ 906459 h 1036320"/>
                <a:gd name="connsiteX6-51" fmla="*/ 1576810 w 2114567"/>
                <a:gd name="connsiteY6-52" fmla="*/ 1036320 h 1036320"/>
                <a:gd name="connsiteX7-53" fmla="*/ 129861 w 2114567"/>
                <a:gd name="connsiteY7-54" fmla="*/ 1036320 h 1036320"/>
                <a:gd name="connsiteX8-55" fmla="*/ 0 w 2114567"/>
                <a:gd name="connsiteY8-56" fmla="*/ 906459 h 1036320"/>
                <a:gd name="connsiteX9-57" fmla="*/ 0 w 2114567"/>
                <a:gd name="connsiteY9-58" fmla="*/ 129861 h 1036320"/>
                <a:gd name="connsiteX0-59" fmla="*/ 0 w 2114568"/>
                <a:gd name="connsiteY0-60" fmla="*/ 129861 h 1036320"/>
                <a:gd name="connsiteX1-61" fmla="*/ 129861 w 2114568"/>
                <a:gd name="connsiteY1-62" fmla="*/ 0 h 1036320"/>
                <a:gd name="connsiteX2-63" fmla="*/ 1576810 w 2114568"/>
                <a:gd name="connsiteY2-64" fmla="*/ 0 h 1036320"/>
                <a:gd name="connsiteX3-65" fmla="*/ 1782872 w 2114568"/>
                <a:gd name="connsiteY3-66" fmla="*/ 129861 h 1036320"/>
                <a:gd name="connsiteX4-67" fmla="*/ 2114550 w 2114568"/>
                <a:gd name="connsiteY4-68" fmla="*/ 509588 h 1036320"/>
                <a:gd name="connsiteX5-69" fmla="*/ 1706671 w 2114568"/>
                <a:gd name="connsiteY5-70" fmla="*/ 906459 h 1036320"/>
                <a:gd name="connsiteX6-71" fmla="*/ 1576810 w 2114568"/>
                <a:gd name="connsiteY6-72" fmla="*/ 1036320 h 1036320"/>
                <a:gd name="connsiteX7-73" fmla="*/ 129861 w 2114568"/>
                <a:gd name="connsiteY7-74" fmla="*/ 1036320 h 1036320"/>
                <a:gd name="connsiteX8-75" fmla="*/ 0 w 2114568"/>
                <a:gd name="connsiteY8-76" fmla="*/ 906459 h 1036320"/>
                <a:gd name="connsiteX9-77" fmla="*/ 0 w 2114568"/>
                <a:gd name="connsiteY9-78" fmla="*/ 129861 h 1036320"/>
                <a:gd name="connsiteX0-79" fmla="*/ 0 w 2114568"/>
                <a:gd name="connsiteY0-80" fmla="*/ 129861 h 1036320"/>
                <a:gd name="connsiteX1-81" fmla="*/ 129861 w 2114568"/>
                <a:gd name="connsiteY1-82" fmla="*/ 0 h 1036320"/>
                <a:gd name="connsiteX2-83" fmla="*/ 1576810 w 2114568"/>
                <a:gd name="connsiteY2-84" fmla="*/ 0 h 1036320"/>
                <a:gd name="connsiteX3-85" fmla="*/ 1782872 w 2114568"/>
                <a:gd name="connsiteY3-86" fmla="*/ 129861 h 1036320"/>
                <a:gd name="connsiteX4-87" fmla="*/ 2114550 w 2114568"/>
                <a:gd name="connsiteY4-88" fmla="*/ 509588 h 1036320"/>
                <a:gd name="connsiteX5-89" fmla="*/ 1706671 w 2114568"/>
                <a:gd name="connsiteY5-90" fmla="*/ 906459 h 1036320"/>
                <a:gd name="connsiteX6-91" fmla="*/ 1576810 w 2114568"/>
                <a:gd name="connsiteY6-92" fmla="*/ 1036320 h 1036320"/>
                <a:gd name="connsiteX7-93" fmla="*/ 129861 w 2114568"/>
                <a:gd name="connsiteY7-94" fmla="*/ 1036320 h 1036320"/>
                <a:gd name="connsiteX8-95" fmla="*/ 0 w 2114568"/>
                <a:gd name="connsiteY8-96" fmla="*/ 906459 h 1036320"/>
                <a:gd name="connsiteX9-97" fmla="*/ 0 w 2114568"/>
                <a:gd name="connsiteY9-98" fmla="*/ 129861 h 1036320"/>
                <a:gd name="connsiteX0-99" fmla="*/ 0 w 2114571"/>
                <a:gd name="connsiteY0-100" fmla="*/ 129861 h 1036320"/>
                <a:gd name="connsiteX1-101" fmla="*/ 129861 w 2114571"/>
                <a:gd name="connsiteY1-102" fmla="*/ 0 h 1036320"/>
                <a:gd name="connsiteX2-103" fmla="*/ 1576810 w 2114571"/>
                <a:gd name="connsiteY2-104" fmla="*/ 0 h 1036320"/>
                <a:gd name="connsiteX3-105" fmla="*/ 1811447 w 2114571"/>
                <a:gd name="connsiteY3-106" fmla="*/ 120336 h 1036320"/>
                <a:gd name="connsiteX4-107" fmla="*/ 2114550 w 2114571"/>
                <a:gd name="connsiteY4-108" fmla="*/ 509588 h 1036320"/>
                <a:gd name="connsiteX5-109" fmla="*/ 1706671 w 2114571"/>
                <a:gd name="connsiteY5-110" fmla="*/ 906459 h 1036320"/>
                <a:gd name="connsiteX6-111" fmla="*/ 1576810 w 2114571"/>
                <a:gd name="connsiteY6-112" fmla="*/ 1036320 h 1036320"/>
                <a:gd name="connsiteX7-113" fmla="*/ 129861 w 2114571"/>
                <a:gd name="connsiteY7-114" fmla="*/ 1036320 h 1036320"/>
                <a:gd name="connsiteX8-115" fmla="*/ 0 w 2114571"/>
                <a:gd name="connsiteY8-116" fmla="*/ 906459 h 1036320"/>
                <a:gd name="connsiteX9-117" fmla="*/ 0 w 2114571"/>
                <a:gd name="connsiteY9-118" fmla="*/ 129861 h 1036320"/>
                <a:gd name="connsiteX0-119" fmla="*/ 0 w 2114571"/>
                <a:gd name="connsiteY0-120" fmla="*/ 129861 h 1036320"/>
                <a:gd name="connsiteX1-121" fmla="*/ 129861 w 2114571"/>
                <a:gd name="connsiteY1-122" fmla="*/ 0 h 1036320"/>
                <a:gd name="connsiteX2-123" fmla="*/ 1576810 w 2114571"/>
                <a:gd name="connsiteY2-124" fmla="*/ 0 h 1036320"/>
                <a:gd name="connsiteX3-125" fmla="*/ 1811447 w 2114571"/>
                <a:gd name="connsiteY3-126" fmla="*/ 120336 h 1036320"/>
                <a:gd name="connsiteX4-127" fmla="*/ 2114550 w 2114571"/>
                <a:gd name="connsiteY4-128" fmla="*/ 509588 h 1036320"/>
                <a:gd name="connsiteX5-129" fmla="*/ 1706671 w 2114571"/>
                <a:gd name="connsiteY5-130" fmla="*/ 906459 h 1036320"/>
                <a:gd name="connsiteX6-131" fmla="*/ 1576810 w 2114571"/>
                <a:gd name="connsiteY6-132" fmla="*/ 1036320 h 1036320"/>
                <a:gd name="connsiteX7-133" fmla="*/ 129861 w 2114571"/>
                <a:gd name="connsiteY7-134" fmla="*/ 1036320 h 1036320"/>
                <a:gd name="connsiteX8-135" fmla="*/ 0 w 2114571"/>
                <a:gd name="connsiteY8-136" fmla="*/ 906459 h 1036320"/>
                <a:gd name="connsiteX9-137" fmla="*/ 0 w 2114571"/>
                <a:gd name="connsiteY9-138" fmla="*/ 129861 h 1036320"/>
                <a:gd name="connsiteX0-139" fmla="*/ 0 w 2114581"/>
                <a:gd name="connsiteY0-140" fmla="*/ 129861 h 1036320"/>
                <a:gd name="connsiteX1-141" fmla="*/ 129861 w 2114581"/>
                <a:gd name="connsiteY1-142" fmla="*/ 0 h 1036320"/>
                <a:gd name="connsiteX2-143" fmla="*/ 1576810 w 2114581"/>
                <a:gd name="connsiteY2-144" fmla="*/ 0 h 1036320"/>
                <a:gd name="connsiteX3-145" fmla="*/ 1811447 w 2114581"/>
                <a:gd name="connsiteY3-146" fmla="*/ 120336 h 1036320"/>
                <a:gd name="connsiteX4-147" fmla="*/ 2114550 w 2114581"/>
                <a:gd name="connsiteY4-148" fmla="*/ 509588 h 1036320"/>
                <a:gd name="connsiteX5-149" fmla="*/ 1706671 w 2114581"/>
                <a:gd name="connsiteY5-150" fmla="*/ 906459 h 1036320"/>
                <a:gd name="connsiteX6-151" fmla="*/ 1576810 w 2114581"/>
                <a:gd name="connsiteY6-152" fmla="*/ 1036320 h 1036320"/>
                <a:gd name="connsiteX7-153" fmla="*/ 129861 w 2114581"/>
                <a:gd name="connsiteY7-154" fmla="*/ 1036320 h 1036320"/>
                <a:gd name="connsiteX8-155" fmla="*/ 0 w 2114581"/>
                <a:gd name="connsiteY8-156" fmla="*/ 906459 h 1036320"/>
                <a:gd name="connsiteX9-157" fmla="*/ 0 w 2114581"/>
                <a:gd name="connsiteY9-158" fmla="*/ 129861 h 1036320"/>
                <a:gd name="connsiteX0-159" fmla="*/ 0 w 2114586"/>
                <a:gd name="connsiteY0-160" fmla="*/ 129861 h 1036320"/>
                <a:gd name="connsiteX1-161" fmla="*/ 129861 w 2114586"/>
                <a:gd name="connsiteY1-162" fmla="*/ 0 h 1036320"/>
                <a:gd name="connsiteX2-163" fmla="*/ 1576810 w 2114586"/>
                <a:gd name="connsiteY2-164" fmla="*/ 0 h 1036320"/>
                <a:gd name="connsiteX3-165" fmla="*/ 1811447 w 2114586"/>
                <a:gd name="connsiteY3-166" fmla="*/ 120336 h 1036320"/>
                <a:gd name="connsiteX4-167" fmla="*/ 2114550 w 2114586"/>
                <a:gd name="connsiteY4-168" fmla="*/ 509588 h 1036320"/>
                <a:gd name="connsiteX5-169" fmla="*/ 1706671 w 2114586"/>
                <a:gd name="connsiteY5-170" fmla="*/ 906459 h 1036320"/>
                <a:gd name="connsiteX6-171" fmla="*/ 1576810 w 2114586"/>
                <a:gd name="connsiteY6-172" fmla="*/ 1036320 h 1036320"/>
                <a:gd name="connsiteX7-173" fmla="*/ 129861 w 2114586"/>
                <a:gd name="connsiteY7-174" fmla="*/ 1036320 h 1036320"/>
                <a:gd name="connsiteX8-175" fmla="*/ 0 w 2114586"/>
                <a:gd name="connsiteY8-176" fmla="*/ 906459 h 1036320"/>
                <a:gd name="connsiteX9-177" fmla="*/ 0 w 2114586"/>
                <a:gd name="connsiteY9-178" fmla="*/ 129861 h 1036320"/>
                <a:gd name="connsiteX0-179" fmla="*/ 0 w 2114586"/>
                <a:gd name="connsiteY0-180" fmla="*/ 129861 h 1036320"/>
                <a:gd name="connsiteX1-181" fmla="*/ 129861 w 2114586"/>
                <a:gd name="connsiteY1-182" fmla="*/ 0 h 1036320"/>
                <a:gd name="connsiteX2-183" fmla="*/ 1576810 w 2114586"/>
                <a:gd name="connsiteY2-184" fmla="*/ 0 h 1036320"/>
                <a:gd name="connsiteX3-185" fmla="*/ 1811447 w 2114586"/>
                <a:gd name="connsiteY3-186" fmla="*/ 120336 h 1036320"/>
                <a:gd name="connsiteX4-187" fmla="*/ 2114550 w 2114586"/>
                <a:gd name="connsiteY4-188" fmla="*/ 509588 h 1036320"/>
                <a:gd name="connsiteX5-189" fmla="*/ 1706671 w 2114586"/>
                <a:gd name="connsiteY5-190" fmla="*/ 906459 h 1036320"/>
                <a:gd name="connsiteX6-191" fmla="*/ 1576810 w 2114586"/>
                <a:gd name="connsiteY6-192" fmla="*/ 1036320 h 1036320"/>
                <a:gd name="connsiteX7-193" fmla="*/ 129861 w 2114586"/>
                <a:gd name="connsiteY7-194" fmla="*/ 1036320 h 1036320"/>
                <a:gd name="connsiteX8-195" fmla="*/ 0 w 2114586"/>
                <a:gd name="connsiteY8-196" fmla="*/ 906459 h 1036320"/>
                <a:gd name="connsiteX9-197" fmla="*/ 0 w 2114586"/>
                <a:gd name="connsiteY9-198" fmla="*/ 129861 h 1036320"/>
                <a:gd name="connsiteX0-199" fmla="*/ 0 w 2114586"/>
                <a:gd name="connsiteY0-200" fmla="*/ 129861 h 1036320"/>
                <a:gd name="connsiteX1-201" fmla="*/ 129861 w 2114586"/>
                <a:gd name="connsiteY1-202" fmla="*/ 0 h 1036320"/>
                <a:gd name="connsiteX2-203" fmla="*/ 1576810 w 2114586"/>
                <a:gd name="connsiteY2-204" fmla="*/ 0 h 1036320"/>
                <a:gd name="connsiteX3-205" fmla="*/ 1811447 w 2114586"/>
                <a:gd name="connsiteY3-206" fmla="*/ 120336 h 1036320"/>
                <a:gd name="connsiteX4-207" fmla="*/ 2114550 w 2114586"/>
                <a:gd name="connsiteY4-208" fmla="*/ 509588 h 1036320"/>
                <a:gd name="connsiteX5-209" fmla="*/ 1706671 w 2114586"/>
                <a:gd name="connsiteY5-210" fmla="*/ 906459 h 1036320"/>
                <a:gd name="connsiteX6-211" fmla="*/ 1576810 w 2114586"/>
                <a:gd name="connsiteY6-212" fmla="*/ 1036320 h 1036320"/>
                <a:gd name="connsiteX7-213" fmla="*/ 129861 w 2114586"/>
                <a:gd name="connsiteY7-214" fmla="*/ 1036320 h 1036320"/>
                <a:gd name="connsiteX8-215" fmla="*/ 0 w 2114586"/>
                <a:gd name="connsiteY8-216" fmla="*/ 906459 h 1036320"/>
                <a:gd name="connsiteX9-217" fmla="*/ 0 w 2114586"/>
                <a:gd name="connsiteY9-218" fmla="*/ 129861 h 1036320"/>
                <a:gd name="connsiteX0-219" fmla="*/ 0 w 2114586"/>
                <a:gd name="connsiteY0-220" fmla="*/ 129861 h 1036320"/>
                <a:gd name="connsiteX1-221" fmla="*/ 129861 w 2114586"/>
                <a:gd name="connsiteY1-222" fmla="*/ 0 h 1036320"/>
                <a:gd name="connsiteX2-223" fmla="*/ 1576810 w 2114586"/>
                <a:gd name="connsiteY2-224" fmla="*/ 0 h 1036320"/>
                <a:gd name="connsiteX3-225" fmla="*/ 1811447 w 2114586"/>
                <a:gd name="connsiteY3-226" fmla="*/ 120336 h 1036320"/>
                <a:gd name="connsiteX4-227" fmla="*/ 2114550 w 2114586"/>
                <a:gd name="connsiteY4-228" fmla="*/ 509588 h 1036320"/>
                <a:gd name="connsiteX5-229" fmla="*/ 1749534 w 2114586"/>
                <a:gd name="connsiteY5-230" fmla="*/ 930271 h 1036320"/>
                <a:gd name="connsiteX6-231" fmla="*/ 1576810 w 2114586"/>
                <a:gd name="connsiteY6-232" fmla="*/ 1036320 h 1036320"/>
                <a:gd name="connsiteX7-233" fmla="*/ 129861 w 2114586"/>
                <a:gd name="connsiteY7-234" fmla="*/ 1036320 h 1036320"/>
                <a:gd name="connsiteX8-235" fmla="*/ 0 w 2114586"/>
                <a:gd name="connsiteY8-236" fmla="*/ 906459 h 1036320"/>
                <a:gd name="connsiteX9-237" fmla="*/ 0 w 2114586"/>
                <a:gd name="connsiteY9-238" fmla="*/ 129861 h 1036320"/>
                <a:gd name="connsiteX0-239" fmla="*/ 0 w 2114586"/>
                <a:gd name="connsiteY0-240" fmla="*/ 129861 h 1036320"/>
                <a:gd name="connsiteX1-241" fmla="*/ 129861 w 2114586"/>
                <a:gd name="connsiteY1-242" fmla="*/ 0 h 1036320"/>
                <a:gd name="connsiteX2-243" fmla="*/ 1576810 w 2114586"/>
                <a:gd name="connsiteY2-244" fmla="*/ 0 h 1036320"/>
                <a:gd name="connsiteX3-245" fmla="*/ 1811447 w 2114586"/>
                <a:gd name="connsiteY3-246" fmla="*/ 120336 h 1036320"/>
                <a:gd name="connsiteX4-247" fmla="*/ 2114550 w 2114586"/>
                <a:gd name="connsiteY4-248" fmla="*/ 509588 h 1036320"/>
                <a:gd name="connsiteX5-249" fmla="*/ 1749534 w 2114586"/>
                <a:gd name="connsiteY5-250" fmla="*/ 930271 h 1036320"/>
                <a:gd name="connsiteX6-251" fmla="*/ 1576810 w 2114586"/>
                <a:gd name="connsiteY6-252" fmla="*/ 1036320 h 1036320"/>
                <a:gd name="connsiteX7-253" fmla="*/ 129861 w 2114586"/>
                <a:gd name="connsiteY7-254" fmla="*/ 1036320 h 1036320"/>
                <a:gd name="connsiteX8-255" fmla="*/ 0 w 2114586"/>
                <a:gd name="connsiteY8-256" fmla="*/ 906459 h 1036320"/>
                <a:gd name="connsiteX9-257" fmla="*/ 0 w 2114586"/>
                <a:gd name="connsiteY9-258" fmla="*/ 129861 h 1036320"/>
                <a:gd name="connsiteX0-259" fmla="*/ 0 w 2114586"/>
                <a:gd name="connsiteY0-260" fmla="*/ 129861 h 1036320"/>
                <a:gd name="connsiteX1-261" fmla="*/ 129861 w 2114586"/>
                <a:gd name="connsiteY1-262" fmla="*/ 0 h 1036320"/>
                <a:gd name="connsiteX2-263" fmla="*/ 1576810 w 2114586"/>
                <a:gd name="connsiteY2-264" fmla="*/ 0 h 1036320"/>
                <a:gd name="connsiteX3-265" fmla="*/ 1811447 w 2114586"/>
                <a:gd name="connsiteY3-266" fmla="*/ 120336 h 1036320"/>
                <a:gd name="connsiteX4-267" fmla="*/ 2114550 w 2114586"/>
                <a:gd name="connsiteY4-268" fmla="*/ 509588 h 1036320"/>
                <a:gd name="connsiteX5-269" fmla="*/ 1749534 w 2114586"/>
                <a:gd name="connsiteY5-270" fmla="*/ 930271 h 1036320"/>
                <a:gd name="connsiteX6-271" fmla="*/ 1576810 w 2114586"/>
                <a:gd name="connsiteY6-272" fmla="*/ 1036320 h 1036320"/>
                <a:gd name="connsiteX7-273" fmla="*/ 129861 w 2114586"/>
                <a:gd name="connsiteY7-274" fmla="*/ 1036320 h 1036320"/>
                <a:gd name="connsiteX8-275" fmla="*/ 0 w 2114586"/>
                <a:gd name="connsiteY8-276" fmla="*/ 906459 h 1036320"/>
                <a:gd name="connsiteX9-277" fmla="*/ 0 w 2114586"/>
                <a:gd name="connsiteY9-278" fmla="*/ 129861 h 1036320"/>
                <a:gd name="connsiteX0-279" fmla="*/ 0 w 2114598"/>
                <a:gd name="connsiteY0-280" fmla="*/ 129861 h 1036320"/>
                <a:gd name="connsiteX1-281" fmla="*/ 129861 w 2114598"/>
                <a:gd name="connsiteY1-282" fmla="*/ 0 h 1036320"/>
                <a:gd name="connsiteX2-283" fmla="*/ 1576810 w 2114598"/>
                <a:gd name="connsiteY2-284" fmla="*/ 0 h 1036320"/>
                <a:gd name="connsiteX3-285" fmla="*/ 1811447 w 2114598"/>
                <a:gd name="connsiteY3-286" fmla="*/ 120336 h 1036320"/>
                <a:gd name="connsiteX4-287" fmla="*/ 2114550 w 2114598"/>
                <a:gd name="connsiteY4-288" fmla="*/ 509588 h 1036320"/>
                <a:gd name="connsiteX5-289" fmla="*/ 1782871 w 2114598"/>
                <a:gd name="connsiteY5-290" fmla="*/ 939796 h 1036320"/>
                <a:gd name="connsiteX6-291" fmla="*/ 1576810 w 2114598"/>
                <a:gd name="connsiteY6-292" fmla="*/ 1036320 h 1036320"/>
                <a:gd name="connsiteX7-293" fmla="*/ 129861 w 2114598"/>
                <a:gd name="connsiteY7-294" fmla="*/ 1036320 h 1036320"/>
                <a:gd name="connsiteX8-295" fmla="*/ 0 w 2114598"/>
                <a:gd name="connsiteY8-296" fmla="*/ 906459 h 1036320"/>
                <a:gd name="connsiteX9-297" fmla="*/ 0 w 2114598"/>
                <a:gd name="connsiteY9-298" fmla="*/ 129861 h 1036320"/>
                <a:gd name="connsiteX0-299" fmla="*/ 0 w 2114598"/>
                <a:gd name="connsiteY0-300" fmla="*/ 129861 h 1036320"/>
                <a:gd name="connsiteX1-301" fmla="*/ 129861 w 2114598"/>
                <a:gd name="connsiteY1-302" fmla="*/ 0 h 1036320"/>
                <a:gd name="connsiteX2-303" fmla="*/ 1576810 w 2114598"/>
                <a:gd name="connsiteY2-304" fmla="*/ 0 h 1036320"/>
                <a:gd name="connsiteX3-305" fmla="*/ 1811447 w 2114598"/>
                <a:gd name="connsiteY3-306" fmla="*/ 120336 h 1036320"/>
                <a:gd name="connsiteX4-307" fmla="*/ 2114550 w 2114598"/>
                <a:gd name="connsiteY4-308" fmla="*/ 509588 h 1036320"/>
                <a:gd name="connsiteX5-309" fmla="*/ 1782871 w 2114598"/>
                <a:gd name="connsiteY5-310" fmla="*/ 939796 h 1036320"/>
                <a:gd name="connsiteX6-311" fmla="*/ 1576810 w 2114598"/>
                <a:gd name="connsiteY6-312" fmla="*/ 1036320 h 1036320"/>
                <a:gd name="connsiteX7-313" fmla="*/ 129861 w 2114598"/>
                <a:gd name="connsiteY7-314" fmla="*/ 1036320 h 1036320"/>
                <a:gd name="connsiteX8-315" fmla="*/ 0 w 2114598"/>
                <a:gd name="connsiteY8-316" fmla="*/ 906459 h 1036320"/>
                <a:gd name="connsiteX9-317" fmla="*/ 0 w 2114598"/>
                <a:gd name="connsiteY9-318" fmla="*/ 129861 h 1036320"/>
                <a:gd name="connsiteX0-319" fmla="*/ 0 w 2114614"/>
                <a:gd name="connsiteY0-320" fmla="*/ 129861 h 1036320"/>
                <a:gd name="connsiteX1-321" fmla="*/ 129861 w 2114614"/>
                <a:gd name="connsiteY1-322" fmla="*/ 0 h 1036320"/>
                <a:gd name="connsiteX2-323" fmla="*/ 1576810 w 2114614"/>
                <a:gd name="connsiteY2-324" fmla="*/ 0 h 1036320"/>
                <a:gd name="connsiteX3-325" fmla="*/ 1811447 w 2114614"/>
                <a:gd name="connsiteY3-326" fmla="*/ 120336 h 1036320"/>
                <a:gd name="connsiteX4-327" fmla="*/ 2114550 w 2114614"/>
                <a:gd name="connsiteY4-328" fmla="*/ 509588 h 1036320"/>
                <a:gd name="connsiteX5-329" fmla="*/ 1782871 w 2114614"/>
                <a:gd name="connsiteY5-330" fmla="*/ 939796 h 1036320"/>
                <a:gd name="connsiteX6-331" fmla="*/ 1576810 w 2114614"/>
                <a:gd name="connsiteY6-332" fmla="*/ 1036320 h 1036320"/>
                <a:gd name="connsiteX7-333" fmla="*/ 129861 w 2114614"/>
                <a:gd name="connsiteY7-334" fmla="*/ 1036320 h 1036320"/>
                <a:gd name="connsiteX8-335" fmla="*/ 0 w 2114614"/>
                <a:gd name="connsiteY8-336" fmla="*/ 906459 h 1036320"/>
                <a:gd name="connsiteX9-337" fmla="*/ 0 w 2114614"/>
                <a:gd name="connsiteY9-338" fmla="*/ 129861 h 1036320"/>
                <a:gd name="connsiteX0-339" fmla="*/ 0 w 2114586"/>
                <a:gd name="connsiteY0-340" fmla="*/ 129861 h 1036320"/>
                <a:gd name="connsiteX1-341" fmla="*/ 129861 w 2114586"/>
                <a:gd name="connsiteY1-342" fmla="*/ 0 h 1036320"/>
                <a:gd name="connsiteX2-343" fmla="*/ 1576810 w 2114586"/>
                <a:gd name="connsiteY2-344" fmla="*/ 0 h 1036320"/>
                <a:gd name="connsiteX3-345" fmla="*/ 1811447 w 2114586"/>
                <a:gd name="connsiteY3-346" fmla="*/ 120336 h 1036320"/>
                <a:gd name="connsiteX4-347" fmla="*/ 2114550 w 2114586"/>
                <a:gd name="connsiteY4-348" fmla="*/ 509588 h 1036320"/>
                <a:gd name="connsiteX5-349" fmla="*/ 1782871 w 2114586"/>
                <a:gd name="connsiteY5-350" fmla="*/ 939796 h 1036320"/>
                <a:gd name="connsiteX6-351" fmla="*/ 1576810 w 2114586"/>
                <a:gd name="connsiteY6-352" fmla="*/ 1036320 h 1036320"/>
                <a:gd name="connsiteX7-353" fmla="*/ 129861 w 2114586"/>
                <a:gd name="connsiteY7-354" fmla="*/ 1036320 h 1036320"/>
                <a:gd name="connsiteX8-355" fmla="*/ 0 w 2114586"/>
                <a:gd name="connsiteY8-356" fmla="*/ 906459 h 1036320"/>
                <a:gd name="connsiteX9-357" fmla="*/ 0 w 2114586"/>
                <a:gd name="connsiteY9-358" fmla="*/ 129861 h 1036320"/>
                <a:gd name="connsiteX0-359" fmla="*/ 0 w 2114586"/>
                <a:gd name="connsiteY0-360" fmla="*/ 129861 h 1036320"/>
                <a:gd name="connsiteX1-361" fmla="*/ 129861 w 2114586"/>
                <a:gd name="connsiteY1-362" fmla="*/ 0 h 1036320"/>
                <a:gd name="connsiteX2-363" fmla="*/ 1576810 w 2114586"/>
                <a:gd name="connsiteY2-364" fmla="*/ 0 h 1036320"/>
                <a:gd name="connsiteX3-365" fmla="*/ 1811447 w 2114586"/>
                <a:gd name="connsiteY3-366" fmla="*/ 120336 h 1036320"/>
                <a:gd name="connsiteX4-367" fmla="*/ 2114550 w 2114586"/>
                <a:gd name="connsiteY4-368" fmla="*/ 509588 h 1036320"/>
                <a:gd name="connsiteX5-369" fmla="*/ 1806683 w 2114586"/>
                <a:gd name="connsiteY5-370" fmla="*/ 944558 h 1036320"/>
                <a:gd name="connsiteX6-371" fmla="*/ 1576810 w 2114586"/>
                <a:gd name="connsiteY6-372" fmla="*/ 1036320 h 1036320"/>
                <a:gd name="connsiteX7-373" fmla="*/ 129861 w 2114586"/>
                <a:gd name="connsiteY7-374" fmla="*/ 1036320 h 1036320"/>
                <a:gd name="connsiteX8-375" fmla="*/ 0 w 2114586"/>
                <a:gd name="connsiteY8-376" fmla="*/ 906459 h 1036320"/>
                <a:gd name="connsiteX9-377" fmla="*/ 0 w 2114586"/>
                <a:gd name="connsiteY9-378" fmla="*/ 129861 h 1036320"/>
                <a:gd name="connsiteX0-379" fmla="*/ 0 w 2114731"/>
                <a:gd name="connsiteY0-380" fmla="*/ 129861 h 1036320"/>
                <a:gd name="connsiteX1-381" fmla="*/ 129861 w 2114731"/>
                <a:gd name="connsiteY1-382" fmla="*/ 0 h 1036320"/>
                <a:gd name="connsiteX2-383" fmla="*/ 1576810 w 2114731"/>
                <a:gd name="connsiteY2-384" fmla="*/ 0 h 1036320"/>
                <a:gd name="connsiteX3-385" fmla="*/ 1811447 w 2114731"/>
                <a:gd name="connsiteY3-386" fmla="*/ 120336 h 1036320"/>
                <a:gd name="connsiteX4-387" fmla="*/ 2114550 w 2114731"/>
                <a:gd name="connsiteY4-388" fmla="*/ 509588 h 1036320"/>
                <a:gd name="connsiteX5-389" fmla="*/ 1806683 w 2114731"/>
                <a:gd name="connsiteY5-390" fmla="*/ 944558 h 1036320"/>
                <a:gd name="connsiteX6-391" fmla="*/ 1576810 w 2114731"/>
                <a:gd name="connsiteY6-392" fmla="*/ 1036320 h 1036320"/>
                <a:gd name="connsiteX7-393" fmla="*/ 129861 w 2114731"/>
                <a:gd name="connsiteY7-394" fmla="*/ 1036320 h 1036320"/>
                <a:gd name="connsiteX8-395" fmla="*/ 0 w 2114731"/>
                <a:gd name="connsiteY8-396" fmla="*/ 906459 h 1036320"/>
                <a:gd name="connsiteX9-397" fmla="*/ 0 w 2114731"/>
                <a:gd name="connsiteY9-398" fmla="*/ 129861 h 1036320"/>
                <a:gd name="connsiteX0-399" fmla="*/ 0 w 2143202"/>
                <a:gd name="connsiteY0-400" fmla="*/ 129861 h 1036320"/>
                <a:gd name="connsiteX1-401" fmla="*/ 129861 w 2143202"/>
                <a:gd name="connsiteY1-402" fmla="*/ 0 h 1036320"/>
                <a:gd name="connsiteX2-403" fmla="*/ 1576810 w 2143202"/>
                <a:gd name="connsiteY2-404" fmla="*/ 0 h 1036320"/>
                <a:gd name="connsiteX3-405" fmla="*/ 1811447 w 2143202"/>
                <a:gd name="connsiteY3-406" fmla="*/ 120336 h 1036320"/>
                <a:gd name="connsiteX4-407" fmla="*/ 2143125 w 2143202"/>
                <a:gd name="connsiteY4-408" fmla="*/ 509588 h 1036320"/>
                <a:gd name="connsiteX5-409" fmla="*/ 1806683 w 2143202"/>
                <a:gd name="connsiteY5-410" fmla="*/ 944558 h 1036320"/>
                <a:gd name="connsiteX6-411" fmla="*/ 1576810 w 2143202"/>
                <a:gd name="connsiteY6-412" fmla="*/ 1036320 h 1036320"/>
                <a:gd name="connsiteX7-413" fmla="*/ 129861 w 2143202"/>
                <a:gd name="connsiteY7-414" fmla="*/ 1036320 h 1036320"/>
                <a:gd name="connsiteX8-415" fmla="*/ 0 w 2143202"/>
                <a:gd name="connsiteY8-416" fmla="*/ 906459 h 1036320"/>
                <a:gd name="connsiteX9-417" fmla="*/ 0 w 2143202"/>
                <a:gd name="connsiteY9-418" fmla="*/ 129861 h 1036320"/>
                <a:gd name="connsiteX0-419" fmla="*/ 0 w 2143202"/>
                <a:gd name="connsiteY0-420" fmla="*/ 129861 h 1036320"/>
                <a:gd name="connsiteX1-421" fmla="*/ 129861 w 2143202"/>
                <a:gd name="connsiteY1-422" fmla="*/ 0 h 1036320"/>
                <a:gd name="connsiteX2-423" fmla="*/ 1576810 w 2143202"/>
                <a:gd name="connsiteY2-424" fmla="*/ 0 h 1036320"/>
                <a:gd name="connsiteX3-425" fmla="*/ 1840022 w 2143202"/>
                <a:gd name="connsiteY3-426" fmla="*/ 107636 h 1036320"/>
                <a:gd name="connsiteX4-427" fmla="*/ 2143125 w 2143202"/>
                <a:gd name="connsiteY4-428" fmla="*/ 509588 h 1036320"/>
                <a:gd name="connsiteX5-429" fmla="*/ 1806683 w 2143202"/>
                <a:gd name="connsiteY5-430" fmla="*/ 944558 h 1036320"/>
                <a:gd name="connsiteX6-431" fmla="*/ 1576810 w 2143202"/>
                <a:gd name="connsiteY6-432" fmla="*/ 1036320 h 1036320"/>
                <a:gd name="connsiteX7-433" fmla="*/ 129861 w 2143202"/>
                <a:gd name="connsiteY7-434" fmla="*/ 1036320 h 1036320"/>
                <a:gd name="connsiteX8-435" fmla="*/ 0 w 2143202"/>
                <a:gd name="connsiteY8-436" fmla="*/ 906459 h 1036320"/>
                <a:gd name="connsiteX9-437" fmla="*/ 0 w 2143202"/>
                <a:gd name="connsiteY9-438" fmla="*/ 129861 h 1036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CF0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chemeClr val="tx1">
                    <a:lumMod val="90000"/>
                    <a:lumOff val="10000"/>
                  </a:schemeClr>
                </a:solidFill>
              </a:endParaRPr>
            </a:p>
          </p:txBody>
        </p:sp>
        <p:sp>
          <p:nvSpPr>
            <p:cNvPr id="11" name="任意多边形 10"/>
            <p:cNvSpPr/>
            <p:nvPr/>
          </p:nvSpPr>
          <p:spPr>
            <a:xfrm rot="5400000" flipH="1">
              <a:off x="5541745" y="2869661"/>
              <a:ext cx="5109028" cy="1408957"/>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chemeClr val="bg1"/>
                </a:gs>
              </a:gsLst>
              <a:lin ang="27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5" dirty="0">
                <a:solidFill>
                  <a:schemeClr val="tx1">
                    <a:lumMod val="90000"/>
                    <a:lumOff val="10000"/>
                  </a:schemeClr>
                </a:solidFill>
              </a:endParaRPr>
            </a:p>
          </p:txBody>
        </p:sp>
        <p:grpSp>
          <p:nvGrpSpPr>
            <p:cNvPr id="13" name="Group 41"/>
            <p:cNvGrpSpPr>
              <a:grpSpLocks noChangeAspect="1"/>
            </p:cNvGrpSpPr>
            <p:nvPr/>
          </p:nvGrpSpPr>
          <p:grpSpPr bwMode="auto">
            <a:xfrm>
              <a:off x="7876457" y="4698265"/>
              <a:ext cx="447011" cy="547203"/>
              <a:chOff x="3783" y="2089"/>
              <a:chExt cx="116" cy="142"/>
            </a:xfrm>
            <a:solidFill>
              <a:schemeClr val="bg1"/>
            </a:solidFill>
            <a:effectLst>
              <a:outerShdw blurRad="50800" dist="25400" dir="2700000" algn="tl" rotWithShape="0">
                <a:prstClr val="black">
                  <a:alpha val="40000"/>
                </a:prstClr>
              </a:outerShdw>
            </a:effectLst>
          </p:grpSpPr>
          <p:sp>
            <p:nvSpPr>
              <p:cNvPr id="18"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19"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20"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21"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22"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23"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24"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25"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grpSp>
        <p:grpSp>
          <p:nvGrpSpPr>
            <p:cNvPr id="14" name="Group 62"/>
            <p:cNvGrpSpPr>
              <a:grpSpLocks noChangeAspect="1"/>
            </p:cNvGrpSpPr>
            <p:nvPr/>
          </p:nvGrpSpPr>
          <p:grpSpPr bwMode="auto">
            <a:xfrm>
              <a:off x="7821335" y="1946316"/>
              <a:ext cx="549846" cy="439024"/>
              <a:chOff x="3775" y="2110"/>
              <a:chExt cx="129" cy="103"/>
            </a:xfrm>
            <a:solidFill>
              <a:schemeClr val="bg1"/>
            </a:solidFill>
            <a:effectLst>
              <a:outerShdw blurRad="50800" dist="25400" dir="2700000" algn="tl" rotWithShape="0">
                <a:prstClr val="black">
                  <a:alpha val="40000"/>
                </a:prstClr>
              </a:outerShdw>
            </a:effectLst>
          </p:grpSpPr>
          <p:sp>
            <p:nvSpPr>
              <p:cNvPr id="15"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16"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1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grpSp>
      </p:grpSp>
      <p:grpSp>
        <p:nvGrpSpPr>
          <p:cNvPr id="26" name="组合 25"/>
          <p:cNvGrpSpPr/>
          <p:nvPr/>
        </p:nvGrpSpPr>
        <p:grpSpPr>
          <a:xfrm>
            <a:off x="5543068" y="2868998"/>
            <a:ext cx="5109693" cy="1408631"/>
            <a:chOff x="5541746" y="2869662"/>
            <a:chExt cx="5109028" cy="1408957"/>
          </a:xfrm>
        </p:grpSpPr>
        <p:sp>
          <p:nvSpPr>
            <p:cNvPr id="27" name="圆角矩形 25"/>
            <p:cNvSpPr/>
            <p:nvPr/>
          </p:nvSpPr>
          <p:spPr>
            <a:xfrm flipH="1">
              <a:off x="8399066" y="3086459"/>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1" fmla="*/ 0 w 2114558"/>
                <a:gd name="connsiteY0-2" fmla="*/ 129861 h 1036320"/>
                <a:gd name="connsiteX1-3" fmla="*/ 129861 w 2114558"/>
                <a:gd name="connsiteY1-4" fmla="*/ 0 h 1036320"/>
                <a:gd name="connsiteX2-5" fmla="*/ 1576810 w 2114558"/>
                <a:gd name="connsiteY2-6" fmla="*/ 0 h 1036320"/>
                <a:gd name="connsiteX3-7" fmla="*/ 1706671 w 2114558"/>
                <a:gd name="connsiteY3-8" fmla="*/ 129861 h 1036320"/>
                <a:gd name="connsiteX4-9" fmla="*/ 2114550 w 2114558"/>
                <a:gd name="connsiteY4-10" fmla="*/ 509588 h 1036320"/>
                <a:gd name="connsiteX5-11" fmla="*/ 1706671 w 2114558"/>
                <a:gd name="connsiteY5-12" fmla="*/ 906459 h 1036320"/>
                <a:gd name="connsiteX6-13" fmla="*/ 1576810 w 2114558"/>
                <a:gd name="connsiteY6-14" fmla="*/ 1036320 h 1036320"/>
                <a:gd name="connsiteX7-15" fmla="*/ 129861 w 2114558"/>
                <a:gd name="connsiteY7-16" fmla="*/ 1036320 h 1036320"/>
                <a:gd name="connsiteX8-17" fmla="*/ 0 w 2114558"/>
                <a:gd name="connsiteY8-18" fmla="*/ 906459 h 1036320"/>
                <a:gd name="connsiteX9" fmla="*/ 0 w 2114558"/>
                <a:gd name="connsiteY9" fmla="*/ 129861 h 1036320"/>
                <a:gd name="connsiteX0-19" fmla="*/ 0 w 2114560"/>
                <a:gd name="connsiteY0-20" fmla="*/ 129861 h 1036320"/>
                <a:gd name="connsiteX1-21" fmla="*/ 129861 w 2114560"/>
                <a:gd name="connsiteY1-22" fmla="*/ 0 h 1036320"/>
                <a:gd name="connsiteX2-23" fmla="*/ 1576810 w 2114560"/>
                <a:gd name="connsiteY2-24" fmla="*/ 0 h 1036320"/>
                <a:gd name="connsiteX3-25" fmla="*/ 1778109 w 2114560"/>
                <a:gd name="connsiteY3-26" fmla="*/ 148911 h 1036320"/>
                <a:gd name="connsiteX4-27" fmla="*/ 2114550 w 2114560"/>
                <a:gd name="connsiteY4-28" fmla="*/ 509588 h 1036320"/>
                <a:gd name="connsiteX5-29" fmla="*/ 1706671 w 2114560"/>
                <a:gd name="connsiteY5-30" fmla="*/ 906459 h 1036320"/>
                <a:gd name="connsiteX6-31" fmla="*/ 1576810 w 2114560"/>
                <a:gd name="connsiteY6-32" fmla="*/ 1036320 h 1036320"/>
                <a:gd name="connsiteX7-33" fmla="*/ 129861 w 2114560"/>
                <a:gd name="connsiteY7-34" fmla="*/ 1036320 h 1036320"/>
                <a:gd name="connsiteX8-35" fmla="*/ 0 w 2114560"/>
                <a:gd name="connsiteY8-36" fmla="*/ 906459 h 1036320"/>
                <a:gd name="connsiteX9-37" fmla="*/ 0 w 2114560"/>
                <a:gd name="connsiteY9-38" fmla="*/ 129861 h 1036320"/>
                <a:gd name="connsiteX0-39" fmla="*/ 0 w 2114567"/>
                <a:gd name="connsiteY0-40" fmla="*/ 129861 h 1036320"/>
                <a:gd name="connsiteX1-41" fmla="*/ 129861 w 2114567"/>
                <a:gd name="connsiteY1-42" fmla="*/ 0 h 1036320"/>
                <a:gd name="connsiteX2-43" fmla="*/ 1576810 w 2114567"/>
                <a:gd name="connsiteY2-44" fmla="*/ 0 h 1036320"/>
                <a:gd name="connsiteX3-45" fmla="*/ 1778109 w 2114567"/>
                <a:gd name="connsiteY3-46" fmla="*/ 148911 h 1036320"/>
                <a:gd name="connsiteX4-47" fmla="*/ 2114550 w 2114567"/>
                <a:gd name="connsiteY4-48" fmla="*/ 509588 h 1036320"/>
                <a:gd name="connsiteX5-49" fmla="*/ 1706671 w 2114567"/>
                <a:gd name="connsiteY5-50" fmla="*/ 906459 h 1036320"/>
                <a:gd name="connsiteX6-51" fmla="*/ 1576810 w 2114567"/>
                <a:gd name="connsiteY6-52" fmla="*/ 1036320 h 1036320"/>
                <a:gd name="connsiteX7-53" fmla="*/ 129861 w 2114567"/>
                <a:gd name="connsiteY7-54" fmla="*/ 1036320 h 1036320"/>
                <a:gd name="connsiteX8-55" fmla="*/ 0 w 2114567"/>
                <a:gd name="connsiteY8-56" fmla="*/ 906459 h 1036320"/>
                <a:gd name="connsiteX9-57" fmla="*/ 0 w 2114567"/>
                <a:gd name="connsiteY9-58" fmla="*/ 129861 h 1036320"/>
                <a:gd name="connsiteX0-59" fmla="*/ 0 w 2114568"/>
                <a:gd name="connsiteY0-60" fmla="*/ 129861 h 1036320"/>
                <a:gd name="connsiteX1-61" fmla="*/ 129861 w 2114568"/>
                <a:gd name="connsiteY1-62" fmla="*/ 0 h 1036320"/>
                <a:gd name="connsiteX2-63" fmla="*/ 1576810 w 2114568"/>
                <a:gd name="connsiteY2-64" fmla="*/ 0 h 1036320"/>
                <a:gd name="connsiteX3-65" fmla="*/ 1782872 w 2114568"/>
                <a:gd name="connsiteY3-66" fmla="*/ 129861 h 1036320"/>
                <a:gd name="connsiteX4-67" fmla="*/ 2114550 w 2114568"/>
                <a:gd name="connsiteY4-68" fmla="*/ 509588 h 1036320"/>
                <a:gd name="connsiteX5-69" fmla="*/ 1706671 w 2114568"/>
                <a:gd name="connsiteY5-70" fmla="*/ 906459 h 1036320"/>
                <a:gd name="connsiteX6-71" fmla="*/ 1576810 w 2114568"/>
                <a:gd name="connsiteY6-72" fmla="*/ 1036320 h 1036320"/>
                <a:gd name="connsiteX7-73" fmla="*/ 129861 w 2114568"/>
                <a:gd name="connsiteY7-74" fmla="*/ 1036320 h 1036320"/>
                <a:gd name="connsiteX8-75" fmla="*/ 0 w 2114568"/>
                <a:gd name="connsiteY8-76" fmla="*/ 906459 h 1036320"/>
                <a:gd name="connsiteX9-77" fmla="*/ 0 w 2114568"/>
                <a:gd name="connsiteY9-78" fmla="*/ 129861 h 1036320"/>
                <a:gd name="connsiteX0-79" fmla="*/ 0 w 2114568"/>
                <a:gd name="connsiteY0-80" fmla="*/ 129861 h 1036320"/>
                <a:gd name="connsiteX1-81" fmla="*/ 129861 w 2114568"/>
                <a:gd name="connsiteY1-82" fmla="*/ 0 h 1036320"/>
                <a:gd name="connsiteX2-83" fmla="*/ 1576810 w 2114568"/>
                <a:gd name="connsiteY2-84" fmla="*/ 0 h 1036320"/>
                <a:gd name="connsiteX3-85" fmla="*/ 1782872 w 2114568"/>
                <a:gd name="connsiteY3-86" fmla="*/ 129861 h 1036320"/>
                <a:gd name="connsiteX4-87" fmla="*/ 2114550 w 2114568"/>
                <a:gd name="connsiteY4-88" fmla="*/ 509588 h 1036320"/>
                <a:gd name="connsiteX5-89" fmla="*/ 1706671 w 2114568"/>
                <a:gd name="connsiteY5-90" fmla="*/ 906459 h 1036320"/>
                <a:gd name="connsiteX6-91" fmla="*/ 1576810 w 2114568"/>
                <a:gd name="connsiteY6-92" fmla="*/ 1036320 h 1036320"/>
                <a:gd name="connsiteX7-93" fmla="*/ 129861 w 2114568"/>
                <a:gd name="connsiteY7-94" fmla="*/ 1036320 h 1036320"/>
                <a:gd name="connsiteX8-95" fmla="*/ 0 w 2114568"/>
                <a:gd name="connsiteY8-96" fmla="*/ 906459 h 1036320"/>
                <a:gd name="connsiteX9-97" fmla="*/ 0 w 2114568"/>
                <a:gd name="connsiteY9-98" fmla="*/ 129861 h 1036320"/>
                <a:gd name="connsiteX0-99" fmla="*/ 0 w 2114571"/>
                <a:gd name="connsiteY0-100" fmla="*/ 129861 h 1036320"/>
                <a:gd name="connsiteX1-101" fmla="*/ 129861 w 2114571"/>
                <a:gd name="connsiteY1-102" fmla="*/ 0 h 1036320"/>
                <a:gd name="connsiteX2-103" fmla="*/ 1576810 w 2114571"/>
                <a:gd name="connsiteY2-104" fmla="*/ 0 h 1036320"/>
                <a:gd name="connsiteX3-105" fmla="*/ 1811447 w 2114571"/>
                <a:gd name="connsiteY3-106" fmla="*/ 120336 h 1036320"/>
                <a:gd name="connsiteX4-107" fmla="*/ 2114550 w 2114571"/>
                <a:gd name="connsiteY4-108" fmla="*/ 509588 h 1036320"/>
                <a:gd name="connsiteX5-109" fmla="*/ 1706671 w 2114571"/>
                <a:gd name="connsiteY5-110" fmla="*/ 906459 h 1036320"/>
                <a:gd name="connsiteX6-111" fmla="*/ 1576810 w 2114571"/>
                <a:gd name="connsiteY6-112" fmla="*/ 1036320 h 1036320"/>
                <a:gd name="connsiteX7-113" fmla="*/ 129861 w 2114571"/>
                <a:gd name="connsiteY7-114" fmla="*/ 1036320 h 1036320"/>
                <a:gd name="connsiteX8-115" fmla="*/ 0 w 2114571"/>
                <a:gd name="connsiteY8-116" fmla="*/ 906459 h 1036320"/>
                <a:gd name="connsiteX9-117" fmla="*/ 0 w 2114571"/>
                <a:gd name="connsiteY9-118" fmla="*/ 129861 h 1036320"/>
                <a:gd name="connsiteX0-119" fmla="*/ 0 w 2114571"/>
                <a:gd name="connsiteY0-120" fmla="*/ 129861 h 1036320"/>
                <a:gd name="connsiteX1-121" fmla="*/ 129861 w 2114571"/>
                <a:gd name="connsiteY1-122" fmla="*/ 0 h 1036320"/>
                <a:gd name="connsiteX2-123" fmla="*/ 1576810 w 2114571"/>
                <a:gd name="connsiteY2-124" fmla="*/ 0 h 1036320"/>
                <a:gd name="connsiteX3-125" fmla="*/ 1811447 w 2114571"/>
                <a:gd name="connsiteY3-126" fmla="*/ 120336 h 1036320"/>
                <a:gd name="connsiteX4-127" fmla="*/ 2114550 w 2114571"/>
                <a:gd name="connsiteY4-128" fmla="*/ 509588 h 1036320"/>
                <a:gd name="connsiteX5-129" fmla="*/ 1706671 w 2114571"/>
                <a:gd name="connsiteY5-130" fmla="*/ 906459 h 1036320"/>
                <a:gd name="connsiteX6-131" fmla="*/ 1576810 w 2114571"/>
                <a:gd name="connsiteY6-132" fmla="*/ 1036320 h 1036320"/>
                <a:gd name="connsiteX7-133" fmla="*/ 129861 w 2114571"/>
                <a:gd name="connsiteY7-134" fmla="*/ 1036320 h 1036320"/>
                <a:gd name="connsiteX8-135" fmla="*/ 0 w 2114571"/>
                <a:gd name="connsiteY8-136" fmla="*/ 906459 h 1036320"/>
                <a:gd name="connsiteX9-137" fmla="*/ 0 w 2114571"/>
                <a:gd name="connsiteY9-138" fmla="*/ 129861 h 1036320"/>
                <a:gd name="connsiteX0-139" fmla="*/ 0 w 2114581"/>
                <a:gd name="connsiteY0-140" fmla="*/ 129861 h 1036320"/>
                <a:gd name="connsiteX1-141" fmla="*/ 129861 w 2114581"/>
                <a:gd name="connsiteY1-142" fmla="*/ 0 h 1036320"/>
                <a:gd name="connsiteX2-143" fmla="*/ 1576810 w 2114581"/>
                <a:gd name="connsiteY2-144" fmla="*/ 0 h 1036320"/>
                <a:gd name="connsiteX3-145" fmla="*/ 1811447 w 2114581"/>
                <a:gd name="connsiteY3-146" fmla="*/ 120336 h 1036320"/>
                <a:gd name="connsiteX4-147" fmla="*/ 2114550 w 2114581"/>
                <a:gd name="connsiteY4-148" fmla="*/ 509588 h 1036320"/>
                <a:gd name="connsiteX5-149" fmla="*/ 1706671 w 2114581"/>
                <a:gd name="connsiteY5-150" fmla="*/ 906459 h 1036320"/>
                <a:gd name="connsiteX6-151" fmla="*/ 1576810 w 2114581"/>
                <a:gd name="connsiteY6-152" fmla="*/ 1036320 h 1036320"/>
                <a:gd name="connsiteX7-153" fmla="*/ 129861 w 2114581"/>
                <a:gd name="connsiteY7-154" fmla="*/ 1036320 h 1036320"/>
                <a:gd name="connsiteX8-155" fmla="*/ 0 w 2114581"/>
                <a:gd name="connsiteY8-156" fmla="*/ 906459 h 1036320"/>
                <a:gd name="connsiteX9-157" fmla="*/ 0 w 2114581"/>
                <a:gd name="connsiteY9-158" fmla="*/ 129861 h 1036320"/>
                <a:gd name="connsiteX0-159" fmla="*/ 0 w 2114586"/>
                <a:gd name="connsiteY0-160" fmla="*/ 129861 h 1036320"/>
                <a:gd name="connsiteX1-161" fmla="*/ 129861 w 2114586"/>
                <a:gd name="connsiteY1-162" fmla="*/ 0 h 1036320"/>
                <a:gd name="connsiteX2-163" fmla="*/ 1576810 w 2114586"/>
                <a:gd name="connsiteY2-164" fmla="*/ 0 h 1036320"/>
                <a:gd name="connsiteX3-165" fmla="*/ 1811447 w 2114586"/>
                <a:gd name="connsiteY3-166" fmla="*/ 120336 h 1036320"/>
                <a:gd name="connsiteX4-167" fmla="*/ 2114550 w 2114586"/>
                <a:gd name="connsiteY4-168" fmla="*/ 509588 h 1036320"/>
                <a:gd name="connsiteX5-169" fmla="*/ 1706671 w 2114586"/>
                <a:gd name="connsiteY5-170" fmla="*/ 906459 h 1036320"/>
                <a:gd name="connsiteX6-171" fmla="*/ 1576810 w 2114586"/>
                <a:gd name="connsiteY6-172" fmla="*/ 1036320 h 1036320"/>
                <a:gd name="connsiteX7-173" fmla="*/ 129861 w 2114586"/>
                <a:gd name="connsiteY7-174" fmla="*/ 1036320 h 1036320"/>
                <a:gd name="connsiteX8-175" fmla="*/ 0 w 2114586"/>
                <a:gd name="connsiteY8-176" fmla="*/ 906459 h 1036320"/>
                <a:gd name="connsiteX9-177" fmla="*/ 0 w 2114586"/>
                <a:gd name="connsiteY9-178" fmla="*/ 129861 h 1036320"/>
                <a:gd name="connsiteX0-179" fmla="*/ 0 w 2114586"/>
                <a:gd name="connsiteY0-180" fmla="*/ 129861 h 1036320"/>
                <a:gd name="connsiteX1-181" fmla="*/ 129861 w 2114586"/>
                <a:gd name="connsiteY1-182" fmla="*/ 0 h 1036320"/>
                <a:gd name="connsiteX2-183" fmla="*/ 1576810 w 2114586"/>
                <a:gd name="connsiteY2-184" fmla="*/ 0 h 1036320"/>
                <a:gd name="connsiteX3-185" fmla="*/ 1811447 w 2114586"/>
                <a:gd name="connsiteY3-186" fmla="*/ 120336 h 1036320"/>
                <a:gd name="connsiteX4-187" fmla="*/ 2114550 w 2114586"/>
                <a:gd name="connsiteY4-188" fmla="*/ 509588 h 1036320"/>
                <a:gd name="connsiteX5-189" fmla="*/ 1706671 w 2114586"/>
                <a:gd name="connsiteY5-190" fmla="*/ 906459 h 1036320"/>
                <a:gd name="connsiteX6-191" fmla="*/ 1576810 w 2114586"/>
                <a:gd name="connsiteY6-192" fmla="*/ 1036320 h 1036320"/>
                <a:gd name="connsiteX7-193" fmla="*/ 129861 w 2114586"/>
                <a:gd name="connsiteY7-194" fmla="*/ 1036320 h 1036320"/>
                <a:gd name="connsiteX8-195" fmla="*/ 0 w 2114586"/>
                <a:gd name="connsiteY8-196" fmla="*/ 906459 h 1036320"/>
                <a:gd name="connsiteX9-197" fmla="*/ 0 w 2114586"/>
                <a:gd name="connsiteY9-198" fmla="*/ 129861 h 1036320"/>
                <a:gd name="connsiteX0-199" fmla="*/ 0 w 2114586"/>
                <a:gd name="connsiteY0-200" fmla="*/ 129861 h 1036320"/>
                <a:gd name="connsiteX1-201" fmla="*/ 129861 w 2114586"/>
                <a:gd name="connsiteY1-202" fmla="*/ 0 h 1036320"/>
                <a:gd name="connsiteX2-203" fmla="*/ 1576810 w 2114586"/>
                <a:gd name="connsiteY2-204" fmla="*/ 0 h 1036320"/>
                <a:gd name="connsiteX3-205" fmla="*/ 1811447 w 2114586"/>
                <a:gd name="connsiteY3-206" fmla="*/ 120336 h 1036320"/>
                <a:gd name="connsiteX4-207" fmla="*/ 2114550 w 2114586"/>
                <a:gd name="connsiteY4-208" fmla="*/ 509588 h 1036320"/>
                <a:gd name="connsiteX5-209" fmla="*/ 1706671 w 2114586"/>
                <a:gd name="connsiteY5-210" fmla="*/ 906459 h 1036320"/>
                <a:gd name="connsiteX6-211" fmla="*/ 1576810 w 2114586"/>
                <a:gd name="connsiteY6-212" fmla="*/ 1036320 h 1036320"/>
                <a:gd name="connsiteX7-213" fmla="*/ 129861 w 2114586"/>
                <a:gd name="connsiteY7-214" fmla="*/ 1036320 h 1036320"/>
                <a:gd name="connsiteX8-215" fmla="*/ 0 w 2114586"/>
                <a:gd name="connsiteY8-216" fmla="*/ 906459 h 1036320"/>
                <a:gd name="connsiteX9-217" fmla="*/ 0 w 2114586"/>
                <a:gd name="connsiteY9-218" fmla="*/ 129861 h 1036320"/>
                <a:gd name="connsiteX0-219" fmla="*/ 0 w 2114586"/>
                <a:gd name="connsiteY0-220" fmla="*/ 129861 h 1036320"/>
                <a:gd name="connsiteX1-221" fmla="*/ 129861 w 2114586"/>
                <a:gd name="connsiteY1-222" fmla="*/ 0 h 1036320"/>
                <a:gd name="connsiteX2-223" fmla="*/ 1576810 w 2114586"/>
                <a:gd name="connsiteY2-224" fmla="*/ 0 h 1036320"/>
                <a:gd name="connsiteX3-225" fmla="*/ 1811447 w 2114586"/>
                <a:gd name="connsiteY3-226" fmla="*/ 120336 h 1036320"/>
                <a:gd name="connsiteX4-227" fmla="*/ 2114550 w 2114586"/>
                <a:gd name="connsiteY4-228" fmla="*/ 509588 h 1036320"/>
                <a:gd name="connsiteX5-229" fmla="*/ 1749534 w 2114586"/>
                <a:gd name="connsiteY5-230" fmla="*/ 930271 h 1036320"/>
                <a:gd name="connsiteX6-231" fmla="*/ 1576810 w 2114586"/>
                <a:gd name="connsiteY6-232" fmla="*/ 1036320 h 1036320"/>
                <a:gd name="connsiteX7-233" fmla="*/ 129861 w 2114586"/>
                <a:gd name="connsiteY7-234" fmla="*/ 1036320 h 1036320"/>
                <a:gd name="connsiteX8-235" fmla="*/ 0 w 2114586"/>
                <a:gd name="connsiteY8-236" fmla="*/ 906459 h 1036320"/>
                <a:gd name="connsiteX9-237" fmla="*/ 0 w 2114586"/>
                <a:gd name="connsiteY9-238" fmla="*/ 129861 h 1036320"/>
                <a:gd name="connsiteX0-239" fmla="*/ 0 w 2114586"/>
                <a:gd name="connsiteY0-240" fmla="*/ 129861 h 1036320"/>
                <a:gd name="connsiteX1-241" fmla="*/ 129861 w 2114586"/>
                <a:gd name="connsiteY1-242" fmla="*/ 0 h 1036320"/>
                <a:gd name="connsiteX2-243" fmla="*/ 1576810 w 2114586"/>
                <a:gd name="connsiteY2-244" fmla="*/ 0 h 1036320"/>
                <a:gd name="connsiteX3-245" fmla="*/ 1811447 w 2114586"/>
                <a:gd name="connsiteY3-246" fmla="*/ 120336 h 1036320"/>
                <a:gd name="connsiteX4-247" fmla="*/ 2114550 w 2114586"/>
                <a:gd name="connsiteY4-248" fmla="*/ 509588 h 1036320"/>
                <a:gd name="connsiteX5-249" fmla="*/ 1749534 w 2114586"/>
                <a:gd name="connsiteY5-250" fmla="*/ 930271 h 1036320"/>
                <a:gd name="connsiteX6-251" fmla="*/ 1576810 w 2114586"/>
                <a:gd name="connsiteY6-252" fmla="*/ 1036320 h 1036320"/>
                <a:gd name="connsiteX7-253" fmla="*/ 129861 w 2114586"/>
                <a:gd name="connsiteY7-254" fmla="*/ 1036320 h 1036320"/>
                <a:gd name="connsiteX8-255" fmla="*/ 0 w 2114586"/>
                <a:gd name="connsiteY8-256" fmla="*/ 906459 h 1036320"/>
                <a:gd name="connsiteX9-257" fmla="*/ 0 w 2114586"/>
                <a:gd name="connsiteY9-258" fmla="*/ 129861 h 1036320"/>
                <a:gd name="connsiteX0-259" fmla="*/ 0 w 2114586"/>
                <a:gd name="connsiteY0-260" fmla="*/ 129861 h 1036320"/>
                <a:gd name="connsiteX1-261" fmla="*/ 129861 w 2114586"/>
                <a:gd name="connsiteY1-262" fmla="*/ 0 h 1036320"/>
                <a:gd name="connsiteX2-263" fmla="*/ 1576810 w 2114586"/>
                <a:gd name="connsiteY2-264" fmla="*/ 0 h 1036320"/>
                <a:gd name="connsiteX3-265" fmla="*/ 1811447 w 2114586"/>
                <a:gd name="connsiteY3-266" fmla="*/ 120336 h 1036320"/>
                <a:gd name="connsiteX4-267" fmla="*/ 2114550 w 2114586"/>
                <a:gd name="connsiteY4-268" fmla="*/ 509588 h 1036320"/>
                <a:gd name="connsiteX5-269" fmla="*/ 1749534 w 2114586"/>
                <a:gd name="connsiteY5-270" fmla="*/ 930271 h 1036320"/>
                <a:gd name="connsiteX6-271" fmla="*/ 1576810 w 2114586"/>
                <a:gd name="connsiteY6-272" fmla="*/ 1036320 h 1036320"/>
                <a:gd name="connsiteX7-273" fmla="*/ 129861 w 2114586"/>
                <a:gd name="connsiteY7-274" fmla="*/ 1036320 h 1036320"/>
                <a:gd name="connsiteX8-275" fmla="*/ 0 w 2114586"/>
                <a:gd name="connsiteY8-276" fmla="*/ 906459 h 1036320"/>
                <a:gd name="connsiteX9-277" fmla="*/ 0 w 2114586"/>
                <a:gd name="connsiteY9-278" fmla="*/ 129861 h 1036320"/>
                <a:gd name="connsiteX0-279" fmla="*/ 0 w 2114598"/>
                <a:gd name="connsiteY0-280" fmla="*/ 129861 h 1036320"/>
                <a:gd name="connsiteX1-281" fmla="*/ 129861 w 2114598"/>
                <a:gd name="connsiteY1-282" fmla="*/ 0 h 1036320"/>
                <a:gd name="connsiteX2-283" fmla="*/ 1576810 w 2114598"/>
                <a:gd name="connsiteY2-284" fmla="*/ 0 h 1036320"/>
                <a:gd name="connsiteX3-285" fmla="*/ 1811447 w 2114598"/>
                <a:gd name="connsiteY3-286" fmla="*/ 120336 h 1036320"/>
                <a:gd name="connsiteX4-287" fmla="*/ 2114550 w 2114598"/>
                <a:gd name="connsiteY4-288" fmla="*/ 509588 h 1036320"/>
                <a:gd name="connsiteX5-289" fmla="*/ 1782871 w 2114598"/>
                <a:gd name="connsiteY5-290" fmla="*/ 939796 h 1036320"/>
                <a:gd name="connsiteX6-291" fmla="*/ 1576810 w 2114598"/>
                <a:gd name="connsiteY6-292" fmla="*/ 1036320 h 1036320"/>
                <a:gd name="connsiteX7-293" fmla="*/ 129861 w 2114598"/>
                <a:gd name="connsiteY7-294" fmla="*/ 1036320 h 1036320"/>
                <a:gd name="connsiteX8-295" fmla="*/ 0 w 2114598"/>
                <a:gd name="connsiteY8-296" fmla="*/ 906459 h 1036320"/>
                <a:gd name="connsiteX9-297" fmla="*/ 0 w 2114598"/>
                <a:gd name="connsiteY9-298" fmla="*/ 129861 h 1036320"/>
                <a:gd name="connsiteX0-299" fmla="*/ 0 w 2114598"/>
                <a:gd name="connsiteY0-300" fmla="*/ 129861 h 1036320"/>
                <a:gd name="connsiteX1-301" fmla="*/ 129861 w 2114598"/>
                <a:gd name="connsiteY1-302" fmla="*/ 0 h 1036320"/>
                <a:gd name="connsiteX2-303" fmla="*/ 1576810 w 2114598"/>
                <a:gd name="connsiteY2-304" fmla="*/ 0 h 1036320"/>
                <a:gd name="connsiteX3-305" fmla="*/ 1811447 w 2114598"/>
                <a:gd name="connsiteY3-306" fmla="*/ 120336 h 1036320"/>
                <a:gd name="connsiteX4-307" fmla="*/ 2114550 w 2114598"/>
                <a:gd name="connsiteY4-308" fmla="*/ 509588 h 1036320"/>
                <a:gd name="connsiteX5-309" fmla="*/ 1782871 w 2114598"/>
                <a:gd name="connsiteY5-310" fmla="*/ 939796 h 1036320"/>
                <a:gd name="connsiteX6-311" fmla="*/ 1576810 w 2114598"/>
                <a:gd name="connsiteY6-312" fmla="*/ 1036320 h 1036320"/>
                <a:gd name="connsiteX7-313" fmla="*/ 129861 w 2114598"/>
                <a:gd name="connsiteY7-314" fmla="*/ 1036320 h 1036320"/>
                <a:gd name="connsiteX8-315" fmla="*/ 0 w 2114598"/>
                <a:gd name="connsiteY8-316" fmla="*/ 906459 h 1036320"/>
                <a:gd name="connsiteX9-317" fmla="*/ 0 w 2114598"/>
                <a:gd name="connsiteY9-318" fmla="*/ 129861 h 1036320"/>
                <a:gd name="connsiteX0-319" fmla="*/ 0 w 2114614"/>
                <a:gd name="connsiteY0-320" fmla="*/ 129861 h 1036320"/>
                <a:gd name="connsiteX1-321" fmla="*/ 129861 w 2114614"/>
                <a:gd name="connsiteY1-322" fmla="*/ 0 h 1036320"/>
                <a:gd name="connsiteX2-323" fmla="*/ 1576810 w 2114614"/>
                <a:gd name="connsiteY2-324" fmla="*/ 0 h 1036320"/>
                <a:gd name="connsiteX3-325" fmla="*/ 1811447 w 2114614"/>
                <a:gd name="connsiteY3-326" fmla="*/ 120336 h 1036320"/>
                <a:gd name="connsiteX4-327" fmla="*/ 2114550 w 2114614"/>
                <a:gd name="connsiteY4-328" fmla="*/ 509588 h 1036320"/>
                <a:gd name="connsiteX5-329" fmla="*/ 1782871 w 2114614"/>
                <a:gd name="connsiteY5-330" fmla="*/ 939796 h 1036320"/>
                <a:gd name="connsiteX6-331" fmla="*/ 1576810 w 2114614"/>
                <a:gd name="connsiteY6-332" fmla="*/ 1036320 h 1036320"/>
                <a:gd name="connsiteX7-333" fmla="*/ 129861 w 2114614"/>
                <a:gd name="connsiteY7-334" fmla="*/ 1036320 h 1036320"/>
                <a:gd name="connsiteX8-335" fmla="*/ 0 w 2114614"/>
                <a:gd name="connsiteY8-336" fmla="*/ 906459 h 1036320"/>
                <a:gd name="connsiteX9-337" fmla="*/ 0 w 2114614"/>
                <a:gd name="connsiteY9-338" fmla="*/ 129861 h 1036320"/>
                <a:gd name="connsiteX0-339" fmla="*/ 0 w 2114586"/>
                <a:gd name="connsiteY0-340" fmla="*/ 129861 h 1036320"/>
                <a:gd name="connsiteX1-341" fmla="*/ 129861 w 2114586"/>
                <a:gd name="connsiteY1-342" fmla="*/ 0 h 1036320"/>
                <a:gd name="connsiteX2-343" fmla="*/ 1576810 w 2114586"/>
                <a:gd name="connsiteY2-344" fmla="*/ 0 h 1036320"/>
                <a:gd name="connsiteX3-345" fmla="*/ 1811447 w 2114586"/>
                <a:gd name="connsiteY3-346" fmla="*/ 120336 h 1036320"/>
                <a:gd name="connsiteX4-347" fmla="*/ 2114550 w 2114586"/>
                <a:gd name="connsiteY4-348" fmla="*/ 509588 h 1036320"/>
                <a:gd name="connsiteX5-349" fmla="*/ 1782871 w 2114586"/>
                <a:gd name="connsiteY5-350" fmla="*/ 939796 h 1036320"/>
                <a:gd name="connsiteX6-351" fmla="*/ 1576810 w 2114586"/>
                <a:gd name="connsiteY6-352" fmla="*/ 1036320 h 1036320"/>
                <a:gd name="connsiteX7-353" fmla="*/ 129861 w 2114586"/>
                <a:gd name="connsiteY7-354" fmla="*/ 1036320 h 1036320"/>
                <a:gd name="connsiteX8-355" fmla="*/ 0 w 2114586"/>
                <a:gd name="connsiteY8-356" fmla="*/ 906459 h 1036320"/>
                <a:gd name="connsiteX9-357" fmla="*/ 0 w 2114586"/>
                <a:gd name="connsiteY9-358" fmla="*/ 129861 h 1036320"/>
                <a:gd name="connsiteX0-359" fmla="*/ 0 w 2114586"/>
                <a:gd name="connsiteY0-360" fmla="*/ 129861 h 1036320"/>
                <a:gd name="connsiteX1-361" fmla="*/ 129861 w 2114586"/>
                <a:gd name="connsiteY1-362" fmla="*/ 0 h 1036320"/>
                <a:gd name="connsiteX2-363" fmla="*/ 1576810 w 2114586"/>
                <a:gd name="connsiteY2-364" fmla="*/ 0 h 1036320"/>
                <a:gd name="connsiteX3-365" fmla="*/ 1811447 w 2114586"/>
                <a:gd name="connsiteY3-366" fmla="*/ 120336 h 1036320"/>
                <a:gd name="connsiteX4-367" fmla="*/ 2114550 w 2114586"/>
                <a:gd name="connsiteY4-368" fmla="*/ 509588 h 1036320"/>
                <a:gd name="connsiteX5-369" fmla="*/ 1806683 w 2114586"/>
                <a:gd name="connsiteY5-370" fmla="*/ 944558 h 1036320"/>
                <a:gd name="connsiteX6-371" fmla="*/ 1576810 w 2114586"/>
                <a:gd name="connsiteY6-372" fmla="*/ 1036320 h 1036320"/>
                <a:gd name="connsiteX7-373" fmla="*/ 129861 w 2114586"/>
                <a:gd name="connsiteY7-374" fmla="*/ 1036320 h 1036320"/>
                <a:gd name="connsiteX8-375" fmla="*/ 0 w 2114586"/>
                <a:gd name="connsiteY8-376" fmla="*/ 906459 h 1036320"/>
                <a:gd name="connsiteX9-377" fmla="*/ 0 w 2114586"/>
                <a:gd name="connsiteY9-378" fmla="*/ 129861 h 1036320"/>
                <a:gd name="connsiteX0-379" fmla="*/ 0 w 2114731"/>
                <a:gd name="connsiteY0-380" fmla="*/ 129861 h 1036320"/>
                <a:gd name="connsiteX1-381" fmla="*/ 129861 w 2114731"/>
                <a:gd name="connsiteY1-382" fmla="*/ 0 h 1036320"/>
                <a:gd name="connsiteX2-383" fmla="*/ 1576810 w 2114731"/>
                <a:gd name="connsiteY2-384" fmla="*/ 0 h 1036320"/>
                <a:gd name="connsiteX3-385" fmla="*/ 1811447 w 2114731"/>
                <a:gd name="connsiteY3-386" fmla="*/ 120336 h 1036320"/>
                <a:gd name="connsiteX4-387" fmla="*/ 2114550 w 2114731"/>
                <a:gd name="connsiteY4-388" fmla="*/ 509588 h 1036320"/>
                <a:gd name="connsiteX5-389" fmla="*/ 1806683 w 2114731"/>
                <a:gd name="connsiteY5-390" fmla="*/ 944558 h 1036320"/>
                <a:gd name="connsiteX6-391" fmla="*/ 1576810 w 2114731"/>
                <a:gd name="connsiteY6-392" fmla="*/ 1036320 h 1036320"/>
                <a:gd name="connsiteX7-393" fmla="*/ 129861 w 2114731"/>
                <a:gd name="connsiteY7-394" fmla="*/ 1036320 h 1036320"/>
                <a:gd name="connsiteX8-395" fmla="*/ 0 w 2114731"/>
                <a:gd name="connsiteY8-396" fmla="*/ 906459 h 1036320"/>
                <a:gd name="connsiteX9-397" fmla="*/ 0 w 2114731"/>
                <a:gd name="connsiteY9-398" fmla="*/ 129861 h 1036320"/>
                <a:gd name="connsiteX0-399" fmla="*/ 0 w 2143202"/>
                <a:gd name="connsiteY0-400" fmla="*/ 129861 h 1036320"/>
                <a:gd name="connsiteX1-401" fmla="*/ 129861 w 2143202"/>
                <a:gd name="connsiteY1-402" fmla="*/ 0 h 1036320"/>
                <a:gd name="connsiteX2-403" fmla="*/ 1576810 w 2143202"/>
                <a:gd name="connsiteY2-404" fmla="*/ 0 h 1036320"/>
                <a:gd name="connsiteX3-405" fmla="*/ 1811447 w 2143202"/>
                <a:gd name="connsiteY3-406" fmla="*/ 120336 h 1036320"/>
                <a:gd name="connsiteX4-407" fmla="*/ 2143125 w 2143202"/>
                <a:gd name="connsiteY4-408" fmla="*/ 509588 h 1036320"/>
                <a:gd name="connsiteX5-409" fmla="*/ 1806683 w 2143202"/>
                <a:gd name="connsiteY5-410" fmla="*/ 944558 h 1036320"/>
                <a:gd name="connsiteX6-411" fmla="*/ 1576810 w 2143202"/>
                <a:gd name="connsiteY6-412" fmla="*/ 1036320 h 1036320"/>
                <a:gd name="connsiteX7-413" fmla="*/ 129861 w 2143202"/>
                <a:gd name="connsiteY7-414" fmla="*/ 1036320 h 1036320"/>
                <a:gd name="connsiteX8-415" fmla="*/ 0 w 2143202"/>
                <a:gd name="connsiteY8-416" fmla="*/ 906459 h 1036320"/>
                <a:gd name="connsiteX9-417" fmla="*/ 0 w 2143202"/>
                <a:gd name="connsiteY9-418" fmla="*/ 129861 h 1036320"/>
                <a:gd name="connsiteX0-419" fmla="*/ 0 w 2143202"/>
                <a:gd name="connsiteY0-420" fmla="*/ 129861 h 1036320"/>
                <a:gd name="connsiteX1-421" fmla="*/ 129861 w 2143202"/>
                <a:gd name="connsiteY1-422" fmla="*/ 0 h 1036320"/>
                <a:gd name="connsiteX2-423" fmla="*/ 1576810 w 2143202"/>
                <a:gd name="connsiteY2-424" fmla="*/ 0 h 1036320"/>
                <a:gd name="connsiteX3-425" fmla="*/ 1840022 w 2143202"/>
                <a:gd name="connsiteY3-426" fmla="*/ 107636 h 1036320"/>
                <a:gd name="connsiteX4-427" fmla="*/ 2143125 w 2143202"/>
                <a:gd name="connsiteY4-428" fmla="*/ 509588 h 1036320"/>
                <a:gd name="connsiteX5-429" fmla="*/ 1806683 w 2143202"/>
                <a:gd name="connsiteY5-430" fmla="*/ 944558 h 1036320"/>
                <a:gd name="connsiteX6-431" fmla="*/ 1576810 w 2143202"/>
                <a:gd name="connsiteY6-432" fmla="*/ 1036320 h 1036320"/>
                <a:gd name="connsiteX7-433" fmla="*/ 129861 w 2143202"/>
                <a:gd name="connsiteY7-434" fmla="*/ 1036320 h 1036320"/>
                <a:gd name="connsiteX8-435" fmla="*/ 0 w 2143202"/>
                <a:gd name="connsiteY8-436" fmla="*/ 906459 h 1036320"/>
                <a:gd name="connsiteX9-437" fmla="*/ 0 w 2143202"/>
                <a:gd name="connsiteY9-438" fmla="*/ 129861 h 1036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7BB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chemeClr val="tx1">
                    <a:lumMod val="90000"/>
                    <a:lumOff val="10000"/>
                  </a:schemeClr>
                </a:solidFill>
              </a:endParaRPr>
            </a:p>
          </p:txBody>
        </p:sp>
        <p:sp>
          <p:nvSpPr>
            <p:cNvPr id="28" name="圆角矩形 25"/>
            <p:cNvSpPr/>
            <p:nvPr/>
          </p:nvSpPr>
          <p:spPr>
            <a:xfrm>
              <a:off x="5781023" y="3086459"/>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1" fmla="*/ 0 w 2114558"/>
                <a:gd name="connsiteY0-2" fmla="*/ 129861 h 1036320"/>
                <a:gd name="connsiteX1-3" fmla="*/ 129861 w 2114558"/>
                <a:gd name="connsiteY1-4" fmla="*/ 0 h 1036320"/>
                <a:gd name="connsiteX2-5" fmla="*/ 1576810 w 2114558"/>
                <a:gd name="connsiteY2-6" fmla="*/ 0 h 1036320"/>
                <a:gd name="connsiteX3-7" fmla="*/ 1706671 w 2114558"/>
                <a:gd name="connsiteY3-8" fmla="*/ 129861 h 1036320"/>
                <a:gd name="connsiteX4-9" fmla="*/ 2114550 w 2114558"/>
                <a:gd name="connsiteY4-10" fmla="*/ 509588 h 1036320"/>
                <a:gd name="connsiteX5-11" fmla="*/ 1706671 w 2114558"/>
                <a:gd name="connsiteY5-12" fmla="*/ 906459 h 1036320"/>
                <a:gd name="connsiteX6-13" fmla="*/ 1576810 w 2114558"/>
                <a:gd name="connsiteY6-14" fmla="*/ 1036320 h 1036320"/>
                <a:gd name="connsiteX7-15" fmla="*/ 129861 w 2114558"/>
                <a:gd name="connsiteY7-16" fmla="*/ 1036320 h 1036320"/>
                <a:gd name="connsiteX8-17" fmla="*/ 0 w 2114558"/>
                <a:gd name="connsiteY8-18" fmla="*/ 906459 h 1036320"/>
                <a:gd name="connsiteX9" fmla="*/ 0 w 2114558"/>
                <a:gd name="connsiteY9" fmla="*/ 129861 h 1036320"/>
                <a:gd name="connsiteX0-19" fmla="*/ 0 w 2114560"/>
                <a:gd name="connsiteY0-20" fmla="*/ 129861 h 1036320"/>
                <a:gd name="connsiteX1-21" fmla="*/ 129861 w 2114560"/>
                <a:gd name="connsiteY1-22" fmla="*/ 0 h 1036320"/>
                <a:gd name="connsiteX2-23" fmla="*/ 1576810 w 2114560"/>
                <a:gd name="connsiteY2-24" fmla="*/ 0 h 1036320"/>
                <a:gd name="connsiteX3-25" fmla="*/ 1778109 w 2114560"/>
                <a:gd name="connsiteY3-26" fmla="*/ 148911 h 1036320"/>
                <a:gd name="connsiteX4-27" fmla="*/ 2114550 w 2114560"/>
                <a:gd name="connsiteY4-28" fmla="*/ 509588 h 1036320"/>
                <a:gd name="connsiteX5-29" fmla="*/ 1706671 w 2114560"/>
                <a:gd name="connsiteY5-30" fmla="*/ 906459 h 1036320"/>
                <a:gd name="connsiteX6-31" fmla="*/ 1576810 w 2114560"/>
                <a:gd name="connsiteY6-32" fmla="*/ 1036320 h 1036320"/>
                <a:gd name="connsiteX7-33" fmla="*/ 129861 w 2114560"/>
                <a:gd name="connsiteY7-34" fmla="*/ 1036320 h 1036320"/>
                <a:gd name="connsiteX8-35" fmla="*/ 0 w 2114560"/>
                <a:gd name="connsiteY8-36" fmla="*/ 906459 h 1036320"/>
                <a:gd name="connsiteX9-37" fmla="*/ 0 w 2114560"/>
                <a:gd name="connsiteY9-38" fmla="*/ 129861 h 1036320"/>
                <a:gd name="connsiteX0-39" fmla="*/ 0 w 2114567"/>
                <a:gd name="connsiteY0-40" fmla="*/ 129861 h 1036320"/>
                <a:gd name="connsiteX1-41" fmla="*/ 129861 w 2114567"/>
                <a:gd name="connsiteY1-42" fmla="*/ 0 h 1036320"/>
                <a:gd name="connsiteX2-43" fmla="*/ 1576810 w 2114567"/>
                <a:gd name="connsiteY2-44" fmla="*/ 0 h 1036320"/>
                <a:gd name="connsiteX3-45" fmla="*/ 1778109 w 2114567"/>
                <a:gd name="connsiteY3-46" fmla="*/ 148911 h 1036320"/>
                <a:gd name="connsiteX4-47" fmla="*/ 2114550 w 2114567"/>
                <a:gd name="connsiteY4-48" fmla="*/ 509588 h 1036320"/>
                <a:gd name="connsiteX5-49" fmla="*/ 1706671 w 2114567"/>
                <a:gd name="connsiteY5-50" fmla="*/ 906459 h 1036320"/>
                <a:gd name="connsiteX6-51" fmla="*/ 1576810 w 2114567"/>
                <a:gd name="connsiteY6-52" fmla="*/ 1036320 h 1036320"/>
                <a:gd name="connsiteX7-53" fmla="*/ 129861 w 2114567"/>
                <a:gd name="connsiteY7-54" fmla="*/ 1036320 h 1036320"/>
                <a:gd name="connsiteX8-55" fmla="*/ 0 w 2114567"/>
                <a:gd name="connsiteY8-56" fmla="*/ 906459 h 1036320"/>
                <a:gd name="connsiteX9-57" fmla="*/ 0 w 2114567"/>
                <a:gd name="connsiteY9-58" fmla="*/ 129861 h 1036320"/>
                <a:gd name="connsiteX0-59" fmla="*/ 0 w 2114568"/>
                <a:gd name="connsiteY0-60" fmla="*/ 129861 h 1036320"/>
                <a:gd name="connsiteX1-61" fmla="*/ 129861 w 2114568"/>
                <a:gd name="connsiteY1-62" fmla="*/ 0 h 1036320"/>
                <a:gd name="connsiteX2-63" fmla="*/ 1576810 w 2114568"/>
                <a:gd name="connsiteY2-64" fmla="*/ 0 h 1036320"/>
                <a:gd name="connsiteX3-65" fmla="*/ 1782872 w 2114568"/>
                <a:gd name="connsiteY3-66" fmla="*/ 129861 h 1036320"/>
                <a:gd name="connsiteX4-67" fmla="*/ 2114550 w 2114568"/>
                <a:gd name="connsiteY4-68" fmla="*/ 509588 h 1036320"/>
                <a:gd name="connsiteX5-69" fmla="*/ 1706671 w 2114568"/>
                <a:gd name="connsiteY5-70" fmla="*/ 906459 h 1036320"/>
                <a:gd name="connsiteX6-71" fmla="*/ 1576810 w 2114568"/>
                <a:gd name="connsiteY6-72" fmla="*/ 1036320 h 1036320"/>
                <a:gd name="connsiteX7-73" fmla="*/ 129861 w 2114568"/>
                <a:gd name="connsiteY7-74" fmla="*/ 1036320 h 1036320"/>
                <a:gd name="connsiteX8-75" fmla="*/ 0 w 2114568"/>
                <a:gd name="connsiteY8-76" fmla="*/ 906459 h 1036320"/>
                <a:gd name="connsiteX9-77" fmla="*/ 0 w 2114568"/>
                <a:gd name="connsiteY9-78" fmla="*/ 129861 h 1036320"/>
                <a:gd name="connsiteX0-79" fmla="*/ 0 w 2114568"/>
                <a:gd name="connsiteY0-80" fmla="*/ 129861 h 1036320"/>
                <a:gd name="connsiteX1-81" fmla="*/ 129861 w 2114568"/>
                <a:gd name="connsiteY1-82" fmla="*/ 0 h 1036320"/>
                <a:gd name="connsiteX2-83" fmla="*/ 1576810 w 2114568"/>
                <a:gd name="connsiteY2-84" fmla="*/ 0 h 1036320"/>
                <a:gd name="connsiteX3-85" fmla="*/ 1782872 w 2114568"/>
                <a:gd name="connsiteY3-86" fmla="*/ 129861 h 1036320"/>
                <a:gd name="connsiteX4-87" fmla="*/ 2114550 w 2114568"/>
                <a:gd name="connsiteY4-88" fmla="*/ 509588 h 1036320"/>
                <a:gd name="connsiteX5-89" fmla="*/ 1706671 w 2114568"/>
                <a:gd name="connsiteY5-90" fmla="*/ 906459 h 1036320"/>
                <a:gd name="connsiteX6-91" fmla="*/ 1576810 w 2114568"/>
                <a:gd name="connsiteY6-92" fmla="*/ 1036320 h 1036320"/>
                <a:gd name="connsiteX7-93" fmla="*/ 129861 w 2114568"/>
                <a:gd name="connsiteY7-94" fmla="*/ 1036320 h 1036320"/>
                <a:gd name="connsiteX8-95" fmla="*/ 0 w 2114568"/>
                <a:gd name="connsiteY8-96" fmla="*/ 906459 h 1036320"/>
                <a:gd name="connsiteX9-97" fmla="*/ 0 w 2114568"/>
                <a:gd name="connsiteY9-98" fmla="*/ 129861 h 1036320"/>
                <a:gd name="connsiteX0-99" fmla="*/ 0 w 2114571"/>
                <a:gd name="connsiteY0-100" fmla="*/ 129861 h 1036320"/>
                <a:gd name="connsiteX1-101" fmla="*/ 129861 w 2114571"/>
                <a:gd name="connsiteY1-102" fmla="*/ 0 h 1036320"/>
                <a:gd name="connsiteX2-103" fmla="*/ 1576810 w 2114571"/>
                <a:gd name="connsiteY2-104" fmla="*/ 0 h 1036320"/>
                <a:gd name="connsiteX3-105" fmla="*/ 1811447 w 2114571"/>
                <a:gd name="connsiteY3-106" fmla="*/ 120336 h 1036320"/>
                <a:gd name="connsiteX4-107" fmla="*/ 2114550 w 2114571"/>
                <a:gd name="connsiteY4-108" fmla="*/ 509588 h 1036320"/>
                <a:gd name="connsiteX5-109" fmla="*/ 1706671 w 2114571"/>
                <a:gd name="connsiteY5-110" fmla="*/ 906459 h 1036320"/>
                <a:gd name="connsiteX6-111" fmla="*/ 1576810 w 2114571"/>
                <a:gd name="connsiteY6-112" fmla="*/ 1036320 h 1036320"/>
                <a:gd name="connsiteX7-113" fmla="*/ 129861 w 2114571"/>
                <a:gd name="connsiteY7-114" fmla="*/ 1036320 h 1036320"/>
                <a:gd name="connsiteX8-115" fmla="*/ 0 w 2114571"/>
                <a:gd name="connsiteY8-116" fmla="*/ 906459 h 1036320"/>
                <a:gd name="connsiteX9-117" fmla="*/ 0 w 2114571"/>
                <a:gd name="connsiteY9-118" fmla="*/ 129861 h 1036320"/>
                <a:gd name="connsiteX0-119" fmla="*/ 0 w 2114571"/>
                <a:gd name="connsiteY0-120" fmla="*/ 129861 h 1036320"/>
                <a:gd name="connsiteX1-121" fmla="*/ 129861 w 2114571"/>
                <a:gd name="connsiteY1-122" fmla="*/ 0 h 1036320"/>
                <a:gd name="connsiteX2-123" fmla="*/ 1576810 w 2114571"/>
                <a:gd name="connsiteY2-124" fmla="*/ 0 h 1036320"/>
                <a:gd name="connsiteX3-125" fmla="*/ 1811447 w 2114571"/>
                <a:gd name="connsiteY3-126" fmla="*/ 120336 h 1036320"/>
                <a:gd name="connsiteX4-127" fmla="*/ 2114550 w 2114571"/>
                <a:gd name="connsiteY4-128" fmla="*/ 509588 h 1036320"/>
                <a:gd name="connsiteX5-129" fmla="*/ 1706671 w 2114571"/>
                <a:gd name="connsiteY5-130" fmla="*/ 906459 h 1036320"/>
                <a:gd name="connsiteX6-131" fmla="*/ 1576810 w 2114571"/>
                <a:gd name="connsiteY6-132" fmla="*/ 1036320 h 1036320"/>
                <a:gd name="connsiteX7-133" fmla="*/ 129861 w 2114571"/>
                <a:gd name="connsiteY7-134" fmla="*/ 1036320 h 1036320"/>
                <a:gd name="connsiteX8-135" fmla="*/ 0 w 2114571"/>
                <a:gd name="connsiteY8-136" fmla="*/ 906459 h 1036320"/>
                <a:gd name="connsiteX9-137" fmla="*/ 0 w 2114571"/>
                <a:gd name="connsiteY9-138" fmla="*/ 129861 h 1036320"/>
                <a:gd name="connsiteX0-139" fmla="*/ 0 w 2114581"/>
                <a:gd name="connsiteY0-140" fmla="*/ 129861 h 1036320"/>
                <a:gd name="connsiteX1-141" fmla="*/ 129861 w 2114581"/>
                <a:gd name="connsiteY1-142" fmla="*/ 0 h 1036320"/>
                <a:gd name="connsiteX2-143" fmla="*/ 1576810 w 2114581"/>
                <a:gd name="connsiteY2-144" fmla="*/ 0 h 1036320"/>
                <a:gd name="connsiteX3-145" fmla="*/ 1811447 w 2114581"/>
                <a:gd name="connsiteY3-146" fmla="*/ 120336 h 1036320"/>
                <a:gd name="connsiteX4-147" fmla="*/ 2114550 w 2114581"/>
                <a:gd name="connsiteY4-148" fmla="*/ 509588 h 1036320"/>
                <a:gd name="connsiteX5-149" fmla="*/ 1706671 w 2114581"/>
                <a:gd name="connsiteY5-150" fmla="*/ 906459 h 1036320"/>
                <a:gd name="connsiteX6-151" fmla="*/ 1576810 w 2114581"/>
                <a:gd name="connsiteY6-152" fmla="*/ 1036320 h 1036320"/>
                <a:gd name="connsiteX7-153" fmla="*/ 129861 w 2114581"/>
                <a:gd name="connsiteY7-154" fmla="*/ 1036320 h 1036320"/>
                <a:gd name="connsiteX8-155" fmla="*/ 0 w 2114581"/>
                <a:gd name="connsiteY8-156" fmla="*/ 906459 h 1036320"/>
                <a:gd name="connsiteX9-157" fmla="*/ 0 w 2114581"/>
                <a:gd name="connsiteY9-158" fmla="*/ 129861 h 1036320"/>
                <a:gd name="connsiteX0-159" fmla="*/ 0 w 2114586"/>
                <a:gd name="connsiteY0-160" fmla="*/ 129861 h 1036320"/>
                <a:gd name="connsiteX1-161" fmla="*/ 129861 w 2114586"/>
                <a:gd name="connsiteY1-162" fmla="*/ 0 h 1036320"/>
                <a:gd name="connsiteX2-163" fmla="*/ 1576810 w 2114586"/>
                <a:gd name="connsiteY2-164" fmla="*/ 0 h 1036320"/>
                <a:gd name="connsiteX3-165" fmla="*/ 1811447 w 2114586"/>
                <a:gd name="connsiteY3-166" fmla="*/ 120336 h 1036320"/>
                <a:gd name="connsiteX4-167" fmla="*/ 2114550 w 2114586"/>
                <a:gd name="connsiteY4-168" fmla="*/ 509588 h 1036320"/>
                <a:gd name="connsiteX5-169" fmla="*/ 1706671 w 2114586"/>
                <a:gd name="connsiteY5-170" fmla="*/ 906459 h 1036320"/>
                <a:gd name="connsiteX6-171" fmla="*/ 1576810 w 2114586"/>
                <a:gd name="connsiteY6-172" fmla="*/ 1036320 h 1036320"/>
                <a:gd name="connsiteX7-173" fmla="*/ 129861 w 2114586"/>
                <a:gd name="connsiteY7-174" fmla="*/ 1036320 h 1036320"/>
                <a:gd name="connsiteX8-175" fmla="*/ 0 w 2114586"/>
                <a:gd name="connsiteY8-176" fmla="*/ 906459 h 1036320"/>
                <a:gd name="connsiteX9-177" fmla="*/ 0 w 2114586"/>
                <a:gd name="connsiteY9-178" fmla="*/ 129861 h 1036320"/>
                <a:gd name="connsiteX0-179" fmla="*/ 0 w 2114586"/>
                <a:gd name="connsiteY0-180" fmla="*/ 129861 h 1036320"/>
                <a:gd name="connsiteX1-181" fmla="*/ 129861 w 2114586"/>
                <a:gd name="connsiteY1-182" fmla="*/ 0 h 1036320"/>
                <a:gd name="connsiteX2-183" fmla="*/ 1576810 w 2114586"/>
                <a:gd name="connsiteY2-184" fmla="*/ 0 h 1036320"/>
                <a:gd name="connsiteX3-185" fmla="*/ 1811447 w 2114586"/>
                <a:gd name="connsiteY3-186" fmla="*/ 120336 h 1036320"/>
                <a:gd name="connsiteX4-187" fmla="*/ 2114550 w 2114586"/>
                <a:gd name="connsiteY4-188" fmla="*/ 509588 h 1036320"/>
                <a:gd name="connsiteX5-189" fmla="*/ 1706671 w 2114586"/>
                <a:gd name="connsiteY5-190" fmla="*/ 906459 h 1036320"/>
                <a:gd name="connsiteX6-191" fmla="*/ 1576810 w 2114586"/>
                <a:gd name="connsiteY6-192" fmla="*/ 1036320 h 1036320"/>
                <a:gd name="connsiteX7-193" fmla="*/ 129861 w 2114586"/>
                <a:gd name="connsiteY7-194" fmla="*/ 1036320 h 1036320"/>
                <a:gd name="connsiteX8-195" fmla="*/ 0 w 2114586"/>
                <a:gd name="connsiteY8-196" fmla="*/ 906459 h 1036320"/>
                <a:gd name="connsiteX9-197" fmla="*/ 0 w 2114586"/>
                <a:gd name="connsiteY9-198" fmla="*/ 129861 h 1036320"/>
                <a:gd name="connsiteX0-199" fmla="*/ 0 w 2114586"/>
                <a:gd name="connsiteY0-200" fmla="*/ 129861 h 1036320"/>
                <a:gd name="connsiteX1-201" fmla="*/ 129861 w 2114586"/>
                <a:gd name="connsiteY1-202" fmla="*/ 0 h 1036320"/>
                <a:gd name="connsiteX2-203" fmla="*/ 1576810 w 2114586"/>
                <a:gd name="connsiteY2-204" fmla="*/ 0 h 1036320"/>
                <a:gd name="connsiteX3-205" fmla="*/ 1811447 w 2114586"/>
                <a:gd name="connsiteY3-206" fmla="*/ 120336 h 1036320"/>
                <a:gd name="connsiteX4-207" fmla="*/ 2114550 w 2114586"/>
                <a:gd name="connsiteY4-208" fmla="*/ 509588 h 1036320"/>
                <a:gd name="connsiteX5-209" fmla="*/ 1706671 w 2114586"/>
                <a:gd name="connsiteY5-210" fmla="*/ 906459 h 1036320"/>
                <a:gd name="connsiteX6-211" fmla="*/ 1576810 w 2114586"/>
                <a:gd name="connsiteY6-212" fmla="*/ 1036320 h 1036320"/>
                <a:gd name="connsiteX7-213" fmla="*/ 129861 w 2114586"/>
                <a:gd name="connsiteY7-214" fmla="*/ 1036320 h 1036320"/>
                <a:gd name="connsiteX8-215" fmla="*/ 0 w 2114586"/>
                <a:gd name="connsiteY8-216" fmla="*/ 906459 h 1036320"/>
                <a:gd name="connsiteX9-217" fmla="*/ 0 w 2114586"/>
                <a:gd name="connsiteY9-218" fmla="*/ 129861 h 1036320"/>
                <a:gd name="connsiteX0-219" fmla="*/ 0 w 2114586"/>
                <a:gd name="connsiteY0-220" fmla="*/ 129861 h 1036320"/>
                <a:gd name="connsiteX1-221" fmla="*/ 129861 w 2114586"/>
                <a:gd name="connsiteY1-222" fmla="*/ 0 h 1036320"/>
                <a:gd name="connsiteX2-223" fmla="*/ 1576810 w 2114586"/>
                <a:gd name="connsiteY2-224" fmla="*/ 0 h 1036320"/>
                <a:gd name="connsiteX3-225" fmla="*/ 1811447 w 2114586"/>
                <a:gd name="connsiteY3-226" fmla="*/ 120336 h 1036320"/>
                <a:gd name="connsiteX4-227" fmla="*/ 2114550 w 2114586"/>
                <a:gd name="connsiteY4-228" fmla="*/ 509588 h 1036320"/>
                <a:gd name="connsiteX5-229" fmla="*/ 1749534 w 2114586"/>
                <a:gd name="connsiteY5-230" fmla="*/ 930271 h 1036320"/>
                <a:gd name="connsiteX6-231" fmla="*/ 1576810 w 2114586"/>
                <a:gd name="connsiteY6-232" fmla="*/ 1036320 h 1036320"/>
                <a:gd name="connsiteX7-233" fmla="*/ 129861 w 2114586"/>
                <a:gd name="connsiteY7-234" fmla="*/ 1036320 h 1036320"/>
                <a:gd name="connsiteX8-235" fmla="*/ 0 w 2114586"/>
                <a:gd name="connsiteY8-236" fmla="*/ 906459 h 1036320"/>
                <a:gd name="connsiteX9-237" fmla="*/ 0 w 2114586"/>
                <a:gd name="connsiteY9-238" fmla="*/ 129861 h 1036320"/>
                <a:gd name="connsiteX0-239" fmla="*/ 0 w 2114586"/>
                <a:gd name="connsiteY0-240" fmla="*/ 129861 h 1036320"/>
                <a:gd name="connsiteX1-241" fmla="*/ 129861 w 2114586"/>
                <a:gd name="connsiteY1-242" fmla="*/ 0 h 1036320"/>
                <a:gd name="connsiteX2-243" fmla="*/ 1576810 w 2114586"/>
                <a:gd name="connsiteY2-244" fmla="*/ 0 h 1036320"/>
                <a:gd name="connsiteX3-245" fmla="*/ 1811447 w 2114586"/>
                <a:gd name="connsiteY3-246" fmla="*/ 120336 h 1036320"/>
                <a:gd name="connsiteX4-247" fmla="*/ 2114550 w 2114586"/>
                <a:gd name="connsiteY4-248" fmla="*/ 509588 h 1036320"/>
                <a:gd name="connsiteX5-249" fmla="*/ 1749534 w 2114586"/>
                <a:gd name="connsiteY5-250" fmla="*/ 930271 h 1036320"/>
                <a:gd name="connsiteX6-251" fmla="*/ 1576810 w 2114586"/>
                <a:gd name="connsiteY6-252" fmla="*/ 1036320 h 1036320"/>
                <a:gd name="connsiteX7-253" fmla="*/ 129861 w 2114586"/>
                <a:gd name="connsiteY7-254" fmla="*/ 1036320 h 1036320"/>
                <a:gd name="connsiteX8-255" fmla="*/ 0 w 2114586"/>
                <a:gd name="connsiteY8-256" fmla="*/ 906459 h 1036320"/>
                <a:gd name="connsiteX9-257" fmla="*/ 0 w 2114586"/>
                <a:gd name="connsiteY9-258" fmla="*/ 129861 h 1036320"/>
                <a:gd name="connsiteX0-259" fmla="*/ 0 w 2114586"/>
                <a:gd name="connsiteY0-260" fmla="*/ 129861 h 1036320"/>
                <a:gd name="connsiteX1-261" fmla="*/ 129861 w 2114586"/>
                <a:gd name="connsiteY1-262" fmla="*/ 0 h 1036320"/>
                <a:gd name="connsiteX2-263" fmla="*/ 1576810 w 2114586"/>
                <a:gd name="connsiteY2-264" fmla="*/ 0 h 1036320"/>
                <a:gd name="connsiteX3-265" fmla="*/ 1811447 w 2114586"/>
                <a:gd name="connsiteY3-266" fmla="*/ 120336 h 1036320"/>
                <a:gd name="connsiteX4-267" fmla="*/ 2114550 w 2114586"/>
                <a:gd name="connsiteY4-268" fmla="*/ 509588 h 1036320"/>
                <a:gd name="connsiteX5-269" fmla="*/ 1749534 w 2114586"/>
                <a:gd name="connsiteY5-270" fmla="*/ 930271 h 1036320"/>
                <a:gd name="connsiteX6-271" fmla="*/ 1576810 w 2114586"/>
                <a:gd name="connsiteY6-272" fmla="*/ 1036320 h 1036320"/>
                <a:gd name="connsiteX7-273" fmla="*/ 129861 w 2114586"/>
                <a:gd name="connsiteY7-274" fmla="*/ 1036320 h 1036320"/>
                <a:gd name="connsiteX8-275" fmla="*/ 0 w 2114586"/>
                <a:gd name="connsiteY8-276" fmla="*/ 906459 h 1036320"/>
                <a:gd name="connsiteX9-277" fmla="*/ 0 w 2114586"/>
                <a:gd name="connsiteY9-278" fmla="*/ 129861 h 1036320"/>
                <a:gd name="connsiteX0-279" fmla="*/ 0 w 2114598"/>
                <a:gd name="connsiteY0-280" fmla="*/ 129861 h 1036320"/>
                <a:gd name="connsiteX1-281" fmla="*/ 129861 w 2114598"/>
                <a:gd name="connsiteY1-282" fmla="*/ 0 h 1036320"/>
                <a:gd name="connsiteX2-283" fmla="*/ 1576810 w 2114598"/>
                <a:gd name="connsiteY2-284" fmla="*/ 0 h 1036320"/>
                <a:gd name="connsiteX3-285" fmla="*/ 1811447 w 2114598"/>
                <a:gd name="connsiteY3-286" fmla="*/ 120336 h 1036320"/>
                <a:gd name="connsiteX4-287" fmla="*/ 2114550 w 2114598"/>
                <a:gd name="connsiteY4-288" fmla="*/ 509588 h 1036320"/>
                <a:gd name="connsiteX5-289" fmla="*/ 1782871 w 2114598"/>
                <a:gd name="connsiteY5-290" fmla="*/ 939796 h 1036320"/>
                <a:gd name="connsiteX6-291" fmla="*/ 1576810 w 2114598"/>
                <a:gd name="connsiteY6-292" fmla="*/ 1036320 h 1036320"/>
                <a:gd name="connsiteX7-293" fmla="*/ 129861 w 2114598"/>
                <a:gd name="connsiteY7-294" fmla="*/ 1036320 h 1036320"/>
                <a:gd name="connsiteX8-295" fmla="*/ 0 w 2114598"/>
                <a:gd name="connsiteY8-296" fmla="*/ 906459 h 1036320"/>
                <a:gd name="connsiteX9-297" fmla="*/ 0 w 2114598"/>
                <a:gd name="connsiteY9-298" fmla="*/ 129861 h 1036320"/>
                <a:gd name="connsiteX0-299" fmla="*/ 0 w 2114598"/>
                <a:gd name="connsiteY0-300" fmla="*/ 129861 h 1036320"/>
                <a:gd name="connsiteX1-301" fmla="*/ 129861 w 2114598"/>
                <a:gd name="connsiteY1-302" fmla="*/ 0 h 1036320"/>
                <a:gd name="connsiteX2-303" fmla="*/ 1576810 w 2114598"/>
                <a:gd name="connsiteY2-304" fmla="*/ 0 h 1036320"/>
                <a:gd name="connsiteX3-305" fmla="*/ 1811447 w 2114598"/>
                <a:gd name="connsiteY3-306" fmla="*/ 120336 h 1036320"/>
                <a:gd name="connsiteX4-307" fmla="*/ 2114550 w 2114598"/>
                <a:gd name="connsiteY4-308" fmla="*/ 509588 h 1036320"/>
                <a:gd name="connsiteX5-309" fmla="*/ 1782871 w 2114598"/>
                <a:gd name="connsiteY5-310" fmla="*/ 939796 h 1036320"/>
                <a:gd name="connsiteX6-311" fmla="*/ 1576810 w 2114598"/>
                <a:gd name="connsiteY6-312" fmla="*/ 1036320 h 1036320"/>
                <a:gd name="connsiteX7-313" fmla="*/ 129861 w 2114598"/>
                <a:gd name="connsiteY7-314" fmla="*/ 1036320 h 1036320"/>
                <a:gd name="connsiteX8-315" fmla="*/ 0 w 2114598"/>
                <a:gd name="connsiteY8-316" fmla="*/ 906459 h 1036320"/>
                <a:gd name="connsiteX9-317" fmla="*/ 0 w 2114598"/>
                <a:gd name="connsiteY9-318" fmla="*/ 129861 h 1036320"/>
                <a:gd name="connsiteX0-319" fmla="*/ 0 w 2114614"/>
                <a:gd name="connsiteY0-320" fmla="*/ 129861 h 1036320"/>
                <a:gd name="connsiteX1-321" fmla="*/ 129861 w 2114614"/>
                <a:gd name="connsiteY1-322" fmla="*/ 0 h 1036320"/>
                <a:gd name="connsiteX2-323" fmla="*/ 1576810 w 2114614"/>
                <a:gd name="connsiteY2-324" fmla="*/ 0 h 1036320"/>
                <a:gd name="connsiteX3-325" fmla="*/ 1811447 w 2114614"/>
                <a:gd name="connsiteY3-326" fmla="*/ 120336 h 1036320"/>
                <a:gd name="connsiteX4-327" fmla="*/ 2114550 w 2114614"/>
                <a:gd name="connsiteY4-328" fmla="*/ 509588 h 1036320"/>
                <a:gd name="connsiteX5-329" fmla="*/ 1782871 w 2114614"/>
                <a:gd name="connsiteY5-330" fmla="*/ 939796 h 1036320"/>
                <a:gd name="connsiteX6-331" fmla="*/ 1576810 w 2114614"/>
                <a:gd name="connsiteY6-332" fmla="*/ 1036320 h 1036320"/>
                <a:gd name="connsiteX7-333" fmla="*/ 129861 w 2114614"/>
                <a:gd name="connsiteY7-334" fmla="*/ 1036320 h 1036320"/>
                <a:gd name="connsiteX8-335" fmla="*/ 0 w 2114614"/>
                <a:gd name="connsiteY8-336" fmla="*/ 906459 h 1036320"/>
                <a:gd name="connsiteX9-337" fmla="*/ 0 w 2114614"/>
                <a:gd name="connsiteY9-338" fmla="*/ 129861 h 1036320"/>
                <a:gd name="connsiteX0-339" fmla="*/ 0 w 2114586"/>
                <a:gd name="connsiteY0-340" fmla="*/ 129861 h 1036320"/>
                <a:gd name="connsiteX1-341" fmla="*/ 129861 w 2114586"/>
                <a:gd name="connsiteY1-342" fmla="*/ 0 h 1036320"/>
                <a:gd name="connsiteX2-343" fmla="*/ 1576810 w 2114586"/>
                <a:gd name="connsiteY2-344" fmla="*/ 0 h 1036320"/>
                <a:gd name="connsiteX3-345" fmla="*/ 1811447 w 2114586"/>
                <a:gd name="connsiteY3-346" fmla="*/ 120336 h 1036320"/>
                <a:gd name="connsiteX4-347" fmla="*/ 2114550 w 2114586"/>
                <a:gd name="connsiteY4-348" fmla="*/ 509588 h 1036320"/>
                <a:gd name="connsiteX5-349" fmla="*/ 1782871 w 2114586"/>
                <a:gd name="connsiteY5-350" fmla="*/ 939796 h 1036320"/>
                <a:gd name="connsiteX6-351" fmla="*/ 1576810 w 2114586"/>
                <a:gd name="connsiteY6-352" fmla="*/ 1036320 h 1036320"/>
                <a:gd name="connsiteX7-353" fmla="*/ 129861 w 2114586"/>
                <a:gd name="connsiteY7-354" fmla="*/ 1036320 h 1036320"/>
                <a:gd name="connsiteX8-355" fmla="*/ 0 w 2114586"/>
                <a:gd name="connsiteY8-356" fmla="*/ 906459 h 1036320"/>
                <a:gd name="connsiteX9-357" fmla="*/ 0 w 2114586"/>
                <a:gd name="connsiteY9-358" fmla="*/ 129861 h 1036320"/>
                <a:gd name="connsiteX0-359" fmla="*/ 0 w 2114586"/>
                <a:gd name="connsiteY0-360" fmla="*/ 129861 h 1036320"/>
                <a:gd name="connsiteX1-361" fmla="*/ 129861 w 2114586"/>
                <a:gd name="connsiteY1-362" fmla="*/ 0 h 1036320"/>
                <a:gd name="connsiteX2-363" fmla="*/ 1576810 w 2114586"/>
                <a:gd name="connsiteY2-364" fmla="*/ 0 h 1036320"/>
                <a:gd name="connsiteX3-365" fmla="*/ 1811447 w 2114586"/>
                <a:gd name="connsiteY3-366" fmla="*/ 120336 h 1036320"/>
                <a:gd name="connsiteX4-367" fmla="*/ 2114550 w 2114586"/>
                <a:gd name="connsiteY4-368" fmla="*/ 509588 h 1036320"/>
                <a:gd name="connsiteX5-369" fmla="*/ 1806683 w 2114586"/>
                <a:gd name="connsiteY5-370" fmla="*/ 944558 h 1036320"/>
                <a:gd name="connsiteX6-371" fmla="*/ 1576810 w 2114586"/>
                <a:gd name="connsiteY6-372" fmla="*/ 1036320 h 1036320"/>
                <a:gd name="connsiteX7-373" fmla="*/ 129861 w 2114586"/>
                <a:gd name="connsiteY7-374" fmla="*/ 1036320 h 1036320"/>
                <a:gd name="connsiteX8-375" fmla="*/ 0 w 2114586"/>
                <a:gd name="connsiteY8-376" fmla="*/ 906459 h 1036320"/>
                <a:gd name="connsiteX9-377" fmla="*/ 0 w 2114586"/>
                <a:gd name="connsiteY9-378" fmla="*/ 129861 h 1036320"/>
                <a:gd name="connsiteX0-379" fmla="*/ 0 w 2114731"/>
                <a:gd name="connsiteY0-380" fmla="*/ 129861 h 1036320"/>
                <a:gd name="connsiteX1-381" fmla="*/ 129861 w 2114731"/>
                <a:gd name="connsiteY1-382" fmla="*/ 0 h 1036320"/>
                <a:gd name="connsiteX2-383" fmla="*/ 1576810 w 2114731"/>
                <a:gd name="connsiteY2-384" fmla="*/ 0 h 1036320"/>
                <a:gd name="connsiteX3-385" fmla="*/ 1811447 w 2114731"/>
                <a:gd name="connsiteY3-386" fmla="*/ 120336 h 1036320"/>
                <a:gd name="connsiteX4-387" fmla="*/ 2114550 w 2114731"/>
                <a:gd name="connsiteY4-388" fmla="*/ 509588 h 1036320"/>
                <a:gd name="connsiteX5-389" fmla="*/ 1806683 w 2114731"/>
                <a:gd name="connsiteY5-390" fmla="*/ 944558 h 1036320"/>
                <a:gd name="connsiteX6-391" fmla="*/ 1576810 w 2114731"/>
                <a:gd name="connsiteY6-392" fmla="*/ 1036320 h 1036320"/>
                <a:gd name="connsiteX7-393" fmla="*/ 129861 w 2114731"/>
                <a:gd name="connsiteY7-394" fmla="*/ 1036320 h 1036320"/>
                <a:gd name="connsiteX8-395" fmla="*/ 0 w 2114731"/>
                <a:gd name="connsiteY8-396" fmla="*/ 906459 h 1036320"/>
                <a:gd name="connsiteX9-397" fmla="*/ 0 w 2114731"/>
                <a:gd name="connsiteY9-398" fmla="*/ 129861 h 1036320"/>
                <a:gd name="connsiteX0-399" fmla="*/ 0 w 2143202"/>
                <a:gd name="connsiteY0-400" fmla="*/ 129861 h 1036320"/>
                <a:gd name="connsiteX1-401" fmla="*/ 129861 w 2143202"/>
                <a:gd name="connsiteY1-402" fmla="*/ 0 h 1036320"/>
                <a:gd name="connsiteX2-403" fmla="*/ 1576810 w 2143202"/>
                <a:gd name="connsiteY2-404" fmla="*/ 0 h 1036320"/>
                <a:gd name="connsiteX3-405" fmla="*/ 1811447 w 2143202"/>
                <a:gd name="connsiteY3-406" fmla="*/ 120336 h 1036320"/>
                <a:gd name="connsiteX4-407" fmla="*/ 2143125 w 2143202"/>
                <a:gd name="connsiteY4-408" fmla="*/ 509588 h 1036320"/>
                <a:gd name="connsiteX5-409" fmla="*/ 1806683 w 2143202"/>
                <a:gd name="connsiteY5-410" fmla="*/ 944558 h 1036320"/>
                <a:gd name="connsiteX6-411" fmla="*/ 1576810 w 2143202"/>
                <a:gd name="connsiteY6-412" fmla="*/ 1036320 h 1036320"/>
                <a:gd name="connsiteX7-413" fmla="*/ 129861 w 2143202"/>
                <a:gd name="connsiteY7-414" fmla="*/ 1036320 h 1036320"/>
                <a:gd name="connsiteX8-415" fmla="*/ 0 w 2143202"/>
                <a:gd name="connsiteY8-416" fmla="*/ 906459 h 1036320"/>
                <a:gd name="connsiteX9-417" fmla="*/ 0 w 2143202"/>
                <a:gd name="connsiteY9-418" fmla="*/ 129861 h 1036320"/>
                <a:gd name="connsiteX0-419" fmla="*/ 0 w 2143202"/>
                <a:gd name="connsiteY0-420" fmla="*/ 129861 h 1036320"/>
                <a:gd name="connsiteX1-421" fmla="*/ 129861 w 2143202"/>
                <a:gd name="connsiteY1-422" fmla="*/ 0 h 1036320"/>
                <a:gd name="connsiteX2-423" fmla="*/ 1576810 w 2143202"/>
                <a:gd name="connsiteY2-424" fmla="*/ 0 h 1036320"/>
                <a:gd name="connsiteX3-425" fmla="*/ 1840022 w 2143202"/>
                <a:gd name="connsiteY3-426" fmla="*/ 107636 h 1036320"/>
                <a:gd name="connsiteX4-427" fmla="*/ 2143125 w 2143202"/>
                <a:gd name="connsiteY4-428" fmla="*/ 509588 h 1036320"/>
                <a:gd name="connsiteX5-429" fmla="*/ 1806683 w 2143202"/>
                <a:gd name="connsiteY5-430" fmla="*/ 944558 h 1036320"/>
                <a:gd name="connsiteX6-431" fmla="*/ 1576810 w 2143202"/>
                <a:gd name="connsiteY6-432" fmla="*/ 1036320 h 1036320"/>
                <a:gd name="connsiteX7-433" fmla="*/ 129861 w 2143202"/>
                <a:gd name="connsiteY7-434" fmla="*/ 1036320 h 1036320"/>
                <a:gd name="connsiteX8-435" fmla="*/ 0 w 2143202"/>
                <a:gd name="connsiteY8-436" fmla="*/ 906459 h 1036320"/>
                <a:gd name="connsiteX9-437" fmla="*/ 0 w 2143202"/>
                <a:gd name="connsiteY9-438" fmla="*/ 129861 h 1036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7BB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chemeClr val="tx1">
                    <a:lumMod val="90000"/>
                    <a:lumOff val="10000"/>
                  </a:schemeClr>
                </a:solidFill>
              </a:endParaRPr>
            </a:p>
          </p:txBody>
        </p:sp>
        <p:sp>
          <p:nvSpPr>
            <p:cNvPr id="29" name="任意多边形 28"/>
            <p:cNvSpPr/>
            <p:nvPr/>
          </p:nvSpPr>
          <p:spPr>
            <a:xfrm flipH="1">
              <a:off x="5541746" y="2869662"/>
              <a:ext cx="5109028" cy="1408957"/>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chemeClr val="bg1"/>
                </a:gs>
              </a:gsLst>
              <a:lin ang="189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5" dirty="0">
                <a:solidFill>
                  <a:schemeClr val="tx1">
                    <a:lumMod val="90000"/>
                    <a:lumOff val="10000"/>
                  </a:schemeClr>
                </a:solidFill>
              </a:endParaRPr>
            </a:p>
          </p:txBody>
        </p:sp>
        <p:grpSp>
          <p:nvGrpSpPr>
            <p:cNvPr id="31" name="Group 52"/>
            <p:cNvGrpSpPr>
              <a:grpSpLocks noChangeAspect="1"/>
            </p:cNvGrpSpPr>
            <p:nvPr/>
          </p:nvGrpSpPr>
          <p:grpSpPr bwMode="auto">
            <a:xfrm>
              <a:off x="6361914" y="3292988"/>
              <a:ext cx="567188" cy="562297"/>
              <a:chOff x="3783" y="2102"/>
              <a:chExt cx="116" cy="115"/>
            </a:xfrm>
            <a:solidFill>
              <a:schemeClr val="bg1"/>
            </a:solidFill>
            <a:effectLst>
              <a:outerShdw blurRad="50800" dist="25400" dir="2700000" algn="tl" rotWithShape="0">
                <a:prstClr val="black">
                  <a:alpha val="40000"/>
                </a:prstClr>
              </a:outerShdw>
            </a:effectLst>
          </p:grpSpPr>
          <p:sp>
            <p:nvSpPr>
              <p:cNvPr id="40"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41"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42"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43"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44"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45"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46"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grpSp>
        <p:grpSp>
          <p:nvGrpSpPr>
            <p:cNvPr id="32" name="Group 68"/>
            <p:cNvGrpSpPr>
              <a:grpSpLocks noChangeAspect="1"/>
            </p:cNvGrpSpPr>
            <p:nvPr/>
          </p:nvGrpSpPr>
          <p:grpSpPr bwMode="auto">
            <a:xfrm>
              <a:off x="9313428" y="3314216"/>
              <a:ext cx="539531" cy="519841"/>
              <a:chOff x="3770" y="2095"/>
              <a:chExt cx="137" cy="132"/>
            </a:xfrm>
            <a:solidFill>
              <a:schemeClr val="bg1"/>
            </a:solidFill>
            <a:effectLst>
              <a:outerShdw blurRad="50800" dist="25400" dir="2700000" algn="tl" rotWithShape="0">
                <a:prstClr val="black">
                  <a:alpha val="40000"/>
                </a:prstClr>
              </a:outerShdw>
            </a:effectLst>
          </p:grpSpPr>
          <p:sp>
            <p:nvSpPr>
              <p:cNvPr id="33"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34"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35"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36"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37"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38"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sp>
            <p:nvSpPr>
              <p:cNvPr id="39"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schemeClr val="tx1">
                      <a:lumMod val="90000"/>
                      <a:lumOff val="10000"/>
                    </a:schemeClr>
                  </a:solidFill>
                </a:endParaRPr>
              </a:p>
            </p:txBody>
          </p:sp>
        </p:grpSp>
      </p:grpSp>
      <p:sp>
        <p:nvSpPr>
          <p:cNvPr id="47" name="文本框 63"/>
          <p:cNvSpPr txBox="1"/>
          <p:nvPr/>
        </p:nvSpPr>
        <p:spPr>
          <a:xfrm>
            <a:off x="5630326" y="1688387"/>
            <a:ext cx="1299227" cy="313055"/>
          </a:xfrm>
          <a:prstGeom prst="rect">
            <a:avLst/>
          </a:prstGeom>
          <a:noFill/>
        </p:spPr>
        <p:txBody>
          <a:bodyPr wrap="square" rtlCol="0">
            <a:spAutoFit/>
          </a:bodyPr>
          <a:lstStyle/>
          <a:p>
            <a:r>
              <a:rPr lang="zh-CN" altLang="en-US" sz="1355" dirty="0">
                <a:solidFill>
                  <a:schemeClr val="tx1">
                    <a:lumMod val="90000"/>
                    <a:lumOff val="10000"/>
                  </a:schemeClr>
                </a:solidFill>
                <a:latin typeface="微软雅黑" panose="020B0503020204020204" pitchFamily="34" charset="-122"/>
                <a:ea typeface="微软雅黑" panose="020B0503020204020204" pitchFamily="34" charset="-122"/>
              </a:rPr>
              <a:t>添加标题</a:t>
            </a:r>
          </a:p>
        </p:txBody>
      </p:sp>
      <p:sp>
        <p:nvSpPr>
          <p:cNvPr id="48" name="文本框 73"/>
          <p:cNvSpPr txBox="1"/>
          <p:nvPr/>
        </p:nvSpPr>
        <p:spPr>
          <a:xfrm>
            <a:off x="5630326" y="4425029"/>
            <a:ext cx="1299227" cy="313055"/>
          </a:xfrm>
          <a:prstGeom prst="rect">
            <a:avLst/>
          </a:prstGeom>
          <a:noFill/>
        </p:spPr>
        <p:txBody>
          <a:bodyPr wrap="square" rtlCol="0">
            <a:spAutoFit/>
          </a:bodyPr>
          <a:lstStyle/>
          <a:p>
            <a:r>
              <a:rPr lang="zh-CN" altLang="en-US" sz="1355" dirty="0">
                <a:solidFill>
                  <a:schemeClr val="tx1">
                    <a:lumMod val="90000"/>
                    <a:lumOff val="10000"/>
                  </a:schemeClr>
                </a:solidFill>
                <a:latin typeface="微软雅黑" panose="020B0503020204020204" pitchFamily="34" charset="-122"/>
                <a:ea typeface="微软雅黑" panose="020B0503020204020204" pitchFamily="34" charset="-122"/>
              </a:rPr>
              <a:t>添加标题</a:t>
            </a:r>
          </a:p>
        </p:txBody>
      </p:sp>
      <p:sp>
        <p:nvSpPr>
          <p:cNvPr id="49" name="文本框 75"/>
          <p:cNvSpPr txBox="1"/>
          <p:nvPr/>
        </p:nvSpPr>
        <p:spPr>
          <a:xfrm>
            <a:off x="8902364" y="1688387"/>
            <a:ext cx="1299227" cy="313055"/>
          </a:xfrm>
          <a:prstGeom prst="rect">
            <a:avLst/>
          </a:prstGeom>
          <a:noFill/>
        </p:spPr>
        <p:txBody>
          <a:bodyPr wrap="square" rtlCol="0">
            <a:spAutoFit/>
          </a:bodyPr>
          <a:lstStyle/>
          <a:p>
            <a:r>
              <a:rPr lang="zh-CN" altLang="en-US" sz="1355" dirty="0">
                <a:solidFill>
                  <a:schemeClr val="tx1">
                    <a:lumMod val="90000"/>
                    <a:lumOff val="10000"/>
                  </a:schemeClr>
                </a:solidFill>
                <a:latin typeface="微软雅黑" panose="020B0503020204020204" pitchFamily="34" charset="-122"/>
                <a:ea typeface="微软雅黑" panose="020B0503020204020204" pitchFamily="34" charset="-122"/>
              </a:rPr>
              <a:t>添加标题</a:t>
            </a:r>
          </a:p>
        </p:txBody>
      </p:sp>
      <p:sp>
        <p:nvSpPr>
          <p:cNvPr id="50" name="文本框 77"/>
          <p:cNvSpPr txBox="1"/>
          <p:nvPr/>
        </p:nvSpPr>
        <p:spPr>
          <a:xfrm>
            <a:off x="8902364" y="4425029"/>
            <a:ext cx="1299227" cy="313055"/>
          </a:xfrm>
          <a:prstGeom prst="rect">
            <a:avLst/>
          </a:prstGeom>
          <a:noFill/>
        </p:spPr>
        <p:txBody>
          <a:bodyPr wrap="square" rtlCol="0">
            <a:spAutoFit/>
          </a:bodyPr>
          <a:lstStyle/>
          <a:p>
            <a:r>
              <a:rPr lang="zh-CN" altLang="en-US" sz="1355" dirty="0">
                <a:solidFill>
                  <a:schemeClr val="tx1">
                    <a:lumMod val="90000"/>
                    <a:lumOff val="10000"/>
                  </a:schemeClr>
                </a:solidFill>
                <a:latin typeface="微软雅黑" panose="020B0503020204020204" pitchFamily="34" charset="-122"/>
                <a:ea typeface="微软雅黑" panose="020B0503020204020204" pitchFamily="34" charset="-122"/>
              </a:rPr>
              <a:t>添加标题</a:t>
            </a:r>
          </a:p>
        </p:txBody>
      </p:sp>
      <p:sp>
        <p:nvSpPr>
          <p:cNvPr id="52" name="文本框 113"/>
          <p:cNvSpPr txBox="1"/>
          <p:nvPr/>
        </p:nvSpPr>
        <p:spPr>
          <a:xfrm>
            <a:off x="5604386" y="2117685"/>
            <a:ext cx="1411851" cy="640080"/>
          </a:xfrm>
          <a:prstGeom prst="rect">
            <a:avLst/>
          </a:prstGeom>
          <a:noFill/>
        </p:spPr>
        <p:txBody>
          <a:bodyPr wrap="square" rtlCol="0">
            <a:spAutoFit/>
          </a:bodyPr>
          <a:lstStyle/>
          <a:p>
            <a:pPr algn="just">
              <a:lnSpc>
                <a:spcPct val="12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3" name="文本框 113"/>
          <p:cNvSpPr txBox="1"/>
          <p:nvPr/>
        </p:nvSpPr>
        <p:spPr>
          <a:xfrm>
            <a:off x="5657418" y="4884679"/>
            <a:ext cx="1411851" cy="640080"/>
          </a:xfrm>
          <a:prstGeom prst="rect">
            <a:avLst/>
          </a:prstGeom>
          <a:noFill/>
        </p:spPr>
        <p:txBody>
          <a:bodyPr wrap="square" rtlCol="0">
            <a:spAutoFit/>
          </a:bodyPr>
          <a:lstStyle/>
          <a:p>
            <a:pPr algn="just">
              <a:lnSpc>
                <a:spcPct val="12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4" name="文本框 113"/>
          <p:cNvSpPr txBox="1"/>
          <p:nvPr/>
        </p:nvSpPr>
        <p:spPr>
          <a:xfrm>
            <a:off x="8905278" y="2150541"/>
            <a:ext cx="1411851" cy="640080"/>
          </a:xfrm>
          <a:prstGeom prst="rect">
            <a:avLst/>
          </a:prstGeom>
          <a:noFill/>
        </p:spPr>
        <p:txBody>
          <a:bodyPr wrap="square" rtlCol="0">
            <a:spAutoFit/>
          </a:bodyPr>
          <a:lstStyle/>
          <a:p>
            <a:pPr algn="just">
              <a:lnSpc>
                <a:spcPct val="12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5" name="文本框 113"/>
          <p:cNvSpPr txBox="1"/>
          <p:nvPr/>
        </p:nvSpPr>
        <p:spPr>
          <a:xfrm>
            <a:off x="8905278" y="4868828"/>
            <a:ext cx="1411851" cy="640080"/>
          </a:xfrm>
          <a:prstGeom prst="rect">
            <a:avLst/>
          </a:prstGeom>
          <a:noFill/>
        </p:spPr>
        <p:txBody>
          <a:bodyPr wrap="square" rtlCol="0">
            <a:spAutoFit/>
          </a:bodyPr>
          <a:lstStyle/>
          <a:p>
            <a:pPr algn="just">
              <a:lnSpc>
                <a:spcPct val="12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1" name="文本框 79"/>
          <p:cNvSpPr txBox="1"/>
          <p:nvPr/>
        </p:nvSpPr>
        <p:spPr>
          <a:xfrm>
            <a:off x="1810899" y="2385163"/>
            <a:ext cx="2682375" cy="483235"/>
          </a:xfrm>
          <a:prstGeom prst="rect">
            <a:avLst/>
          </a:prstGeom>
          <a:noFill/>
        </p:spPr>
        <p:txBody>
          <a:bodyPr wrap="square" rtlCol="0">
            <a:spAutoFit/>
          </a:bodyPr>
          <a:lstStyle/>
          <a:p>
            <a:r>
              <a:rPr lang="zh-CN" altLang="en-US" sz="2400" dirty="0">
                <a:solidFill>
                  <a:schemeClr val="tx1">
                    <a:lumMod val="90000"/>
                    <a:lumOff val="10000"/>
                  </a:schemeClr>
                </a:solidFill>
                <a:latin typeface="微软雅黑" panose="020B0503020204020204" pitchFamily="34" charset="-122"/>
                <a:ea typeface="微软雅黑" panose="020B0503020204020204" pitchFamily="34" charset="-122"/>
              </a:rPr>
              <a:t>在此添加标题</a:t>
            </a:r>
          </a:p>
        </p:txBody>
      </p:sp>
      <p:sp>
        <p:nvSpPr>
          <p:cNvPr id="56" name="文本框 113"/>
          <p:cNvSpPr txBox="1"/>
          <p:nvPr/>
        </p:nvSpPr>
        <p:spPr>
          <a:xfrm>
            <a:off x="1809281" y="2896182"/>
            <a:ext cx="2664643" cy="2286000"/>
          </a:xfrm>
          <a:prstGeom prst="rect">
            <a:avLst/>
          </a:prstGeom>
          <a:noFill/>
        </p:spPr>
        <p:txBody>
          <a:bodyPr wrap="square" rtlCol="0">
            <a:spAutoFit/>
          </a:bodyPr>
          <a:lstStyle/>
          <a:p>
            <a:pPr algn="just">
              <a:lnSpc>
                <a:spcPct val="150000"/>
              </a:lnSpc>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8" presetClass="emph" presetSubtype="0" fill="hold" nodeType="afterEffect">
                                  <p:stCondLst>
                                    <p:cond delay="0"/>
                                  </p:stCondLst>
                                  <p:childTnLst>
                                    <p:animRot by="21600000">
                                      <p:cBhvr>
                                        <p:cTn id="16" dur="2000" fill="hold"/>
                                        <p:tgtEl>
                                          <p:spTgt spid="26"/>
                                        </p:tgtEl>
                                        <p:attrNameLst>
                                          <p:attrName>r</p:attrName>
                                        </p:attrNameLst>
                                      </p:cBhvr>
                                    </p:animRot>
                                  </p:childTnLst>
                                </p:cTn>
                              </p:par>
                              <p:par>
                                <p:cTn id="17" presetID="8" presetClass="emph" presetSubtype="0" fill="hold" nodeType="withEffect">
                                  <p:stCondLst>
                                    <p:cond delay="0"/>
                                  </p:stCondLst>
                                  <p:childTnLst>
                                    <p:animRot by="-21600000">
                                      <p:cBhvr>
                                        <p:cTn id="18" dur="2000" fill="hold"/>
                                        <p:tgtEl>
                                          <p:spTgt spid="8"/>
                                        </p:tgtEl>
                                        <p:attrNameLst>
                                          <p:attrName>r</p:attrName>
                                        </p:attrNameLst>
                                      </p:cBhvr>
                                    </p:animRo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left)">
                                      <p:cBhvr>
                                        <p:cTn id="22" dur="500"/>
                                        <p:tgtEl>
                                          <p:spTgt spid="4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ipe(left)">
                                      <p:cBhvr>
                                        <p:cTn id="25" dur="500"/>
                                        <p:tgtEl>
                                          <p:spTgt spid="4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left)">
                                      <p:cBhvr>
                                        <p:cTn id="28" dur="500"/>
                                        <p:tgtEl>
                                          <p:spTgt spid="4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randombar(horizontal)">
                                      <p:cBhvr>
                                        <p:cTn id="35" dur="500"/>
                                        <p:tgtEl>
                                          <p:spTgt spid="5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randombar(horizontal)">
                                      <p:cBhvr>
                                        <p:cTn id="38" dur="500"/>
                                        <p:tgtEl>
                                          <p:spTgt spid="54"/>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randombar(horizontal)">
                                      <p:cBhvr>
                                        <p:cTn id="41" dur="500"/>
                                        <p:tgtEl>
                                          <p:spTgt spid="5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randombar(horizontal)">
                                      <p:cBhvr>
                                        <p:cTn id="44" dur="500"/>
                                        <p:tgtEl>
                                          <p:spTgt spid="55"/>
                                        </p:tgtEl>
                                      </p:cBhvr>
                                    </p:animEffect>
                                  </p:childTnLst>
                                </p:cTn>
                              </p:par>
                            </p:childTnLst>
                          </p:cTn>
                        </p:par>
                        <p:par>
                          <p:cTn id="45" fill="hold">
                            <p:stCondLst>
                              <p:cond delay="40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51"/>
                                        </p:tgtEl>
                                        <p:attrNameLst>
                                          <p:attrName>ppt_y</p:attrName>
                                        </p:attrNameLst>
                                      </p:cBhvr>
                                      <p:tavLst>
                                        <p:tav tm="0">
                                          <p:val>
                                            <p:strVal val="#ppt_y"/>
                                          </p:val>
                                        </p:tav>
                                        <p:tav tm="100000">
                                          <p:val>
                                            <p:strVal val="#ppt_y"/>
                                          </p:val>
                                        </p:tav>
                                      </p:tavLst>
                                    </p:anim>
                                    <p:anim calcmode="lin" valueType="num">
                                      <p:cBhvr>
                                        <p:cTn id="50"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51"/>
                                        </p:tgtEl>
                                      </p:cBhvr>
                                    </p:animEffect>
                                  </p:childTnLst>
                                </p:cTn>
                              </p:par>
                            </p:childTnLst>
                          </p:cTn>
                        </p:par>
                        <p:par>
                          <p:cTn id="53" fill="hold">
                            <p:stCondLst>
                              <p:cond delay="47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56"/>
                                        </p:tgtEl>
                                        <p:attrNameLst>
                                          <p:attrName>style.visibility</p:attrName>
                                        </p:attrNameLst>
                                      </p:cBhvr>
                                      <p:to>
                                        <p:strVal val="visible"/>
                                      </p:to>
                                    </p:set>
                                    <p:anim calcmode="lin" valueType="num">
                                      <p:cBhvr>
                                        <p:cTn id="56"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56"/>
                                        </p:tgtEl>
                                        <p:attrNameLst>
                                          <p:attrName>ppt_y</p:attrName>
                                        </p:attrNameLst>
                                      </p:cBhvr>
                                      <p:tavLst>
                                        <p:tav tm="0">
                                          <p:val>
                                            <p:strVal val="#ppt_y"/>
                                          </p:val>
                                        </p:tav>
                                        <p:tav tm="100000">
                                          <p:val>
                                            <p:strVal val="#ppt_y"/>
                                          </p:val>
                                        </p:tav>
                                      </p:tavLst>
                                    </p:anim>
                                    <p:anim calcmode="lin" valueType="num">
                                      <p:cBhvr>
                                        <p:cTn id="58"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2" grpId="0"/>
      <p:bldP spid="53" grpId="0"/>
      <p:bldP spid="54" grpId="0"/>
      <p:bldP spid="55" grpId="0"/>
      <p:bldP spid="51" grpId="0"/>
      <p:bldP spid="5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smtClean="0">
              <a:solidFill>
                <a:schemeClr val="tx1">
                  <a:lumMod val="90000"/>
                  <a:lumOff val="10000"/>
                </a:schemeClr>
              </a:solidFill>
              <a:sym typeface="+mn-ea"/>
            </a:endParaRPr>
          </a:p>
        </p:txBody>
      </p:sp>
      <p:sp>
        <p:nvSpPr>
          <p:cNvPr id="27" name="MH_Text_3"/>
          <p:cNvSpPr txBox="1">
            <a:spLocks noChangeArrowheads="1"/>
          </p:cNvSpPr>
          <p:nvPr>
            <p:custDataLst>
              <p:tags r:id="rId3"/>
            </p:custDataLst>
          </p:nvPr>
        </p:nvSpPr>
        <p:spPr bwMode="auto">
          <a:xfrm>
            <a:off x="8400856" y="3085753"/>
            <a:ext cx="2688299"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10000"/>
              </a:lnSpc>
              <a:spcBef>
                <a:spcPts val="0"/>
              </a:spcBef>
              <a:spcAft>
                <a:spcPts val="0"/>
              </a:spcAft>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28" name="MH_SubTitle_3"/>
          <p:cNvSpPr txBox="1">
            <a:spLocks noChangeArrowheads="1"/>
          </p:cNvSpPr>
          <p:nvPr>
            <p:custDataLst>
              <p:tags r:id="rId4"/>
            </p:custDataLst>
          </p:nvPr>
        </p:nvSpPr>
        <p:spPr bwMode="auto">
          <a:xfrm>
            <a:off x="8400856" y="2642895"/>
            <a:ext cx="2397125" cy="3238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2"/>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a:solidFill>
                  <a:schemeClr val="tx1">
                    <a:lumMod val="90000"/>
                    <a:lumOff val="10000"/>
                  </a:schemeClr>
                </a:solidFill>
                <a:sym typeface="+mn-lt"/>
              </a:rPr>
              <a:t>此处添加标题</a:t>
            </a:r>
          </a:p>
        </p:txBody>
      </p:sp>
      <p:sp>
        <p:nvSpPr>
          <p:cNvPr id="29" name="MH_Text_4"/>
          <p:cNvSpPr txBox="1">
            <a:spLocks noChangeArrowheads="1"/>
          </p:cNvSpPr>
          <p:nvPr>
            <p:custDataLst>
              <p:tags r:id="rId5"/>
            </p:custDataLst>
          </p:nvPr>
        </p:nvSpPr>
        <p:spPr bwMode="auto">
          <a:xfrm>
            <a:off x="8400856" y="5388032"/>
            <a:ext cx="2688299" cy="75366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10000"/>
              </a:lnSpc>
              <a:spcBef>
                <a:spcPts val="0"/>
              </a:spcBef>
              <a:spcAft>
                <a:spcPts val="0"/>
              </a:spcAft>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30" name="MH_SubTitle_4"/>
          <p:cNvSpPr txBox="1">
            <a:spLocks noChangeArrowheads="1"/>
          </p:cNvSpPr>
          <p:nvPr>
            <p:custDataLst>
              <p:tags r:id="rId6"/>
            </p:custDataLst>
          </p:nvPr>
        </p:nvSpPr>
        <p:spPr bwMode="auto">
          <a:xfrm>
            <a:off x="8400856" y="4927752"/>
            <a:ext cx="2397125" cy="3562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2"/>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a:solidFill>
                  <a:schemeClr val="tx1">
                    <a:lumMod val="90000"/>
                    <a:lumOff val="10000"/>
                  </a:schemeClr>
                </a:solidFill>
                <a:sym typeface="+mn-lt"/>
              </a:rPr>
              <a:t>此处添加标题</a:t>
            </a:r>
          </a:p>
        </p:txBody>
      </p:sp>
      <p:sp>
        <p:nvSpPr>
          <p:cNvPr id="31" name="MH_Text_1"/>
          <p:cNvSpPr txBox="1">
            <a:spLocks noChangeArrowheads="1"/>
          </p:cNvSpPr>
          <p:nvPr>
            <p:custDataLst>
              <p:tags r:id="rId7"/>
            </p:custDataLst>
          </p:nvPr>
        </p:nvSpPr>
        <p:spPr bwMode="auto">
          <a:xfrm>
            <a:off x="1488088" y="2029636"/>
            <a:ext cx="2688299"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10000"/>
              </a:lnSpc>
              <a:spcBef>
                <a:spcPts val="0"/>
              </a:spcBef>
              <a:spcAft>
                <a:spcPts val="0"/>
              </a:spcAft>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32" name="MH_SubTitle_1"/>
          <p:cNvSpPr txBox="1">
            <a:spLocks noChangeArrowheads="1"/>
          </p:cNvSpPr>
          <p:nvPr>
            <p:custDataLst>
              <p:tags r:id="rId8"/>
            </p:custDataLst>
          </p:nvPr>
        </p:nvSpPr>
        <p:spPr bwMode="auto">
          <a:xfrm>
            <a:off x="1488088" y="1586777"/>
            <a:ext cx="2397125" cy="3238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2"/>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1"/>
              </a:buClr>
            </a:pPr>
            <a:r>
              <a:rPr lang="zh-CN" altLang="en-US" sz="1865" dirty="0">
                <a:solidFill>
                  <a:schemeClr val="tx1">
                    <a:lumMod val="90000"/>
                    <a:lumOff val="10000"/>
                  </a:schemeClr>
                </a:solidFill>
                <a:sym typeface="+mn-lt"/>
              </a:rPr>
              <a:t>此处添加标题</a:t>
            </a:r>
          </a:p>
        </p:txBody>
      </p:sp>
      <p:sp>
        <p:nvSpPr>
          <p:cNvPr id="33" name="MH_Text_2"/>
          <p:cNvSpPr txBox="1">
            <a:spLocks noChangeArrowheads="1"/>
          </p:cNvSpPr>
          <p:nvPr>
            <p:custDataLst>
              <p:tags r:id="rId9"/>
            </p:custDataLst>
          </p:nvPr>
        </p:nvSpPr>
        <p:spPr bwMode="auto">
          <a:xfrm>
            <a:off x="1488088" y="4331915"/>
            <a:ext cx="2688299" cy="75366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10000"/>
              </a:lnSpc>
              <a:spcBef>
                <a:spcPts val="0"/>
              </a:spcBef>
              <a:spcAft>
                <a:spcPts val="0"/>
              </a:spcAft>
              <a:defRPr/>
            </a:pPr>
            <a:r>
              <a:rPr lang="zh-CN" altLang="en-US" sz="14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34" name="MH_SubTitle_2"/>
          <p:cNvSpPr txBox="1">
            <a:spLocks noChangeArrowheads="1"/>
          </p:cNvSpPr>
          <p:nvPr>
            <p:custDataLst>
              <p:tags r:id="rId10"/>
            </p:custDataLst>
          </p:nvPr>
        </p:nvSpPr>
        <p:spPr bwMode="auto">
          <a:xfrm>
            <a:off x="1488088" y="3802024"/>
            <a:ext cx="2397125" cy="3548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2"/>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1"/>
              </a:buClr>
            </a:pPr>
            <a:r>
              <a:rPr lang="zh-CN" altLang="en-US" sz="1865" dirty="0">
                <a:solidFill>
                  <a:schemeClr val="tx1">
                    <a:lumMod val="90000"/>
                    <a:lumOff val="10000"/>
                  </a:schemeClr>
                </a:solidFill>
                <a:sym typeface="+mn-lt"/>
              </a:rPr>
              <a:t>此处添加标题</a:t>
            </a:r>
          </a:p>
        </p:txBody>
      </p:sp>
      <p:grpSp>
        <p:nvGrpSpPr>
          <p:cNvPr id="6" name="组合 5"/>
          <p:cNvGrpSpPr/>
          <p:nvPr/>
        </p:nvGrpSpPr>
        <p:grpSpPr>
          <a:xfrm>
            <a:off x="4636923" y="1379101"/>
            <a:ext cx="1200000" cy="1197943"/>
            <a:chOff x="3919552" y="-898457"/>
            <a:chExt cx="900000" cy="898457"/>
          </a:xfrm>
        </p:grpSpPr>
        <p:sp>
          <p:nvSpPr>
            <p:cNvPr id="40" name="MH_Other_8"/>
            <p:cNvSpPr/>
            <p:nvPr>
              <p:custDataLst>
                <p:tags r:id="rId20"/>
              </p:custDataLst>
            </p:nvPr>
          </p:nvSpPr>
          <p:spPr>
            <a:xfrm>
              <a:off x="3919552" y="-898457"/>
              <a:ext cx="900000"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41" name="MH_Other_9"/>
            <p:cNvSpPr/>
            <p:nvPr>
              <p:custDataLst>
                <p:tags r:id="rId21"/>
              </p:custDataLst>
            </p:nvPr>
          </p:nvSpPr>
          <p:spPr>
            <a:xfrm>
              <a:off x="4052529" y="-773229"/>
              <a:ext cx="648000" cy="648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3200">
                <a:solidFill>
                  <a:schemeClr val="tx1">
                    <a:lumMod val="90000"/>
                    <a:lumOff val="10000"/>
                  </a:schemeClr>
                </a:solidFill>
                <a:latin typeface="Calibri" panose="020F0502020204030204" pitchFamily="34" charset="0"/>
                <a:ea typeface="微软雅黑" panose="020B0503020204020204" pitchFamily="34" charset="-122"/>
              </a:endParaRPr>
            </a:p>
          </p:txBody>
        </p:sp>
        <p:sp>
          <p:nvSpPr>
            <p:cNvPr id="35" name="KSO_Shape"/>
            <p:cNvSpPr/>
            <p:nvPr/>
          </p:nvSpPr>
          <p:spPr bwMode="auto">
            <a:xfrm>
              <a:off x="4185200" y="-660877"/>
              <a:ext cx="396000" cy="396000"/>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chemeClr val="tx1">
                    <a:lumMod val="90000"/>
                    <a:lumOff val="10000"/>
                  </a:schemeClr>
                </a:solidFill>
              </a:endParaRPr>
            </a:p>
          </p:txBody>
        </p:sp>
      </p:grpSp>
      <p:grpSp>
        <p:nvGrpSpPr>
          <p:cNvPr id="7" name="组合 6"/>
          <p:cNvGrpSpPr/>
          <p:nvPr/>
        </p:nvGrpSpPr>
        <p:grpSpPr>
          <a:xfrm>
            <a:off x="6607675" y="2486781"/>
            <a:ext cx="1200000" cy="1197943"/>
            <a:chOff x="5500583" y="-816118"/>
            <a:chExt cx="900000" cy="898457"/>
          </a:xfrm>
        </p:grpSpPr>
        <p:sp>
          <p:nvSpPr>
            <p:cNvPr id="56" name="MH_Other_4"/>
            <p:cNvSpPr/>
            <p:nvPr>
              <p:custDataLst>
                <p:tags r:id="rId18"/>
              </p:custDataLst>
            </p:nvPr>
          </p:nvSpPr>
          <p:spPr>
            <a:xfrm>
              <a:off x="5500583" y="-816118"/>
              <a:ext cx="900000"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57" name="MH_Other_5"/>
            <p:cNvSpPr/>
            <p:nvPr>
              <p:custDataLst>
                <p:tags r:id="rId19"/>
              </p:custDataLst>
            </p:nvPr>
          </p:nvSpPr>
          <p:spPr>
            <a:xfrm>
              <a:off x="5634274" y="-690890"/>
              <a:ext cx="648000" cy="648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3200">
                <a:solidFill>
                  <a:schemeClr val="tx1">
                    <a:lumMod val="90000"/>
                    <a:lumOff val="10000"/>
                  </a:schemeClr>
                </a:solidFill>
                <a:latin typeface="Calibri" panose="020F0502020204030204" pitchFamily="34" charset="0"/>
                <a:ea typeface="微软雅黑" panose="020B0503020204020204" pitchFamily="34" charset="-122"/>
              </a:endParaRPr>
            </a:p>
          </p:txBody>
        </p:sp>
        <p:sp>
          <p:nvSpPr>
            <p:cNvPr id="36" name="KSO_Shape"/>
            <p:cNvSpPr/>
            <p:nvPr/>
          </p:nvSpPr>
          <p:spPr bwMode="auto">
            <a:xfrm>
              <a:off x="5778152" y="-555834"/>
              <a:ext cx="416023" cy="377888"/>
            </a:xfrm>
            <a:custGeom>
              <a:avLst/>
              <a:gdLst>
                <a:gd name="T0" fmla="*/ 1905000 w 2301875"/>
                <a:gd name="T1" fmla="*/ 1125992 h 2090738"/>
                <a:gd name="T2" fmla="*/ 748124 w 2301875"/>
                <a:gd name="T3" fmla="*/ 979328 h 2090738"/>
                <a:gd name="T4" fmla="*/ 705549 w 2301875"/>
                <a:gd name="T5" fmla="*/ 1045945 h 2090738"/>
                <a:gd name="T6" fmla="*/ 646680 w 2301875"/>
                <a:gd name="T7" fmla="*/ 1080176 h 2090738"/>
                <a:gd name="T8" fmla="*/ 589913 w 2301875"/>
                <a:gd name="T9" fmla="*/ 1077017 h 2090738"/>
                <a:gd name="T10" fmla="*/ 523423 w 2301875"/>
                <a:gd name="T11" fmla="*/ 1023828 h 2090738"/>
                <a:gd name="T12" fmla="*/ 483214 w 2301875"/>
                <a:gd name="T13" fmla="*/ 928772 h 2090738"/>
                <a:gd name="T14" fmla="*/ 481375 w 2301875"/>
                <a:gd name="T15" fmla="*/ 811862 h 2090738"/>
                <a:gd name="T16" fmla="*/ 518430 w 2301875"/>
                <a:gd name="T17" fmla="*/ 713910 h 2090738"/>
                <a:gd name="T18" fmla="*/ 582818 w 2301875"/>
                <a:gd name="T19" fmla="*/ 655981 h 2090738"/>
                <a:gd name="T20" fmla="*/ 640898 w 2301875"/>
                <a:gd name="T21" fmla="*/ 648872 h 2090738"/>
                <a:gd name="T22" fmla="*/ 700555 w 2301875"/>
                <a:gd name="T23" fmla="*/ 680206 h 2090738"/>
                <a:gd name="T24" fmla="*/ 745232 w 2301875"/>
                <a:gd name="T25" fmla="*/ 744191 h 2090738"/>
                <a:gd name="T26" fmla="*/ 1479516 w 2301875"/>
                <a:gd name="T27" fmla="*/ 609638 h 2090738"/>
                <a:gd name="T28" fmla="*/ 757270 w 2301875"/>
                <a:gd name="T29" fmla="*/ 19191 h 2090738"/>
                <a:gd name="T30" fmla="*/ 892066 w 2301875"/>
                <a:gd name="T31" fmla="*/ 82023 h 2090738"/>
                <a:gd name="T32" fmla="*/ 1010307 w 2301875"/>
                <a:gd name="T33" fmla="*/ 182975 h 2090738"/>
                <a:gd name="T34" fmla="*/ 1108579 w 2301875"/>
                <a:gd name="T35" fmla="*/ 317314 h 2090738"/>
                <a:gd name="T36" fmla="*/ 1182939 w 2301875"/>
                <a:gd name="T37" fmla="*/ 479784 h 2090738"/>
                <a:gd name="T38" fmla="*/ 1024759 w 2301875"/>
                <a:gd name="T39" fmla="*/ 648037 h 2090738"/>
                <a:gd name="T40" fmla="*/ 931217 w 2301875"/>
                <a:gd name="T41" fmla="*/ 409853 h 2090738"/>
                <a:gd name="T42" fmla="*/ 850025 w 2301875"/>
                <a:gd name="T43" fmla="*/ 303906 h 2090738"/>
                <a:gd name="T44" fmla="*/ 770146 w 2301875"/>
                <a:gd name="T45" fmla="*/ 240286 h 2090738"/>
                <a:gd name="T46" fmla="*/ 682385 w 2301875"/>
                <a:gd name="T47" fmla="*/ 204269 h 2090738"/>
                <a:gd name="T48" fmla="*/ 580434 w 2301875"/>
                <a:gd name="T49" fmla="*/ 200851 h 2090738"/>
                <a:gd name="T50" fmla="*/ 469024 w 2301875"/>
                <a:gd name="T51" fmla="*/ 244755 h 2090738"/>
                <a:gd name="T52" fmla="*/ 370226 w 2301875"/>
                <a:gd name="T53" fmla="*/ 332299 h 2090738"/>
                <a:gd name="T54" fmla="*/ 289560 w 2301875"/>
                <a:gd name="T55" fmla="*/ 455860 h 2090738"/>
                <a:gd name="T56" fmla="*/ 231228 w 2301875"/>
                <a:gd name="T57" fmla="*/ 608339 h 2090738"/>
                <a:gd name="T58" fmla="*/ 200748 w 2301875"/>
                <a:gd name="T59" fmla="*/ 781324 h 2090738"/>
                <a:gd name="T60" fmla="*/ 202324 w 2301875"/>
                <a:gd name="T61" fmla="*/ 965351 h 2090738"/>
                <a:gd name="T62" fmla="*/ 235694 w 2301875"/>
                <a:gd name="T63" fmla="*/ 1137021 h 2090738"/>
                <a:gd name="T64" fmla="*/ 296129 w 2301875"/>
                <a:gd name="T65" fmla="*/ 1287134 h 2090738"/>
                <a:gd name="T66" fmla="*/ 378635 w 2301875"/>
                <a:gd name="T67" fmla="*/ 1407540 h 2090738"/>
                <a:gd name="T68" fmla="*/ 478484 w 2301875"/>
                <a:gd name="T69" fmla="*/ 1491667 h 2090738"/>
                <a:gd name="T70" fmla="*/ 591207 w 2301875"/>
                <a:gd name="T71" fmla="*/ 1530575 h 2090738"/>
                <a:gd name="T72" fmla="*/ 690530 w 2301875"/>
                <a:gd name="T73" fmla="*/ 1524003 h 2090738"/>
                <a:gd name="T74" fmla="*/ 777766 w 2301875"/>
                <a:gd name="T75" fmla="*/ 1485620 h 2090738"/>
                <a:gd name="T76" fmla="*/ 857119 w 2301875"/>
                <a:gd name="T77" fmla="*/ 1419370 h 2090738"/>
                <a:gd name="T78" fmla="*/ 942252 w 2301875"/>
                <a:gd name="T79" fmla="*/ 1301594 h 2090738"/>
                <a:gd name="T80" fmla="*/ 1227083 w 2301875"/>
                <a:gd name="T81" fmla="*/ 1082339 h 2090738"/>
                <a:gd name="T82" fmla="*/ 1177159 w 2301875"/>
                <a:gd name="T83" fmla="*/ 1266365 h 2090738"/>
                <a:gd name="T84" fmla="*/ 1100433 w 2301875"/>
                <a:gd name="T85" fmla="*/ 1426469 h 2090738"/>
                <a:gd name="T86" fmla="*/ 1000322 w 2301875"/>
                <a:gd name="T87" fmla="*/ 1558179 h 2090738"/>
                <a:gd name="T88" fmla="*/ 880241 w 2301875"/>
                <a:gd name="T89" fmla="*/ 1655976 h 2090738"/>
                <a:gd name="T90" fmla="*/ 744132 w 2301875"/>
                <a:gd name="T91" fmla="*/ 1714602 h 2090738"/>
                <a:gd name="T92" fmla="*/ 590681 w 2301875"/>
                <a:gd name="T93" fmla="*/ 1729061 h 2090738"/>
                <a:gd name="T94" fmla="*/ 421465 w 2301875"/>
                <a:gd name="T95" fmla="*/ 1685420 h 2090738"/>
                <a:gd name="T96" fmla="*/ 272480 w 2301875"/>
                <a:gd name="T97" fmla="*/ 1584468 h 2090738"/>
                <a:gd name="T98" fmla="*/ 150035 w 2301875"/>
                <a:gd name="T99" fmla="*/ 1434093 h 2090738"/>
                <a:gd name="T100" fmla="*/ 60434 w 2301875"/>
                <a:gd name="T101" fmla="*/ 1243494 h 2090738"/>
                <a:gd name="T102" fmla="*/ 9459 w 2301875"/>
                <a:gd name="T103" fmla="*/ 1020296 h 2090738"/>
                <a:gd name="T104" fmla="*/ 3153 w 2301875"/>
                <a:gd name="T105" fmla="*/ 775540 h 2090738"/>
                <a:gd name="T106" fmla="*/ 42567 w 2301875"/>
                <a:gd name="T107" fmla="*/ 544981 h 2090738"/>
                <a:gd name="T108" fmla="*/ 122182 w 2301875"/>
                <a:gd name="T109" fmla="*/ 344393 h 2090738"/>
                <a:gd name="T110" fmla="*/ 236220 w 2301875"/>
                <a:gd name="T111" fmla="*/ 182449 h 2090738"/>
                <a:gd name="T112" fmla="*/ 378372 w 2301875"/>
                <a:gd name="T113" fmla="*/ 67038 h 2090738"/>
                <a:gd name="T114" fmla="*/ 542859 w 2301875"/>
                <a:gd name="T115" fmla="*/ 6835 h 20907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301875" h="2090738">
                  <a:moveTo>
                    <a:pt x="1992037" y="1047013"/>
                  </a:moveTo>
                  <a:lnTo>
                    <a:pt x="1990668" y="1048385"/>
                  </a:lnTo>
                  <a:lnTo>
                    <a:pt x="1990772" y="1048489"/>
                  </a:lnTo>
                  <a:lnTo>
                    <a:pt x="1992037" y="1047013"/>
                  </a:lnTo>
                  <a:close/>
                  <a:moveTo>
                    <a:pt x="1787748" y="736600"/>
                  </a:moveTo>
                  <a:lnTo>
                    <a:pt x="2301875" y="736600"/>
                  </a:lnTo>
                  <a:lnTo>
                    <a:pt x="1995749" y="1043295"/>
                  </a:lnTo>
                  <a:lnTo>
                    <a:pt x="1995488" y="1043556"/>
                  </a:lnTo>
                  <a:lnTo>
                    <a:pt x="1995488" y="1053214"/>
                  </a:lnTo>
                  <a:lnTo>
                    <a:pt x="1995749" y="1053475"/>
                  </a:lnTo>
                  <a:lnTo>
                    <a:pt x="2301875" y="1360488"/>
                  </a:lnTo>
                  <a:lnTo>
                    <a:pt x="1787748" y="1360488"/>
                  </a:lnTo>
                  <a:lnTo>
                    <a:pt x="1735668" y="1308312"/>
                  </a:lnTo>
                  <a:lnTo>
                    <a:pt x="1543545" y="1117423"/>
                  </a:lnTo>
                  <a:lnTo>
                    <a:pt x="923671" y="1117423"/>
                  </a:lnTo>
                  <a:lnTo>
                    <a:pt x="921766" y="1127286"/>
                  </a:lnTo>
                  <a:lnTo>
                    <a:pt x="919225" y="1137148"/>
                  </a:lnTo>
                  <a:lnTo>
                    <a:pt x="917002" y="1146693"/>
                  </a:lnTo>
                  <a:lnTo>
                    <a:pt x="914144" y="1156237"/>
                  </a:lnTo>
                  <a:lnTo>
                    <a:pt x="910969" y="1165463"/>
                  </a:lnTo>
                  <a:lnTo>
                    <a:pt x="907793" y="1174372"/>
                  </a:lnTo>
                  <a:lnTo>
                    <a:pt x="903983" y="1183280"/>
                  </a:lnTo>
                  <a:lnTo>
                    <a:pt x="900489" y="1192188"/>
                  </a:lnTo>
                  <a:lnTo>
                    <a:pt x="896679" y="1200142"/>
                  </a:lnTo>
                  <a:lnTo>
                    <a:pt x="892233" y="1208413"/>
                  </a:lnTo>
                  <a:lnTo>
                    <a:pt x="888105" y="1216367"/>
                  </a:lnTo>
                  <a:lnTo>
                    <a:pt x="883341" y="1224003"/>
                  </a:lnTo>
                  <a:lnTo>
                    <a:pt x="878578" y="1231320"/>
                  </a:lnTo>
                  <a:lnTo>
                    <a:pt x="873814" y="1238319"/>
                  </a:lnTo>
                  <a:lnTo>
                    <a:pt x="868734" y="1245319"/>
                  </a:lnTo>
                  <a:lnTo>
                    <a:pt x="863653" y="1251682"/>
                  </a:lnTo>
                  <a:lnTo>
                    <a:pt x="857937" y="1257726"/>
                  </a:lnTo>
                  <a:lnTo>
                    <a:pt x="852538" y="1263771"/>
                  </a:lnTo>
                  <a:lnTo>
                    <a:pt x="846504" y="1269180"/>
                  </a:lnTo>
                  <a:lnTo>
                    <a:pt x="840788" y="1274588"/>
                  </a:lnTo>
                  <a:lnTo>
                    <a:pt x="834437" y="1279360"/>
                  </a:lnTo>
                  <a:lnTo>
                    <a:pt x="828404" y="1284133"/>
                  </a:lnTo>
                  <a:lnTo>
                    <a:pt x="821735" y="1288269"/>
                  </a:lnTo>
                  <a:lnTo>
                    <a:pt x="815701" y="1291768"/>
                  </a:lnTo>
                  <a:lnTo>
                    <a:pt x="809033" y="1295586"/>
                  </a:lnTo>
                  <a:lnTo>
                    <a:pt x="802364" y="1298449"/>
                  </a:lnTo>
                  <a:lnTo>
                    <a:pt x="795378" y="1300995"/>
                  </a:lnTo>
                  <a:lnTo>
                    <a:pt x="788391" y="1303222"/>
                  </a:lnTo>
                  <a:lnTo>
                    <a:pt x="781405" y="1305130"/>
                  </a:lnTo>
                  <a:lnTo>
                    <a:pt x="774419" y="1306721"/>
                  </a:lnTo>
                  <a:lnTo>
                    <a:pt x="766797" y="1307676"/>
                  </a:lnTo>
                  <a:lnTo>
                    <a:pt x="759493" y="1308312"/>
                  </a:lnTo>
                  <a:lnTo>
                    <a:pt x="756635" y="1308948"/>
                  </a:lnTo>
                  <a:lnTo>
                    <a:pt x="753777" y="1308948"/>
                  </a:lnTo>
                  <a:lnTo>
                    <a:pt x="750284" y="1308948"/>
                  </a:lnTo>
                  <a:lnTo>
                    <a:pt x="747426" y="1308312"/>
                  </a:lnTo>
                  <a:lnTo>
                    <a:pt x="738535" y="1307676"/>
                  </a:lnTo>
                  <a:lnTo>
                    <a:pt x="729643" y="1306403"/>
                  </a:lnTo>
                  <a:lnTo>
                    <a:pt x="721069" y="1304176"/>
                  </a:lnTo>
                  <a:lnTo>
                    <a:pt x="712812" y="1301313"/>
                  </a:lnTo>
                  <a:lnTo>
                    <a:pt x="704238" y="1298131"/>
                  </a:lnTo>
                  <a:lnTo>
                    <a:pt x="695982" y="1294313"/>
                  </a:lnTo>
                  <a:lnTo>
                    <a:pt x="688360" y="1289859"/>
                  </a:lnTo>
                  <a:lnTo>
                    <a:pt x="680739" y="1285087"/>
                  </a:lnTo>
                  <a:lnTo>
                    <a:pt x="672800" y="1279997"/>
                  </a:lnTo>
                  <a:lnTo>
                    <a:pt x="665496" y="1273634"/>
                  </a:lnTo>
                  <a:lnTo>
                    <a:pt x="658510" y="1267589"/>
                  </a:lnTo>
                  <a:lnTo>
                    <a:pt x="651523" y="1260590"/>
                  </a:lnTo>
                  <a:lnTo>
                    <a:pt x="644855" y="1252954"/>
                  </a:lnTo>
                  <a:lnTo>
                    <a:pt x="638186" y="1245319"/>
                  </a:lnTo>
                  <a:lnTo>
                    <a:pt x="632470" y="1237047"/>
                  </a:lnTo>
                  <a:lnTo>
                    <a:pt x="626436" y="1228775"/>
                  </a:lnTo>
                  <a:lnTo>
                    <a:pt x="620403" y="1219549"/>
                  </a:lnTo>
                  <a:lnTo>
                    <a:pt x="615322" y="1209686"/>
                  </a:lnTo>
                  <a:lnTo>
                    <a:pt x="610241" y="1200142"/>
                  </a:lnTo>
                  <a:lnTo>
                    <a:pt x="605478" y="1189961"/>
                  </a:lnTo>
                  <a:lnTo>
                    <a:pt x="601032" y="1179462"/>
                  </a:lnTo>
                  <a:lnTo>
                    <a:pt x="596903" y="1168327"/>
                  </a:lnTo>
                  <a:lnTo>
                    <a:pt x="593093" y="1157192"/>
                  </a:lnTo>
                  <a:lnTo>
                    <a:pt x="589917" y="1145738"/>
                  </a:lnTo>
                  <a:lnTo>
                    <a:pt x="586742" y="1133967"/>
                  </a:lnTo>
                  <a:lnTo>
                    <a:pt x="583884" y="1122195"/>
                  </a:lnTo>
                  <a:lnTo>
                    <a:pt x="581661" y="1110106"/>
                  </a:lnTo>
                  <a:lnTo>
                    <a:pt x="580073" y="1097380"/>
                  </a:lnTo>
                  <a:lnTo>
                    <a:pt x="578485" y="1084972"/>
                  </a:lnTo>
                  <a:lnTo>
                    <a:pt x="577532" y="1071928"/>
                  </a:lnTo>
                  <a:lnTo>
                    <a:pt x="576580" y="1058566"/>
                  </a:lnTo>
                  <a:lnTo>
                    <a:pt x="576262" y="1045840"/>
                  </a:lnTo>
                  <a:lnTo>
                    <a:pt x="576580" y="1032478"/>
                  </a:lnTo>
                  <a:lnTo>
                    <a:pt x="577532" y="1019115"/>
                  </a:lnTo>
                  <a:lnTo>
                    <a:pt x="578485" y="1006071"/>
                  </a:lnTo>
                  <a:lnTo>
                    <a:pt x="580073" y="993664"/>
                  </a:lnTo>
                  <a:lnTo>
                    <a:pt x="581661" y="980938"/>
                  </a:lnTo>
                  <a:lnTo>
                    <a:pt x="583884" y="968848"/>
                  </a:lnTo>
                  <a:lnTo>
                    <a:pt x="586742" y="956758"/>
                  </a:lnTo>
                  <a:lnTo>
                    <a:pt x="589917" y="945305"/>
                  </a:lnTo>
                  <a:lnTo>
                    <a:pt x="593093" y="933852"/>
                  </a:lnTo>
                  <a:lnTo>
                    <a:pt x="596903" y="922398"/>
                  </a:lnTo>
                  <a:lnTo>
                    <a:pt x="601032" y="911581"/>
                  </a:lnTo>
                  <a:lnTo>
                    <a:pt x="605478" y="901401"/>
                  </a:lnTo>
                  <a:lnTo>
                    <a:pt x="610241" y="890902"/>
                  </a:lnTo>
                  <a:lnTo>
                    <a:pt x="615322" y="881039"/>
                  </a:lnTo>
                  <a:lnTo>
                    <a:pt x="620403" y="871813"/>
                  </a:lnTo>
                  <a:lnTo>
                    <a:pt x="626436" y="862587"/>
                  </a:lnTo>
                  <a:lnTo>
                    <a:pt x="632470" y="853997"/>
                  </a:lnTo>
                  <a:lnTo>
                    <a:pt x="638186" y="845407"/>
                  </a:lnTo>
                  <a:lnTo>
                    <a:pt x="644855" y="837771"/>
                  </a:lnTo>
                  <a:lnTo>
                    <a:pt x="651523" y="830454"/>
                  </a:lnTo>
                  <a:lnTo>
                    <a:pt x="658510" y="823773"/>
                  </a:lnTo>
                  <a:lnTo>
                    <a:pt x="665496" y="817092"/>
                  </a:lnTo>
                  <a:lnTo>
                    <a:pt x="672800" y="811047"/>
                  </a:lnTo>
                  <a:lnTo>
                    <a:pt x="680739" y="805956"/>
                  </a:lnTo>
                  <a:lnTo>
                    <a:pt x="688360" y="800866"/>
                  </a:lnTo>
                  <a:lnTo>
                    <a:pt x="695982" y="796730"/>
                  </a:lnTo>
                  <a:lnTo>
                    <a:pt x="704238" y="792594"/>
                  </a:lnTo>
                  <a:lnTo>
                    <a:pt x="712812" y="789731"/>
                  </a:lnTo>
                  <a:lnTo>
                    <a:pt x="721069" y="786867"/>
                  </a:lnTo>
                  <a:lnTo>
                    <a:pt x="729643" y="784959"/>
                  </a:lnTo>
                  <a:lnTo>
                    <a:pt x="738535" y="783368"/>
                  </a:lnTo>
                  <a:lnTo>
                    <a:pt x="747426" y="782732"/>
                  </a:lnTo>
                  <a:lnTo>
                    <a:pt x="750284" y="782413"/>
                  </a:lnTo>
                  <a:lnTo>
                    <a:pt x="753777" y="782413"/>
                  </a:lnTo>
                  <a:lnTo>
                    <a:pt x="756635" y="782413"/>
                  </a:lnTo>
                  <a:lnTo>
                    <a:pt x="759493" y="782732"/>
                  </a:lnTo>
                  <a:lnTo>
                    <a:pt x="766797" y="783368"/>
                  </a:lnTo>
                  <a:lnTo>
                    <a:pt x="774419" y="784004"/>
                  </a:lnTo>
                  <a:lnTo>
                    <a:pt x="781405" y="785595"/>
                  </a:lnTo>
                  <a:lnTo>
                    <a:pt x="788391" y="787504"/>
                  </a:lnTo>
                  <a:lnTo>
                    <a:pt x="795378" y="790049"/>
                  </a:lnTo>
                  <a:lnTo>
                    <a:pt x="802364" y="792594"/>
                  </a:lnTo>
                  <a:lnTo>
                    <a:pt x="809033" y="795457"/>
                  </a:lnTo>
                  <a:lnTo>
                    <a:pt x="815701" y="799275"/>
                  </a:lnTo>
                  <a:lnTo>
                    <a:pt x="821735" y="803093"/>
                  </a:lnTo>
                  <a:lnTo>
                    <a:pt x="828404" y="806911"/>
                  </a:lnTo>
                  <a:lnTo>
                    <a:pt x="834437" y="811365"/>
                  </a:lnTo>
                  <a:lnTo>
                    <a:pt x="840788" y="816773"/>
                  </a:lnTo>
                  <a:lnTo>
                    <a:pt x="846504" y="821864"/>
                  </a:lnTo>
                  <a:lnTo>
                    <a:pt x="852538" y="827272"/>
                  </a:lnTo>
                  <a:lnTo>
                    <a:pt x="857937" y="833317"/>
                  </a:lnTo>
                  <a:lnTo>
                    <a:pt x="863653" y="839680"/>
                  </a:lnTo>
                  <a:lnTo>
                    <a:pt x="868734" y="845725"/>
                  </a:lnTo>
                  <a:lnTo>
                    <a:pt x="873814" y="852724"/>
                  </a:lnTo>
                  <a:lnTo>
                    <a:pt x="878578" y="860042"/>
                  </a:lnTo>
                  <a:lnTo>
                    <a:pt x="883341" y="867359"/>
                  </a:lnTo>
                  <a:lnTo>
                    <a:pt x="888105" y="874676"/>
                  </a:lnTo>
                  <a:lnTo>
                    <a:pt x="892233" y="882948"/>
                  </a:lnTo>
                  <a:lnTo>
                    <a:pt x="896679" y="890902"/>
                  </a:lnTo>
                  <a:lnTo>
                    <a:pt x="900489" y="899174"/>
                  </a:lnTo>
                  <a:lnTo>
                    <a:pt x="903983" y="908082"/>
                  </a:lnTo>
                  <a:lnTo>
                    <a:pt x="907793" y="916354"/>
                  </a:lnTo>
                  <a:lnTo>
                    <a:pt x="910969" y="925580"/>
                  </a:lnTo>
                  <a:lnTo>
                    <a:pt x="914144" y="934806"/>
                  </a:lnTo>
                  <a:lnTo>
                    <a:pt x="917002" y="944351"/>
                  </a:lnTo>
                  <a:lnTo>
                    <a:pt x="919225" y="954213"/>
                  </a:lnTo>
                  <a:lnTo>
                    <a:pt x="921766" y="963758"/>
                  </a:lnTo>
                  <a:lnTo>
                    <a:pt x="923671" y="973938"/>
                  </a:lnTo>
                  <a:lnTo>
                    <a:pt x="1549579" y="973938"/>
                  </a:lnTo>
                  <a:lnTo>
                    <a:pt x="1741384" y="782732"/>
                  </a:lnTo>
                  <a:lnTo>
                    <a:pt x="1787748" y="736600"/>
                  </a:lnTo>
                  <a:close/>
                  <a:moveTo>
                    <a:pt x="753428" y="0"/>
                  </a:moveTo>
                  <a:lnTo>
                    <a:pt x="769938" y="318"/>
                  </a:lnTo>
                  <a:lnTo>
                    <a:pt x="786448" y="1270"/>
                  </a:lnTo>
                  <a:lnTo>
                    <a:pt x="802958" y="2223"/>
                  </a:lnTo>
                  <a:lnTo>
                    <a:pt x="819150" y="3812"/>
                  </a:lnTo>
                  <a:lnTo>
                    <a:pt x="835660" y="6035"/>
                  </a:lnTo>
                  <a:lnTo>
                    <a:pt x="851853" y="8576"/>
                  </a:lnTo>
                  <a:lnTo>
                    <a:pt x="867728" y="11435"/>
                  </a:lnTo>
                  <a:lnTo>
                    <a:pt x="883603" y="15247"/>
                  </a:lnTo>
                  <a:lnTo>
                    <a:pt x="899160" y="19059"/>
                  </a:lnTo>
                  <a:lnTo>
                    <a:pt x="915035" y="23188"/>
                  </a:lnTo>
                  <a:lnTo>
                    <a:pt x="930593" y="28270"/>
                  </a:lnTo>
                  <a:lnTo>
                    <a:pt x="945833" y="33353"/>
                  </a:lnTo>
                  <a:lnTo>
                    <a:pt x="961390" y="38753"/>
                  </a:lnTo>
                  <a:lnTo>
                    <a:pt x="976313" y="45105"/>
                  </a:lnTo>
                  <a:lnTo>
                    <a:pt x="991235" y="51458"/>
                  </a:lnTo>
                  <a:lnTo>
                    <a:pt x="1006158" y="58447"/>
                  </a:lnTo>
                  <a:lnTo>
                    <a:pt x="1020763" y="65752"/>
                  </a:lnTo>
                  <a:lnTo>
                    <a:pt x="1035368" y="73376"/>
                  </a:lnTo>
                  <a:lnTo>
                    <a:pt x="1049655" y="81635"/>
                  </a:lnTo>
                  <a:lnTo>
                    <a:pt x="1063625" y="90211"/>
                  </a:lnTo>
                  <a:lnTo>
                    <a:pt x="1077913" y="99105"/>
                  </a:lnTo>
                  <a:lnTo>
                    <a:pt x="1091883" y="108317"/>
                  </a:lnTo>
                  <a:lnTo>
                    <a:pt x="1105535" y="117846"/>
                  </a:lnTo>
                  <a:lnTo>
                    <a:pt x="1119188" y="127693"/>
                  </a:lnTo>
                  <a:lnTo>
                    <a:pt x="1132205" y="138175"/>
                  </a:lnTo>
                  <a:lnTo>
                    <a:pt x="1145540" y="148975"/>
                  </a:lnTo>
                  <a:lnTo>
                    <a:pt x="1158558" y="160093"/>
                  </a:lnTo>
                  <a:lnTo>
                    <a:pt x="1171575" y="171528"/>
                  </a:lnTo>
                  <a:lnTo>
                    <a:pt x="1183958" y="183281"/>
                  </a:lnTo>
                  <a:lnTo>
                    <a:pt x="1196340" y="195669"/>
                  </a:lnTo>
                  <a:lnTo>
                    <a:pt x="1208723" y="208057"/>
                  </a:lnTo>
                  <a:lnTo>
                    <a:pt x="1220788" y="221081"/>
                  </a:lnTo>
                  <a:lnTo>
                    <a:pt x="1232535" y="234104"/>
                  </a:lnTo>
                  <a:lnTo>
                    <a:pt x="1244283" y="247763"/>
                  </a:lnTo>
                  <a:lnTo>
                    <a:pt x="1255713" y="261422"/>
                  </a:lnTo>
                  <a:lnTo>
                    <a:pt x="1266825" y="275716"/>
                  </a:lnTo>
                  <a:lnTo>
                    <a:pt x="1277938" y="290010"/>
                  </a:lnTo>
                  <a:lnTo>
                    <a:pt x="1288733" y="304939"/>
                  </a:lnTo>
                  <a:lnTo>
                    <a:pt x="1299210" y="319868"/>
                  </a:lnTo>
                  <a:lnTo>
                    <a:pt x="1309688" y="335433"/>
                  </a:lnTo>
                  <a:lnTo>
                    <a:pt x="1320165" y="350997"/>
                  </a:lnTo>
                  <a:lnTo>
                    <a:pt x="1329690" y="367197"/>
                  </a:lnTo>
                  <a:lnTo>
                    <a:pt x="1339533" y="383397"/>
                  </a:lnTo>
                  <a:lnTo>
                    <a:pt x="1348740" y="399597"/>
                  </a:lnTo>
                  <a:lnTo>
                    <a:pt x="1357948" y="416750"/>
                  </a:lnTo>
                  <a:lnTo>
                    <a:pt x="1366838" y="433585"/>
                  </a:lnTo>
                  <a:lnTo>
                    <a:pt x="1375728" y="451055"/>
                  </a:lnTo>
                  <a:lnTo>
                    <a:pt x="1384300" y="468526"/>
                  </a:lnTo>
                  <a:lnTo>
                    <a:pt x="1392238" y="486632"/>
                  </a:lnTo>
                  <a:lnTo>
                    <a:pt x="1400493" y="504737"/>
                  </a:lnTo>
                  <a:lnTo>
                    <a:pt x="1407795" y="523161"/>
                  </a:lnTo>
                  <a:lnTo>
                    <a:pt x="1415415" y="541584"/>
                  </a:lnTo>
                  <a:lnTo>
                    <a:pt x="1422400" y="560325"/>
                  </a:lnTo>
                  <a:lnTo>
                    <a:pt x="1429385" y="579702"/>
                  </a:lnTo>
                  <a:lnTo>
                    <a:pt x="1435735" y="599078"/>
                  </a:lnTo>
                  <a:lnTo>
                    <a:pt x="1442403" y="618772"/>
                  </a:lnTo>
                  <a:lnTo>
                    <a:pt x="1448435" y="638466"/>
                  </a:lnTo>
                  <a:lnTo>
                    <a:pt x="1454150" y="658477"/>
                  </a:lnTo>
                  <a:lnTo>
                    <a:pt x="1459230" y="678807"/>
                  </a:lnTo>
                  <a:lnTo>
                    <a:pt x="1464945" y="699136"/>
                  </a:lnTo>
                  <a:lnTo>
                    <a:pt x="1469708" y="719783"/>
                  </a:lnTo>
                  <a:lnTo>
                    <a:pt x="1474153" y="740430"/>
                  </a:lnTo>
                  <a:lnTo>
                    <a:pt x="1478598" y="761395"/>
                  </a:lnTo>
                  <a:lnTo>
                    <a:pt x="1482725" y="782995"/>
                  </a:lnTo>
                  <a:lnTo>
                    <a:pt x="1238250" y="782995"/>
                  </a:lnTo>
                  <a:lnTo>
                    <a:pt x="1231265" y="753771"/>
                  </a:lnTo>
                  <a:lnTo>
                    <a:pt x="1223328" y="725501"/>
                  </a:lnTo>
                  <a:lnTo>
                    <a:pt x="1215073" y="697230"/>
                  </a:lnTo>
                  <a:lnTo>
                    <a:pt x="1206183" y="669595"/>
                  </a:lnTo>
                  <a:lnTo>
                    <a:pt x="1196023" y="642595"/>
                  </a:lnTo>
                  <a:lnTo>
                    <a:pt x="1185863" y="616548"/>
                  </a:lnTo>
                  <a:lnTo>
                    <a:pt x="1175068" y="590819"/>
                  </a:lnTo>
                  <a:lnTo>
                    <a:pt x="1163320" y="566043"/>
                  </a:lnTo>
                  <a:lnTo>
                    <a:pt x="1151255" y="541584"/>
                  </a:lnTo>
                  <a:lnTo>
                    <a:pt x="1138555" y="518079"/>
                  </a:lnTo>
                  <a:lnTo>
                    <a:pt x="1125220" y="495208"/>
                  </a:lnTo>
                  <a:lnTo>
                    <a:pt x="1111568" y="472973"/>
                  </a:lnTo>
                  <a:lnTo>
                    <a:pt x="1097280" y="452008"/>
                  </a:lnTo>
                  <a:lnTo>
                    <a:pt x="1089978" y="441526"/>
                  </a:lnTo>
                  <a:lnTo>
                    <a:pt x="1082675" y="431679"/>
                  </a:lnTo>
                  <a:lnTo>
                    <a:pt x="1075055" y="421832"/>
                  </a:lnTo>
                  <a:lnTo>
                    <a:pt x="1067435" y="412303"/>
                  </a:lnTo>
                  <a:lnTo>
                    <a:pt x="1059815" y="402456"/>
                  </a:lnTo>
                  <a:lnTo>
                    <a:pt x="1051560" y="393244"/>
                  </a:lnTo>
                  <a:lnTo>
                    <a:pt x="1043940" y="384350"/>
                  </a:lnTo>
                  <a:lnTo>
                    <a:pt x="1035685" y="375774"/>
                  </a:lnTo>
                  <a:lnTo>
                    <a:pt x="1027113" y="367197"/>
                  </a:lnTo>
                  <a:lnTo>
                    <a:pt x="1019175" y="358938"/>
                  </a:lnTo>
                  <a:lnTo>
                    <a:pt x="1010603" y="350997"/>
                  </a:lnTo>
                  <a:lnTo>
                    <a:pt x="1002030" y="343056"/>
                  </a:lnTo>
                  <a:lnTo>
                    <a:pt x="993775" y="335750"/>
                  </a:lnTo>
                  <a:lnTo>
                    <a:pt x="984885" y="328445"/>
                  </a:lnTo>
                  <a:lnTo>
                    <a:pt x="975995" y="321456"/>
                  </a:lnTo>
                  <a:lnTo>
                    <a:pt x="967105" y="314786"/>
                  </a:lnTo>
                  <a:lnTo>
                    <a:pt x="958215" y="308115"/>
                  </a:lnTo>
                  <a:lnTo>
                    <a:pt x="949008" y="301762"/>
                  </a:lnTo>
                  <a:lnTo>
                    <a:pt x="939800" y="296045"/>
                  </a:lnTo>
                  <a:lnTo>
                    <a:pt x="930593" y="290327"/>
                  </a:lnTo>
                  <a:lnTo>
                    <a:pt x="921385" y="284927"/>
                  </a:lnTo>
                  <a:lnTo>
                    <a:pt x="912178" y="279845"/>
                  </a:lnTo>
                  <a:lnTo>
                    <a:pt x="902653" y="275080"/>
                  </a:lnTo>
                  <a:lnTo>
                    <a:pt x="893128" y="270633"/>
                  </a:lnTo>
                  <a:lnTo>
                    <a:pt x="883603" y="266186"/>
                  </a:lnTo>
                  <a:lnTo>
                    <a:pt x="873760" y="262057"/>
                  </a:lnTo>
                  <a:lnTo>
                    <a:pt x="863918" y="258245"/>
                  </a:lnTo>
                  <a:lnTo>
                    <a:pt x="854393" y="255069"/>
                  </a:lnTo>
                  <a:lnTo>
                    <a:pt x="844233" y="252210"/>
                  </a:lnTo>
                  <a:lnTo>
                    <a:pt x="834390" y="249033"/>
                  </a:lnTo>
                  <a:lnTo>
                    <a:pt x="824548" y="246810"/>
                  </a:lnTo>
                  <a:lnTo>
                    <a:pt x="814388" y="244586"/>
                  </a:lnTo>
                  <a:lnTo>
                    <a:pt x="804545" y="242680"/>
                  </a:lnTo>
                  <a:lnTo>
                    <a:pt x="794385" y="241410"/>
                  </a:lnTo>
                  <a:lnTo>
                    <a:pt x="783908" y="240139"/>
                  </a:lnTo>
                  <a:lnTo>
                    <a:pt x="774065" y="239504"/>
                  </a:lnTo>
                  <a:lnTo>
                    <a:pt x="763588" y="238869"/>
                  </a:lnTo>
                  <a:lnTo>
                    <a:pt x="753428" y="238869"/>
                  </a:lnTo>
                  <a:lnTo>
                    <a:pt x="740093" y="239186"/>
                  </a:lnTo>
                  <a:lnTo>
                    <a:pt x="727075" y="239822"/>
                  </a:lnTo>
                  <a:lnTo>
                    <a:pt x="714375" y="241092"/>
                  </a:lnTo>
                  <a:lnTo>
                    <a:pt x="701358" y="242680"/>
                  </a:lnTo>
                  <a:lnTo>
                    <a:pt x="688658" y="245539"/>
                  </a:lnTo>
                  <a:lnTo>
                    <a:pt x="675958" y="248398"/>
                  </a:lnTo>
                  <a:lnTo>
                    <a:pt x="663258" y="251575"/>
                  </a:lnTo>
                  <a:lnTo>
                    <a:pt x="650875" y="255386"/>
                  </a:lnTo>
                  <a:lnTo>
                    <a:pt x="638493" y="259833"/>
                  </a:lnTo>
                  <a:lnTo>
                    <a:pt x="626428" y="264598"/>
                  </a:lnTo>
                  <a:lnTo>
                    <a:pt x="614363" y="269680"/>
                  </a:lnTo>
                  <a:lnTo>
                    <a:pt x="602298" y="275716"/>
                  </a:lnTo>
                  <a:lnTo>
                    <a:pt x="589915" y="282068"/>
                  </a:lnTo>
                  <a:lnTo>
                    <a:pt x="578168" y="288421"/>
                  </a:lnTo>
                  <a:lnTo>
                    <a:pt x="566737" y="295727"/>
                  </a:lnTo>
                  <a:lnTo>
                    <a:pt x="554990" y="303351"/>
                  </a:lnTo>
                  <a:lnTo>
                    <a:pt x="543560" y="310974"/>
                  </a:lnTo>
                  <a:lnTo>
                    <a:pt x="532447" y="319551"/>
                  </a:lnTo>
                  <a:lnTo>
                    <a:pt x="521017" y="328445"/>
                  </a:lnTo>
                  <a:lnTo>
                    <a:pt x="510222" y="337656"/>
                  </a:lnTo>
                  <a:lnTo>
                    <a:pt x="499427" y="347186"/>
                  </a:lnTo>
                  <a:lnTo>
                    <a:pt x="488632" y="357668"/>
                  </a:lnTo>
                  <a:lnTo>
                    <a:pt x="477837" y="367833"/>
                  </a:lnTo>
                  <a:lnTo>
                    <a:pt x="467677" y="378632"/>
                  </a:lnTo>
                  <a:lnTo>
                    <a:pt x="457517" y="390068"/>
                  </a:lnTo>
                  <a:lnTo>
                    <a:pt x="447357" y="401503"/>
                  </a:lnTo>
                  <a:lnTo>
                    <a:pt x="437832" y="413256"/>
                  </a:lnTo>
                  <a:lnTo>
                    <a:pt x="427672" y="425326"/>
                  </a:lnTo>
                  <a:lnTo>
                    <a:pt x="418465" y="438350"/>
                  </a:lnTo>
                  <a:lnTo>
                    <a:pt x="409257" y="451373"/>
                  </a:lnTo>
                  <a:lnTo>
                    <a:pt x="400050" y="464397"/>
                  </a:lnTo>
                  <a:lnTo>
                    <a:pt x="391160" y="478055"/>
                  </a:lnTo>
                  <a:lnTo>
                    <a:pt x="382270" y="491714"/>
                  </a:lnTo>
                  <a:lnTo>
                    <a:pt x="374015" y="506326"/>
                  </a:lnTo>
                  <a:lnTo>
                    <a:pt x="365760" y="520937"/>
                  </a:lnTo>
                  <a:lnTo>
                    <a:pt x="357822" y="535867"/>
                  </a:lnTo>
                  <a:lnTo>
                    <a:pt x="349885" y="550796"/>
                  </a:lnTo>
                  <a:lnTo>
                    <a:pt x="342265" y="566361"/>
                  </a:lnTo>
                  <a:lnTo>
                    <a:pt x="334962" y="581925"/>
                  </a:lnTo>
                  <a:lnTo>
                    <a:pt x="327977" y="598125"/>
                  </a:lnTo>
                  <a:lnTo>
                    <a:pt x="320675" y="614325"/>
                  </a:lnTo>
                  <a:lnTo>
                    <a:pt x="314325" y="630842"/>
                  </a:lnTo>
                  <a:lnTo>
                    <a:pt x="307657" y="647678"/>
                  </a:lnTo>
                  <a:lnTo>
                    <a:pt x="301625" y="664513"/>
                  </a:lnTo>
                  <a:lnTo>
                    <a:pt x="295592" y="681983"/>
                  </a:lnTo>
                  <a:lnTo>
                    <a:pt x="290195" y="699136"/>
                  </a:lnTo>
                  <a:lnTo>
                    <a:pt x="284797" y="716924"/>
                  </a:lnTo>
                  <a:lnTo>
                    <a:pt x="279400" y="735030"/>
                  </a:lnTo>
                  <a:lnTo>
                    <a:pt x="274637" y="753136"/>
                  </a:lnTo>
                  <a:lnTo>
                    <a:pt x="270192" y="771559"/>
                  </a:lnTo>
                  <a:lnTo>
                    <a:pt x="265747" y="789983"/>
                  </a:lnTo>
                  <a:lnTo>
                    <a:pt x="261937" y="808724"/>
                  </a:lnTo>
                  <a:lnTo>
                    <a:pt x="258127" y="827465"/>
                  </a:lnTo>
                  <a:lnTo>
                    <a:pt x="254952" y="846841"/>
                  </a:lnTo>
                  <a:lnTo>
                    <a:pt x="251777" y="865900"/>
                  </a:lnTo>
                  <a:lnTo>
                    <a:pt x="248920" y="885276"/>
                  </a:lnTo>
                  <a:lnTo>
                    <a:pt x="246697" y="904653"/>
                  </a:lnTo>
                  <a:lnTo>
                    <a:pt x="244475" y="924664"/>
                  </a:lnTo>
                  <a:lnTo>
                    <a:pt x="242570" y="944040"/>
                  </a:lnTo>
                  <a:lnTo>
                    <a:pt x="241300" y="964370"/>
                  </a:lnTo>
                  <a:lnTo>
                    <a:pt x="240030" y="984381"/>
                  </a:lnTo>
                  <a:lnTo>
                    <a:pt x="239077" y="1004711"/>
                  </a:lnTo>
                  <a:lnTo>
                    <a:pt x="238442" y="1025040"/>
                  </a:lnTo>
                  <a:lnTo>
                    <a:pt x="238125" y="1045687"/>
                  </a:lnTo>
                  <a:lnTo>
                    <a:pt x="238442" y="1066016"/>
                  </a:lnTo>
                  <a:lnTo>
                    <a:pt x="239077" y="1086028"/>
                  </a:lnTo>
                  <a:lnTo>
                    <a:pt x="240030" y="1106357"/>
                  </a:lnTo>
                  <a:lnTo>
                    <a:pt x="241300" y="1126369"/>
                  </a:lnTo>
                  <a:lnTo>
                    <a:pt x="242570" y="1146698"/>
                  </a:lnTo>
                  <a:lnTo>
                    <a:pt x="244475" y="1166392"/>
                  </a:lnTo>
                  <a:lnTo>
                    <a:pt x="246697" y="1186086"/>
                  </a:lnTo>
                  <a:lnTo>
                    <a:pt x="248920" y="1205780"/>
                  </a:lnTo>
                  <a:lnTo>
                    <a:pt x="251777" y="1224838"/>
                  </a:lnTo>
                  <a:lnTo>
                    <a:pt x="254952" y="1244215"/>
                  </a:lnTo>
                  <a:lnTo>
                    <a:pt x="258127" y="1263274"/>
                  </a:lnTo>
                  <a:lnTo>
                    <a:pt x="261937" y="1282015"/>
                  </a:lnTo>
                  <a:lnTo>
                    <a:pt x="265747" y="1300756"/>
                  </a:lnTo>
                  <a:lnTo>
                    <a:pt x="270192" y="1319179"/>
                  </a:lnTo>
                  <a:lnTo>
                    <a:pt x="274637" y="1337920"/>
                  </a:lnTo>
                  <a:lnTo>
                    <a:pt x="279400" y="1355708"/>
                  </a:lnTo>
                  <a:lnTo>
                    <a:pt x="284797" y="1373814"/>
                  </a:lnTo>
                  <a:lnTo>
                    <a:pt x="290195" y="1391602"/>
                  </a:lnTo>
                  <a:lnTo>
                    <a:pt x="295592" y="1409072"/>
                  </a:lnTo>
                  <a:lnTo>
                    <a:pt x="301625" y="1426225"/>
                  </a:lnTo>
                  <a:lnTo>
                    <a:pt x="307657" y="1443378"/>
                  </a:lnTo>
                  <a:lnTo>
                    <a:pt x="314325" y="1459896"/>
                  </a:lnTo>
                  <a:lnTo>
                    <a:pt x="320675" y="1476413"/>
                  </a:lnTo>
                  <a:lnTo>
                    <a:pt x="327977" y="1492613"/>
                  </a:lnTo>
                  <a:lnTo>
                    <a:pt x="334962" y="1508495"/>
                  </a:lnTo>
                  <a:lnTo>
                    <a:pt x="342265" y="1524378"/>
                  </a:lnTo>
                  <a:lnTo>
                    <a:pt x="349885" y="1539942"/>
                  </a:lnTo>
                  <a:lnTo>
                    <a:pt x="357822" y="1555189"/>
                  </a:lnTo>
                  <a:lnTo>
                    <a:pt x="365760" y="1569801"/>
                  </a:lnTo>
                  <a:lnTo>
                    <a:pt x="374015" y="1584730"/>
                  </a:lnTo>
                  <a:lnTo>
                    <a:pt x="382270" y="1598706"/>
                  </a:lnTo>
                  <a:lnTo>
                    <a:pt x="391160" y="1612683"/>
                  </a:lnTo>
                  <a:lnTo>
                    <a:pt x="400050" y="1626342"/>
                  </a:lnTo>
                  <a:lnTo>
                    <a:pt x="409257" y="1639683"/>
                  </a:lnTo>
                  <a:lnTo>
                    <a:pt x="418465" y="1652388"/>
                  </a:lnTo>
                  <a:lnTo>
                    <a:pt x="427672" y="1665094"/>
                  </a:lnTo>
                  <a:lnTo>
                    <a:pt x="437832" y="1677482"/>
                  </a:lnTo>
                  <a:lnTo>
                    <a:pt x="447357" y="1689235"/>
                  </a:lnTo>
                  <a:lnTo>
                    <a:pt x="457517" y="1700670"/>
                  </a:lnTo>
                  <a:lnTo>
                    <a:pt x="467677" y="1712106"/>
                  </a:lnTo>
                  <a:lnTo>
                    <a:pt x="477837" y="1722906"/>
                  </a:lnTo>
                  <a:lnTo>
                    <a:pt x="488632" y="1733388"/>
                  </a:lnTo>
                  <a:lnTo>
                    <a:pt x="499427" y="1743235"/>
                  </a:lnTo>
                  <a:lnTo>
                    <a:pt x="510222" y="1752764"/>
                  </a:lnTo>
                  <a:lnTo>
                    <a:pt x="521017" y="1762293"/>
                  </a:lnTo>
                  <a:lnTo>
                    <a:pt x="532447" y="1770870"/>
                  </a:lnTo>
                  <a:lnTo>
                    <a:pt x="543560" y="1779446"/>
                  </a:lnTo>
                  <a:lnTo>
                    <a:pt x="554990" y="1787387"/>
                  </a:lnTo>
                  <a:lnTo>
                    <a:pt x="566737" y="1795011"/>
                  </a:lnTo>
                  <a:lnTo>
                    <a:pt x="578168" y="1802317"/>
                  </a:lnTo>
                  <a:lnTo>
                    <a:pt x="589915" y="1808987"/>
                  </a:lnTo>
                  <a:lnTo>
                    <a:pt x="602298" y="1815023"/>
                  </a:lnTo>
                  <a:lnTo>
                    <a:pt x="614363" y="1820740"/>
                  </a:lnTo>
                  <a:lnTo>
                    <a:pt x="626428" y="1826140"/>
                  </a:lnTo>
                  <a:lnTo>
                    <a:pt x="638493" y="1830905"/>
                  </a:lnTo>
                  <a:lnTo>
                    <a:pt x="650875" y="1835352"/>
                  </a:lnTo>
                  <a:lnTo>
                    <a:pt x="663258" y="1839164"/>
                  </a:lnTo>
                  <a:lnTo>
                    <a:pt x="675958" y="1842340"/>
                  </a:lnTo>
                  <a:lnTo>
                    <a:pt x="688658" y="1845516"/>
                  </a:lnTo>
                  <a:lnTo>
                    <a:pt x="701358" y="1847740"/>
                  </a:lnTo>
                  <a:lnTo>
                    <a:pt x="714375" y="1849328"/>
                  </a:lnTo>
                  <a:lnTo>
                    <a:pt x="727075" y="1850916"/>
                  </a:lnTo>
                  <a:lnTo>
                    <a:pt x="740093" y="1851552"/>
                  </a:lnTo>
                  <a:lnTo>
                    <a:pt x="753428" y="1852187"/>
                  </a:lnTo>
                  <a:lnTo>
                    <a:pt x="763588" y="1851552"/>
                  </a:lnTo>
                  <a:lnTo>
                    <a:pt x="774065" y="1851234"/>
                  </a:lnTo>
                  <a:lnTo>
                    <a:pt x="783908" y="1850599"/>
                  </a:lnTo>
                  <a:lnTo>
                    <a:pt x="794385" y="1849328"/>
                  </a:lnTo>
                  <a:lnTo>
                    <a:pt x="804545" y="1848058"/>
                  </a:lnTo>
                  <a:lnTo>
                    <a:pt x="814388" y="1846152"/>
                  </a:lnTo>
                  <a:lnTo>
                    <a:pt x="824548" y="1843928"/>
                  </a:lnTo>
                  <a:lnTo>
                    <a:pt x="834390" y="1841387"/>
                  </a:lnTo>
                  <a:lnTo>
                    <a:pt x="844233" y="1838846"/>
                  </a:lnTo>
                  <a:lnTo>
                    <a:pt x="854393" y="1835669"/>
                  </a:lnTo>
                  <a:lnTo>
                    <a:pt x="863918" y="1832175"/>
                  </a:lnTo>
                  <a:lnTo>
                    <a:pt x="873760" y="1828364"/>
                  </a:lnTo>
                  <a:lnTo>
                    <a:pt x="883603" y="1824869"/>
                  </a:lnTo>
                  <a:lnTo>
                    <a:pt x="893128" y="1820422"/>
                  </a:lnTo>
                  <a:lnTo>
                    <a:pt x="902653" y="1815975"/>
                  </a:lnTo>
                  <a:lnTo>
                    <a:pt x="912178" y="1811211"/>
                  </a:lnTo>
                  <a:lnTo>
                    <a:pt x="921385" y="1805811"/>
                  </a:lnTo>
                  <a:lnTo>
                    <a:pt x="930593" y="1800411"/>
                  </a:lnTo>
                  <a:lnTo>
                    <a:pt x="939800" y="1795011"/>
                  </a:lnTo>
                  <a:lnTo>
                    <a:pt x="949008" y="1788976"/>
                  </a:lnTo>
                  <a:lnTo>
                    <a:pt x="958215" y="1782623"/>
                  </a:lnTo>
                  <a:lnTo>
                    <a:pt x="967105" y="1775952"/>
                  </a:lnTo>
                  <a:lnTo>
                    <a:pt x="975995" y="1769282"/>
                  </a:lnTo>
                  <a:lnTo>
                    <a:pt x="984885" y="1762293"/>
                  </a:lnTo>
                  <a:lnTo>
                    <a:pt x="993775" y="1754988"/>
                  </a:lnTo>
                  <a:lnTo>
                    <a:pt x="1002030" y="1747682"/>
                  </a:lnTo>
                  <a:lnTo>
                    <a:pt x="1010603" y="1740058"/>
                  </a:lnTo>
                  <a:lnTo>
                    <a:pt x="1019175" y="1731800"/>
                  </a:lnTo>
                  <a:lnTo>
                    <a:pt x="1027113" y="1723223"/>
                  </a:lnTo>
                  <a:lnTo>
                    <a:pt x="1035685" y="1714964"/>
                  </a:lnTo>
                  <a:lnTo>
                    <a:pt x="1043940" y="1706388"/>
                  </a:lnTo>
                  <a:lnTo>
                    <a:pt x="1051560" y="1697176"/>
                  </a:lnTo>
                  <a:lnTo>
                    <a:pt x="1059815" y="1687965"/>
                  </a:lnTo>
                  <a:lnTo>
                    <a:pt x="1067435" y="1678753"/>
                  </a:lnTo>
                  <a:lnTo>
                    <a:pt x="1075055" y="1669224"/>
                  </a:lnTo>
                  <a:lnTo>
                    <a:pt x="1082675" y="1659059"/>
                  </a:lnTo>
                  <a:lnTo>
                    <a:pt x="1089978" y="1649212"/>
                  </a:lnTo>
                  <a:lnTo>
                    <a:pt x="1097280" y="1638730"/>
                  </a:lnTo>
                  <a:lnTo>
                    <a:pt x="1111568" y="1617447"/>
                  </a:lnTo>
                  <a:lnTo>
                    <a:pt x="1125220" y="1595530"/>
                  </a:lnTo>
                  <a:lnTo>
                    <a:pt x="1138555" y="1572660"/>
                  </a:lnTo>
                  <a:lnTo>
                    <a:pt x="1151255" y="1549154"/>
                  </a:lnTo>
                  <a:lnTo>
                    <a:pt x="1163320" y="1524695"/>
                  </a:lnTo>
                  <a:lnTo>
                    <a:pt x="1175068" y="1499601"/>
                  </a:lnTo>
                  <a:lnTo>
                    <a:pt x="1185863" y="1474190"/>
                  </a:lnTo>
                  <a:lnTo>
                    <a:pt x="1196023" y="1448143"/>
                  </a:lnTo>
                  <a:lnTo>
                    <a:pt x="1206183" y="1421143"/>
                  </a:lnTo>
                  <a:lnTo>
                    <a:pt x="1215073" y="1393508"/>
                  </a:lnTo>
                  <a:lnTo>
                    <a:pt x="1223328" y="1365555"/>
                  </a:lnTo>
                  <a:lnTo>
                    <a:pt x="1231265" y="1336967"/>
                  </a:lnTo>
                  <a:lnTo>
                    <a:pt x="1238250" y="1307744"/>
                  </a:lnTo>
                  <a:lnTo>
                    <a:pt x="1482725" y="1307744"/>
                  </a:lnTo>
                  <a:lnTo>
                    <a:pt x="1478598" y="1329026"/>
                  </a:lnTo>
                  <a:lnTo>
                    <a:pt x="1474153" y="1349991"/>
                  </a:lnTo>
                  <a:lnTo>
                    <a:pt x="1469708" y="1370955"/>
                  </a:lnTo>
                  <a:lnTo>
                    <a:pt x="1464945" y="1391602"/>
                  </a:lnTo>
                  <a:lnTo>
                    <a:pt x="1459230" y="1411931"/>
                  </a:lnTo>
                  <a:lnTo>
                    <a:pt x="1454150" y="1432261"/>
                  </a:lnTo>
                  <a:lnTo>
                    <a:pt x="1448435" y="1452272"/>
                  </a:lnTo>
                  <a:lnTo>
                    <a:pt x="1442403" y="1471966"/>
                  </a:lnTo>
                  <a:lnTo>
                    <a:pt x="1435735" y="1491660"/>
                  </a:lnTo>
                  <a:lnTo>
                    <a:pt x="1429385" y="1510719"/>
                  </a:lnTo>
                  <a:lnTo>
                    <a:pt x="1422400" y="1530095"/>
                  </a:lnTo>
                  <a:lnTo>
                    <a:pt x="1415415" y="1548836"/>
                  </a:lnTo>
                  <a:lnTo>
                    <a:pt x="1407795" y="1567577"/>
                  </a:lnTo>
                  <a:lnTo>
                    <a:pt x="1400493" y="1586001"/>
                  </a:lnTo>
                  <a:lnTo>
                    <a:pt x="1392238" y="1604106"/>
                  </a:lnTo>
                  <a:lnTo>
                    <a:pt x="1384300" y="1622212"/>
                  </a:lnTo>
                  <a:lnTo>
                    <a:pt x="1375728" y="1639683"/>
                  </a:lnTo>
                  <a:lnTo>
                    <a:pt x="1366838" y="1656835"/>
                  </a:lnTo>
                  <a:lnTo>
                    <a:pt x="1357948" y="1674306"/>
                  </a:lnTo>
                  <a:lnTo>
                    <a:pt x="1348740" y="1690823"/>
                  </a:lnTo>
                  <a:lnTo>
                    <a:pt x="1339533" y="1707341"/>
                  </a:lnTo>
                  <a:lnTo>
                    <a:pt x="1329690" y="1723541"/>
                  </a:lnTo>
                  <a:lnTo>
                    <a:pt x="1320165" y="1740058"/>
                  </a:lnTo>
                  <a:lnTo>
                    <a:pt x="1309688" y="1755305"/>
                  </a:lnTo>
                  <a:lnTo>
                    <a:pt x="1299210" y="1770870"/>
                  </a:lnTo>
                  <a:lnTo>
                    <a:pt x="1288733" y="1786117"/>
                  </a:lnTo>
                  <a:lnTo>
                    <a:pt x="1277938" y="1800728"/>
                  </a:lnTo>
                  <a:lnTo>
                    <a:pt x="1266825" y="1815023"/>
                  </a:lnTo>
                  <a:lnTo>
                    <a:pt x="1255713" y="1829317"/>
                  </a:lnTo>
                  <a:lnTo>
                    <a:pt x="1244283" y="1843293"/>
                  </a:lnTo>
                  <a:lnTo>
                    <a:pt x="1232535" y="1856634"/>
                  </a:lnTo>
                  <a:lnTo>
                    <a:pt x="1220788" y="1869657"/>
                  </a:lnTo>
                  <a:lnTo>
                    <a:pt x="1208723" y="1882681"/>
                  </a:lnTo>
                  <a:lnTo>
                    <a:pt x="1196340" y="1895069"/>
                  </a:lnTo>
                  <a:lnTo>
                    <a:pt x="1183958" y="1907457"/>
                  </a:lnTo>
                  <a:lnTo>
                    <a:pt x="1171575" y="1919210"/>
                  </a:lnTo>
                  <a:lnTo>
                    <a:pt x="1158558" y="1930645"/>
                  </a:lnTo>
                  <a:lnTo>
                    <a:pt x="1145540" y="1941763"/>
                  </a:lnTo>
                  <a:lnTo>
                    <a:pt x="1132205" y="1952245"/>
                  </a:lnTo>
                  <a:lnTo>
                    <a:pt x="1119188" y="1962727"/>
                  </a:lnTo>
                  <a:lnTo>
                    <a:pt x="1105535" y="1973210"/>
                  </a:lnTo>
                  <a:lnTo>
                    <a:pt x="1091883" y="1982739"/>
                  </a:lnTo>
                  <a:lnTo>
                    <a:pt x="1077913" y="1991951"/>
                  </a:lnTo>
                  <a:lnTo>
                    <a:pt x="1063625" y="2000845"/>
                  </a:lnTo>
                  <a:lnTo>
                    <a:pt x="1049655" y="2009103"/>
                  </a:lnTo>
                  <a:lnTo>
                    <a:pt x="1035368" y="2017362"/>
                  </a:lnTo>
                  <a:lnTo>
                    <a:pt x="1020763" y="2024986"/>
                  </a:lnTo>
                  <a:lnTo>
                    <a:pt x="1006158" y="2032609"/>
                  </a:lnTo>
                  <a:lnTo>
                    <a:pt x="991235" y="2038962"/>
                  </a:lnTo>
                  <a:lnTo>
                    <a:pt x="976313" y="2045633"/>
                  </a:lnTo>
                  <a:lnTo>
                    <a:pt x="961390" y="2051668"/>
                  </a:lnTo>
                  <a:lnTo>
                    <a:pt x="945833" y="2057385"/>
                  </a:lnTo>
                  <a:lnTo>
                    <a:pt x="930593" y="2062785"/>
                  </a:lnTo>
                  <a:lnTo>
                    <a:pt x="915035" y="2067550"/>
                  </a:lnTo>
                  <a:lnTo>
                    <a:pt x="899160" y="2071680"/>
                  </a:lnTo>
                  <a:lnTo>
                    <a:pt x="883603" y="2075491"/>
                  </a:lnTo>
                  <a:lnTo>
                    <a:pt x="867728" y="2079303"/>
                  </a:lnTo>
                  <a:lnTo>
                    <a:pt x="851853" y="2082162"/>
                  </a:lnTo>
                  <a:lnTo>
                    <a:pt x="835660" y="2084703"/>
                  </a:lnTo>
                  <a:lnTo>
                    <a:pt x="819150" y="2086609"/>
                  </a:lnTo>
                  <a:lnTo>
                    <a:pt x="802958" y="2088515"/>
                  </a:lnTo>
                  <a:lnTo>
                    <a:pt x="786448" y="2089785"/>
                  </a:lnTo>
                  <a:lnTo>
                    <a:pt x="769938" y="2090421"/>
                  </a:lnTo>
                  <a:lnTo>
                    <a:pt x="753428" y="2090738"/>
                  </a:lnTo>
                  <a:lnTo>
                    <a:pt x="733425" y="2090421"/>
                  </a:lnTo>
                  <a:lnTo>
                    <a:pt x="713740" y="2089150"/>
                  </a:lnTo>
                  <a:lnTo>
                    <a:pt x="694373" y="2087879"/>
                  </a:lnTo>
                  <a:lnTo>
                    <a:pt x="675005" y="2085338"/>
                  </a:lnTo>
                  <a:lnTo>
                    <a:pt x="655955" y="2082162"/>
                  </a:lnTo>
                  <a:lnTo>
                    <a:pt x="637223" y="2078985"/>
                  </a:lnTo>
                  <a:lnTo>
                    <a:pt x="618490" y="2074538"/>
                  </a:lnTo>
                  <a:lnTo>
                    <a:pt x="599440" y="2069774"/>
                  </a:lnTo>
                  <a:lnTo>
                    <a:pt x="581025" y="2064056"/>
                  </a:lnTo>
                  <a:lnTo>
                    <a:pt x="562610" y="2058338"/>
                  </a:lnTo>
                  <a:lnTo>
                    <a:pt x="544512" y="2051668"/>
                  </a:lnTo>
                  <a:lnTo>
                    <a:pt x="527050" y="2044362"/>
                  </a:lnTo>
                  <a:lnTo>
                    <a:pt x="509270" y="2036421"/>
                  </a:lnTo>
                  <a:lnTo>
                    <a:pt x="491490" y="2028162"/>
                  </a:lnTo>
                  <a:lnTo>
                    <a:pt x="474662" y="2019268"/>
                  </a:lnTo>
                  <a:lnTo>
                    <a:pt x="457200" y="2009421"/>
                  </a:lnTo>
                  <a:lnTo>
                    <a:pt x="440690" y="1999574"/>
                  </a:lnTo>
                  <a:lnTo>
                    <a:pt x="423545" y="1988774"/>
                  </a:lnTo>
                  <a:lnTo>
                    <a:pt x="407352" y="1977974"/>
                  </a:lnTo>
                  <a:lnTo>
                    <a:pt x="391160" y="1966539"/>
                  </a:lnTo>
                  <a:lnTo>
                    <a:pt x="375285" y="1954151"/>
                  </a:lnTo>
                  <a:lnTo>
                    <a:pt x="360045" y="1941445"/>
                  </a:lnTo>
                  <a:lnTo>
                    <a:pt x="344487" y="1928104"/>
                  </a:lnTo>
                  <a:lnTo>
                    <a:pt x="329247" y="1914445"/>
                  </a:lnTo>
                  <a:lnTo>
                    <a:pt x="314642" y="1900469"/>
                  </a:lnTo>
                  <a:lnTo>
                    <a:pt x="299720" y="1885540"/>
                  </a:lnTo>
                  <a:lnTo>
                    <a:pt x="285432" y="1870610"/>
                  </a:lnTo>
                  <a:lnTo>
                    <a:pt x="271462" y="1854728"/>
                  </a:lnTo>
                  <a:lnTo>
                    <a:pt x="257810" y="1838846"/>
                  </a:lnTo>
                  <a:lnTo>
                    <a:pt x="244157" y="1822011"/>
                  </a:lnTo>
                  <a:lnTo>
                    <a:pt x="230822" y="1805176"/>
                  </a:lnTo>
                  <a:lnTo>
                    <a:pt x="218440" y="1787705"/>
                  </a:lnTo>
                  <a:lnTo>
                    <a:pt x="205740" y="1770235"/>
                  </a:lnTo>
                  <a:lnTo>
                    <a:pt x="193357" y="1751811"/>
                  </a:lnTo>
                  <a:lnTo>
                    <a:pt x="181292" y="1732753"/>
                  </a:lnTo>
                  <a:lnTo>
                    <a:pt x="169862" y="1714011"/>
                  </a:lnTo>
                  <a:lnTo>
                    <a:pt x="158432" y="1694635"/>
                  </a:lnTo>
                  <a:lnTo>
                    <a:pt x="147637" y="1674624"/>
                  </a:lnTo>
                  <a:lnTo>
                    <a:pt x="137160" y="1654294"/>
                  </a:lnTo>
                  <a:lnTo>
                    <a:pt x="127000" y="1633647"/>
                  </a:lnTo>
                  <a:lnTo>
                    <a:pt x="116840" y="1612683"/>
                  </a:lnTo>
                  <a:lnTo>
                    <a:pt x="107315" y="1591083"/>
                  </a:lnTo>
                  <a:lnTo>
                    <a:pt x="98425" y="1569483"/>
                  </a:lnTo>
                  <a:lnTo>
                    <a:pt x="89535" y="1547566"/>
                  </a:lnTo>
                  <a:lnTo>
                    <a:pt x="81280" y="1525330"/>
                  </a:lnTo>
                  <a:lnTo>
                    <a:pt x="73025" y="1502460"/>
                  </a:lnTo>
                  <a:lnTo>
                    <a:pt x="65405" y="1479590"/>
                  </a:lnTo>
                  <a:lnTo>
                    <a:pt x="58420" y="1455766"/>
                  </a:lnTo>
                  <a:lnTo>
                    <a:pt x="51435" y="1432261"/>
                  </a:lnTo>
                  <a:lnTo>
                    <a:pt x="45085" y="1408120"/>
                  </a:lnTo>
                  <a:lnTo>
                    <a:pt x="38735" y="1383979"/>
                  </a:lnTo>
                  <a:lnTo>
                    <a:pt x="33337" y="1359520"/>
                  </a:lnTo>
                  <a:lnTo>
                    <a:pt x="27940" y="1334744"/>
                  </a:lnTo>
                  <a:lnTo>
                    <a:pt x="23177" y="1309650"/>
                  </a:lnTo>
                  <a:lnTo>
                    <a:pt x="18732" y="1284238"/>
                  </a:lnTo>
                  <a:lnTo>
                    <a:pt x="14922" y="1258509"/>
                  </a:lnTo>
                  <a:lnTo>
                    <a:pt x="11430" y="1232780"/>
                  </a:lnTo>
                  <a:lnTo>
                    <a:pt x="8572" y="1206733"/>
                  </a:lnTo>
                  <a:lnTo>
                    <a:pt x="6032" y="1180368"/>
                  </a:lnTo>
                  <a:lnTo>
                    <a:pt x="3810" y="1153686"/>
                  </a:lnTo>
                  <a:lnTo>
                    <a:pt x="1905" y="1127004"/>
                  </a:lnTo>
                  <a:lnTo>
                    <a:pt x="635" y="1099686"/>
                  </a:lnTo>
                  <a:lnTo>
                    <a:pt x="0" y="1073004"/>
                  </a:lnTo>
                  <a:lnTo>
                    <a:pt x="0" y="1045687"/>
                  </a:lnTo>
                  <a:lnTo>
                    <a:pt x="0" y="1018052"/>
                  </a:lnTo>
                  <a:lnTo>
                    <a:pt x="635" y="991052"/>
                  </a:lnTo>
                  <a:lnTo>
                    <a:pt x="1905" y="963734"/>
                  </a:lnTo>
                  <a:lnTo>
                    <a:pt x="3810" y="937052"/>
                  </a:lnTo>
                  <a:lnTo>
                    <a:pt x="6032" y="910688"/>
                  </a:lnTo>
                  <a:lnTo>
                    <a:pt x="8572" y="884006"/>
                  </a:lnTo>
                  <a:lnTo>
                    <a:pt x="11430" y="858276"/>
                  </a:lnTo>
                  <a:lnTo>
                    <a:pt x="14922" y="832230"/>
                  </a:lnTo>
                  <a:lnTo>
                    <a:pt x="18732" y="806500"/>
                  </a:lnTo>
                  <a:lnTo>
                    <a:pt x="23177" y="781089"/>
                  </a:lnTo>
                  <a:lnTo>
                    <a:pt x="27940" y="755995"/>
                  </a:lnTo>
                  <a:lnTo>
                    <a:pt x="33337" y="731218"/>
                  </a:lnTo>
                  <a:lnTo>
                    <a:pt x="38735" y="706442"/>
                  </a:lnTo>
                  <a:lnTo>
                    <a:pt x="45085" y="682618"/>
                  </a:lnTo>
                  <a:lnTo>
                    <a:pt x="51435" y="658477"/>
                  </a:lnTo>
                  <a:lnTo>
                    <a:pt x="58420" y="634654"/>
                  </a:lnTo>
                  <a:lnTo>
                    <a:pt x="65405" y="611466"/>
                  </a:lnTo>
                  <a:lnTo>
                    <a:pt x="73025" y="588596"/>
                  </a:lnTo>
                  <a:lnTo>
                    <a:pt x="81280" y="565725"/>
                  </a:lnTo>
                  <a:lnTo>
                    <a:pt x="89535" y="543172"/>
                  </a:lnTo>
                  <a:lnTo>
                    <a:pt x="98425" y="520937"/>
                  </a:lnTo>
                  <a:lnTo>
                    <a:pt x="107315" y="499655"/>
                  </a:lnTo>
                  <a:lnTo>
                    <a:pt x="116840" y="478055"/>
                  </a:lnTo>
                  <a:lnTo>
                    <a:pt x="127000" y="457091"/>
                  </a:lnTo>
                  <a:lnTo>
                    <a:pt x="137160" y="436444"/>
                  </a:lnTo>
                  <a:lnTo>
                    <a:pt x="147637" y="416115"/>
                  </a:lnTo>
                  <a:lnTo>
                    <a:pt x="158432" y="396421"/>
                  </a:lnTo>
                  <a:lnTo>
                    <a:pt x="169862" y="376727"/>
                  </a:lnTo>
                  <a:lnTo>
                    <a:pt x="181292" y="357668"/>
                  </a:lnTo>
                  <a:lnTo>
                    <a:pt x="193357" y="339244"/>
                  </a:lnTo>
                  <a:lnTo>
                    <a:pt x="205740" y="320821"/>
                  </a:lnTo>
                  <a:lnTo>
                    <a:pt x="218440" y="303033"/>
                  </a:lnTo>
                  <a:lnTo>
                    <a:pt x="230822" y="285563"/>
                  </a:lnTo>
                  <a:lnTo>
                    <a:pt x="244157" y="268727"/>
                  </a:lnTo>
                  <a:lnTo>
                    <a:pt x="257810" y="252210"/>
                  </a:lnTo>
                  <a:lnTo>
                    <a:pt x="271462" y="235692"/>
                  </a:lnTo>
                  <a:lnTo>
                    <a:pt x="285432" y="220445"/>
                  </a:lnTo>
                  <a:lnTo>
                    <a:pt x="299720" y="205198"/>
                  </a:lnTo>
                  <a:lnTo>
                    <a:pt x="314642" y="190587"/>
                  </a:lnTo>
                  <a:lnTo>
                    <a:pt x="329247" y="176293"/>
                  </a:lnTo>
                  <a:lnTo>
                    <a:pt x="344487" y="162316"/>
                  </a:lnTo>
                  <a:lnTo>
                    <a:pt x="360045" y="149611"/>
                  </a:lnTo>
                  <a:lnTo>
                    <a:pt x="375285" y="136587"/>
                  </a:lnTo>
                  <a:lnTo>
                    <a:pt x="391160" y="124517"/>
                  </a:lnTo>
                  <a:lnTo>
                    <a:pt x="407352" y="113081"/>
                  </a:lnTo>
                  <a:lnTo>
                    <a:pt x="423545" y="101646"/>
                  </a:lnTo>
                  <a:lnTo>
                    <a:pt x="440690" y="91164"/>
                  </a:lnTo>
                  <a:lnTo>
                    <a:pt x="457200" y="80999"/>
                  </a:lnTo>
                  <a:lnTo>
                    <a:pt x="474662" y="71788"/>
                  </a:lnTo>
                  <a:lnTo>
                    <a:pt x="491490" y="62576"/>
                  </a:lnTo>
                  <a:lnTo>
                    <a:pt x="509270" y="54317"/>
                  </a:lnTo>
                  <a:lnTo>
                    <a:pt x="527050" y="46058"/>
                  </a:lnTo>
                  <a:lnTo>
                    <a:pt x="544512" y="39070"/>
                  </a:lnTo>
                  <a:lnTo>
                    <a:pt x="562610" y="32400"/>
                  </a:lnTo>
                  <a:lnTo>
                    <a:pt x="581025" y="26364"/>
                  </a:lnTo>
                  <a:lnTo>
                    <a:pt x="599440" y="20964"/>
                  </a:lnTo>
                  <a:lnTo>
                    <a:pt x="618490" y="16200"/>
                  </a:lnTo>
                  <a:lnTo>
                    <a:pt x="637223" y="11753"/>
                  </a:lnTo>
                  <a:lnTo>
                    <a:pt x="655955" y="8259"/>
                  </a:lnTo>
                  <a:lnTo>
                    <a:pt x="675005" y="5400"/>
                  </a:lnTo>
                  <a:lnTo>
                    <a:pt x="694373" y="3176"/>
                  </a:lnTo>
                  <a:lnTo>
                    <a:pt x="713740" y="1588"/>
                  </a:lnTo>
                  <a:lnTo>
                    <a:pt x="733425" y="318"/>
                  </a:lnTo>
                  <a:lnTo>
                    <a:pt x="7534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chemeClr val="tx1">
                    <a:lumMod val="90000"/>
                    <a:lumOff val="10000"/>
                  </a:schemeClr>
                </a:solidFill>
              </a:endParaRPr>
            </a:p>
          </p:txBody>
        </p:sp>
      </p:grpSp>
      <p:grpSp>
        <p:nvGrpSpPr>
          <p:cNvPr id="8" name="组合 7"/>
          <p:cNvGrpSpPr/>
          <p:nvPr/>
        </p:nvGrpSpPr>
        <p:grpSpPr>
          <a:xfrm>
            <a:off x="6607675" y="4641344"/>
            <a:ext cx="1200000" cy="1197943"/>
            <a:chOff x="6858304" y="-918373"/>
            <a:chExt cx="900000" cy="898457"/>
          </a:xfrm>
        </p:grpSpPr>
        <p:sp>
          <p:nvSpPr>
            <p:cNvPr id="64" name="MH_Other_4"/>
            <p:cNvSpPr/>
            <p:nvPr>
              <p:custDataLst>
                <p:tags r:id="rId16"/>
              </p:custDataLst>
            </p:nvPr>
          </p:nvSpPr>
          <p:spPr>
            <a:xfrm>
              <a:off x="6858304" y="-918373"/>
              <a:ext cx="900000"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65" name="MH_Other_5"/>
            <p:cNvSpPr/>
            <p:nvPr>
              <p:custDataLst>
                <p:tags r:id="rId17"/>
              </p:custDataLst>
            </p:nvPr>
          </p:nvSpPr>
          <p:spPr>
            <a:xfrm>
              <a:off x="6984304" y="-793145"/>
              <a:ext cx="648000" cy="648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3200">
                <a:solidFill>
                  <a:schemeClr val="tx1">
                    <a:lumMod val="90000"/>
                    <a:lumOff val="10000"/>
                  </a:schemeClr>
                </a:solidFill>
                <a:latin typeface="Calibri" panose="020F0502020204030204" pitchFamily="34" charset="0"/>
                <a:ea typeface="微软雅黑" panose="020B0503020204020204" pitchFamily="34" charset="-122"/>
              </a:endParaRPr>
            </a:p>
          </p:txBody>
        </p:sp>
        <p:sp>
          <p:nvSpPr>
            <p:cNvPr id="38" name="KSO_Shape"/>
            <p:cNvSpPr/>
            <p:nvPr/>
          </p:nvSpPr>
          <p:spPr bwMode="auto">
            <a:xfrm>
              <a:off x="7128304" y="-649145"/>
              <a:ext cx="360000" cy="360000"/>
            </a:xfrm>
            <a:custGeom>
              <a:avLst/>
              <a:gdLst>
                <a:gd name="T0" fmla="*/ 1818595 w 3473450"/>
                <a:gd name="T1" fmla="*/ 3471632 h 3473450"/>
                <a:gd name="T2" fmla="*/ 2385333 w 3473450"/>
                <a:gd name="T3" fmla="*/ 3055772 h 3473450"/>
                <a:gd name="T4" fmla="*/ 1619956 w 3473450"/>
                <a:gd name="T5" fmla="*/ 3201664 h 3473450"/>
                <a:gd name="T6" fmla="*/ 1014153 w 3473450"/>
                <a:gd name="T7" fmla="*/ 3316196 h 3473450"/>
                <a:gd name="T8" fmla="*/ 2797307 w 3473450"/>
                <a:gd name="T9" fmla="*/ 3112258 h 3473450"/>
                <a:gd name="T10" fmla="*/ 2873256 w 3473450"/>
                <a:gd name="T11" fmla="*/ 2668111 h 3473450"/>
                <a:gd name="T12" fmla="*/ 805262 w 3473450"/>
                <a:gd name="T13" fmla="*/ 2872246 h 3473450"/>
                <a:gd name="T14" fmla="*/ 425491 w 3473450"/>
                <a:gd name="T15" fmla="*/ 2875198 h 3473450"/>
                <a:gd name="T16" fmla="*/ 2040619 w 3473450"/>
                <a:gd name="T17" fmla="*/ 3016188 h 3473450"/>
                <a:gd name="T18" fmla="*/ 1953987 w 3473450"/>
                <a:gd name="T19" fmla="*/ 2468207 h 3473450"/>
                <a:gd name="T20" fmla="*/ 1711326 w 3473450"/>
                <a:gd name="T21" fmla="*/ 2499105 h 3473450"/>
                <a:gd name="T22" fmla="*/ 1126439 w 3473450"/>
                <a:gd name="T23" fmla="*/ 2900776 h 3473450"/>
                <a:gd name="T24" fmla="*/ 2475820 w 3473450"/>
                <a:gd name="T25" fmla="*/ 2822843 h 3473450"/>
                <a:gd name="T26" fmla="*/ 1161086 w 3473450"/>
                <a:gd name="T27" fmla="*/ 2237840 h 3473450"/>
                <a:gd name="T28" fmla="*/ 815356 w 3473450"/>
                <a:gd name="T29" fmla="*/ 2673307 h 3473450"/>
                <a:gd name="T30" fmla="*/ 1812881 w 3473450"/>
                <a:gd name="T31" fmla="*/ 2339299 h 3473450"/>
                <a:gd name="T32" fmla="*/ 1551507 w 3473450"/>
                <a:gd name="T33" fmla="*/ 2314607 h 3473450"/>
                <a:gd name="T34" fmla="*/ 1892111 w 3473450"/>
                <a:gd name="T35" fmla="*/ 1886404 h 3473450"/>
                <a:gd name="T36" fmla="*/ 3472316 w 3473450"/>
                <a:gd name="T37" fmla="*/ 1805887 h 3473450"/>
                <a:gd name="T38" fmla="*/ 3016250 w 3473450"/>
                <a:gd name="T39" fmla="*/ 2460436 h 3473450"/>
                <a:gd name="T40" fmla="*/ 3206750 w 3473450"/>
                <a:gd name="T41" fmla="*/ 1778000 h 3473450"/>
                <a:gd name="T42" fmla="*/ 2900272 w 3473450"/>
                <a:gd name="T43" fmla="*/ 2348606 h 3473450"/>
                <a:gd name="T44" fmla="*/ 1949419 w 3473450"/>
                <a:gd name="T45" fmla="*/ 1778000 h 3473450"/>
                <a:gd name="T46" fmla="*/ 1533267 w 3473450"/>
                <a:gd name="T47" fmla="*/ 1806880 h 3473450"/>
                <a:gd name="T48" fmla="*/ 986519 w 3473450"/>
                <a:gd name="T49" fmla="*/ 1876615 h 3473450"/>
                <a:gd name="T50" fmla="*/ 503011 w 3473450"/>
                <a:gd name="T51" fmla="*/ 2188782 h 3473450"/>
                <a:gd name="T52" fmla="*/ 288472 w 3473450"/>
                <a:gd name="T53" fmla="*/ 1982958 h 3473450"/>
                <a:gd name="T54" fmla="*/ 134938 w 3473450"/>
                <a:gd name="T55" fmla="*/ 2406249 h 3473450"/>
                <a:gd name="T56" fmla="*/ 1784273 w 3473450"/>
                <a:gd name="T57" fmla="*/ 1606989 h 3473450"/>
                <a:gd name="T58" fmla="*/ 1866461 w 3473450"/>
                <a:gd name="T59" fmla="*/ 1784272 h 3473450"/>
                <a:gd name="T60" fmla="*/ 1689179 w 3473450"/>
                <a:gd name="T61" fmla="*/ 1866686 h 3473450"/>
                <a:gd name="T62" fmla="*/ 1606991 w 3473450"/>
                <a:gd name="T63" fmla="*/ 1689404 h 3473450"/>
                <a:gd name="T64" fmla="*/ 2318599 w 3473450"/>
                <a:gd name="T65" fmla="*/ 1559576 h 3473450"/>
                <a:gd name="T66" fmla="*/ 1130753 w 3473450"/>
                <a:gd name="T67" fmla="*/ 1708242 h 3473450"/>
                <a:gd name="T68" fmla="*/ 2257425 w 3473450"/>
                <a:gd name="T69" fmla="*/ 1422063 h 3473450"/>
                <a:gd name="T70" fmla="*/ 1337426 w 3473450"/>
                <a:gd name="T71" fmla="*/ 1280056 h 3473450"/>
                <a:gd name="T72" fmla="*/ 1763713 w 3473450"/>
                <a:gd name="T73" fmla="*/ 1128712 h 3473450"/>
                <a:gd name="T74" fmla="*/ 2929383 w 3473450"/>
                <a:gd name="T75" fmla="*/ 1184120 h 3473450"/>
                <a:gd name="T76" fmla="*/ 2499713 w 3473450"/>
                <a:gd name="T77" fmla="*/ 1691897 h 3473450"/>
                <a:gd name="T78" fmla="*/ 1057275 w 3473450"/>
                <a:gd name="T79" fmla="*/ 1389584 h 3473450"/>
                <a:gd name="T80" fmla="*/ 973955 w 3473450"/>
                <a:gd name="T81" fmla="*/ 1725613 h 3473450"/>
                <a:gd name="T82" fmla="*/ 570298 w 3473450"/>
                <a:gd name="T83" fmla="*/ 1131622 h 3473450"/>
                <a:gd name="T84" fmla="*/ 3472316 w 3473450"/>
                <a:gd name="T85" fmla="*/ 1669824 h 3473450"/>
                <a:gd name="T86" fmla="*/ 3059355 w 3473450"/>
                <a:gd name="T87" fmla="*/ 1093787 h 3473450"/>
                <a:gd name="T88" fmla="*/ 274324 w 3473450"/>
                <a:gd name="T89" fmla="*/ 1587047 h 3473450"/>
                <a:gd name="T90" fmla="*/ 133418 w 3473450"/>
                <a:gd name="T91" fmla="*/ 1067254 h 3473450"/>
                <a:gd name="T92" fmla="*/ 2778636 w 3473450"/>
                <a:gd name="T93" fmla="*/ 936044 h 3473450"/>
                <a:gd name="T94" fmla="*/ 2227893 w 3473450"/>
                <a:gd name="T95" fmla="*/ 1152465 h 3473450"/>
                <a:gd name="T96" fmla="*/ 1160428 w 3473450"/>
                <a:gd name="T97" fmla="*/ 1237537 h 3473450"/>
                <a:gd name="T98" fmla="*/ 843337 w 3473450"/>
                <a:gd name="T99" fmla="*/ 773388 h 3473450"/>
                <a:gd name="T100" fmla="*/ 2124224 w 3473450"/>
                <a:gd name="T101" fmla="*/ 480146 h 3473450"/>
                <a:gd name="T102" fmla="*/ 1930382 w 3473450"/>
                <a:gd name="T103" fmla="*/ 998035 h 3473450"/>
                <a:gd name="T104" fmla="*/ 1554500 w 3473450"/>
                <a:gd name="T105" fmla="*/ 995312 h 3473450"/>
                <a:gd name="T106" fmla="*/ 1330725 w 3473450"/>
                <a:gd name="T107" fmla="*/ 486047 h 3473450"/>
                <a:gd name="T108" fmla="*/ 2895252 w 3473450"/>
                <a:gd name="T109" fmla="*/ 441660 h 3473450"/>
                <a:gd name="T110" fmla="*/ 2860111 w 3473450"/>
                <a:gd name="T111" fmla="*/ 787977 h 3473450"/>
                <a:gd name="T112" fmla="*/ 824731 w 3473450"/>
                <a:gd name="T113" fmla="*/ 584221 h 3473450"/>
                <a:gd name="T114" fmla="*/ 344391 w 3473450"/>
                <a:gd name="T115" fmla="*/ 699585 h 3473450"/>
                <a:gd name="T116" fmla="*/ 1929991 w 3473450"/>
                <a:gd name="T117" fmla="*/ 10416 h 3473450"/>
                <a:gd name="T118" fmla="*/ 2357466 w 3473450"/>
                <a:gd name="T119" fmla="*/ 403301 h 3473450"/>
                <a:gd name="T120" fmla="*/ 1664356 w 3473450"/>
                <a:gd name="T121" fmla="*/ 267886 h 3473450"/>
                <a:gd name="T122" fmla="*/ 907156 w 3473450"/>
                <a:gd name="T123" fmla="*/ 210369 h 3473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3450" h="3473450">
                  <a:moveTo>
                    <a:pt x="2443163" y="3025775"/>
                  </a:moveTo>
                  <a:lnTo>
                    <a:pt x="2576513" y="3257566"/>
                  </a:lnTo>
                  <a:lnTo>
                    <a:pt x="2553835" y="3270065"/>
                  </a:lnTo>
                  <a:lnTo>
                    <a:pt x="2530929" y="3281882"/>
                  </a:lnTo>
                  <a:lnTo>
                    <a:pt x="2507797" y="3293698"/>
                  </a:lnTo>
                  <a:lnTo>
                    <a:pt x="2484211" y="3305061"/>
                  </a:lnTo>
                  <a:lnTo>
                    <a:pt x="2460626" y="3316196"/>
                  </a:lnTo>
                  <a:lnTo>
                    <a:pt x="2437267" y="3326876"/>
                  </a:lnTo>
                  <a:lnTo>
                    <a:pt x="2413228" y="3337103"/>
                  </a:lnTo>
                  <a:lnTo>
                    <a:pt x="2389188" y="3347329"/>
                  </a:lnTo>
                  <a:lnTo>
                    <a:pt x="2364695" y="3356646"/>
                  </a:lnTo>
                  <a:lnTo>
                    <a:pt x="2340203" y="3366190"/>
                  </a:lnTo>
                  <a:lnTo>
                    <a:pt x="2315710" y="3375053"/>
                  </a:lnTo>
                  <a:lnTo>
                    <a:pt x="2290990" y="3383461"/>
                  </a:lnTo>
                  <a:lnTo>
                    <a:pt x="2265817" y="3391642"/>
                  </a:lnTo>
                  <a:lnTo>
                    <a:pt x="2240870" y="3399368"/>
                  </a:lnTo>
                  <a:lnTo>
                    <a:pt x="2215470" y="3406867"/>
                  </a:lnTo>
                  <a:lnTo>
                    <a:pt x="2190070" y="3414139"/>
                  </a:lnTo>
                  <a:lnTo>
                    <a:pt x="2164217" y="3420729"/>
                  </a:lnTo>
                  <a:lnTo>
                    <a:pt x="2138363" y="3426865"/>
                  </a:lnTo>
                  <a:lnTo>
                    <a:pt x="2112736" y="3433000"/>
                  </a:lnTo>
                  <a:lnTo>
                    <a:pt x="2086656" y="3438454"/>
                  </a:lnTo>
                  <a:lnTo>
                    <a:pt x="2060349" y="3443681"/>
                  </a:lnTo>
                  <a:lnTo>
                    <a:pt x="2034042" y="3448226"/>
                  </a:lnTo>
                  <a:lnTo>
                    <a:pt x="2007508" y="3452771"/>
                  </a:lnTo>
                  <a:lnTo>
                    <a:pt x="1980747" y="3456634"/>
                  </a:lnTo>
                  <a:lnTo>
                    <a:pt x="1954213" y="3460270"/>
                  </a:lnTo>
                  <a:lnTo>
                    <a:pt x="1927226" y="3463224"/>
                  </a:lnTo>
                  <a:lnTo>
                    <a:pt x="1900238" y="3465951"/>
                  </a:lnTo>
                  <a:lnTo>
                    <a:pt x="1873251" y="3468451"/>
                  </a:lnTo>
                  <a:lnTo>
                    <a:pt x="1846036" y="3470269"/>
                  </a:lnTo>
                  <a:lnTo>
                    <a:pt x="1818595" y="3471632"/>
                  </a:lnTo>
                  <a:lnTo>
                    <a:pt x="1791154" y="3472768"/>
                  </a:lnTo>
                  <a:lnTo>
                    <a:pt x="1763713" y="3473450"/>
                  </a:lnTo>
                  <a:lnTo>
                    <a:pt x="1763713" y="3206209"/>
                  </a:lnTo>
                  <a:lnTo>
                    <a:pt x="1786392" y="3205527"/>
                  </a:lnTo>
                  <a:lnTo>
                    <a:pt x="1809524" y="3204618"/>
                  </a:lnTo>
                  <a:lnTo>
                    <a:pt x="1832203" y="3203482"/>
                  </a:lnTo>
                  <a:lnTo>
                    <a:pt x="1855108" y="3201664"/>
                  </a:lnTo>
                  <a:lnTo>
                    <a:pt x="1877560" y="3199619"/>
                  </a:lnTo>
                  <a:lnTo>
                    <a:pt x="1900238" y="3197346"/>
                  </a:lnTo>
                  <a:lnTo>
                    <a:pt x="1922463" y="3194846"/>
                  </a:lnTo>
                  <a:lnTo>
                    <a:pt x="1944915" y="3191892"/>
                  </a:lnTo>
                  <a:lnTo>
                    <a:pt x="1967140" y="3188484"/>
                  </a:lnTo>
                  <a:lnTo>
                    <a:pt x="1989138" y="3184848"/>
                  </a:lnTo>
                  <a:lnTo>
                    <a:pt x="2011363" y="3180757"/>
                  </a:lnTo>
                  <a:lnTo>
                    <a:pt x="2033135" y="3176439"/>
                  </a:lnTo>
                  <a:lnTo>
                    <a:pt x="2054906" y="3171895"/>
                  </a:lnTo>
                  <a:lnTo>
                    <a:pt x="2076451" y="3167122"/>
                  </a:lnTo>
                  <a:lnTo>
                    <a:pt x="2097995" y="3161668"/>
                  </a:lnTo>
                  <a:lnTo>
                    <a:pt x="2119540" y="3156215"/>
                  </a:lnTo>
                  <a:lnTo>
                    <a:pt x="2140858" y="3150306"/>
                  </a:lnTo>
                  <a:lnTo>
                    <a:pt x="2161949" y="3143943"/>
                  </a:lnTo>
                  <a:lnTo>
                    <a:pt x="2183040" y="3137580"/>
                  </a:lnTo>
                  <a:lnTo>
                    <a:pt x="2203904" y="3130536"/>
                  </a:lnTo>
                  <a:lnTo>
                    <a:pt x="2224769" y="3123718"/>
                  </a:lnTo>
                  <a:lnTo>
                    <a:pt x="2245406" y="3116219"/>
                  </a:lnTo>
                  <a:lnTo>
                    <a:pt x="2265590" y="3108493"/>
                  </a:lnTo>
                  <a:lnTo>
                    <a:pt x="2286001" y="3100312"/>
                  </a:lnTo>
                  <a:lnTo>
                    <a:pt x="2306185" y="3092131"/>
                  </a:lnTo>
                  <a:lnTo>
                    <a:pt x="2326142" y="3083269"/>
                  </a:lnTo>
                  <a:lnTo>
                    <a:pt x="2346099" y="3074406"/>
                  </a:lnTo>
                  <a:lnTo>
                    <a:pt x="2365829" y="3065316"/>
                  </a:lnTo>
                  <a:lnTo>
                    <a:pt x="2385333" y="3055772"/>
                  </a:lnTo>
                  <a:lnTo>
                    <a:pt x="2404610" y="3046000"/>
                  </a:lnTo>
                  <a:lnTo>
                    <a:pt x="2424113" y="3036229"/>
                  </a:lnTo>
                  <a:lnTo>
                    <a:pt x="2443163" y="3025775"/>
                  </a:lnTo>
                  <a:close/>
                  <a:moveTo>
                    <a:pt x="1031838" y="3025775"/>
                  </a:moveTo>
                  <a:lnTo>
                    <a:pt x="1050882" y="3036001"/>
                  </a:lnTo>
                  <a:lnTo>
                    <a:pt x="1070154" y="3046000"/>
                  </a:lnTo>
                  <a:lnTo>
                    <a:pt x="1089652" y="3055772"/>
                  </a:lnTo>
                  <a:lnTo>
                    <a:pt x="1109150" y="3065316"/>
                  </a:lnTo>
                  <a:lnTo>
                    <a:pt x="1128648" y="3074406"/>
                  </a:lnTo>
                  <a:lnTo>
                    <a:pt x="1148826" y="3083269"/>
                  </a:lnTo>
                  <a:lnTo>
                    <a:pt x="1168551" y="3092131"/>
                  </a:lnTo>
                  <a:lnTo>
                    <a:pt x="1188956" y="3100312"/>
                  </a:lnTo>
                  <a:lnTo>
                    <a:pt x="1209361" y="3108493"/>
                  </a:lnTo>
                  <a:lnTo>
                    <a:pt x="1229540" y="3116219"/>
                  </a:lnTo>
                  <a:lnTo>
                    <a:pt x="1250171" y="3123718"/>
                  </a:lnTo>
                  <a:lnTo>
                    <a:pt x="1271030" y="3130536"/>
                  </a:lnTo>
                  <a:lnTo>
                    <a:pt x="1291888" y="3137580"/>
                  </a:lnTo>
                  <a:lnTo>
                    <a:pt x="1312747" y="3143943"/>
                  </a:lnTo>
                  <a:lnTo>
                    <a:pt x="1333832" y="3150306"/>
                  </a:lnTo>
                  <a:lnTo>
                    <a:pt x="1355144" y="3156215"/>
                  </a:lnTo>
                  <a:lnTo>
                    <a:pt x="1376909" y="3161668"/>
                  </a:lnTo>
                  <a:lnTo>
                    <a:pt x="1398448" y="3166895"/>
                  </a:lnTo>
                  <a:lnTo>
                    <a:pt x="1419986" y="3171895"/>
                  </a:lnTo>
                  <a:lnTo>
                    <a:pt x="1441752" y="3176439"/>
                  </a:lnTo>
                  <a:lnTo>
                    <a:pt x="1463517" y="3180757"/>
                  </a:lnTo>
                  <a:lnTo>
                    <a:pt x="1485509" y="3184848"/>
                  </a:lnTo>
                  <a:lnTo>
                    <a:pt x="1507728" y="3188484"/>
                  </a:lnTo>
                  <a:lnTo>
                    <a:pt x="1529947" y="3191665"/>
                  </a:lnTo>
                  <a:lnTo>
                    <a:pt x="1552166" y="3194619"/>
                  </a:lnTo>
                  <a:lnTo>
                    <a:pt x="1574611" y="3197346"/>
                  </a:lnTo>
                  <a:lnTo>
                    <a:pt x="1597057" y="3199619"/>
                  </a:lnTo>
                  <a:lnTo>
                    <a:pt x="1619956" y="3201664"/>
                  </a:lnTo>
                  <a:lnTo>
                    <a:pt x="1642402" y="3203482"/>
                  </a:lnTo>
                  <a:lnTo>
                    <a:pt x="1665301" y="3204618"/>
                  </a:lnTo>
                  <a:lnTo>
                    <a:pt x="1688426" y="3205527"/>
                  </a:lnTo>
                  <a:lnTo>
                    <a:pt x="1711325" y="3206209"/>
                  </a:lnTo>
                  <a:lnTo>
                    <a:pt x="1711325" y="3473450"/>
                  </a:lnTo>
                  <a:lnTo>
                    <a:pt x="1683665" y="3472768"/>
                  </a:lnTo>
                  <a:lnTo>
                    <a:pt x="1656458" y="3471632"/>
                  </a:lnTo>
                  <a:lnTo>
                    <a:pt x="1628798" y="3470269"/>
                  </a:lnTo>
                  <a:lnTo>
                    <a:pt x="1601592" y="3468451"/>
                  </a:lnTo>
                  <a:lnTo>
                    <a:pt x="1574611" y="3465951"/>
                  </a:lnTo>
                  <a:lnTo>
                    <a:pt x="1547631" y="3463224"/>
                  </a:lnTo>
                  <a:lnTo>
                    <a:pt x="1520878" y="3460270"/>
                  </a:lnTo>
                  <a:lnTo>
                    <a:pt x="1494125" y="3456634"/>
                  </a:lnTo>
                  <a:lnTo>
                    <a:pt x="1467145" y="3452771"/>
                  </a:lnTo>
                  <a:lnTo>
                    <a:pt x="1441072" y="3448226"/>
                  </a:lnTo>
                  <a:lnTo>
                    <a:pt x="1414545" y="3443681"/>
                  </a:lnTo>
                  <a:lnTo>
                    <a:pt x="1388245" y="3438454"/>
                  </a:lnTo>
                  <a:lnTo>
                    <a:pt x="1362172" y="3433000"/>
                  </a:lnTo>
                  <a:lnTo>
                    <a:pt x="1336326" y="3426865"/>
                  </a:lnTo>
                  <a:lnTo>
                    <a:pt x="1310706" y="3420729"/>
                  </a:lnTo>
                  <a:lnTo>
                    <a:pt x="1284860" y="3414139"/>
                  </a:lnTo>
                  <a:lnTo>
                    <a:pt x="1259467" y="3406867"/>
                  </a:lnTo>
                  <a:lnTo>
                    <a:pt x="1234301" y="3399368"/>
                  </a:lnTo>
                  <a:lnTo>
                    <a:pt x="1208908" y="3391642"/>
                  </a:lnTo>
                  <a:lnTo>
                    <a:pt x="1183968" y="3383461"/>
                  </a:lnTo>
                  <a:lnTo>
                    <a:pt x="1159256" y="3375053"/>
                  </a:lnTo>
                  <a:lnTo>
                    <a:pt x="1134770" y="3366190"/>
                  </a:lnTo>
                  <a:lnTo>
                    <a:pt x="1110057" y="3356646"/>
                  </a:lnTo>
                  <a:lnTo>
                    <a:pt x="1085798" y="3347329"/>
                  </a:lnTo>
                  <a:lnTo>
                    <a:pt x="1061765" y="3337103"/>
                  </a:lnTo>
                  <a:lnTo>
                    <a:pt x="1037732" y="3326876"/>
                  </a:lnTo>
                  <a:lnTo>
                    <a:pt x="1014153" y="3316196"/>
                  </a:lnTo>
                  <a:lnTo>
                    <a:pt x="990574" y="3305061"/>
                  </a:lnTo>
                  <a:lnTo>
                    <a:pt x="967222" y="3293698"/>
                  </a:lnTo>
                  <a:lnTo>
                    <a:pt x="944096" y="3281882"/>
                  </a:lnTo>
                  <a:lnTo>
                    <a:pt x="920970" y="3270065"/>
                  </a:lnTo>
                  <a:lnTo>
                    <a:pt x="898525" y="3257566"/>
                  </a:lnTo>
                  <a:lnTo>
                    <a:pt x="1031838" y="3025775"/>
                  </a:lnTo>
                  <a:close/>
                  <a:moveTo>
                    <a:pt x="2989335" y="2505075"/>
                  </a:moveTo>
                  <a:lnTo>
                    <a:pt x="3221038" y="2638819"/>
                  </a:lnTo>
                  <a:lnTo>
                    <a:pt x="3206982" y="2661526"/>
                  </a:lnTo>
                  <a:lnTo>
                    <a:pt x="3192699" y="2684006"/>
                  </a:lnTo>
                  <a:lnTo>
                    <a:pt x="3177735" y="2706485"/>
                  </a:lnTo>
                  <a:lnTo>
                    <a:pt x="3162545" y="2728284"/>
                  </a:lnTo>
                  <a:lnTo>
                    <a:pt x="3147355" y="2750083"/>
                  </a:lnTo>
                  <a:lnTo>
                    <a:pt x="3131712" y="2771654"/>
                  </a:lnTo>
                  <a:lnTo>
                    <a:pt x="3115615" y="2792772"/>
                  </a:lnTo>
                  <a:lnTo>
                    <a:pt x="3099292" y="2813889"/>
                  </a:lnTo>
                  <a:lnTo>
                    <a:pt x="3082515" y="2834552"/>
                  </a:lnTo>
                  <a:lnTo>
                    <a:pt x="3065511" y="2854989"/>
                  </a:lnTo>
                  <a:lnTo>
                    <a:pt x="3048281" y="2875198"/>
                  </a:lnTo>
                  <a:lnTo>
                    <a:pt x="3030824" y="2895407"/>
                  </a:lnTo>
                  <a:lnTo>
                    <a:pt x="3012913" y="2914935"/>
                  </a:lnTo>
                  <a:lnTo>
                    <a:pt x="2994549" y="2934236"/>
                  </a:lnTo>
                  <a:lnTo>
                    <a:pt x="2976185" y="2953309"/>
                  </a:lnTo>
                  <a:lnTo>
                    <a:pt x="2957368" y="2972383"/>
                  </a:lnTo>
                  <a:lnTo>
                    <a:pt x="2938324" y="2990776"/>
                  </a:lnTo>
                  <a:lnTo>
                    <a:pt x="2919053" y="3008941"/>
                  </a:lnTo>
                  <a:lnTo>
                    <a:pt x="2899329" y="3026880"/>
                  </a:lnTo>
                  <a:lnTo>
                    <a:pt x="2879605" y="3044818"/>
                  </a:lnTo>
                  <a:lnTo>
                    <a:pt x="2859427" y="3062076"/>
                  </a:lnTo>
                  <a:lnTo>
                    <a:pt x="2839022" y="3079106"/>
                  </a:lnTo>
                  <a:lnTo>
                    <a:pt x="2818391" y="3095909"/>
                  </a:lnTo>
                  <a:lnTo>
                    <a:pt x="2797307" y="3112258"/>
                  </a:lnTo>
                  <a:lnTo>
                    <a:pt x="2776222" y="3128380"/>
                  </a:lnTo>
                  <a:lnTo>
                    <a:pt x="2754684" y="3144047"/>
                  </a:lnTo>
                  <a:lnTo>
                    <a:pt x="2733146" y="3159715"/>
                  </a:lnTo>
                  <a:lnTo>
                    <a:pt x="2711155" y="3174929"/>
                  </a:lnTo>
                  <a:lnTo>
                    <a:pt x="2688937" y="3189688"/>
                  </a:lnTo>
                  <a:lnTo>
                    <a:pt x="2666719" y="3204221"/>
                  </a:lnTo>
                  <a:lnTo>
                    <a:pt x="2643820" y="3218299"/>
                  </a:lnTo>
                  <a:lnTo>
                    <a:pt x="2621149" y="3232150"/>
                  </a:lnTo>
                  <a:lnTo>
                    <a:pt x="2487613" y="3000313"/>
                  </a:lnTo>
                  <a:lnTo>
                    <a:pt x="2506657" y="2988959"/>
                  </a:lnTo>
                  <a:lnTo>
                    <a:pt x="2525475" y="2976925"/>
                  </a:lnTo>
                  <a:lnTo>
                    <a:pt x="2544292" y="2964890"/>
                  </a:lnTo>
                  <a:lnTo>
                    <a:pt x="2562656" y="2952401"/>
                  </a:lnTo>
                  <a:lnTo>
                    <a:pt x="2581020" y="2939685"/>
                  </a:lnTo>
                  <a:lnTo>
                    <a:pt x="2599157" y="2926742"/>
                  </a:lnTo>
                  <a:lnTo>
                    <a:pt x="2616841" y="2913345"/>
                  </a:lnTo>
                  <a:lnTo>
                    <a:pt x="2634752" y="2899948"/>
                  </a:lnTo>
                  <a:lnTo>
                    <a:pt x="2652209" y="2886324"/>
                  </a:lnTo>
                  <a:lnTo>
                    <a:pt x="2669439" y="2872246"/>
                  </a:lnTo>
                  <a:lnTo>
                    <a:pt x="2686443" y="2858168"/>
                  </a:lnTo>
                  <a:lnTo>
                    <a:pt x="2703447" y="2843408"/>
                  </a:lnTo>
                  <a:lnTo>
                    <a:pt x="2719997" y="2828876"/>
                  </a:lnTo>
                  <a:lnTo>
                    <a:pt x="2736320" y="2813662"/>
                  </a:lnTo>
                  <a:lnTo>
                    <a:pt x="2752417" y="2798448"/>
                  </a:lnTo>
                  <a:lnTo>
                    <a:pt x="2768287" y="2783008"/>
                  </a:lnTo>
                  <a:lnTo>
                    <a:pt x="2784157" y="2767113"/>
                  </a:lnTo>
                  <a:lnTo>
                    <a:pt x="2799574" y="2751218"/>
                  </a:lnTo>
                  <a:lnTo>
                    <a:pt x="2814764" y="2735096"/>
                  </a:lnTo>
                  <a:lnTo>
                    <a:pt x="2829727" y="2718747"/>
                  </a:lnTo>
                  <a:lnTo>
                    <a:pt x="2844464" y="2702171"/>
                  </a:lnTo>
                  <a:lnTo>
                    <a:pt x="2858973" y="2685368"/>
                  </a:lnTo>
                  <a:lnTo>
                    <a:pt x="2873256" y="2668111"/>
                  </a:lnTo>
                  <a:lnTo>
                    <a:pt x="2887086" y="2650854"/>
                  </a:lnTo>
                  <a:lnTo>
                    <a:pt x="2900916" y="2633369"/>
                  </a:lnTo>
                  <a:lnTo>
                    <a:pt x="2914292" y="2615431"/>
                  </a:lnTo>
                  <a:lnTo>
                    <a:pt x="2927442" y="2597719"/>
                  </a:lnTo>
                  <a:lnTo>
                    <a:pt x="2940591" y="2579554"/>
                  </a:lnTo>
                  <a:lnTo>
                    <a:pt x="2953287" y="2561161"/>
                  </a:lnTo>
                  <a:lnTo>
                    <a:pt x="2965530" y="2542769"/>
                  </a:lnTo>
                  <a:lnTo>
                    <a:pt x="2977772" y="2523922"/>
                  </a:lnTo>
                  <a:lnTo>
                    <a:pt x="2989335" y="2505075"/>
                  </a:lnTo>
                  <a:close/>
                  <a:moveTo>
                    <a:pt x="484773" y="2505075"/>
                  </a:moveTo>
                  <a:lnTo>
                    <a:pt x="496357" y="2523922"/>
                  </a:lnTo>
                  <a:lnTo>
                    <a:pt x="508395" y="2542769"/>
                  </a:lnTo>
                  <a:lnTo>
                    <a:pt x="520888" y="2561161"/>
                  </a:lnTo>
                  <a:lnTo>
                    <a:pt x="533607" y="2579554"/>
                  </a:lnTo>
                  <a:lnTo>
                    <a:pt x="546781" y="2597719"/>
                  </a:lnTo>
                  <a:lnTo>
                    <a:pt x="559955" y="2615431"/>
                  </a:lnTo>
                  <a:lnTo>
                    <a:pt x="573356" y="2633369"/>
                  </a:lnTo>
                  <a:lnTo>
                    <a:pt x="586985" y="2650854"/>
                  </a:lnTo>
                  <a:lnTo>
                    <a:pt x="601067" y="2668111"/>
                  </a:lnTo>
                  <a:lnTo>
                    <a:pt x="615149" y="2685368"/>
                  </a:lnTo>
                  <a:lnTo>
                    <a:pt x="629913" y="2702171"/>
                  </a:lnTo>
                  <a:lnTo>
                    <a:pt x="644450" y="2718747"/>
                  </a:lnTo>
                  <a:lnTo>
                    <a:pt x="659668" y="2735096"/>
                  </a:lnTo>
                  <a:lnTo>
                    <a:pt x="674886" y="2751218"/>
                  </a:lnTo>
                  <a:lnTo>
                    <a:pt x="690332" y="2767113"/>
                  </a:lnTo>
                  <a:lnTo>
                    <a:pt x="706231" y="2783008"/>
                  </a:lnTo>
                  <a:lnTo>
                    <a:pt x="722131" y="2798448"/>
                  </a:lnTo>
                  <a:lnTo>
                    <a:pt x="738257" y="2813662"/>
                  </a:lnTo>
                  <a:lnTo>
                    <a:pt x="754611" y="2828876"/>
                  </a:lnTo>
                  <a:lnTo>
                    <a:pt x="771192" y="2843408"/>
                  </a:lnTo>
                  <a:lnTo>
                    <a:pt x="788000" y="2858168"/>
                  </a:lnTo>
                  <a:lnTo>
                    <a:pt x="805262" y="2872246"/>
                  </a:lnTo>
                  <a:lnTo>
                    <a:pt x="822525" y="2886324"/>
                  </a:lnTo>
                  <a:lnTo>
                    <a:pt x="840014" y="2899948"/>
                  </a:lnTo>
                  <a:lnTo>
                    <a:pt x="857504" y="2913345"/>
                  </a:lnTo>
                  <a:lnTo>
                    <a:pt x="875675" y="2926742"/>
                  </a:lnTo>
                  <a:lnTo>
                    <a:pt x="893846" y="2939685"/>
                  </a:lnTo>
                  <a:lnTo>
                    <a:pt x="912244" y="2952401"/>
                  </a:lnTo>
                  <a:lnTo>
                    <a:pt x="930642" y="2964890"/>
                  </a:lnTo>
                  <a:lnTo>
                    <a:pt x="949494" y="2976925"/>
                  </a:lnTo>
                  <a:lnTo>
                    <a:pt x="968346" y="2988959"/>
                  </a:lnTo>
                  <a:lnTo>
                    <a:pt x="987426" y="3000313"/>
                  </a:lnTo>
                  <a:lnTo>
                    <a:pt x="853643" y="3232150"/>
                  </a:lnTo>
                  <a:lnTo>
                    <a:pt x="830702" y="3218299"/>
                  </a:lnTo>
                  <a:lnTo>
                    <a:pt x="807988" y="3204221"/>
                  </a:lnTo>
                  <a:lnTo>
                    <a:pt x="785502" y="3189688"/>
                  </a:lnTo>
                  <a:lnTo>
                    <a:pt x="763469" y="3174929"/>
                  </a:lnTo>
                  <a:lnTo>
                    <a:pt x="741437" y="3159715"/>
                  </a:lnTo>
                  <a:lnTo>
                    <a:pt x="719859" y="3144047"/>
                  </a:lnTo>
                  <a:lnTo>
                    <a:pt x="698281" y="3128380"/>
                  </a:lnTo>
                  <a:lnTo>
                    <a:pt x="677158" y="3112258"/>
                  </a:lnTo>
                  <a:lnTo>
                    <a:pt x="656034" y="3095909"/>
                  </a:lnTo>
                  <a:lnTo>
                    <a:pt x="635365" y="3079106"/>
                  </a:lnTo>
                  <a:lnTo>
                    <a:pt x="614695" y="3062076"/>
                  </a:lnTo>
                  <a:lnTo>
                    <a:pt x="594707" y="3044818"/>
                  </a:lnTo>
                  <a:lnTo>
                    <a:pt x="574719" y="3026880"/>
                  </a:lnTo>
                  <a:lnTo>
                    <a:pt x="555185" y="3008941"/>
                  </a:lnTo>
                  <a:lnTo>
                    <a:pt x="535879" y="2990776"/>
                  </a:lnTo>
                  <a:lnTo>
                    <a:pt x="516799" y="2972383"/>
                  </a:lnTo>
                  <a:lnTo>
                    <a:pt x="497720" y="2953309"/>
                  </a:lnTo>
                  <a:lnTo>
                    <a:pt x="479549" y="2934236"/>
                  </a:lnTo>
                  <a:lnTo>
                    <a:pt x="461151" y="2914935"/>
                  </a:lnTo>
                  <a:lnTo>
                    <a:pt x="443207" y="2895407"/>
                  </a:lnTo>
                  <a:lnTo>
                    <a:pt x="425491" y="2875198"/>
                  </a:lnTo>
                  <a:lnTo>
                    <a:pt x="408228" y="2854989"/>
                  </a:lnTo>
                  <a:lnTo>
                    <a:pt x="391193" y="2834552"/>
                  </a:lnTo>
                  <a:lnTo>
                    <a:pt x="374612" y="2813889"/>
                  </a:lnTo>
                  <a:lnTo>
                    <a:pt x="358258" y="2792772"/>
                  </a:lnTo>
                  <a:lnTo>
                    <a:pt x="342132" y="2771654"/>
                  </a:lnTo>
                  <a:lnTo>
                    <a:pt x="326232" y="2750083"/>
                  </a:lnTo>
                  <a:lnTo>
                    <a:pt x="310787" y="2728284"/>
                  </a:lnTo>
                  <a:lnTo>
                    <a:pt x="296023" y="2706485"/>
                  </a:lnTo>
                  <a:lnTo>
                    <a:pt x="281032" y="2684006"/>
                  </a:lnTo>
                  <a:lnTo>
                    <a:pt x="266722" y="2661526"/>
                  </a:lnTo>
                  <a:lnTo>
                    <a:pt x="252413" y="2638819"/>
                  </a:lnTo>
                  <a:lnTo>
                    <a:pt x="484773" y="2505075"/>
                  </a:lnTo>
                  <a:close/>
                  <a:moveTo>
                    <a:pt x="2089605" y="2413000"/>
                  </a:moveTo>
                  <a:lnTo>
                    <a:pt x="2365376" y="2891688"/>
                  </a:lnTo>
                  <a:lnTo>
                    <a:pt x="2348367" y="2900776"/>
                  </a:lnTo>
                  <a:lnTo>
                    <a:pt x="2331358" y="2909636"/>
                  </a:lnTo>
                  <a:lnTo>
                    <a:pt x="2314123" y="2918042"/>
                  </a:lnTo>
                  <a:lnTo>
                    <a:pt x="2296887" y="2926448"/>
                  </a:lnTo>
                  <a:lnTo>
                    <a:pt x="2279198" y="2934400"/>
                  </a:lnTo>
                  <a:lnTo>
                    <a:pt x="2261735" y="2942352"/>
                  </a:lnTo>
                  <a:lnTo>
                    <a:pt x="2244046" y="2950076"/>
                  </a:lnTo>
                  <a:lnTo>
                    <a:pt x="2226130" y="2957346"/>
                  </a:lnTo>
                  <a:lnTo>
                    <a:pt x="2208214" y="2964616"/>
                  </a:lnTo>
                  <a:lnTo>
                    <a:pt x="2190071" y="2971205"/>
                  </a:lnTo>
                  <a:lnTo>
                    <a:pt x="2171701" y="2977566"/>
                  </a:lnTo>
                  <a:lnTo>
                    <a:pt x="2153331" y="2984154"/>
                  </a:lnTo>
                  <a:lnTo>
                    <a:pt x="2134735" y="2990061"/>
                  </a:lnTo>
                  <a:lnTo>
                    <a:pt x="2116139" y="2995741"/>
                  </a:lnTo>
                  <a:lnTo>
                    <a:pt x="2097542" y="3001194"/>
                  </a:lnTo>
                  <a:lnTo>
                    <a:pt x="2078719" y="3006419"/>
                  </a:lnTo>
                  <a:lnTo>
                    <a:pt x="2059669" y="3011417"/>
                  </a:lnTo>
                  <a:lnTo>
                    <a:pt x="2040619" y="3016188"/>
                  </a:lnTo>
                  <a:lnTo>
                    <a:pt x="2021342" y="3020732"/>
                  </a:lnTo>
                  <a:lnTo>
                    <a:pt x="2002065" y="3024594"/>
                  </a:lnTo>
                  <a:lnTo>
                    <a:pt x="1982788" y="3028683"/>
                  </a:lnTo>
                  <a:lnTo>
                    <a:pt x="1963285" y="3032091"/>
                  </a:lnTo>
                  <a:lnTo>
                    <a:pt x="1943554" y="3035272"/>
                  </a:lnTo>
                  <a:lnTo>
                    <a:pt x="1924051" y="3038225"/>
                  </a:lnTo>
                  <a:lnTo>
                    <a:pt x="1904094" y="3040725"/>
                  </a:lnTo>
                  <a:lnTo>
                    <a:pt x="1884363" y="3043224"/>
                  </a:lnTo>
                  <a:lnTo>
                    <a:pt x="1864633" y="3045268"/>
                  </a:lnTo>
                  <a:lnTo>
                    <a:pt x="1844449" y="3046859"/>
                  </a:lnTo>
                  <a:lnTo>
                    <a:pt x="1824265" y="3048449"/>
                  </a:lnTo>
                  <a:lnTo>
                    <a:pt x="1804081" y="3049812"/>
                  </a:lnTo>
                  <a:lnTo>
                    <a:pt x="1783897" y="3050494"/>
                  </a:lnTo>
                  <a:lnTo>
                    <a:pt x="1763713" y="3051175"/>
                  </a:lnTo>
                  <a:lnTo>
                    <a:pt x="1763713" y="2499105"/>
                  </a:lnTo>
                  <a:lnTo>
                    <a:pt x="1774599" y="2498651"/>
                  </a:lnTo>
                  <a:lnTo>
                    <a:pt x="1785485" y="2497969"/>
                  </a:lnTo>
                  <a:lnTo>
                    <a:pt x="1796370" y="2497288"/>
                  </a:lnTo>
                  <a:lnTo>
                    <a:pt x="1807256" y="2496379"/>
                  </a:lnTo>
                  <a:lnTo>
                    <a:pt x="1817915" y="2495243"/>
                  </a:lnTo>
                  <a:lnTo>
                    <a:pt x="1828801" y="2494107"/>
                  </a:lnTo>
                  <a:lnTo>
                    <a:pt x="1839460" y="2492517"/>
                  </a:lnTo>
                  <a:lnTo>
                    <a:pt x="1850119" y="2491153"/>
                  </a:lnTo>
                  <a:lnTo>
                    <a:pt x="1860778" y="2489563"/>
                  </a:lnTo>
                  <a:lnTo>
                    <a:pt x="1871437" y="2487518"/>
                  </a:lnTo>
                  <a:lnTo>
                    <a:pt x="1881869" y="2485928"/>
                  </a:lnTo>
                  <a:lnTo>
                    <a:pt x="1892301" y="2483656"/>
                  </a:lnTo>
                  <a:lnTo>
                    <a:pt x="1902733" y="2481384"/>
                  </a:lnTo>
                  <a:lnTo>
                    <a:pt x="1913165" y="2479112"/>
                  </a:lnTo>
                  <a:lnTo>
                    <a:pt x="1923597" y="2476386"/>
                  </a:lnTo>
                  <a:lnTo>
                    <a:pt x="1933803" y="2473887"/>
                  </a:lnTo>
                  <a:lnTo>
                    <a:pt x="1953987" y="2468207"/>
                  </a:lnTo>
                  <a:lnTo>
                    <a:pt x="1974171" y="2461846"/>
                  </a:lnTo>
                  <a:lnTo>
                    <a:pt x="1994128" y="2455030"/>
                  </a:lnTo>
                  <a:lnTo>
                    <a:pt x="2013858" y="2447533"/>
                  </a:lnTo>
                  <a:lnTo>
                    <a:pt x="2033135" y="2440036"/>
                  </a:lnTo>
                  <a:lnTo>
                    <a:pt x="2052185" y="2431403"/>
                  </a:lnTo>
                  <a:lnTo>
                    <a:pt x="2071008" y="2422542"/>
                  </a:lnTo>
                  <a:lnTo>
                    <a:pt x="2089605" y="2413000"/>
                  </a:lnTo>
                  <a:close/>
                  <a:moveTo>
                    <a:pt x="1385331" y="2413000"/>
                  </a:moveTo>
                  <a:lnTo>
                    <a:pt x="1403920" y="2422542"/>
                  </a:lnTo>
                  <a:lnTo>
                    <a:pt x="1422736" y="2431403"/>
                  </a:lnTo>
                  <a:lnTo>
                    <a:pt x="1441779" y="2440036"/>
                  </a:lnTo>
                  <a:lnTo>
                    <a:pt x="1461048" y="2447533"/>
                  </a:lnTo>
                  <a:lnTo>
                    <a:pt x="1480771" y="2455030"/>
                  </a:lnTo>
                  <a:lnTo>
                    <a:pt x="1500721" y="2461846"/>
                  </a:lnTo>
                  <a:lnTo>
                    <a:pt x="1520897" y="2468207"/>
                  </a:lnTo>
                  <a:lnTo>
                    <a:pt x="1541074" y="2473887"/>
                  </a:lnTo>
                  <a:lnTo>
                    <a:pt x="1551275" y="2476386"/>
                  </a:lnTo>
                  <a:lnTo>
                    <a:pt x="1561703" y="2479112"/>
                  </a:lnTo>
                  <a:lnTo>
                    <a:pt x="1572132" y="2481384"/>
                  </a:lnTo>
                  <a:lnTo>
                    <a:pt x="1582560" y="2483656"/>
                  </a:lnTo>
                  <a:lnTo>
                    <a:pt x="1592988" y="2485928"/>
                  </a:lnTo>
                  <a:lnTo>
                    <a:pt x="1603644" y="2487518"/>
                  </a:lnTo>
                  <a:lnTo>
                    <a:pt x="1614072" y="2489563"/>
                  </a:lnTo>
                  <a:lnTo>
                    <a:pt x="1624727" y="2491153"/>
                  </a:lnTo>
                  <a:lnTo>
                    <a:pt x="1635382" y="2492517"/>
                  </a:lnTo>
                  <a:lnTo>
                    <a:pt x="1646036" y="2494107"/>
                  </a:lnTo>
                  <a:lnTo>
                    <a:pt x="1656918" y="2495243"/>
                  </a:lnTo>
                  <a:lnTo>
                    <a:pt x="1667800" y="2496379"/>
                  </a:lnTo>
                  <a:lnTo>
                    <a:pt x="1678455" y="2497288"/>
                  </a:lnTo>
                  <a:lnTo>
                    <a:pt x="1689336" y="2497969"/>
                  </a:lnTo>
                  <a:lnTo>
                    <a:pt x="1700218" y="2498651"/>
                  </a:lnTo>
                  <a:lnTo>
                    <a:pt x="1711326" y="2499105"/>
                  </a:lnTo>
                  <a:lnTo>
                    <a:pt x="1711326" y="3051175"/>
                  </a:lnTo>
                  <a:lnTo>
                    <a:pt x="1691150" y="3050494"/>
                  </a:lnTo>
                  <a:lnTo>
                    <a:pt x="1670747" y="3049812"/>
                  </a:lnTo>
                  <a:lnTo>
                    <a:pt x="1650344" y="3048449"/>
                  </a:lnTo>
                  <a:lnTo>
                    <a:pt x="1630394" y="3046859"/>
                  </a:lnTo>
                  <a:lnTo>
                    <a:pt x="1610218" y="3045268"/>
                  </a:lnTo>
                  <a:lnTo>
                    <a:pt x="1590494" y="3043224"/>
                  </a:lnTo>
                  <a:lnTo>
                    <a:pt x="1570545" y="3040725"/>
                  </a:lnTo>
                  <a:lnTo>
                    <a:pt x="1550822" y="3038225"/>
                  </a:lnTo>
                  <a:lnTo>
                    <a:pt x="1531326" y="3035272"/>
                  </a:lnTo>
                  <a:lnTo>
                    <a:pt x="1511603" y="3032091"/>
                  </a:lnTo>
                  <a:lnTo>
                    <a:pt x="1492106" y="3028683"/>
                  </a:lnTo>
                  <a:lnTo>
                    <a:pt x="1472837" y="3024594"/>
                  </a:lnTo>
                  <a:lnTo>
                    <a:pt x="1453341" y="3020732"/>
                  </a:lnTo>
                  <a:lnTo>
                    <a:pt x="1434298" y="3016188"/>
                  </a:lnTo>
                  <a:lnTo>
                    <a:pt x="1415255" y="3011417"/>
                  </a:lnTo>
                  <a:lnTo>
                    <a:pt x="1396212" y="3006419"/>
                  </a:lnTo>
                  <a:lnTo>
                    <a:pt x="1377396" y="3001194"/>
                  </a:lnTo>
                  <a:lnTo>
                    <a:pt x="1358807" y="2995741"/>
                  </a:lnTo>
                  <a:lnTo>
                    <a:pt x="1340217" y="2990061"/>
                  </a:lnTo>
                  <a:lnTo>
                    <a:pt x="1321628" y="2984154"/>
                  </a:lnTo>
                  <a:lnTo>
                    <a:pt x="1303265" y="2977566"/>
                  </a:lnTo>
                  <a:lnTo>
                    <a:pt x="1284902" y="2971205"/>
                  </a:lnTo>
                  <a:lnTo>
                    <a:pt x="1266766" y="2964616"/>
                  </a:lnTo>
                  <a:lnTo>
                    <a:pt x="1248630" y="2957346"/>
                  </a:lnTo>
                  <a:lnTo>
                    <a:pt x="1230947" y="2950076"/>
                  </a:lnTo>
                  <a:lnTo>
                    <a:pt x="1213265" y="2942352"/>
                  </a:lnTo>
                  <a:lnTo>
                    <a:pt x="1195582" y="2934400"/>
                  </a:lnTo>
                  <a:lnTo>
                    <a:pt x="1178126" y="2926448"/>
                  </a:lnTo>
                  <a:lnTo>
                    <a:pt x="1160670" y="2918042"/>
                  </a:lnTo>
                  <a:lnTo>
                    <a:pt x="1143668" y="2909636"/>
                  </a:lnTo>
                  <a:lnTo>
                    <a:pt x="1126439" y="2900776"/>
                  </a:lnTo>
                  <a:lnTo>
                    <a:pt x="1109663" y="2891688"/>
                  </a:lnTo>
                  <a:lnTo>
                    <a:pt x="1385331" y="2413000"/>
                  </a:lnTo>
                  <a:close/>
                  <a:moveTo>
                    <a:pt x="2376715" y="2152650"/>
                  </a:moveTo>
                  <a:lnTo>
                    <a:pt x="2854325" y="2428159"/>
                  </a:lnTo>
                  <a:lnTo>
                    <a:pt x="2843666" y="2444698"/>
                  </a:lnTo>
                  <a:lnTo>
                    <a:pt x="2833007" y="2461238"/>
                  </a:lnTo>
                  <a:lnTo>
                    <a:pt x="2821895" y="2477551"/>
                  </a:lnTo>
                  <a:lnTo>
                    <a:pt x="2810556" y="2493638"/>
                  </a:lnTo>
                  <a:lnTo>
                    <a:pt x="2798990" y="2509724"/>
                  </a:lnTo>
                  <a:lnTo>
                    <a:pt x="2787423" y="2525357"/>
                  </a:lnTo>
                  <a:lnTo>
                    <a:pt x="2775404" y="2541217"/>
                  </a:lnTo>
                  <a:lnTo>
                    <a:pt x="2763384" y="2556624"/>
                  </a:lnTo>
                  <a:lnTo>
                    <a:pt x="2750911" y="2572031"/>
                  </a:lnTo>
                  <a:lnTo>
                    <a:pt x="2738211" y="2586758"/>
                  </a:lnTo>
                  <a:lnTo>
                    <a:pt x="2725284" y="2601938"/>
                  </a:lnTo>
                  <a:lnTo>
                    <a:pt x="2712131" y="2616665"/>
                  </a:lnTo>
                  <a:lnTo>
                    <a:pt x="2698977" y="2630939"/>
                  </a:lnTo>
                  <a:lnTo>
                    <a:pt x="2685370" y="2645213"/>
                  </a:lnTo>
                  <a:lnTo>
                    <a:pt x="2671763" y="2659486"/>
                  </a:lnTo>
                  <a:lnTo>
                    <a:pt x="2657929" y="2673307"/>
                  </a:lnTo>
                  <a:lnTo>
                    <a:pt x="2643868" y="2686901"/>
                  </a:lnTo>
                  <a:lnTo>
                    <a:pt x="2629354" y="2700269"/>
                  </a:lnTo>
                  <a:lnTo>
                    <a:pt x="2614840" y="2713637"/>
                  </a:lnTo>
                  <a:lnTo>
                    <a:pt x="2600098" y="2726778"/>
                  </a:lnTo>
                  <a:lnTo>
                    <a:pt x="2585357" y="2739466"/>
                  </a:lnTo>
                  <a:lnTo>
                    <a:pt x="2570163" y="2752153"/>
                  </a:lnTo>
                  <a:lnTo>
                    <a:pt x="2554741" y="2764388"/>
                  </a:lnTo>
                  <a:lnTo>
                    <a:pt x="2539320" y="2776623"/>
                  </a:lnTo>
                  <a:lnTo>
                    <a:pt x="2523898" y="2788405"/>
                  </a:lnTo>
                  <a:lnTo>
                    <a:pt x="2508023" y="2800413"/>
                  </a:lnTo>
                  <a:lnTo>
                    <a:pt x="2491922" y="2811741"/>
                  </a:lnTo>
                  <a:lnTo>
                    <a:pt x="2475820" y="2822843"/>
                  </a:lnTo>
                  <a:lnTo>
                    <a:pt x="2459265" y="2834172"/>
                  </a:lnTo>
                  <a:lnTo>
                    <a:pt x="2442709" y="2844820"/>
                  </a:lnTo>
                  <a:lnTo>
                    <a:pt x="2425927" y="2855469"/>
                  </a:lnTo>
                  <a:lnTo>
                    <a:pt x="2408918" y="2865438"/>
                  </a:lnTo>
                  <a:lnTo>
                    <a:pt x="2133600" y="2388962"/>
                  </a:lnTo>
                  <a:lnTo>
                    <a:pt x="2142672" y="2383298"/>
                  </a:lnTo>
                  <a:lnTo>
                    <a:pt x="2151743" y="2377634"/>
                  </a:lnTo>
                  <a:lnTo>
                    <a:pt x="2160588" y="2371516"/>
                  </a:lnTo>
                  <a:lnTo>
                    <a:pt x="2169659" y="2365626"/>
                  </a:lnTo>
                  <a:lnTo>
                    <a:pt x="2178277" y="2359508"/>
                  </a:lnTo>
                  <a:lnTo>
                    <a:pt x="2186895" y="2352938"/>
                  </a:lnTo>
                  <a:lnTo>
                    <a:pt x="2195513" y="2346820"/>
                  </a:lnTo>
                  <a:lnTo>
                    <a:pt x="2203904" y="2340250"/>
                  </a:lnTo>
                  <a:lnTo>
                    <a:pt x="2212522" y="2333679"/>
                  </a:lnTo>
                  <a:lnTo>
                    <a:pt x="2220686" y="2327109"/>
                  </a:lnTo>
                  <a:lnTo>
                    <a:pt x="2237015" y="2313062"/>
                  </a:lnTo>
                  <a:lnTo>
                    <a:pt x="2252890" y="2298788"/>
                  </a:lnTo>
                  <a:lnTo>
                    <a:pt x="2268538" y="2284061"/>
                  </a:lnTo>
                  <a:lnTo>
                    <a:pt x="2283506" y="2269107"/>
                  </a:lnTo>
                  <a:lnTo>
                    <a:pt x="2298247" y="2253700"/>
                  </a:lnTo>
                  <a:lnTo>
                    <a:pt x="2312307" y="2237840"/>
                  </a:lnTo>
                  <a:lnTo>
                    <a:pt x="2326141" y="2221527"/>
                  </a:lnTo>
                  <a:lnTo>
                    <a:pt x="2339522" y="2204761"/>
                  </a:lnTo>
                  <a:lnTo>
                    <a:pt x="2352448" y="2187769"/>
                  </a:lnTo>
                  <a:lnTo>
                    <a:pt x="2364922" y="2170323"/>
                  </a:lnTo>
                  <a:lnTo>
                    <a:pt x="2376715" y="2152650"/>
                  </a:lnTo>
                  <a:close/>
                  <a:moveTo>
                    <a:pt x="1096432" y="2152650"/>
                  </a:moveTo>
                  <a:lnTo>
                    <a:pt x="1108682" y="2170323"/>
                  </a:lnTo>
                  <a:lnTo>
                    <a:pt x="1121160" y="2187769"/>
                  </a:lnTo>
                  <a:lnTo>
                    <a:pt x="1133864" y="2204761"/>
                  </a:lnTo>
                  <a:lnTo>
                    <a:pt x="1147021" y="2221527"/>
                  </a:lnTo>
                  <a:lnTo>
                    <a:pt x="1161086" y="2237840"/>
                  </a:lnTo>
                  <a:lnTo>
                    <a:pt x="1175152" y="2253700"/>
                  </a:lnTo>
                  <a:lnTo>
                    <a:pt x="1189897" y="2269107"/>
                  </a:lnTo>
                  <a:lnTo>
                    <a:pt x="1204870" y="2284061"/>
                  </a:lnTo>
                  <a:lnTo>
                    <a:pt x="1220523" y="2298788"/>
                  </a:lnTo>
                  <a:lnTo>
                    <a:pt x="1236403" y="2313062"/>
                  </a:lnTo>
                  <a:lnTo>
                    <a:pt x="1252737" y="2327109"/>
                  </a:lnTo>
                  <a:lnTo>
                    <a:pt x="1269297" y="2340250"/>
                  </a:lnTo>
                  <a:lnTo>
                    <a:pt x="1277691" y="2346820"/>
                  </a:lnTo>
                  <a:lnTo>
                    <a:pt x="1286538" y="2352938"/>
                  </a:lnTo>
                  <a:lnTo>
                    <a:pt x="1295159" y="2359508"/>
                  </a:lnTo>
                  <a:lnTo>
                    <a:pt x="1303780" y="2365626"/>
                  </a:lnTo>
                  <a:lnTo>
                    <a:pt x="1312854" y="2371516"/>
                  </a:lnTo>
                  <a:lnTo>
                    <a:pt x="1321701" y="2377634"/>
                  </a:lnTo>
                  <a:lnTo>
                    <a:pt x="1330549" y="2383298"/>
                  </a:lnTo>
                  <a:lnTo>
                    <a:pt x="1339850" y="2388962"/>
                  </a:lnTo>
                  <a:lnTo>
                    <a:pt x="1064218" y="2865438"/>
                  </a:lnTo>
                  <a:lnTo>
                    <a:pt x="1047204" y="2855469"/>
                  </a:lnTo>
                  <a:lnTo>
                    <a:pt x="1030644" y="2844820"/>
                  </a:lnTo>
                  <a:lnTo>
                    <a:pt x="1013856" y="2834172"/>
                  </a:lnTo>
                  <a:lnTo>
                    <a:pt x="997522" y="2822843"/>
                  </a:lnTo>
                  <a:lnTo>
                    <a:pt x="981416" y="2811741"/>
                  </a:lnTo>
                  <a:lnTo>
                    <a:pt x="965309" y="2800413"/>
                  </a:lnTo>
                  <a:lnTo>
                    <a:pt x="949429" y="2788405"/>
                  </a:lnTo>
                  <a:lnTo>
                    <a:pt x="933776" y="2776623"/>
                  </a:lnTo>
                  <a:lnTo>
                    <a:pt x="918576" y="2764388"/>
                  </a:lnTo>
                  <a:lnTo>
                    <a:pt x="903150" y="2752153"/>
                  </a:lnTo>
                  <a:lnTo>
                    <a:pt x="887950" y="2739466"/>
                  </a:lnTo>
                  <a:lnTo>
                    <a:pt x="872978" y="2726778"/>
                  </a:lnTo>
                  <a:lnTo>
                    <a:pt x="858232" y="2713637"/>
                  </a:lnTo>
                  <a:lnTo>
                    <a:pt x="843940" y="2700269"/>
                  </a:lnTo>
                  <a:lnTo>
                    <a:pt x="829421" y="2686901"/>
                  </a:lnTo>
                  <a:lnTo>
                    <a:pt x="815356" y="2673307"/>
                  </a:lnTo>
                  <a:lnTo>
                    <a:pt x="801518" y="2659486"/>
                  </a:lnTo>
                  <a:lnTo>
                    <a:pt x="787680" y="2645213"/>
                  </a:lnTo>
                  <a:lnTo>
                    <a:pt x="774068" y="2630939"/>
                  </a:lnTo>
                  <a:lnTo>
                    <a:pt x="760910" y="2616665"/>
                  </a:lnTo>
                  <a:lnTo>
                    <a:pt x="747753" y="2601938"/>
                  </a:lnTo>
                  <a:lnTo>
                    <a:pt x="735049" y="2586758"/>
                  </a:lnTo>
                  <a:lnTo>
                    <a:pt x="722345" y="2572031"/>
                  </a:lnTo>
                  <a:lnTo>
                    <a:pt x="709868" y="2556624"/>
                  </a:lnTo>
                  <a:lnTo>
                    <a:pt x="697844" y="2541217"/>
                  </a:lnTo>
                  <a:lnTo>
                    <a:pt x="685821" y="2525357"/>
                  </a:lnTo>
                  <a:lnTo>
                    <a:pt x="674251" y="2509724"/>
                  </a:lnTo>
                  <a:lnTo>
                    <a:pt x="662454" y="2493638"/>
                  </a:lnTo>
                  <a:lnTo>
                    <a:pt x="651338" y="2477551"/>
                  </a:lnTo>
                  <a:lnTo>
                    <a:pt x="640222" y="2461238"/>
                  </a:lnTo>
                  <a:lnTo>
                    <a:pt x="629560" y="2444698"/>
                  </a:lnTo>
                  <a:lnTo>
                    <a:pt x="619125" y="2428159"/>
                  </a:lnTo>
                  <a:lnTo>
                    <a:pt x="1096432" y="2152650"/>
                  </a:lnTo>
                  <a:close/>
                  <a:moveTo>
                    <a:pt x="1814920" y="1938337"/>
                  </a:moveTo>
                  <a:lnTo>
                    <a:pt x="2011363" y="2278589"/>
                  </a:lnTo>
                  <a:lnTo>
                    <a:pt x="1997089" y="2285385"/>
                  </a:lnTo>
                  <a:lnTo>
                    <a:pt x="1982814" y="2291954"/>
                  </a:lnTo>
                  <a:lnTo>
                    <a:pt x="1968313" y="2298297"/>
                  </a:lnTo>
                  <a:lnTo>
                    <a:pt x="1953586" y="2303960"/>
                  </a:lnTo>
                  <a:lnTo>
                    <a:pt x="1938405" y="2309397"/>
                  </a:lnTo>
                  <a:lnTo>
                    <a:pt x="1923451" y="2314607"/>
                  </a:lnTo>
                  <a:lnTo>
                    <a:pt x="1908044" y="2319364"/>
                  </a:lnTo>
                  <a:lnTo>
                    <a:pt x="1892636" y="2323668"/>
                  </a:lnTo>
                  <a:lnTo>
                    <a:pt x="1877002" y="2327520"/>
                  </a:lnTo>
                  <a:lnTo>
                    <a:pt x="1861142" y="2330917"/>
                  </a:lnTo>
                  <a:lnTo>
                    <a:pt x="1845281" y="2334315"/>
                  </a:lnTo>
                  <a:lnTo>
                    <a:pt x="1829194" y="2337034"/>
                  </a:lnTo>
                  <a:lnTo>
                    <a:pt x="1812881" y="2339299"/>
                  </a:lnTo>
                  <a:lnTo>
                    <a:pt x="1796567" y="2340885"/>
                  </a:lnTo>
                  <a:lnTo>
                    <a:pt x="1780253" y="2342471"/>
                  </a:lnTo>
                  <a:lnTo>
                    <a:pt x="1763713" y="2343150"/>
                  </a:lnTo>
                  <a:lnTo>
                    <a:pt x="1763713" y="1950797"/>
                  </a:lnTo>
                  <a:lnTo>
                    <a:pt x="1770284" y="1950117"/>
                  </a:lnTo>
                  <a:lnTo>
                    <a:pt x="1776855" y="1948984"/>
                  </a:lnTo>
                  <a:lnTo>
                    <a:pt x="1783426" y="1947625"/>
                  </a:lnTo>
                  <a:lnTo>
                    <a:pt x="1789996" y="1946266"/>
                  </a:lnTo>
                  <a:lnTo>
                    <a:pt x="1796114" y="1944454"/>
                  </a:lnTo>
                  <a:lnTo>
                    <a:pt x="1802458" y="1942415"/>
                  </a:lnTo>
                  <a:lnTo>
                    <a:pt x="1808802" y="1940376"/>
                  </a:lnTo>
                  <a:lnTo>
                    <a:pt x="1814920" y="1938337"/>
                  </a:lnTo>
                  <a:close/>
                  <a:moveTo>
                    <a:pt x="1659939" y="1938337"/>
                  </a:moveTo>
                  <a:lnTo>
                    <a:pt x="1666051" y="1940376"/>
                  </a:lnTo>
                  <a:lnTo>
                    <a:pt x="1672163" y="1942415"/>
                  </a:lnTo>
                  <a:lnTo>
                    <a:pt x="1678501" y="1944454"/>
                  </a:lnTo>
                  <a:lnTo>
                    <a:pt x="1684840" y="1946266"/>
                  </a:lnTo>
                  <a:lnTo>
                    <a:pt x="1691405" y="1947625"/>
                  </a:lnTo>
                  <a:lnTo>
                    <a:pt x="1697969" y="1948984"/>
                  </a:lnTo>
                  <a:lnTo>
                    <a:pt x="1704760" y="1950117"/>
                  </a:lnTo>
                  <a:lnTo>
                    <a:pt x="1711325" y="1950797"/>
                  </a:lnTo>
                  <a:lnTo>
                    <a:pt x="1711325" y="2343150"/>
                  </a:lnTo>
                  <a:lnTo>
                    <a:pt x="1694800" y="2342471"/>
                  </a:lnTo>
                  <a:lnTo>
                    <a:pt x="1678275" y="2340885"/>
                  </a:lnTo>
                  <a:lnTo>
                    <a:pt x="1661976" y="2339299"/>
                  </a:lnTo>
                  <a:lnTo>
                    <a:pt x="1645451" y="2337034"/>
                  </a:lnTo>
                  <a:lnTo>
                    <a:pt x="1629379" y="2334315"/>
                  </a:lnTo>
                  <a:lnTo>
                    <a:pt x="1613533" y="2331371"/>
                  </a:lnTo>
                  <a:lnTo>
                    <a:pt x="1597686" y="2327520"/>
                  </a:lnTo>
                  <a:lnTo>
                    <a:pt x="1582293" y="2323895"/>
                  </a:lnTo>
                  <a:lnTo>
                    <a:pt x="1566900" y="2319364"/>
                  </a:lnTo>
                  <a:lnTo>
                    <a:pt x="1551507" y="2314607"/>
                  </a:lnTo>
                  <a:lnTo>
                    <a:pt x="1536340" y="2309623"/>
                  </a:lnTo>
                  <a:lnTo>
                    <a:pt x="1521399" y="2303960"/>
                  </a:lnTo>
                  <a:lnTo>
                    <a:pt x="1506685" y="2298297"/>
                  </a:lnTo>
                  <a:lnTo>
                    <a:pt x="1492198" y="2292180"/>
                  </a:lnTo>
                  <a:lnTo>
                    <a:pt x="1477710" y="2285385"/>
                  </a:lnTo>
                  <a:lnTo>
                    <a:pt x="1463675" y="2278589"/>
                  </a:lnTo>
                  <a:lnTo>
                    <a:pt x="1659939" y="1938337"/>
                  </a:lnTo>
                  <a:close/>
                  <a:moveTo>
                    <a:pt x="1901647" y="1876425"/>
                  </a:moveTo>
                  <a:lnTo>
                    <a:pt x="2243138" y="2073276"/>
                  </a:lnTo>
                  <a:lnTo>
                    <a:pt x="2233829" y="2086883"/>
                  </a:lnTo>
                  <a:lnTo>
                    <a:pt x="2224293" y="2100036"/>
                  </a:lnTo>
                  <a:lnTo>
                    <a:pt x="2214302" y="2112736"/>
                  </a:lnTo>
                  <a:lnTo>
                    <a:pt x="2203858" y="2125210"/>
                  </a:lnTo>
                  <a:lnTo>
                    <a:pt x="2193413" y="2137683"/>
                  </a:lnTo>
                  <a:lnTo>
                    <a:pt x="2182514" y="2149702"/>
                  </a:lnTo>
                  <a:lnTo>
                    <a:pt x="2171162" y="2161495"/>
                  </a:lnTo>
                  <a:lnTo>
                    <a:pt x="2159582" y="2172835"/>
                  </a:lnTo>
                  <a:lnTo>
                    <a:pt x="2147775" y="2183947"/>
                  </a:lnTo>
                  <a:lnTo>
                    <a:pt x="2135514" y="2194833"/>
                  </a:lnTo>
                  <a:lnTo>
                    <a:pt x="2123253" y="2205265"/>
                  </a:lnTo>
                  <a:lnTo>
                    <a:pt x="2110538" y="2215470"/>
                  </a:lnTo>
                  <a:lnTo>
                    <a:pt x="2097369" y="2225449"/>
                  </a:lnTo>
                  <a:lnTo>
                    <a:pt x="2084200" y="2234747"/>
                  </a:lnTo>
                  <a:lnTo>
                    <a:pt x="2070576" y="2244045"/>
                  </a:lnTo>
                  <a:lnTo>
                    <a:pt x="2056953" y="2252663"/>
                  </a:lnTo>
                  <a:lnTo>
                    <a:pt x="1860550" y="1913165"/>
                  </a:lnTo>
                  <a:lnTo>
                    <a:pt x="1866227" y="1909309"/>
                  </a:lnTo>
                  <a:lnTo>
                    <a:pt x="1871676" y="1904774"/>
                  </a:lnTo>
                  <a:lnTo>
                    <a:pt x="1876898" y="1900691"/>
                  </a:lnTo>
                  <a:lnTo>
                    <a:pt x="1882120" y="1895929"/>
                  </a:lnTo>
                  <a:lnTo>
                    <a:pt x="1887116" y="1891166"/>
                  </a:lnTo>
                  <a:lnTo>
                    <a:pt x="1892111" y="1886404"/>
                  </a:lnTo>
                  <a:lnTo>
                    <a:pt x="1896879" y="1881415"/>
                  </a:lnTo>
                  <a:lnTo>
                    <a:pt x="1901647" y="1876425"/>
                  </a:lnTo>
                  <a:close/>
                  <a:moveTo>
                    <a:pt x="1573391" y="1876425"/>
                  </a:moveTo>
                  <a:lnTo>
                    <a:pt x="1578159" y="1881415"/>
                  </a:lnTo>
                  <a:lnTo>
                    <a:pt x="1582927" y="1886404"/>
                  </a:lnTo>
                  <a:lnTo>
                    <a:pt x="1587695" y="1891393"/>
                  </a:lnTo>
                  <a:lnTo>
                    <a:pt x="1592918" y="1896156"/>
                  </a:lnTo>
                  <a:lnTo>
                    <a:pt x="1597913" y="1900691"/>
                  </a:lnTo>
                  <a:lnTo>
                    <a:pt x="1603135" y="1905000"/>
                  </a:lnTo>
                  <a:lnTo>
                    <a:pt x="1608585" y="1909309"/>
                  </a:lnTo>
                  <a:lnTo>
                    <a:pt x="1614488" y="1913165"/>
                  </a:lnTo>
                  <a:lnTo>
                    <a:pt x="1418085" y="2252663"/>
                  </a:lnTo>
                  <a:lnTo>
                    <a:pt x="1404462" y="2244045"/>
                  </a:lnTo>
                  <a:lnTo>
                    <a:pt x="1390838" y="2234747"/>
                  </a:lnTo>
                  <a:lnTo>
                    <a:pt x="1377669" y="2225449"/>
                  </a:lnTo>
                  <a:lnTo>
                    <a:pt x="1364500" y="2215470"/>
                  </a:lnTo>
                  <a:lnTo>
                    <a:pt x="1351785" y="2205265"/>
                  </a:lnTo>
                  <a:lnTo>
                    <a:pt x="1339297" y="2194833"/>
                  </a:lnTo>
                  <a:lnTo>
                    <a:pt x="1327263" y="2183947"/>
                  </a:lnTo>
                  <a:lnTo>
                    <a:pt x="1315229" y="2172835"/>
                  </a:lnTo>
                  <a:lnTo>
                    <a:pt x="1303876" y="2161495"/>
                  </a:lnTo>
                  <a:lnTo>
                    <a:pt x="1292523" y="2149702"/>
                  </a:lnTo>
                  <a:lnTo>
                    <a:pt x="1281625" y="2137683"/>
                  </a:lnTo>
                  <a:lnTo>
                    <a:pt x="1271180" y="2125436"/>
                  </a:lnTo>
                  <a:lnTo>
                    <a:pt x="1260736" y="2112736"/>
                  </a:lnTo>
                  <a:lnTo>
                    <a:pt x="1250745" y="2100036"/>
                  </a:lnTo>
                  <a:lnTo>
                    <a:pt x="1241209" y="2086883"/>
                  </a:lnTo>
                  <a:lnTo>
                    <a:pt x="1231900" y="2073276"/>
                  </a:lnTo>
                  <a:lnTo>
                    <a:pt x="1573391" y="1876425"/>
                  </a:lnTo>
                  <a:close/>
                  <a:moveTo>
                    <a:pt x="3206750" y="1778000"/>
                  </a:moveTo>
                  <a:lnTo>
                    <a:pt x="3473450" y="1778000"/>
                  </a:lnTo>
                  <a:lnTo>
                    <a:pt x="3472316" y="1805887"/>
                  </a:lnTo>
                  <a:lnTo>
                    <a:pt x="3471182" y="1833547"/>
                  </a:lnTo>
                  <a:lnTo>
                    <a:pt x="3469368" y="1861207"/>
                  </a:lnTo>
                  <a:lnTo>
                    <a:pt x="3467100" y="1888414"/>
                  </a:lnTo>
                  <a:lnTo>
                    <a:pt x="3464832" y="1915621"/>
                  </a:lnTo>
                  <a:lnTo>
                    <a:pt x="3461657" y="1942828"/>
                  </a:lnTo>
                  <a:lnTo>
                    <a:pt x="3458255" y="1969581"/>
                  </a:lnTo>
                  <a:lnTo>
                    <a:pt x="3454627" y="1996788"/>
                  </a:lnTo>
                  <a:lnTo>
                    <a:pt x="3450091" y="2023541"/>
                  </a:lnTo>
                  <a:lnTo>
                    <a:pt x="3445555" y="2050067"/>
                  </a:lnTo>
                  <a:lnTo>
                    <a:pt x="3440339" y="2076594"/>
                  </a:lnTo>
                  <a:lnTo>
                    <a:pt x="3435123" y="2102667"/>
                  </a:lnTo>
                  <a:lnTo>
                    <a:pt x="3429227" y="2128967"/>
                  </a:lnTo>
                  <a:lnTo>
                    <a:pt x="3423104" y="2155040"/>
                  </a:lnTo>
                  <a:lnTo>
                    <a:pt x="3416300" y="2180886"/>
                  </a:lnTo>
                  <a:lnTo>
                    <a:pt x="3409496" y="2206733"/>
                  </a:lnTo>
                  <a:lnTo>
                    <a:pt x="3402012" y="2232126"/>
                  </a:lnTo>
                  <a:lnTo>
                    <a:pt x="3394302" y="2257519"/>
                  </a:lnTo>
                  <a:lnTo>
                    <a:pt x="3386138" y="2282685"/>
                  </a:lnTo>
                  <a:lnTo>
                    <a:pt x="3377746" y="2307851"/>
                  </a:lnTo>
                  <a:lnTo>
                    <a:pt x="3368902" y="2332791"/>
                  </a:lnTo>
                  <a:lnTo>
                    <a:pt x="3359604" y="2357277"/>
                  </a:lnTo>
                  <a:lnTo>
                    <a:pt x="3349852" y="2381989"/>
                  </a:lnTo>
                  <a:lnTo>
                    <a:pt x="3340100" y="2406249"/>
                  </a:lnTo>
                  <a:lnTo>
                    <a:pt x="3329668" y="2430508"/>
                  </a:lnTo>
                  <a:lnTo>
                    <a:pt x="3319009" y="2454314"/>
                  </a:lnTo>
                  <a:lnTo>
                    <a:pt x="3308123" y="2478120"/>
                  </a:lnTo>
                  <a:lnTo>
                    <a:pt x="3296557" y="2501699"/>
                  </a:lnTo>
                  <a:lnTo>
                    <a:pt x="3284764" y="2525052"/>
                  </a:lnTo>
                  <a:lnTo>
                    <a:pt x="3272745" y="2548177"/>
                  </a:lnTo>
                  <a:lnTo>
                    <a:pt x="3260498" y="2571303"/>
                  </a:lnTo>
                  <a:lnTo>
                    <a:pt x="3247571" y="2593975"/>
                  </a:lnTo>
                  <a:lnTo>
                    <a:pt x="3016250" y="2460436"/>
                  </a:lnTo>
                  <a:lnTo>
                    <a:pt x="3026909" y="2441391"/>
                  </a:lnTo>
                  <a:lnTo>
                    <a:pt x="3037341" y="2422346"/>
                  </a:lnTo>
                  <a:lnTo>
                    <a:pt x="3047547" y="2402621"/>
                  </a:lnTo>
                  <a:lnTo>
                    <a:pt x="3057072" y="2383123"/>
                  </a:lnTo>
                  <a:lnTo>
                    <a:pt x="3066823" y="2363625"/>
                  </a:lnTo>
                  <a:lnTo>
                    <a:pt x="3076122" y="2343447"/>
                  </a:lnTo>
                  <a:lnTo>
                    <a:pt x="3084966" y="2323268"/>
                  </a:lnTo>
                  <a:lnTo>
                    <a:pt x="3093584" y="2303317"/>
                  </a:lnTo>
                  <a:lnTo>
                    <a:pt x="3101975" y="2282912"/>
                  </a:lnTo>
                  <a:lnTo>
                    <a:pt x="3110140" y="2262507"/>
                  </a:lnTo>
                  <a:lnTo>
                    <a:pt x="3117850" y="2241648"/>
                  </a:lnTo>
                  <a:lnTo>
                    <a:pt x="3125334" y="2220790"/>
                  </a:lnTo>
                  <a:lnTo>
                    <a:pt x="3132591" y="2199931"/>
                  </a:lnTo>
                  <a:lnTo>
                    <a:pt x="3139168" y="2178846"/>
                  </a:lnTo>
                  <a:lnTo>
                    <a:pt x="3145971" y="2157534"/>
                  </a:lnTo>
                  <a:lnTo>
                    <a:pt x="3152095" y="2136222"/>
                  </a:lnTo>
                  <a:lnTo>
                    <a:pt x="3157991" y="2114683"/>
                  </a:lnTo>
                  <a:lnTo>
                    <a:pt x="3163434" y="2093145"/>
                  </a:lnTo>
                  <a:lnTo>
                    <a:pt x="3168650" y="2071379"/>
                  </a:lnTo>
                  <a:lnTo>
                    <a:pt x="3173639" y="2049387"/>
                  </a:lnTo>
                  <a:lnTo>
                    <a:pt x="3178402" y="2027395"/>
                  </a:lnTo>
                  <a:lnTo>
                    <a:pt x="3182711" y="2005403"/>
                  </a:lnTo>
                  <a:lnTo>
                    <a:pt x="3186566" y="1982958"/>
                  </a:lnTo>
                  <a:lnTo>
                    <a:pt x="3190195" y="1960739"/>
                  </a:lnTo>
                  <a:lnTo>
                    <a:pt x="3193596" y="1938293"/>
                  </a:lnTo>
                  <a:lnTo>
                    <a:pt x="3196545" y="1915621"/>
                  </a:lnTo>
                  <a:lnTo>
                    <a:pt x="3199039" y="1893175"/>
                  </a:lnTo>
                  <a:lnTo>
                    <a:pt x="3201307" y="1870276"/>
                  </a:lnTo>
                  <a:lnTo>
                    <a:pt x="3203121" y="1847151"/>
                  </a:lnTo>
                  <a:lnTo>
                    <a:pt x="3204709" y="1824478"/>
                  </a:lnTo>
                  <a:lnTo>
                    <a:pt x="3205843" y="1801353"/>
                  </a:lnTo>
                  <a:lnTo>
                    <a:pt x="3206750" y="1778000"/>
                  </a:lnTo>
                  <a:close/>
                  <a:moveTo>
                    <a:pt x="2498926" y="1778000"/>
                  </a:moveTo>
                  <a:lnTo>
                    <a:pt x="3051175" y="1778000"/>
                  </a:lnTo>
                  <a:lnTo>
                    <a:pt x="3050493" y="1798630"/>
                  </a:lnTo>
                  <a:lnTo>
                    <a:pt x="3049584" y="1819033"/>
                  </a:lnTo>
                  <a:lnTo>
                    <a:pt x="3047994" y="1839436"/>
                  </a:lnTo>
                  <a:lnTo>
                    <a:pt x="3046175" y="1859613"/>
                  </a:lnTo>
                  <a:lnTo>
                    <a:pt x="3044357" y="1880016"/>
                  </a:lnTo>
                  <a:lnTo>
                    <a:pt x="3041857" y="1899965"/>
                  </a:lnTo>
                  <a:lnTo>
                    <a:pt x="3039358" y="1919915"/>
                  </a:lnTo>
                  <a:lnTo>
                    <a:pt x="3036403" y="1939865"/>
                  </a:lnTo>
                  <a:lnTo>
                    <a:pt x="3032994" y="1959588"/>
                  </a:lnTo>
                  <a:lnTo>
                    <a:pt x="3029358" y="1979311"/>
                  </a:lnTo>
                  <a:lnTo>
                    <a:pt x="3025722" y="1998807"/>
                  </a:lnTo>
                  <a:lnTo>
                    <a:pt x="3021404" y="2018530"/>
                  </a:lnTo>
                  <a:lnTo>
                    <a:pt x="3017086" y="2037799"/>
                  </a:lnTo>
                  <a:lnTo>
                    <a:pt x="3012540" y="2056842"/>
                  </a:lnTo>
                  <a:lnTo>
                    <a:pt x="3007541" y="2076112"/>
                  </a:lnTo>
                  <a:lnTo>
                    <a:pt x="3002086" y="2095381"/>
                  </a:lnTo>
                  <a:lnTo>
                    <a:pt x="2996632" y="2114198"/>
                  </a:lnTo>
                  <a:lnTo>
                    <a:pt x="2990950" y="2133014"/>
                  </a:lnTo>
                  <a:lnTo>
                    <a:pt x="2984587" y="2151603"/>
                  </a:lnTo>
                  <a:lnTo>
                    <a:pt x="2978224" y="2170193"/>
                  </a:lnTo>
                  <a:lnTo>
                    <a:pt x="2971633" y="2188782"/>
                  </a:lnTo>
                  <a:lnTo>
                    <a:pt x="2964815" y="2207145"/>
                  </a:lnTo>
                  <a:lnTo>
                    <a:pt x="2957543" y="2225281"/>
                  </a:lnTo>
                  <a:lnTo>
                    <a:pt x="2950043" y="2243190"/>
                  </a:lnTo>
                  <a:lnTo>
                    <a:pt x="2942316" y="2261100"/>
                  </a:lnTo>
                  <a:lnTo>
                    <a:pt x="2934362" y="2279009"/>
                  </a:lnTo>
                  <a:lnTo>
                    <a:pt x="2926180" y="2296465"/>
                  </a:lnTo>
                  <a:lnTo>
                    <a:pt x="2917772" y="2314148"/>
                  </a:lnTo>
                  <a:lnTo>
                    <a:pt x="2909136" y="2331604"/>
                  </a:lnTo>
                  <a:lnTo>
                    <a:pt x="2900272" y="2348606"/>
                  </a:lnTo>
                  <a:lnTo>
                    <a:pt x="2890955" y="2365609"/>
                  </a:lnTo>
                  <a:lnTo>
                    <a:pt x="2881637" y="2382838"/>
                  </a:lnTo>
                  <a:lnTo>
                    <a:pt x="2403475" y="2107397"/>
                  </a:lnTo>
                  <a:lnTo>
                    <a:pt x="2413475" y="2088807"/>
                  </a:lnTo>
                  <a:lnTo>
                    <a:pt x="2423247" y="2069764"/>
                  </a:lnTo>
                  <a:lnTo>
                    <a:pt x="2432110" y="2050721"/>
                  </a:lnTo>
                  <a:lnTo>
                    <a:pt x="2440746" y="2031225"/>
                  </a:lnTo>
                  <a:lnTo>
                    <a:pt x="2444837" y="2021250"/>
                  </a:lnTo>
                  <a:lnTo>
                    <a:pt x="2448701" y="2011275"/>
                  </a:lnTo>
                  <a:lnTo>
                    <a:pt x="2452564" y="2001301"/>
                  </a:lnTo>
                  <a:lnTo>
                    <a:pt x="2456200" y="1991326"/>
                  </a:lnTo>
                  <a:lnTo>
                    <a:pt x="2459609" y="1981351"/>
                  </a:lnTo>
                  <a:lnTo>
                    <a:pt x="2463245" y="1970923"/>
                  </a:lnTo>
                  <a:lnTo>
                    <a:pt x="2466427" y="1960721"/>
                  </a:lnTo>
                  <a:lnTo>
                    <a:pt x="2469382" y="1950293"/>
                  </a:lnTo>
                  <a:lnTo>
                    <a:pt x="2472336" y="1940091"/>
                  </a:lnTo>
                  <a:lnTo>
                    <a:pt x="2475290" y="1929663"/>
                  </a:lnTo>
                  <a:lnTo>
                    <a:pt x="2477790" y="1919008"/>
                  </a:lnTo>
                  <a:lnTo>
                    <a:pt x="2480517" y="1908580"/>
                  </a:lnTo>
                  <a:lnTo>
                    <a:pt x="2482790" y="1897925"/>
                  </a:lnTo>
                  <a:lnTo>
                    <a:pt x="2485063" y="1887270"/>
                  </a:lnTo>
                  <a:lnTo>
                    <a:pt x="2487108" y="1876615"/>
                  </a:lnTo>
                  <a:lnTo>
                    <a:pt x="2488926" y="1865733"/>
                  </a:lnTo>
                  <a:lnTo>
                    <a:pt x="2490744" y="1855079"/>
                  </a:lnTo>
                  <a:lnTo>
                    <a:pt x="2492562" y="1844197"/>
                  </a:lnTo>
                  <a:lnTo>
                    <a:pt x="2493926" y="1833315"/>
                  </a:lnTo>
                  <a:lnTo>
                    <a:pt x="2495290" y="1822434"/>
                  </a:lnTo>
                  <a:lnTo>
                    <a:pt x="2496426" y="1811325"/>
                  </a:lnTo>
                  <a:lnTo>
                    <a:pt x="2497562" y="1800444"/>
                  </a:lnTo>
                  <a:lnTo>
                    <a:pt x="2498244" y="1789109"/>
                  </a:lnTo>
                  <a:lnTo>
                    <a:pt x="2498926" y="1778000"/>
                  </a:lnTo>
                  <a:close/>
                  <a:moveTo>
                    <a:pt x="1949419" y="1778000"/>
                  </a:moveTo>
                  <a:lnTo>
                    <a:pt x="2343150" y="1778000"/>
                  </a:lnTo>
                  <a:lnTo>
                    <a:pt x="2341792" y="1795189"/>
                  </a:lnTo>
                  <a:lnTo>
                    <a:pt x="2339754" y="1811700"/>
                  </a:lnTo>
                  <a:lnTo>
                    <a:pt x="2337490" y="1828437"/>
                  </a:lnTo>
                  <a:lnTo>
                    <a:pt x="2334773" y="1844721"/>
                  </a:lnTo>
                  <a:lnTo>
                    <a:pt x="2331603" y="1861232"/>
                  </a:lnTo>
                  <a:lnTo>
                    <a:pt x="2327981" y="1877516"/>
                  </a:lnTo>
                  <a:lnTo>
                    <a:pt x="2323905" y="1893348"/>
                  </a:lnTo>
                  <a:lnTo>
                    <a:pt x="2319603" y="1909180"/>
                  </a:lnTo>
                  <a:lnTo>
                    <a:pt x="2314622" y="1925012"/>
                  </a:lnTo>
                  <a:lnTo>
                    <a:pt x="2309415" y="1940166"/>
                  </a:lnTo>
                  <a:lnTo>
                    <a:pt x="2303754" y="1955545"/>
                  </a:lnTo>
                  <a:lnTo>
                    <a:pt x="2297415" y="1970699"/>
                  </a:lnTo>
                  <a:lnTo>
                    <a:pt x="2291075" y="1985626"/>
                  </a:lnTo>
                  <a:lnTo>
                    <a:pt x="2284057" y="2000101"/>
                  </a:lnTo>
                  <a:lnTo>
                    <a:pt x="2277038" y="2014803"/>
                  </a:lnTo>
                  <a:lnTo>
                    <a:pt x="2269340" y="2028825"/>
                  </a:lnTo>
                  <a:lnTo>
                    <a:pt x="1930400" y="1833412"/>
                  </a:lnTo>
                  <a:lnTo>
                    <a:pt x="1933796" y="1827080"/>
                  </a:lnTo>
                  <a:lnTo>
                    <a:pt x="1936740" y="1820294"/>
                  </a:lnTo>
                  <a:lnTo>
                    <a:pt x="1939457" y="1813509"/>
                  </a:lnTo>
                  <a:lnTo>
                    <a:pt x="1941947" y="1806724"/>
                  </a:lnTo>
                  <a:lnTo>
                    <a:pt x="1943985" y="1799487"/>
                  </a:lnTo>
                  <a:lnTo>
                    <a:pt x="1946249" y="1792701"/>
                  </a:lnTo>
                  <a:lnTo>
                    <a:pt x="1948060" y="1785464"/>
                  </a:lnTo>
                  <a:lnTo>
                    <a:pt x="1949419" y="1778000"/>
                  </a:lnTo>
                  <a:close/>
                  <a:moveTo>
                    <a:pt x="1130300" y="1778000"/>
                  </a:moveTo>
                  <a:lnTo>
                    <a:pt x="1525535" y="1778000"/>
                  </a:lnTo>
                  <a:lnTo>
                    <a:pt x="1527127" y="1785504"/>
                  </a:lnTo>
                  <a:lnTo>
                    <a:pt x="1528719" y="1792781"/>
                  </a:lnTo>
                  <a:lnTo>
                    <a:pt x="1530993" y="1799603"/>
                  </a:lnTo>
                  <a:lnTo>
                    <a:pt x="1533267" y="1806880"/>
                  </a:lnTo>
                  <a:lnTo>
                    <a:pt x="1535769" y="1813702"/>
                  </a:lnTo>
                  <a:lnTo>
                    <a:pt x="1538498" y="1820524"/>
                  </a:lnTo>
                  <a:lnTo>
                    <a:pt x="1541454" y="1827346"/>
                  </a:lnTo>
                  <a:lnTo>
                    <a:pt x="1544638" y="1833713"/>
                  </a:lnTo>
                  <a:lnTo>
                    <a:pt x="1204435" y="2030413"/>
                  </a:lnTo>
                  <a:lnTo>
                    <a:pt x="1196703" y="2016087"/>
                  </a:lnTo>
                  <a:lnTo>
                    <a:pt x="1189426" y="2001534"/>
                  </a:lnTo>
                  <a:lnTo>
                    <a:pt x="1182604" y="1986753"/>
                  </a:lnTo>
                  <a:lnTo>
                    <a:pt x="1176009" y="1971744"/>
                  </a:lnTo>
                  <a:lnTo>
                    <a:pt x="1169869" y="1956509"/>
                  </a:lnTo>
                  <a:lnTo>
                    <a:pt x="1164184" y="1941045"/>
                  </a:lnTo>
                  <a:lnTo>
                    <a:pt x="1158953" y="1925810"/>
                  </a:lnTo>
                  <a:lnTo>
                    <a:pt x="1153950" y="1909892"/>
                  </a:lnTo>
                  <a:lnTo>
                    <a:pt x="1149402" y="1893974"/>
                  </a:lnTo>
                  <a:lnTo>
                    <a:pt x="1145536" y="1878056"/>
                  </a:lnTo>
                  <a:lnTo>
                    <a:pt x="1141898" y="1861683"/>
                  </a:lnTo>
                  <a:lnTo>
                    <a:pt x="1138486" y="1845083"/>
                  </a:lnTo>
                  <a:lnTo>
                    <a:pt x="1135758" y="1828710"/>
                  </a:lnTo>
                  <a:lnTo>
                    <a:pt x="1133483" y="1811883"/>
                  </a:lnTo>
                  <a:lnTo>
                    <a:pt x="1131664" y="1795283"/>
                  </a:lnTo>
                  <a:lnTo>
                    <a:pt x="1130300" y="1778000"/>
                  </a:lnTo>
                  <a:close/>
                  <a:moveTo>
                    <a:pt x="423863" y="1778000"/>
                  </a:moveTo>
                  <a:lnTo>
                    <a:pt x="974952" y="1778000"/>
                  </a:lnTo>
                  <a:lnTo>
                    <a:pt x="975406" y="1789109"/>
                  </a:lnTo>
                  <a:lnTo>
                    <a:pt x="976313" y="1800444"/>
                  </a:lnTo>
                  <a:lnTo>
                    <a:pt x="977447" y="1811325"/>
                  </a:lnTo>
                  <a:lnTo>
                    <a:pt x="978581" y="1822434"/>
                  </a:lnTo>
                  <a:lnTo>
                    <a:pt x="979715" y="1833315"/>
                  </a:lnTo>
                  <a:lnTo>
                    <a:pt x="981302" y="1844197"/>
                  </a:lnTo>
                  <a:lnTo>
                    <a:pt x="982890" y="1855079"/>
                  </a:lnTo>
                  <a:lnTo>
                    <a:pt x="984478" y="1865733"/>
                  </a:lnTo>
                  <a:lnTo>
                    <a:pt x="986519" y="1876615"/>
                  </a:lnTo>
                  <a:lnTo>
                    <a:pt x="988786" y="1887270"/>
                  </a:lnTo>
                  <a:lnTo>
                    <a:pt x="991054" y="1897925"/>
                  </a:lnTo>
                  <a:lnTo>
                    <a:pt x="993095" y="1908580"/>
                  </a:lnTo>
                  <a:lnTo>
                    <a:pt x="995590" y="1919008"/>
                  </a:lnTo>
                  <a:lnTo>
                    <a:pt x="998311" y="1929663"/>
                  </a:lnTo>
                  <a:lnTo>
                    <a:pt x="1001033" y="1940091"/>
                  </a:lnTo>
                  <a:lnTo>
                    <a:pt x="1004208" y="1950293"/>
                  </a:lnTo>
                  <a:lnTo>
                    <a:pt x="1007383" y="1960721"/>
                  </a:lnTo>
                  <a:lnTo>
                    <a:pt x="1010558" y="1970923"/>
                  </a:lnTo>
                  <a:lnTo>
                    <a:pt x="1013960" y="1981351"/>
                  </a:lnTo>
                  <a:lnTo>
                    <a:pt x="1017588" y="1991326"/>
                  </a:lnTo>
                  <a:lnTo>
                    <a:pt x="1021217" y="2001301"/>
                  </a:lnTo>
                  <a:lnTo>
                    <a:pt x="1024845" y="2011275"/>
                  </a:lnTo>
                  <a:lnTo>
                    <a:pt x="1028928" y="2021250"/>
                  </a:lnTo>
                  <a:lnTo>
                    <a:pt x="1032783" y="2031225"/>
                  </a:lnTo>
                  <a:lnTo>
                    <a:pt x="1037092" y="2040973"/>
                  </a:lnTo>
                  <a:lnTo>
                    <a:pt x="1041401" y="2050721"/>
                  </a:lnTo>
                  <a:lnTo>
                    <a:pt x="1050472" y="2069764"/>
                  </a:lnTo>
                  <a:lnTo>
                    <a:pt x="1059997" y="2088807"/>
                  </a:lnTo>
                  <a:lnTo>
                    <a:pt x="1069976" y="2107397"/>
                  </a:lnTo>
                  <a:lnTo>
                    <a:pt x="593045" y="2382838"/>
                  </a:lnTo>
                  <a:lnTo>
                    <a:pt x="583747" y="2365609"/>
                  </a:lnTo>
                  <a:lnTo>
                    <a:pt x="574449" y="2348606"/>
                  </a:lnTo>
                  <a:lnTo>
                    <a:pt x="565604" y="2331604"/>
                  </a:lnTo>
                  <a:lnTo>
                    <a:pt x="556986" y="2314148"/>
                  </a:lnTo>
                  <a:lnTo>
                    <a:pt x="548368" y="2296465"/>
                  </a:lnTo>
                  <a:lnTo>
                    <a:pt x="540204" y="2279009"/>
                  </a:lnTo>
                  <a:lnTo>
                    <a:pt x="532266" y="2261100"/>
                  </a:lnTo>
                  <a:lnTo>
                    <a:pt x="524556" y="2243190"/>
                  </a:lnTo>
                  <a:lnTo>
                    <a:pt x="517299" y="2225281"/>
                  </a:lnTo>
                  <a:lnTo>
                    <a:pt x="510041" y="2207145"/>
                  </a:lnTo>
                  <a:lnTo>
                    <a:pt x="503011" y="2188782"/>
                  </a:lnTo>
                  <a:lnTo>
                    <a:pt x="496661" y="2170193"/>
                  </a:lnTo>
                  <a:lnTo>
                    <a:pt x="490311" y="2151603"/>
                  </a:lnTo>
                  <a:lnTo>
                    <a:pt x="483961" y="2133014"/>
                  </a:lnTo>
                  <a:lnTo>
                    <a:pt x="478291" y="2114198"/>
                  </a:lnTo>
                  <a:lnTo>
                    <a:pt x="472849" y="2095381"/>
                  </a:lnTo>
                  <a:lnTo>
                    <a:pt x="467406" y="2076112"/>
                  </a:lnTo>
                  <a:lnTo>
                    <a:pt x="462416" y="2056842"/>
                  </a:lnTo>
                  <a:lnTo>
                    <a:pt x="457881" y="2037799"/>
                  </a:lnTo>
                  <a:lnTo>
                    <a:pt x="453572" y="2018530"/>
                  </a:lnTo>
                  <a:lnTo>
                    <a:pt x="449263" y="1998807"/>
                  </a:lnTo>
                  <a:lnTo>
                    <a:pt x="445634" y="1979311"/>
                  </a:lnTo>
                  <a:lnTo>
                    <a:pt x="441779" y="1959588"/>
                  </a:lnTo>
                  <a:lnTo>
                    <a:pt x="438604" y="1939865"/>
                  </a:lnTo>
                  <a:lnTo>
                    <a:pt x="435882" y="1919915"/>
                  </a:lnTo>
                  <a:lnTo>
                    <a:pt x="433161" y="1899965"/>
                  </a:lnTo>
                  <a:lnTo>
                    <a:pt x="430666" y="1880016"/>
                  </a:lnTo>
                  <a:lnTo>
                    <a:pt x="428625" y="1859613"/>
                  </a:lnTo>
                  <a:lnTo>
                    <a:pt x="427038" y="1839436"/>
                  </a:lnTo>
                  <a:lnTo>
                    <a:pt x="425450" y="1819033"/>
                  </a:lnTo>
                  <a:lnTo>
                    <a:pt x="424543" y="1798630"/>
                  </a:lnTo>
                  <a:lnTo>
                    <a:pt x="423863" y="1778000"/>
                  </a:lnTo>
                  <a:close/>
                  <a:moveTo>
                    <a:pt x="1588" y="1778000"/>
                  </a:moveTo>
                  <a:lnTo>
                    <a:pt x="268288" y="1778000"/>
                  </a:lnTo>
                  <a:lnTo>
                    <a:pt x="268968" y="1801353"/>
                  </a:lnTo>
                  <a:lnTo>
                    <a:pt x="270329" y="1824478"/>
                  </a:lnTo>
                  <a:lnTo>
                    <a:pt x="271690" y="1847151"/>
                  </a:lnTo>
                  <a:lnTo>
                    <a:pt x="273731" y="1870276"/>
                  </a:lnTo>
                  <a:lnTo>
                    <a:pt x="275998" y="1893175"/>
                  </a:lnTo>
                  <a:lnTo>
                    <a:pt x="278493" y="1915621"/>
                  </a:lnTo>
                  <a:lnTo>
                    <a:pt x="281441" y="1938293"/>
                  </a:lnTo>
                  <a:lnTo>
                    <a:pt x="284616" y="1960739"/>
                  </a:lnTo>
                  <a:lnTo>
                    <a:pt x="288472" y="1982958"/>
                  </a:lnTo>
                  <a:lnTo>
                    <a:pt x="292327" y="2005403"/>
                  </a:lnTo>
                  <a:lnTo>
                    <a:pt x="296636" y="2027395"/>
                  </a:lnTo>
                  <a:lnTo>
                    <a:pt x="301398" y="2049387"/>
                  </a:lnTo>
                  <a:lnTo>
                    <a:pt x="306161" y="2071379"/>
                  </a:lnTo>
                  <a:lnTo>
                    <a:pt x="311377" y="2093145"/>
                  </a:lnTo>
                  <a:lnTo>
                    <a:pt x="316820" y="2114683"/>
                  </a:lnTo>
                  <a:lnTo>
                    <a:pt x="322943" y="2136222"/>
                  </a:lnTo>
                  <a:lnTo>
                    <a:pt x="329066" y="2157534"/>
                  </a:lnTo>
                  <a:lnTo>
                    <a:pt x="335643" y="2178846"/>
                  </a:lnTo>
                  <a:lnTo>
                    <a:pt x="342447" y="2199931"/>
                  </a:lnTo>
                  <a:lnTo>
                    <a:pt x="349704" y="2220790"/>
                  </a:lnTo>
                  <a:lnTo>
                    <a:pt x="356961" y="2241648"/>
                  </a:lnTo>
                  <a:lnTo>
                    <a:pt x="364898" y="2262507"/>
                  </a:lnTo>
                  <a:lnTo>
                    <a:pt x="372836" y="2282912"/>
                  </a:lnTo>
                  <a:lnTo>
                    <a:pt x="381454" y="2303317"/>
                  </a:lnTo>
                  <a:lnTo>
                    <a:pt x="390072" y="2323268"/>
                  </a:lnTo>
                  <a:lnTo>
                    <a:pt x="398916" y="2343447"/>
                  </a:lnTo>
                  <a:lnTo>
                    <a:pt x="408215" y="2363625"/>
                  </a:lnTo>
                  <a:lnTo>
                    <a:pt x="417740" y="2383123"/>
                  </a:lnTo>
                  <a:lnTo>
                    <a:pt x="427491" y="2402621"/>
                  </a:lnTo>
                  <a:lnTo>
                    <a:pt x="437697" y="2422346"/>
                  </a:lnTo>
                  <a:lnTo>
                    <a:pt x="448129" y="2441391"/>
                  </a:lnTo>
                  <a:lnTo>
                    <a:pt x="458788" y="2460436"/>
                  </a:lnTo>
                  <a:lnTo>
                    <a:pt x="227466" y="2593975"/>
                  </a:lnTo>
                  <a:lnTo>
                    <a:pt x="214540" y="2571303"/>
                  </a:lnTo>
                  <a:lnTo>
                    <a:pt x="202066" y="2548177"/>
                  </a:lnTo>
                  <a:lnTo>
                    <a:pt x="190273" y="2525052"/>
                  </a:lnTo>
                  <a:lnTo>
                    <a:pt x="178254" y="2501699"/>
                  </a:lnTo>
                  <a:lnTo>
                    <a:pt x="166915" y="2478120"/>
                  </a:lnTo>
                  <a:lnTo>
                    <a:pt x="156029" y="2454314"/>
                  </a:lnTo>
                  <a:lnTo>
                    <a:pt x="145370" y="2430508"/>
                  </a:lnTo>
                  <a:lnTo>
                    <a:pt x="134938" y="2406249"/>
                  </a:lnTo>
                  <a:lnTo>
                    <a:pt x="124959" y="2381989"/>
                  </a:lnTo>
                  <a:lnTo>
                    <a:pt x="115434" y="2357277"/>
                  </a:lnTo>
                  <a:lnTo>
                    <a:pt x="106136" y="2332564"/>
                  </a:lnTo>
                  <a:lnTo>
                    <a:pt x="97291" y="2307851"/>
                  </a:lnTo>
                  <a:lnTo>
                    <a:pt x="88900" y="2282685"/>
                  </a:lnTo>
                  <a:lnTo>
                    <a:pt x="80736" y="2257519"/>
                  </a:lnTo>
                  <a:lnTo>
                    <a:pt x="73025" y="2232126"/>
                  </a:lnTo>
                  <a:lnTo>
                    <a:pt x="65541" y="2206733"/>
                  </a:lnTo>
                  <a:lnTo>
                    <a:pt x="58511" y="2180886"/>
                  </a:lnTo>
                  <a:lnTo>
                    <a:pt x="51934" y="2155040"/>
                  </a:lnTo>
                  <a:lnTo>
                    <a:pt x="45811" y="2128967"/>
                  </a:lnTo>
                  <a:lnTo>
                    <a:pt x="39688" y="2102667"/>
                  </a:lnTo>
                  <a:lnTo>
                    <a:pt x="34472" y="2076594"/>
                  </a:lnTo>
                  <a:lnTo>
                    <a:pt x="29256" y="2050067"/>
                  </a:lnTo>
                  <a:lnTo>
                    <a:pt x="24947" y="2023541"/>
                  </a:lnTo>
                  <a:lnTo>
                    <a:pt x="20411" y="1996788"/>
                  </a:lnTo>
                  <a:lnTo>
                    <a:pt x="16782" y="1969581"/>
                  </a:lnTo>
                  <a:lnTo>
                    <a:pt x="13154" y="1942601"/>
                  </a:lnTo>
                  <a:lnTo>
                    <a:pt x="10206" y="1915621"/>
                  </a:lnTo>
                  <a:lnTo>
                    <a:pt x="7711" y="1888414"/>
                  </a:lnTo>
                  <a:lnTo>
                    <a:pt x="5443" y="1861207"/>
                  </a:lnTo>
                  <a:lnTo>
                    <a:pt x="3856" y="1833547"/>
                  </a:lnTo>
                  <a:lnTo>
                    <a:pt x="2495" y="1805887"/>
                  </a:lnTo>
                  <a:lnTo>
                    <a:pt x="1588" y="1778000"/>
                  </a:lnTo>
                  <a:close/>
                  <a:moveTo>
                    <a:pt x="1736726" y="1598612"/>
                  </a:moveTo>
                  <a:lnTo>
                    <a:pt x="1743971" y="1598839"/>
                  </a:lnTo>
                  <a:lnTo>
                    <a:pt x="1750763" y="1599291"/>
                  </a:lnTo>
                  <a:lnTo>
                    <a:pt x="1757782" y="1600197"/>
                  </a:lnTo>
                  <a:lnTo>
                    <a:pt x="1764348" y="1601556"/>
                  </a:lnTo>
                  <a:lnTo>
                    <a:pt x="1771141" y="1602914"/>
                  </a:lnTo>
                  <a:lnTo>
                    <a:pt x="1777707" y="1604952"/>
                  </a:lnTo>
                  <a:lnTo>
                    <a:pt x="1784273" y="1606989"/>
                  </a:lnTo>
                  <a:lnTo>
                    <a:pt x="1790386" y="1609480"/>
                  </a:lnTo>
                  <a:lnTo>
                    <a:pt x="1796499" y="1612423"/>
                  </a:lnTo>
                  <a:lnTo>
                    <a:pt x="1802612" y="1615367"/>
                  </a:lnTo>
                  <a:lnTo>
                    <a:pt x="1808273" y="1618537"/>
                  </a:lnTo>
                  <a:lnTo>
                    <a:pt x="1813933" y="1622386"/>
                  </a:lnTo>
                  <a:lnTo>
                    <a:pt x="1819367" y="1626008"/>
                  </a:lnTo>
                  <a:lnTo>
                    <a:pt x="1824574" y="1630310"/>
                  </a:lnTo>
                  <a:lnTo>
                    <a:pt x="1829555" y="1634612"/>
                  </a:lnTo>
                  <a:lnTo>
                    <a:pt x="1834310" y="1639140"/>
                  </a:lnTo>
                  <a:lnTo>
                    <a:pt x="1838838" y="1643895"/>
                  </a:lnTo>
                  <a:lnTo>
                    <a:pt x="1843140" y="1649102"/>
                  </a:lnTo>
                  <a:lnTo>
                    <a:pt x="1847216" y="1654310"/>
                  </a:lnTo>
                  <a:lnTo>
                    <a:pt x="1851291" y="1659744"/>
                  </a:lnTo>
                  <a:lnTo>
                    <a:pt x="1854687" y="1665178"/>
                  </a:lnTo>
                  <a:lnTo>
                    <a:pt x="1858310" y="1671065"/>
                  </a:lnTo>
                  <a:lnTo>
                    <a:pt x="1861253" y="1676951"/>
                  </a:lnTo>
                  <a:lnTo>
                    <a:pt x="1863970" y="1682838"/>
                  </a:lnTo>
                  <a:lnTo>
                    <a:pt x="1866461" y="1689404"/>
                  </a:lnTo>
                  <a:lnTo>
                    <a:pt x="1868725" y="1695744"/>
                  </a:lnTo>
                  <a:lnTo>
                    <a:pt x="1870310" y="1702310"/>
                  </a:lnTo>
                  <a:lnTo>
                    <a:pt x="1872121" y="1708876"/>
                  </a:lnTo>
                  <a:lnTo>
                    <a:pt x="1873253" y="1715895"/>
                  </a:lnTo>
                  <a:lnTo>
                    <a:pt x="1874159" y="1722687"/>
                  </a:lnTo>
                  <a:lnTo>
                    <a:pt x="1874612" y="1729706"/>
                  </a:lnTo>
                  <a:lnTo>
                    <a:pt x="1874838" y="1736951"/>
                  </a:lnTo>
                  <a:lnTo>
                    <a:pt x="1874612" y="1743744"/>
                  </a:lnTo>
                  <a:lnTo>
                    <a:pt x="1874159" y="1750989"/>
                  </a:lnTo>
                  <a:lnTo>
                    <a:pt x="1873253" y="1757781"/>
                  </a:lnTo>
                  <a:lnTo>
                    <a:pt x="1872121" y="1764574"/>
                  </a:lnTo>
                  <a:lnTo>
                    <a:pt x="1870310" y="1771366"/>
                  </a:lnTo>
                  <a:lnTo>
                    <a:pt x="1868725" y="1777706"/>
                  </a:lnTo>
                  <a:lnTo>
                    <a:pt x="1866461" y="1784272"/>
                  </a:lnTo>
                  <a:lnTo>
                    <a:pt x="1863970" y="1790611"/>
                  </a:lnTo>
                  <a:lnTo>
                    <a:pt x="1861253" y="1796498"/>
                  </a:lnTo>
                  <a:lnTo>
                    <a:pt x="1858310" y="1802385"/>
                  </a:lnTo>
                  <a:lnTo>
                    <a:pt x="1854687" y="1808498"/>
                  </a:lnTo>
                  <a:lnTo>
                    <a:pt x="1851291" y="1813932"/>
                  </a:lnTo>
                  <a:lnTo>
                    <a:pt x="1847216" y="1819366"/>
                  </a:lnTo>
                  <a:lnTo>
                    <a:pt x="1843140" y="1824573"/>
                  </a:lnTo>
                  <a:lnTo>
                    <a:pt x="1838838" y="1829781"/>
                  </a:lnTo>
                  <a:lnTo>
                    <a:pt x="1834310" y="1834309"/>
                  </a:lnTo>
                  <a:lnTo>
                    <a:pt x="1829555" y="1838837"/>
                  </a:lnTo>
                  <a:lnTo>
                    <a:pt x="1824574" y="1843366"/>
                  </a:lnTo>
                  <a:lnTo>
                    <a:pt x="1819367" y="1847215"/>
                  </a:lnTo>
                  <a:lnTo>
                    <a:pt x="1813933" y="1851290"/>
                  </a:lnTo>
                  <a:lnTo>
                    <a:pt x="1808273" y="1854913"/>
                  </a:lnTo>
                  <a:lnTo>
                    <a:pt x="1802612" y="1858083"/>
                  </a:lnTo>
                  <a:lnTo>
                    <a:pt x="1796499" y="1861252"/>
                  </a:lnTo>
                  <a:lnTo>
                    <a:pt x="1790386" y="1864196"/>
                  </a:lnTo>
                  <a:lnTo>
                    <a:pt x="1784273" y="1866686"/>
                  </a:lnTo>
                  <a:lnTo>
                    <a:pt x="1777707" y="1868498"/>
                  </a:lnTo>
                  <a:lnTo>
                    <a:pt x="1771141" y="1870535"/>
                  </a:lnTo>
                  <a:lnTo>
                    <a:pt x="1764348" y="1872120"/>
                  </a:lnTo>
                  <a:lnTo>
                    <a:pt x="1757782" y="1873252"/>
                  </a:lnTo>
                  <a:lnTo>
                    <a:pt x="1750763" y="1874158"/>
                  </a:lnTo>
                  <a:lnTo>
                    <a:pt x="1743971" y="1874837"/>
                  </a:lnTo>
                  <a:lnTo>
                    <a:pt x="1736726" y="1874837"/>
                  </a:lnTo>
                  <a:lnTo>
                    <a:pt x="1729481" y="1874837"/>
                  </a:lnTo>
                  <a:lnTo>
                    <a:pt x="1722688" y="1874158"/>
                  </a:lnTo>
                  <a:lnTo>
                    <a:pt x="1715669" y="1873252"/>
                  </a:lnTo>
                  <a:lnTo>
                    <a:pt x="1708877" y="1872120"/>
                  </a:lnTo>
                  <a:lnTo>
                    <a:pt x="1702311" y="1870535"/>
                  </a:lnTo>
                  <a:lnTo>
                    <a:pt x="1695518" y="1868498"/>
                  </a:lnTo>
                  <a:lnTo>
                    <a:pt x="1689179" y="1866686"/>
                  </a:lnTo>
                  <a:lnTo>
                    <a:pt x="1683066" y="1864196"/>
                  </a:lnTo>
                  <a:lnTo>
                    <a:pt x="1676726" y="1861252"/>
                  </a:lnTo>
                  <a:lnTo>
                    <a:pt x="1670839" y="1858083"/>
                  </a:lnTo>
                  <a:lnTo>
                    <a:pt x="1665179" y="1854913"/>
                  </a:lnTo>
                  <a:lnTo>
                    <a:pt x="1659519" y="1851290"/>
                  </a:lnTo>
                  <a:lnTo>
                    <a:pt x="1654085" y="1847215"/>
                  </a:lnTo>
                  <a:lnTo>
                    <a:pt x="1648877" y="1843366"/>
                  </a:lnTo>
                  <a:lnTo>
                    <a:pt x="1643896" y="1838837"/>
                  </a:lnTo>
                  <a:lnTo>
                    <a:pt x="1638915" y="1834309"/>
                  </a:lnTo>
                  <a:lnTo>
                    <a:pt x="1634387" y="1829781"/>
                  </a:lnTo>
                  <a:lnTo>
                    <a:pt x="1630085" y="1824573"/>
                  </a:lnTo>
                  <a:lnTo>
                    <a:pt x="1626009" y="1819366"/>
                  </a:lnTo>
                  <a:lnTo>
                    <a:pt x="1622160" y="1813932"/>
                  </a:lnTo>
                  <a:lnTo>
                    <a:pt x="1618538" y="1808498"/>
                  </a:lnTo>
                  <a:lnTo>
                    <a:pt x="1615141" y="1802385"/>
                  </a:lnTo>
                  <a:lnTo>
                    <a:pt x="1612198" y="1796498"/>
                  </a:lnTo>
                  <a:lnTo>
                    <a:pt x="1609481" y="1790611"/>
                  </a:lnTo>
                  <a:lnTo>
                    <a:pt x="1606991" y="1784272"/>
                  </a:lnTo>
                  <a:lnTo>
                    <a:pt x="1604726" y="1777706"/>
                  </a:lnTo>
                  <a:lnTo>
                    <a:pt x="1602915" y="1771366"/>
                  </a:lnTo>
                  <a:lnTo>
                    <a:pt x="1601330" y="1764574"/>
                  </a:lnTo>
                  <a:lnTo>
                    <a:pt x="1599972" y="1757781"/>
                  </a:lnTo>
                  <a:lnTo>
                    <a:pt x="1599292" y="1750989"/>
                  </a:lnTo>
                  <a:lnTo>
                    <a:pt x="1598840" y="1743744"/>
                  </a:lnTo>
                  <a:lnTo>
                    <a:pt x="1598613" y="1736951"/>
                  </a:lnTo>
                  <a:lnTo>
                    <a:pt x="1598840" y="1729706"/>
                  </a:lnTo>
                  <a:lnTo>
                    <a:pt x="1599292" y="1722687"/>
                  </a:lnTo>
                  <a:lnTo>
                    <a:pt x="1599972" y="1715895"/>
                  </a:lnTo>
                  <a:lnTo>
                    <a:pt x="1601330" y="1708876"/>
                  </a:lnTo>
                  <a:lnTo>
                    <a:pt x="1602915" y="1702310"/>
                  </a:lnTo>
                  <a:lnTo>
                    <a:pt x="1604726" y="1695744"/>
                  </a:lnTo>
                  <a:lnTo>
                    <a:pt x="1606991" y="1689404"/>
                  </a:lnTo>
                  <a:lnTo>
                    <a:pt x="1609481" y="1682838"/>
                  </a:lnTo>
                  <a:lnTo>
                    <a:pt x="1612198" y="1676951"/>
                  </a:lnTo>
                  <a:lnTo>
                    <a:pt x="1615141" y="1671065"/>
                  </a:lnTo>
                  <a:lnTo>
                    <a:pt x="1618538" y="1665178"/>
                  </a:lnTo>
                  <a:lnTo>
                    <a:pt x="1622160" y="1659744"/>
                  </a:lnTo>
                  <a:lnTo>
                    <a:pt x="1626009" y="1654310"/>
                  </a:lnTo>
                  <a:lnTo>
                    <a:pt x="1630085" y="1649102"/>
                  </a:lnTo>
                  <a:lnTo>
                    <a:pt x="1634387" y="1643895"/>
                  </a:lnTo>
                  <a:lnTo>
                    <a:pt x="1638915" y="1639140"/>
                  </a:lnTo>
                  <a:lnTo>
                    <a:pt x="1643896" y="1634612"/>
                  </a:lnTo>
                  <a:lnTo>
                    <a:pt x="1648877" y="1630310"/>
                  </a:lnTo>
                  <a:lnTo>
                    <a:pt x="1654085" y="1626008"/>
                  </a:lnTo>
                  <a:lnTo>
                    <a:pt x="1659519" y="1622386"/>
                  </a:lnTo>
                  <a:lnTo>
                    <a:pt x="1665179" y="1618537"/>
                  </a:lnTo>
                  <a:lnTo>
                    <a:pt x="1670839" y="1615367"/>
                  </a:lnTo>
                  <a:lnTo>
                    <a:pt x="1676726" y="1612423"/>
                  </a:lnTo>
                  <a:lnTo>
                    <a:pt x="1683066" y="1609480"/>
                  </a:lnTo>
                  <a:lnTo>
                    <a:pt x="1689179" y="1606989"/>
                  </a:lnTo>
                  <a:lnTo>
                    <a:pt x="1695518" y="1604952"/>
                  </a:lnTo>
                  <a:lnTo>
                    <a:pt x="1702311" y="1602914"/>
                  </a:lnTo>
                  <a:lnTo>
                    <a:pt x="1708877" y="1601556"/>
                  </a:lnTo>
                  <a:lnTo>
                    <a:pt x="1715669" y="1600197"/>
                  </a:lnTo>
                  <a:lnTo>
                    <a:pt x="1722688" y="1599291"/>
                  </a:lnTo>
                  <a:lnTo>
                    <a:pt x="1729481" y="1598839"/>
                  </a:lnTo>
                  <a:lnTo>
                    <a:pt x="1736726" y="1598612"/>
                  </a:lnTo>
                  <a:close/>
                  <a:moveTo>
                    <a:pt x="2282232" y="1468437"/>
                  </a:moveTo>
                  <a:lnTo>
                    <a:pt x="2289051" y="1483100"/>
                  </a:lnTo>
                  <a:lnTo>
                    <a:pt x="2295870" y="1497989"/>
                  </a:lnTo>
                  <a:lnTo>
                    <a:pt x="2302234" y="1512879"/>
                  </a:lnTo>
                  <a:lnTo>
                    <a:pt x="2307916" y="1528219"/>
                  </a:lnTo>
                  <a:lnTo>
                    <a:pt x="2313371" y="1543785"/>
                  </a:lnTo>
                  <a:lnTo>
                    <a:pt x="2318599" y="1559576"/>
                  </a:lnTo>
                  <a:lnTo>
                    <a:pt x="2323145" y="1575593"/>
                  </a:lnTo>
                  <a:lnTo>
                    <a:pt x="2327236" y="1591610"/>
                  </a:lnTo>
                  <a:lnTo>
                    <a:pt x="2331328" y="1607853"/>
                  </a:lnTo>
                  <a:lnTo>
                    <a:pt x="2334510" y="1624096"/>
                  </a:lnTo>
                  <a:lnTo>
                    <a:pt x="2337465" y="1640790"/>
                  </a:lnTo>
                  <a:lnTo>
                    <a:pt x="2339738" y="1657483"/>
                  </a:lnTo>
                  <a:lnTo>
                    <a:pt x="2341783" y="1674177"/>
                  </a:lnTo>
                  <a:lnTo>
                    <a:pt x="2343147" y="1691322"/>
                  </a:lnTo>
                  <a:lnTo>
                    <a:pt x="2344284" y="1708467"/>
                  </a:lnTo>
                  <a:lnTo>
                    <a:pt x="2344738" y="1725612"/>
                  </a:lnTo>
                  <a:lnTo>
                    <a:pt x="1952199" y="1725612"/>
                  </a:lnTo>
                  <a:lnTo>
                    <a:pt x="1951745" y="1717717"/>
                  </a:lnTo>
                  <a:lnTo>
                    <a:pt x="1950608" y="1709821"/>
                  </a:lnTo>
                  <a:lnTo>
                    <a:pt x="1949699" y="1701925"/>
                  </a:lnTo>
                  <a:lnTo>
                    <a:pt x="1948108" y="1694255"/>
                  </a:lnTo>
                  <a:lnTo>
                    <a:pt x="1946744" y="1686585"/>
                  </a:lnTo>
                  <a:lnTo>
                    <a:pt x="1944698" y="1678915"/>
                  </a:lnTo>
                  <a:lnTo>
                    <a:pt x="1942425" y="1671470"/>
                  </a:lnTo>
                  <a:lnTo>
                    <a:pt x="1939925" y="1664477"/>
                  </a:lnTo>
                  <a:lnTo>
                    <a:pt x="2282232" y="1468437"/>
                  </a:lnTo>
                  <a:close/>
                  <a:moveTo>
                    <a:pt x="1192596" y="1468437"/>
                  </a:moveTo>
                  <a:lnTo>
                    <a:pt x="1533525" y="1664251"/>
                  </a:lnTo>
                  <a:lnTo>
                    <a:pt x="1531259" y="1671470"/>
                  </a:lnTo>
                  <a:lnTo>
                    <a:pt x="1528994" y="1678915"/>
                  </a:lnTo>
                  <a:lnTo>
                    <a:pt x="1526955" y="1686585"/>
                  </a:lnTo>
                  <a:lnTo>
                    <a:pt x="1525370" y="1694255"/>
                  </a:lnTo>
                  <a:lnTo>
                    <a:pt x="1524010" y="1701925"/>
                  </a:lnTo>
                  <a:lnTo>
                    <a:pt x="1522878" y="1709821"/>
                  </a:lnTo>
                  <a:lnTo>
                    <a:pt x="1521972" y="1717717"/>
                  </a:lnTo>
                  <a:lnTo>
                    <a:pt x="1521519" y="1725612"/>
                  </a:lnTo>
                  <a:lnTo>
                    <a:pt x="1130300" y="1725612"/>
                  </a:lnTo>
                  <a:lnTo>
                    <a:pt x="1130753" y="1708242"/>
                  </a:lnTo>
                  <a:lnTo>
                    <a:pt x="1131659" y="1691322"/>
                  </a:lnTo>
                  <a:lnTo>
                    <a:pt x="1133245" y="1674177"/>
                  </a:lnTo>
                  <a:lnTo>
                    <a:pt x="1135283" y="1657483"/>
                  </a:lnTo>
                  <a:lnTo>
                    <a:pt x="1137322" y="1640790"/>
                  </a:lnTo>
                  <a:lnTo>
                    <a:pt x="1140494" y="1624096"/>
                  </a:lnTo>
                  <a:lnTo>
                    <a:pt x="1143665" y="1607627"/>
                  </a:lnTo>
                  <a:lnTo>
                    <a:pt x="1147290" y="1591610"/>
                  </a:lnTo>
                  <a:lnTo>
                    <a:pt x="1151594" y="1575368"/>
                  </a:lnTo>
                  <a:lnTo>
                    <a:pt x="1156351" y="1559576"/>
                  </a:lnTo>
                  <a:lnTo>
                    <a:pt x="1161108" y="1543785"/>
                  </a:lnTo>
                  <a:lnTo>
                    <a:pt x="1166998" y="1528219"/>
                  </a:lnTo>
                  <a:lnTo>
                    <a:pt x="1172661" y="1512879"/>
                  </a:lnTo>
                  <a:lnTo>
                    <a:pt x="1179004" y="1497989"/>
                  </a:lnTo>
                  <a:lnTo>
                    <a:pt x="1185800" y="1483100"/>
                  </a:lnTo>
                  <a:lnTo>
                    <a:pt x="1192596" y="1468437"/>
                  </a:lnTo>
                  <a:close/>
                  <a:moveTo>
                    <a:pt x="2069990" y="1228725"/>
                  </a:moveTo>
                  <a:lnTo>
                    <a:pt x="2084059" y="1238222"/>
                  </a:lnTo>
                  <a:lnTo>
                    <a:pt x="2097901" y="1248172"/>
                  </a:lnTo>
                  <a:lnTo>
                    <a:pt x="2111516" y="1258574"/>
                  </a:lnTo>
                  <a:lnTo>
                    <a:pt x="2124677" y="1269202"/>
                  </a:lnTo>
                  <a:lnTo>
                    <a:pt x="2137612" y="1280056"/>
                  </a:lnTo>
                  <a:lnTo>
                    <a:pt x="2150319" y="1291362"/>
                  </a:lnTo>
                  <a:lnTo>
                    <a:pt x="2162346" y="1302894"/>
                  </a:lnTo>
                  <a:lnTo>
                    <a:pt x="2174600" y="1315105"/>
                  </a:lnTo>
                  <a:lnTo>
                    <a:pt x="2186172" y="1327542"/>
                  </a:lnTo>
                  <a:lnTo>
                    <a:pt x="2197518" y="1339979"/>
                  </a:lnTo>
                  <a:lnTo>
                    <a:pt x="2208411" y="1352868"/>
                  </a:lnTo>
                  <a:lnTo>
                    <a:pt x="2219076" y="1366210"/>
                  </a:lnTo>
                  <a:lnTo>
                    <a:pt x="2229287" y="1379778"/>
                  </a:lnTo>
                  <a:lnTo>
                    <a:pt x="2239045" y="1393797"/>
                  </a:lnTo>
                  <a:lnTo>
                    <a:pt x="2248575" y="1407817"/>
                  </a:lnTo>
                  <a:lnTo>
                    <a:pt x="2257425" y="1422063"/>
                  </a:lnTo>
                  <a:lnTo>
                    <a:pt x="1918180" y="1617663"/>
                  </a:lnTo>
                  <a:lnTo>
                    <a:pt x="1913188" y="1610879"/>
                  </a:lnTo>
                  <a:lnTo>
                    <a:pt x="1908196" y="1604096"/>
                  </a:lnTo>
                  <a:lnTo>
                    <a:pt x="1902977" y="1597311"/>
                  </a:lnTo>
                  <a:lnTo>
                    <a:pt x="1897531" y="1591206"/>
                  </a:lnTo>
                  <a:lnTo>
                    <a:pt x="1891858" y="1585327"/>
                  </a:lnTo>
                  <a:lnTo>
                    <a:pt x="1885958" y="1579447"/>
                  </a:lnTo>
                  <a:lnTo>
                    <a:pt x="1879604" y="1573794"/>
                  </a:lnTo>
                  <a:lnTo>
                    <a:pt x="1873250" y="1568593"/>
                  </a:lnTo>
                  <a:lnTo>
                    <a:pt x="2069990" y="1228725"/>
                  </a:lnTo>
                  <a:close/>
                  <a:moveTo>
                    <a:pt x="1405048" y="1228725"/>
                  </a:moveTo>
                  <a:lnTo>
                    <a:pt x="1601788" y="1568593"/>
                  </a:lnTo>
                  <a:lnTo>
                    <a:pt x="1595207" y="1573794"/>
                  </a:lnTo>
                  <a:lnTo>
                    <a:pt x="1589080" y="1579447"/>
                  </a:lnTo>
                  <a:lnTo>
                    <a:pt x="1583180" y="1585101"/>
                  </a:lnTo>
                  <a:lnTo>
                    <a:pt x="1577507" y="1591206"/>
                  </a:lnTo>
                  <a:lnTo>
                    <a:pt x="1572061" y="1597311"/>
                  </a:lnTo>
                  <a:lnTo>
                    <a:pt x="1566842" y="1604096"/>
                  </a:lnTo>
                  <a:lnTo>
                    <a:pt x="1561850" y="1610879"/>
                  </a:lnTo>
                  <a:lnTo>
                    <a:pt x="1557085" y="1617663"/>
                  </a:lnTo>
                  <a:lnTo>
                    <a:pt x="1217613" y="1422063"/>
                  </a:lnTo>
                  <a:lnTo>
                    <a:pt x="1226463" y="1407817"/>
                  </a:lnTo>
                  <a:lnTo>
                    <a:pt x="1235993" y="1393797"/>
                  </a:lnTo>
                  <a:lnTo>
                    <a:pt x="1245751" y="1379778"/>
                  </a:lnTo>
                  <a:lnTo>
                    <a:pt x="1255962" y="1366210"/>
                  </a:lnTo>
                  <a:lnTo>
                    <a:pt x="1266627" y="1352868"/>
                  </a:lnTo>
                  <a:lnTo>
                    <a:pt x="1277520" y="1339979"/>
                  </a:lnTo>
                  <a:lnTo>
                    <a:pt x="1288639" y="1327542"/>
                  </a:lnTo>
                  <a:lnTo>
                    <a:pt x="1300438" y="1315105"/>
                  </a:lnTo>
                  <a:lnTo>
                    <a:pt x="1312238" y="1302894"/>
                  </a:lnTo>
                  <a:lnTo>
                    <a:pt x="1324719" y="1291362"/>
                  </a:lnTo>
                  <a:lnTo>
                    <a:pt x="1337426" y="1280056"/>
                  </a:lnTo>
                  <a:lnTo>
                    <a:pt x="1350134" y="1269202"/>
                  </a:lnTo>
                  <a:lnTo>
                    <a:pt x="1363295" y="1258574"/>
                  </a:lnTo>
                  <a:lnTo>
                    <a:pt x="1377137" y="1248172"/>
                  </a:lnTo>
                  <a:lnTo>
                    <a:pt x="1390979" y="1238222"/>
                  </a:lnTo>
                  <a:lnTo>
                    <a:pt x="1405048" y="1228725"/>
                  </a:lnTo>
                  <a:close/>
                  <a:moveTo>
                    <a:pt x="1763713" y="1128712"/>
                  </a:moveTo>
                  <a:lnTo>
                    <a:pt x="1781176" y="1129848"/>
                  </a:lnTo>
                  <a:lnTo>
                    <a:pt x="1798638" y="1131438"/>
                  </a:lnTo>
                  <a:lnTo>
                    <a:pt x="1816101" y="1133482"/>
                  </a:lnTo>
                  <a:lnTo>
                    <a:pt x="1833337" y="1135981"/>
                  </a:lnTo>
                  <a:lnTo>
                    <a:pt x="1850346" y="1138707"/>
                  </a:lnTo>
                  <a:lnTo>
                    <a:pt x="1867355" y="1142114"/>
                  </a:lnTo>
                  <a:lnTo>
                    <a:pt x="1884137" y="1146203"/>
                  </a:lnTo>
                  <a:lnTo>
                    <a:pt x="1900465" y="1150519"/>
                  </a:lnTo>
                  <a:lnTo>
                    <a:pt x="1916794" y="1155290"/>
                  </a:lnTo>
                  <a:lnTo>
                    <a:pt x="1933122" y="1160514"/>
                  </a:lnTo>
                  <a:lnTo>
                    <a:pt x="1948998" y="1166193"/>
                  </a:lnTo>
                  <a:lnTo>
                    <a:pt x="1964873" y="1172554"/>
                  </a:lnTo>
                  <a:lnTo>
                    <a:pt x="1980294" y="1178914"/>
                  </a:lnTo>
                  <a:lnTo>
                    <a:pt x="1995715" y="1185956"/>
                  </a:lnTo>
                  <a:lnTo>
                    <a:pt x="2010683" y="1193225"/>
                  </a:lnTo>
                  <a:lnTo>
                    <a:pt x="2025651" y="1200949"/>
                  </a:lnTo>
                  <a:lnTo>
                    <a:pt x="1829481" y="1541462"/>
                  </a:lnTo>
                  <a:lnTo>
                    <a:pt x="1821997" y="1538054"/>
                  </a:lnTo>
                  <a:lnTo>
                    <a:pt x="1814060" y="1534874"/>
                  </a:lnTo>
                  <a:lnTo>
                    <a:pt x="1805669" y="1531921"/>
                  </a:lnTo>
                  <a:lnTo>
                    <a:pt x="1797504" y="1529422"/>
                  </a:lnTo>
                  <a:lnTo>
                    <a:pt x="1789113" y="1527151"/>
                  </a:lnTo>
                  <a:lnTo>
                    <a:pt x="1780722" y="1525106"/>
                  </a:lnTo>
                  <a:lnTo>
                    <a:pt x="1772331" y="1523516"/>
                  </a:lnTo>
                  <a:lnTo>
                    <a:pt x="1763713" y="1522380"/>
                  </a:lnTo>
                  <a:lnTo>
                    <a:pt x="1763713" y="1128712"/>
                  </a:lnTo>
                  <a:close/>
                  <a:moveTo>
                    <a:pt x="1711326" y="1128712"/>
                  </a:moveTo>
                  <a:lnTo>
                    <a:pt x="1711326" y="1522380"/>
                  </a:lnTo>
                  <a:lnTo>
                    <a:pt x="1702489" y="1523516"/>
                  </a:lnTo>
                  <a:lnTo>
                    <a:pt x="1694105" y="1525106"/>
                  </a:lnTo>
                  <a:lnTo>
                    <a:pt x="1685722" y="1527151"/>
                  </a:lnTo>
                  <a:lnTo>
                    <a:pt x="1677111" y="1529422"/>
                  </a:lnTo>
                  <a:lnTo>
                    <a:pt x="1668954" y="1531921"/>
                  </a:lnTo>
                  <a:lnTo>
                    <a:pt x="1661023" y="1534874"/>
                  </a:lnTo>
                  <a:lnTo>
                    <a:pt x="1653093" y="1538054"/>
                  </a:lnTo>
                  <a:lnTo>
                    <a:pt x="1645162" y="1541462"/>
                  </a:lnTo>
                  <a:lnTo>
                    <a:pt x="1449388" y="1200949"/>
                  </a:lnTo>
                  <a:lnTo>
                    <a:pt x="1464116" y="1193225"/>
                  </a:lnTo>
                  <a:lnTo>
                    <a:pt x="1479298" y="1185956"/>
                  </a:lnTo>
                  <a:lnTo>
                    <a:pt x="1494706" y="1178914"/>
                  </a:lnTo>
                  <a:lnTo>
                    <a:pt x="1510340" y="1172554"/>
                  </a:lnTo>
                  <a:lnTo>
                    <a:pt x="1525749" y="1166193"/>
                  </a:lnTo>
                  <a:lnTo>
                    <a:pt x="1542063" y="1160514"/>
                  </a:lnTo>
                  <a:lnTo>
                    <a:pt x="1558151" y="1155290"/>
                  </a:lnTo>
                  <a:lnTo>
                    <a:pt x="1574465" y="1150519"/>
                  </a:lnTo>
                  <a:lnTo>
                    <a:pt x="1591006" y="1146203"/>
                  </a:lnTo>
                  <a:lnTo>
                    <a:pt x="1607548" y="1142114"/>
                  </a:lnTo>
                  <a:lnTo>
                    <a:pt x="1624542" y="1138707"/>
                  </a:lnTo>
                  <a:lnTo>
                    <a:pt x="1641537" y="1135981"/>
                  </a:lnTo>
                  <a:lnTo>
                    <a:pt x="1658757" y="1133482"/>
                  </a:lnTo>
                  <a:lnTo>
                    <a:pt x="1676205" y="1131438"/>
                  </a:lnTo>
                  <a:lnTo>
                    <a:pt x="1693426" y="1129848"/>
                  </a:lnTo>
                  <a:lnTo>
                    <a:pt x="1711326" y="1128712"/>
                  </a:lnTo>
                  <a:close/>
                  <a:moveTo>
                    <a:pt x="2894521" y="1114425"/>
                  </a:moveTo>
                  <a:lnTo>
                    <a:pt x="2903576" y="1131622"/>
                  </a:lnTo>
                  <a:lnTo>
                    <a:pt x="2912179" y="1148820"/>
                  </a:lnTo>
                  <a:lnTo>
                    <a:pt x="2921007" y="1166470"/>
                  </a:lnTo>
                  <a:lnTo>
                    <a:pt x="2929383" y="1184120"/>
                  </a:lnTo>
                  <a:lnTo>
                    <a:pt x="2937533" y="1201770"/>
                  </a:lnTo>
                  <a:lnTo>
                    <a:pt x="2945230" y="1219646"/>
                  </a:lnTo>
                  <a:lnTo>
                    <a:pt x="2952927" y="1237749"/>
                  </a:lnTo>
                  <a:lnTo>
                    <a:pt x="2960171" y="1255851"/>
                  </a:lnTo>
                  <a:lnTo>
                    <a:pt x="2967189" y="1274180"/>
                  </a:lnTo>
                  <a:lnTo>
                    <a:pt x="2974207" y="1292283"/>
                  </a:lnTo>
                  <a:lnTo>
                    <a:pt x="2980545" y="1310838"/>
                  </a:lnTo>
                  <a:lnTo>
                    <a:pt x="2986658" y="1329845"/>
                  </a:lnTo>
                  <a:lnTo>
                    <a:pt x="2992770" y="1348627"/>
                  </a:lnTo>
                  <a:lnTo>
                    <a:pt x="2998430" y="1367408"/>
                  </a:lnTo>
                  <a:lnTo>
                    <a:pt x="3003863" y="1386416"/>
                  </a:lnTo>
                  <a:lnTo>
                    <a:pt x="3009069" y="1405650"/>
                  </a:lnTo>
                  <a:lnTo>
                    <a:pt x="3013597" y="1424658"/>
                  </a:lnTo>
                  <a:lnTo>
                    <a:pt x="3018351" y="1444344"/>
                  </a:lnTo>
                  <a:lnTo>
                    <a:pt x="3022652" y="1463578"/>
                  </a:lnTo>
                  <a:lnTo>
                    <a:pt x="3026501" y="1483265"/>
                  </a:lnTo>
                  <a:lnTo>
                    <a:pt x="3030349" y="1502951"/>
                  </a:lnTo>
                  <a:lnTo>
                    <a:pt x="3033745" y="1522638"/>
                  </a:lnTo>
                  <a:lnTo>
                    <a:pt x="3036688" y="1542777"/>
                  </a:lnTo>
                  <a:lnTo>
                    <a:pt x="3039631" y="1562463"/>
                  </a:lnTo>
                  <a:lnTo>
                    <a:pt x="3042121" y="1582603"/>
                  </a:lnTo>
                  <a:lnTo>
                    <a:pt x="3044385" y="1602968"/>
                  </a:lnTo>
                  <a:lnTo>
                    <a:pt x="3046196" y="1623107"/>
                  </a:lnTo>
                  <a:lnTo>
                    <a:pt x="3047781" y="1643473"/>
                  </a:lnTo>
                  <a:lnTo>
                    <a:pt x="3049139" y="1664064"/>
                  </a:lnTo>
                  <a:lnTo>
                    <a:pt x="3050044" y="1684430"/>
                  </a:lnTo>
                  <a:lnTo>
                    <a:pt x="3050497" y="1705022"/>
                  </a:lnTo>
                  <a:lnTo>
                    <a:pt x="3051176" y="1725613"/>
                  </a:lnTo>
                  <a:lnTo>
                    <a:pt x="2501071" y="1725613"/>
                  </a:lnTo>
                  <a:lnTo>
                    <a:pt x="2500619" y="1714525"/>
                  </a:lnTo>
                  <a:lnTo>
                    <a:pt x="2500166" y="1702985"/>
                  </a:lnTo>
                  <a:lnTo>
                    <a:pt x="2499713" y="1691897"/>
                  </a:lnTo>
                  <a:lnTo>
                    <a:pt x="2499034" y="1680809"/>
                  </a:lnTo>
                  <a:lnTo>
                    <a:pt x="2498355" y="1669722"/>
                  </a:lnTo>
                  <a:lnTo>
                    <a:pt x="2497223" y="1658634"/>
                  </a:lnTo>
                  <a:lnTo>
                    <a:pt x="2496091" y="1647320"/>
                  </a:lnTo>
                  <a:lnTo>
                    <a:pt x="2494506" y="1636458"/>
                  </a:lnTo>
                  <a:lnTo>
                    <a:pt x="2493148" y="1625370"/>
                  </a:lnTo>
                  <a:lnTo>
                    <a:pt x="2491337" y="1614509"/>
                  </a:lnTo>
                  <a:lnTo>
                    <a:pt x="2489526" y="1603873"/>
                  </a:lnTo>
                  <a:lnTo>
                    <a:pt x="2487715" y="1593012"/>
                  </a:lnTo>
                  <a:lnTo>
                    <a:pt x="2485451" y="1582150"/>
                  </a:lnTo>
                  <a:lnTo>
                    <a:pt x="2483187" y="1571515"/>
                  </a:lnTo>
                  <a:lnTo>
                    <a:pt x="2480697" y="1560879"/>
                  </a:lnTo>
                  <a:lnTo>
                    <a:pt x="2478207" y="1550471"/>
                  </a:lnTo>
                  <a:lnTo>
                    <a:pt x="2475490" y="1539835"/>
                  </a:lnTo>
                  <a:lnTo>
                    <a:pt x="2472547" y="1529426"/>
                  </a:lnTo>
                  <a:lnTo>
                    <a:pt x="2469604" y="1519017"/>
                  </a:lnTo>
                  <a:lnTo>
                    <a:pt x="2466435" y="1508608"/>
                  </a:lnTo>
                  <a:lnTo>
                    <a:pt x="2463039" y="1498199"/>
                  </a:lnTo>
                  <a:lnTo>
                    <a:pt x="2459644" y="1488017"/>
                  </a:lnTo>
                  <a:lnTo>
                    <a:pt x="2456248" y="1477834"/>
                  </a:lnTo>
                  <a:lnTo>
                    <a:pt x="2452399" y="1467878"/>
                  </a:lnTo>
                  <a:lnTo>
                    <a:pt x="2448551" y="1457921"/>
                  </a:lnTo>
                  <a:lnTo>
                    <a:pt x="2444476" y="1447965"/>
                  </a:lnTo>
                  <a:lnTo>
                    <a:pt x="2440401" y="1438008"/>
                  </a:lnTo>
                  <a:lnTo>
                    <a:pt x="2436100" y="1428278"/>
                  </a:lnTo>
                  <a:lnTo>
                    <a:pt x="2431572" y="1418548"/>
                  </a:lnTo>
                  <a:lnTo>
                    <a:pt x="2427271" y="1408818"/>
                  </a:lnTo>
                  <a:lnTo>
                    <a:pt x="2422517" y="1399314"/>
                  </a:lnTo>
                  <a:lnTo>
                    <a:pt x="2417763" y="1389584"/>
                  </a:lnTo>
                  <a:lnTo>
                    <a:pt x="2894521" y="1114425"/>
                  </a:lnTo>
                  <a:close/>
                  <a:moveTo>
                    <a:pt x="579379" y="1114425"/>
                  </a:moveTo>
                  <a:lnTo>
                    <a:pt x="1057275" y="1389584"/>
                  </a:lnTo>
                  <a:lnTo>
                    <a:pt x="1052734" y="1399314"/>
                  </a:lnTo>
                  <a:lnTo>
                    <a:pt x="1047967" y="1408592"/>
                  </a:lnTo>
                  <a:lnTo>
                    <a:pt x="1043426" y="1418548"/>
                  </a:lnTo>
                  <a:lnTo>
                    <a:pt x="1039112" y="1428278"/>
                  </a:lnTo>
                  <a:lnTo>
                    <a:pt x="1034799" y="1438008"/>
                  </a:lnTo>
                  <a:lnTo>
                    <a:pt x="1030485" y="1447738"/>
                  </a:lnTo>
                  <a:lnTo>
                    <a:pt x="1026626" y="1457921"/>
                  </a:lnTo>
                  <a:lnTo>
                    <a:pt x="1022539" y="1467878"/>
                  </a:lnTo>
                  <a:lnTo>
                    <a:pt x="1018907" y="1477834"/>
                  </a:lnTo>
                  <a:lnTo>
                    <a:pt x="1015501" y="1488017"/>
                  </a:lnTo>
                  <a:lnTo>
                    <a:pt x="1011869" y="1498199"/>
                  </a:lnTo>
                  <a:lnTo>
                    <a:pt x="1008691" y="1508608"/>
                  </a:lnTo>
                  <a:lnTo>
                    <a:pt x="1005512" y="1519017"/>
                  </a:lnTo>
                  <a:lnTo>
                    <a:pt x="1002561" y="1529426"/>
                  </a:lnTo>
                  <a:lnTo>
                    <a:pt x="999609" y="1539835"/>
                  </a:lnTo>
                  <a:lnTo>
                    <a:pt x="996885" y="1550244"/>
                  </a:lnTo>
                  <a:lnTo>
                    <a:pt x="994388" y="1560879"/>
                  </a:lnTo>
                  <a:lnTo>
                    <a:pt x="991890" y="1571515"/>
                  </a:lnTo>
                  <a:lnTo>
                    <a:pt x="989620" y="1582150"/>
                  </a:lnTo>
                  <a:lnTo>
                    <a:pt x="987350" y="1593012"/>
                  </a:lnTo>
                  <a:lnTo>
                    <a:pt x="985307" y="1603647"/>
                  </a:lnTo>
                  <a:lnTo>
                    <a:pt x="983717" y="1614509"/>
                  </a:lnTo>
                  <a:lnTo>
                    <a:pt x="981901" y="1625370"/>
                  </a:lnTo>
                  <a:lnTo>
                    <a:pt x="980539" y="1636458"/>
                  </a:lnTo>
                  <a:lnTo>
                    <a:pt x="978950" y="1647320"/>
                  </a:lnTo>
                  <a:lnTo>
                    <a:pt x="978042" y="1658634"/>
                  </a:lnTo>
                  <a:lnTo>
                    <a:pt x="976680" y="1669722"/>
                  </a:lnTo>
                  <a:lnTo>
                    <a:pt x="975998" y="1680809"/>
                  </a:lnTo>
                  <a:lnTo>
                    <a:pt x="975317" y="1691897"/>
                  </a:lnTo>
                  <a:lnTo>
                    <a:pt x="974636" y="1702985"/>
                  </a:lnTo>
                  <a:lnTo>
                    <a:pt x="974182" y="1714525"/>
                  </a:lnTo>
                  <a:lnTo>
                    <a:pt x="973955" y="1725613"/>
                  </a:lnTo>
                  <a:lnTo>
                    <a:pt x="422275" y="1725613"/>
                  </a:lnTo>
                  <a:lnTo>
                    <a:pt x="422729" y="1705022"/>
                  </a:lnTo>
                  <a:lnTo>
                    <a:pt x="423410" y="1684430"/>
                  </a:lnTo>
                  <a:lnTo>
                    <a:pt x="424318" y="1664064"/>
                  </a:lnTo>
                  <a:lnTo>
                    <a:pt x="425453" y="1643473"/>
                  </a:lnTo>
                  <a:lnTo>
                    <a:pt x="427269" y="1623107"/>
                  </a:lnTo>
                  <a:lnTo>
                    <a:pt x="429086" y="1602968"/>
                  </a:lnTo>
                  <a:lnTo>
                    <a:pt x="431356" y="1582603"/>
                  </a:lnTo>
                  <a:lnTo>
                    <a:pt x="433853" y="1562463"/>
                  </a:lnTo>
                  <a:lnTo>
                    <a:pt x="436805" y="1542777"/>
                  </a:lnTo>
                  <a:lnTo>
                    <a:pt x="439756" y="1522638"/>
                  </a:lnTo>
                  <a:lnTo>
                    <a:pt x="443161" y="1502951"/>
                  </a:lnTo>
                  <a:lnTo>
                    <a:pt x="446794" y="1483265"/>
                  </a:lnTo>
                  <a:lnTo>
                    <a:pt x="450880" y="1463578"/>
                  </a:lnTo>
                  <a:lnTo>
                    <a:pt x="455194" y="1444344"/>
                  </a:lnTo>
                  <a:lnTo>
                    <a:pt x="459735" y="1424658"/>
                  </a:lnTo>
                  <a:lnTo>
                    <a:pt x="464502" y="1405650"/>
                  </a:lnTo>
                  <a:lnTo>
                    <a:pt x="469724" y="1386416"/>
                  </a:lnTo>
                  <a:lnTo>
                    <a:pt x="475172" y="1367408"/>
                  </a:lnTo>
                  <a:lnTo>
                    <a:pt x="480848" y="1348627"/>
                  </a:lnTo>
                  <a:lnTo>
                    <a:pt x="486751" y="1329845"/>
                  </a:lnTo>
                  <a:lnTo>
                    <a:pt x="493108" y="1310838"/>
                  </a:lnTo>
                  <a:lnTo>
                    <a:pt x="499692" y="1292283"/>
                  </a:lnTo>
                  <a:lnTo>
                    <a:pt x="506502" y="1274180"/>
                  </a:lnTo>
                  <a:lnTo>
                    <a:pt x="513313" y="1255851"/>
                  </a:lnTo>
                  <a:lnTo>
                    <a:pt x="520805" y="1237749"/>
                  </a:lnTo>
                  <a:lnTo>
                    <a:pt x="528524" y="1219646"/>
                  </a:lnTo>
                  <a:lnTo>
                    <a:pt x="536243" y="1201770"/>
                  </a:lnTo>
                  <a:lnTo>
                    <a:pt x="544416" y="1184120"/>
                  </a:lnTo>
                  <a:lnTo>
                    <a:pt x="552816" y="1166470"/>
                  </a:lnTo>
                  <a:lnTo>
                    <a:pt x="561444" y="1148820"/>
                  </a:lnTo>
                  <a:lnTo>
                    <a:pt x="570298" y="1131622"/>
                  </a:lnTo>
                  <a:lnTo>
                    <a:pt x="579379" y="1114425"/>
                  </a:lnTo>
                  <a:close/>
                  <a:moveTo>
                    <a:pt x="3260390" y="901700"/>
                  </a:moveTo>
                  <a:lnTo>
                    <a:pt x="3272869" y="924832"/>
                  </a:lnTo>
                  <a:lnTo>
                    <a:pt x="3284895" y="947964"/>
                  </a:lnTo>
                  <a:lnTo>
                    <a:pt x="3296694" y="971550"/>
                  </a:lnTo>
                  <a:lnTo>
                    <a:pt x="3308039" y="995136"/>
                  </a:lnTo>
                  <a:lnTo>
                    <a:pt x="3319157" y="1018948"/>
                  </a:lnTo>
                  <a:lnTo>
                    <a:pt x="3329821" y="1042987"/>
                  </a:lnTo>
                  <a:lnTo>
                    <a:pt x="3340032" y="1067254"/>
                  </a:lnTo>
                  <a:lnTo>
                    <a:pt x="3350242" y="1091746"/>
                  </a:lnTo>
                  <a:lnTo>
                    <a:pt x="3359545" y="1116466"/>
                  </a:lnTo>
                  <a:lnTo>
                    <a:pt x="3369075" y="1141186"/>
                  </a:lnTo>
                  <a:lnTo>
                    <a:pt x="3377924" y="1166132"/>
                  </a:lnTo>
                  <a:lnTo>
                    <a:pt x="3386320" y="1191305"/>
                  </a:lnTo>
                  <a:lnTo>
                    <a:pt x="3394488" y="1216479"/>
                  </a:lnTo>
                  <a:lnTo>
                    <a:pt x="3402203" y="1242105"/>
                  </a:lnTo>
                  <a:lnTo>
                    <a:pt x="3409691" y="1267959"/>
                  </a:lnTo>
                  <a:lnTo>
                    <a:pt x="3416725" y="1293586"/>
                  </a:lnTo>
                  <a:lnTo>
                    <a:pt x="3423078" y="1319439"/>
                  </a:lnTo>
                  <a:lnTo>
                    <a:pt x="3429658" y="1345747"/>
                  </a:lnTo>
                  <a:lnTo>
                    <a:pt x="3435331" y="1372054"/>
                  </a:lnTo>
                  <a:lnTo>
                    <a:pt x="3440776" y="1398361"/>
                  </a:lnTo>
                  <a:lnTo>
                    <a:pt x="3445768" y="1424895"/>
                  </a:lnTo>
                  <a:lnTo>
                    <a:pt x="3450306" y="1451656"/>
                  </a:lnTo>
                  <a:lnTo>
                    <a:pt x="3454617" y="1478416"/>
                  </a:lnTo>
                  <a:lnTo>
                    <a:pt x="3458248" y="1505404"/>
                  </a:lnTo>
                  <a:lnTo>
                    <a:pt x="3461651" y="1532391"/>
                  </a:lnTo>
                  <a:lnTo>
                    <a:pt x="3464601" y="1559606"/>
                  </a:lnTo>
                  <a:lnTo>
                    <a:pt x="3467324" y="1587273"/>
                  </a:lnTo>
                  <a:lnTo>
                    <a:pt x="3469366" y="1614488"/>
                  </a:lnTo>
                  <a:lnTo>
                    <a:pt x="3470954" y="1642156"/>
                  </a:lnTo>
                  <a:lnTo>
                    <a:pt x="3472316" y="1669824"/>
                  </a:lnTo>
                  <a:lnTo>
                    <a:pt x="3472996" y="1697719"/>
                  </a:lnTo>
                  <a:lnTo>
                    <a:pt x="3473450" y="1725613"/>
                  </a:lnTo>
                  <a:lnTo>
                    <a:pt x="3206614" y="1725613"/>
                  </a:lnTo>
                  <a:lnTo>
                    <a:pt x="3206387" y="1702254"/>
                  </a:lnTo>
                  <a:lnTo>
                    <a:pt x="3205706" y="1678895"/>
                  </a:lnTo>
                  <a:lnTo>
                    <a:pt x="3204572" y="1655990"/>
                  </a:lnTo>
                  <a:lnTo>
                    <a:pt x="3203210" y="1632858"/>
                  </a:lnTo>
                  <a:lnTo>
                    <a:pt x="3201395" y="1609726"/>
                  </a:lnTo>
                  <a:lnTo>
                    <a:pt x="3199126" y="1587047"/>
                  </a:lnTo>
                  <a:lnTo>
                    <a:pt x="3196630" y="1564141"/>
                  </a:lnTo>
                  <a:lnTo>
                    <a:pt x="3193907" y="1541236"/>
                  </a:lnTo>
                  <a:lnTo>
                    <a:pt x="3190731" y="1518784"/>
                  </a:lnTo>
                  <a:lnTo>
                    <a:pt x="3187327" y="1496332"/>
                  </a:lnTo>
                  <a:lnTo>
                    <a:pt x="3183243" y="1473881"/>
                  </a:lnTo>
                  <a:lnTo>
                    <a:pt x="3179386" y="1451882"/>
                  </a:lnTo>
                  <a:lnTo>
                    <a:pt x="3174621" y="1429431"/>
                  </a:lnTo>
                  <a:lnTo>
                    <a:pt x="3169856" y="1407659"/>
                  </a:lnTo>
                  <a:lnTo>
                    <a:pt x="3164637" y="1385661"/>
                  </a:lnTo>
                  <a:lnTo>
                    <a:pt x="3159191" y="1364116"/>
                  </a:lnTo>
                  <a:lnTo>
                    <a:pt x="3153292" y="1342345"/>
                  </a:lnTo>
                  <a:lnTo>
                    <a:pt x="3147166" y="1321027"/>
                  </a:lnTo>
                  <a:lnTo>
                    <a:pt x="3140586" y="1299255"/>
                  </a:lnTo>
                  <a:lnTo>
                    <a:pt x="3134005" y="1278391"/>
                  </a:lnTo>
                  <a:lnTo>
                    <a:pt x="3126745" y="1257300"/>
                  </a:lnTo>
                  <a:lnTo>
                    <a:pt x="3119484" y="1236209"/>
                  </a:lnTo>
                  <a:lnTo>
                    <a:pt x="3111542" y="1215571"/>
                  </a:lnTo>
                  <a:lnTo>
                    <a:pt x="3103601" y="1194707"/>
                  </a:lnTo>
                  <a:lnTo>
                    <a:pt x="3095432" y="1174296"/>
                  </a:lnTo>
                  <a:lnTo>
                    <a:pt x="3086810" y="1154113"/>
                  </a:lnTo>
                  <a:lnTo>
                    <a:pt x="3077961" y="1133702"/>
                  </a:lnTo>
                  <a:lnTo>
                    <a:pt x="3068658" y="1113745"/>
                  </a:lnTo>
                  <a:lnTo>
                    <a:pt x="3059355" y="1093787"/>
                  </a:lnTo>
                  <a:lnTo>
                    <a:pt x="3049371" y="1074284"/>
                  </a:lnTo>
                  <a:lnTo>
                    <a:pt x="3039388" y="1054554"/>
                  </a:lnTo>
                  <a:lnTo>
                    <a:pt x="3028950" y="1035277"/>
                  </a:lnTo>
                  <a:lnTo>
                    <a:pt x="3260390" y="901700"/>
                  </a:lnTo>
                  <a:close/>
                  <a:moveTo>
                    <a:pt x="213060" y="901700"/>
                  </a:moveTo>
                  <a:lnTo>
                    <a:pt x="444500" y="1035277"/>
                  </a:lnTo>
                  <a:lnTo>
                    <a:pt x="434289" y="1054554"/>
                  </a:lnTo>
                  <a:lnTo>
                    <a:pt x="424079" y="1074284"/>
                  </a:lnTo>
                  <a:lnTo>
                    <a:pt x="414095" y="1093787"/>
                  </a:lnTo>
                  <a:lnTo>
                    <a:pt x="404792" y="1113745"/>
                  </a:lnTo>
                  <a:lnTo>
                    <a:pt x="395489" y="1133702"/>
                  </a:lnTo>
                  <a:lnTo>
                    <a:pt x="386640" y="1154113"/>
                  </a:lnTo>
                  <a:lnTo>
                    <a:pt x="378018" y="1174296"/>
                  </a:lnTo>
                  <a:lnTo>
                    <a:pt x="369622" y="1194707"/>
                  </a:lnTo>
                  <a:lnTo>
                    <a:pt x="361908" y="1215571"/>
                  </a:lnTo>
                  <a:lnTo>
                    <a:pt x="354193" y="1236209"/>
                  </a:lnTo>
                  <a:lnTo>
                    <a:pt x="346705" y="1257300"/>
                  </a:lnTo>
                  <a:lnTo>
                    <a:pt x="339444" y="1278391"/>
                  </a:lnTo>
                  <a:lnTo>
                    <a:pt x="332864" y="1299255"/>
                  </a:lnTo>
                  <a:lnTo>
                    <a:pt x="326284" y="1321027"/>
                  </a:lnTo>
                  <a:lnTo>
                    <a:pt x="320158" y="1342345"/>
                  </a:lnTo>
                  <a:lnTo>
                    <a:pt x="314258" y="1364116"/>
                  </a:lnTo>
                  <a:lnTo>
                    <a:pt x="308813" y="1385661"/>
                  </a:lnTo>
                  <a:lnTo>
                    <a:pt x="303594" y="1407659"/>
                  </a:lnTo>
                  <a:lnTo>
                    <a:pt x="298829" y="1429431"/>
                  </a:lnTo>
                  <a:lnTo>
                    <a:pt x="294291" y="1451882"/>
                  </a:lnTo>
                  <a:lnTo>
                    <a:pt x="290207" y="1473881"/>
                  </a:lnTo>
                  <a:lnTo>
                    <a:pt x="286123" y="1496332"/>
                  </a:lnTo>
                  <a:lnTo>
                    <a:pt x="282719" y="1518784"/>
                  </a:lnTo>
                  <a:lnTo>
                    <a:pt x="279542" y="1541236"/>
                  </a:lnTo>
                  <a:lnTo>
                    <a:pt x="276820" y="1564141"/>
                  </a:lnTo>
                  <a:lnTo>
                    <a:pt x="274324" y="1587047"/>
                  </a:lnTo>
                  <a:lnTo>
                    <a:pt x="272055" y="1609726"/>
                  </a:lnTo>
                  <a:lnTo>
                    <a:pt x="270239" y="1632858"/>
                  </a:lnTo>
                  <a:lnTo>
                    <a:pt x="268878" y="1655990"/>
                  </a:lnTo>
                  <a:lnTo>
                    <a:pt x="267744" y="1678895"/>
                  </a:lnTo>
                  <a:lnTo>
                    <a:pt x="267063" y="1702254"/>
                  </a:lnTo>
                  <a:lnTo>
                    <a:pt x="266836" y="1725613"/>
                  </a:lnTo>
                  <a:lnTo>
                    <a:pt x="0" y="1725613"/>
                  </a:lnTo>
                  <a:lnTo>
                    <a:pt x="454" y="1697719"/>
                  </a:lnTo>
                  <a:lnTo>
                    <a:pt x="1134" y="1669824"/>
                  </a:lnTo>
                  <a:lnTo>
                    <a:pt x="2496" y="1642156"/>
                  </a:lnTo>
                  <a:lnTo>
                    <a:pt x="4084" y="1614488"/>
                  </a:lnTo>
                  <a:lnTo>
                    <a:pt x="6126" y="1587273"/>
                  </a:lnTo>
                  <a:lnTo>
                    <a:pt x="8849" y="1559606"/>
                  </a:lnTo>
                  <a:lnTo>
                    <a:pt x="11799" y="1532391"/>
                  </a:lnTo>
                  <a:lnTo>
                    <a:pt x="14975" y="1505404"/>
                  </a:lnTo>
                  <a:lnTo>
                    <a:pt x="18833" y="1478416"/>
                  </a:lnTo>
                  <a:lnTo>
                    <a:pt x="22917" y="1451656"/>
                  </a:lnTo>
                  <a:lnTo>
                    <a:pt x="27682" y="1424895"/>
                  </a:lnTo>
                  <a:lnTo>
                    <a:pt x="32674" y="1398361"/>
                  </a:lnTo>
                  <a:lnTo>
                    <a:pt x="38119" y="1371827"/>
                  </a:lnTo>
                  <a:lnTo>
                    <a:pt x="43792" y="1345747"/>
                  </a:lnTo>
                  <a:lnTo>
                    <a:pt x="50372" y="1319439"/>
                  </a:lnTo>
                  <a:lnTo>
                    <a:pt x="56725" y="1293359"/>
                  </a:lnTo>
                  <a:lnTo>
                    <a:pt x="63759" y="1267732"/>
                  </a:lnTo>
                  <a:lnTo>
                    <a:pt x="71020" y="1242105"/>
                  </a:lnTo>
                  <a:lnTo>
                    <a:pt x="78735" y="1216479"/>
                  </a:lnTo>
                  <a:lnTo>
                    <a:pt x="86903" y="1191305"/>
                  </a:lnTo>
                  <a:lnTo>
                    <a:pt x="95525" y="1166132"/>
                  </a:lnTo>
                  <a:lnTo>
                    <a:pt x="104374" y="1141186"/>
                  </a:lnTo>
                  <a:lnTo>
                    <a:pt x="113677" y="1116466"/>
                  </a:lnTo>
                  <a:lnTo>
                    <a:pt x="123207" y="1091746"/>
                  </a:lnTo>
                  <a:lnTo>
                    <a:pt x="133418" y="1067254"/>
                  </a:lnTo>
                  <a:lnTo>
                    <a:pt x="143628" y="1042987"/>
                  </a:lnTo>
                  <a:lnTo>
                    <a:pt x="154293" y="1018948"/>
                  </a:lnTo>
                  <a:lnTo>
                    <a:pt x="165411" y="995136"/>
                  </a:lnTo>
                  <a:lnTo>
                    <a:pt x="176756" y="971550"/>
                  </a:lnTo>
                  <a:lnTo>
                    <a:pt x="188328" y="947964"/>
                  </a:lnTo>
                  <a:lnTo>
                    <a:pt x="200581" y="924832"/>
                  </a:lnTo>
                  <a:lnTo>
                    <a:pt x="213060" y="901700"/>
                  </a:lnTo>
                  <a:close/>
                  <a:moveTo>
                    <a:pt x="2423486" y="615950"/>
                  </a:moveTo>
                  <a:lnTo>
                    <a:pt x="2440484" y="626612"/>
                  </a:lnTo>
                  <a:lnTo>
                    <a:pt x="2457256" y="637501"/>
                  </a:lnTo>
                  <a:lnTo>
                    <a:pt x="2474028" y="648617"/>
                  </a:lnTo>
                  <a:lnTo>
                    <a:pt x="2490573" y="660187"/>
                  </a:lnTo>
                  <a:lnTo>
                    <a:pt x="2506891" y="671757"/>
                  </a:lnTo>
                  <a:lnTo>
                    <a:pt x="2522983" y="683553"/>
                  </a:lnTo>
                  <a:lnTo>
                    <a:pt x="2538848" y="695803"/>
                  </a:lnTo>
                  <a:lnTo>
                    <a:pt x="2554713" y="708280"/>
                  </a:lnTo>
                  <a:lnTo>
                    <a:pt x="2570124" y="720531"/>
                  </a:lnTo>
                  <a:lnTo>
                    <a:pt x="2585763" y="733462"/>
                  </a:lnTo>
                  <a:lnTo>
                    <a:pt x="2600721" y="746619"/>
                  </a:lnTo>
                  <a:lnTo>
                    <a:pt x="2615680" y="760004"/>
                  </a:lnTo>
                  <a:lnTo>
                    <a:pt x="2630411" y="773388"/>
                  </a:lnTo>
                  <a:lnTo>
                    <a:pt x="2645143" y="787000"/>
                  </a:lnTo>
                  <a:lnTo>
                    <a:pt x="2659195" y="801292"/>
                  </a:lnTo>
                  <a:lnTo>
                    <a:pt x="2673474" y="815357"/>
                  </a:lnTo>
                  <a:lnTo>
                    <a:pt x="2687525" y="829649"/>
                  </a:lnTo>
                  <a:lnTo>
                    <a:pt x="2701124" y="844394"/>
                  </a:lnTo>
                  <a:lnTo>
                    <a:pt x="2714496" y="858913"/>
                  </a:lnTo>
                  <a:lnTo>
                    <a:pt x="2727868" y="874113"/>
                  </a:lnTo>
                  <a:lnTo>
                    <a:pt x="2741013" y="889312"/>
                  </a:lnTo>
                  <a:lnTo>
                    <a:pt x="2753705" y="904738"/>
                  </a:lnTo>
                  <a:lnTo>
                    <a:pt x="2766171" y="920164"/>
                  </a:lnTo>
                  <a:lnTo>
                    <a:pt x="2778636" y="936044"/>
                  </a:lnTo>
                  <a:lnTo>
                    <a:pt x="2790875" y="952151"/>
                  </a:lnTo>
                  <a:lnTo>
                    <a:pt x="2802660" y="968485"/>
                  </a:lnTo>
                  <a:lnTo>
                    <a:pt x="2814446" y="984818"/>
                  </a:lnTo>
                  <a:lnTo>
                    <a:pt x="2825551" y="1001152"/>
                  </a:lnTo>
                  <a:lnTo>
                    <a:pt x="2836657" y="1017940"/>
                  </a:lnTo>
                  <a:lnTo>
                    <a:pt x="2847535" y="1034954"/>
                  </a:lnTo>
                  <a:lnTo>
                    <a:pt x="2858188" y="1051968"/>
                  </a:lnTo>
                  <a:lnTo>
                    <a:pt x="2868613" y="1068982"/>
                  </a:lnTo>
                  <a:lnTo>
                    <a:pt x="2391983" y="1344613"/>
                  </a:lnTo>
                  <a:lnTo>
                    <a:pt x="2386317" y="1335312"/>
                  </a:lnTo>
                  <a:lnTo>
                    <a:pt x="2380197" y="1325784"/>
                  </a:lnTo>
                  <a:lnTo>
                    <a:pt x="2374305" y="1316709"/>
                  </a:lnTo>
                  <a:lnTo>
                    <a:pt x="2368185" y="1307408"/>
                  </a:lnTo>
                  <a:lnTo>
                    <a:pt x="2361613" y="1298334"/>
                  </a:lnTo>
                  <a:lnTo>
                    <a:pt x="2355267" y="1289260"/>
                  </a:lnTo>
                  <a:lnTo>
                    <a:pt x="2348921" y="1280412"/>
                  </a:lnTo>
                  <a:lnTo>
                    <a:pt x="2342121" y="1271792"/>
                  </a:lnTo>
                  <a:lnTo>
                    <a:pt x="2335549" y="1262718"/>
                  </a:lnTo>
                  <a:lnTo>
                    <a:pt x="2328523" y="1254324"/>
                  </a:lnTo>
                  <a:lnTo>
                    <a:pt x="2321270" y="1245930"/>
                  </a:lnTo>
                  <a:lnTo>
                    <a:pt x="2314244" y="1237537"/>
                  </a:lnTo>
                  <a:lnTo>
                    <a:pt x="2306992" y="1229143"/>
                  </a:lnTo>
                  <a:lnTo>
                    <a:pt x="2299512" y="1220976"/>
                  </a:lnTo>
                  <a:lnTo>
                    <a:pt x="2292033" y="1213036"/>
                  </a:lnTo>
                  <a:lnTo>
                    <a:pt x="2284327" y="1205096"/>
                  </a:lnTo>
                  <a:lnTo>
                    <a:pt x="2276622" y="1197156"/>
                  </a:lnTo>
                  <a:lnTo>
                    <a:pt x="2268916" y="1189443"/>
                  </a:lnTo>
                  <a:lnTo>
                    <a:pt x="2260983" y="1181730"/>
                  </a:lnTo>
                  <a:lnTo>
                    <a:pt x="2252597" y="1174244"/>
                  </a:lnTo>
                  <a:lnTo>
                    <a:pt x="2244438" y="1166757"/>
                  </a:lnTo>
                  <a:lnTo>
                    <a:pt x="2236279" y="1159498"/>
                  </a:lnTo>
                  <a:lnTo>
                    <a:pt x="2227893" y="1152465"/>
                  </a:lnTo>
                  <a:lnTo>
                    <a:pt x="2219281" y="1145433"/>
                  </a:lnTo>
                  <a:lnTo>
                    <a:pt x="2210895" y="1138627"/>
                  </a:lnTo>
                  <a:lnTo>
                    <a:pt x="2202056" y="1131595"/>
                  </a:lnTo>
                  <a:lnTo>
                    <a:pt x="2193217" y="1124789"/>
                  </a:lnTo>
                  <a:lnTo>
                    <a:pt x="2184378" y="1118437"/>
                  </a:lnTo>
                  <a:lnTo>
                    <a:pt x="2175312" y="1112085"/>
                  </a:lnTo>
                  <a:lnTo>
                    <a:pt x="2166246" y="1105733"/>
                  </a:lnTo>
                  <a:lnTo>
                    <a:pt x="2157181" y="1099608"/>
                  </a:lnTo>
                  <a:lnTo>
                    <a:pt x="2147888" y="1093483"/>
                  </a:lnTo>
                  <a:lnTo>
                    <a:pt x="2423486" y="615950"/>
                  </a:lnTo>
                  <a:close/>
                  <a:moveTo>
                    <a:pt x="1050946" y="615950"/>
                  </a:moveTo>
                  <a:lnTo>
                    <a:pt x="1327151" y="1093483"/>
                  </a:lnTo>
                  <a:lnTo>
                    <a:pt x="1317838" y="1099608"/>
                  </a:lnTo>
                  <a:lnTo>
                    <a:pt x="1308752" y="1105506"/>
                  </a:lnTo>
                  <a:lnTo>
                    <a:pt x="1299439" y="1112085"/>
                  </a:lnTo>
                  <a:lnTo>
                    <a:pt x="1290581" y="1118437"/>
                  </a:lnTo>
                  <a:lnTo>
                    <a:pt x="1281722" y="1124789"/>
                  </a:lnTo>
                  <a:lnTo>
                    <a:pt x="1272637" y="1131595"/>
                  </a:lnTo>
                  <a:lnTo>
                    <a:pt x="1264005" y="1138173"/>
                  </a:lnTo>
                  <a:lnTo>
                    <a:pt x="1255601" y="1145206"/>
                  </a:lnTo>
                  <a:lnTo>
                    <a:pt x="1246969" y="1152465"/>
                  </a:lnTo>
                  <a:lnTo>
                    <a:pt x="1238338" y="1159498"/>
                  </a:lnTo>
                  <a:lnTo>
                    <a:pt x="1230161" y="1166757"/>
                  </a:lnTo>
                  <a:lnTo>
                    <a:pt x="1221984" y="1174244"/>
                  </a:lnTo>
                  <a:lnTo>
                    <a:pt x="1213807" y="1181730"/>
                  </a:lnTo>
                  <a:lnTo>
                    <a:pt x="1205857" y="1189443"/>
                  </a:lnTo>
                  <a:lnTo>
                    <a:pt x="1198134" y="1197156"/>
                  </a:lnTo>
                  <a:lnTo>
                    <a:pt x="1190184" y="1205096"/>
                  </a:lnTo>
                  <a:lnTo>
                    <a:pt x="1182915" y="1213036"/>
                  </a:lnTo>
                  <a:lnTo>
                    <a:pt x="1175192" y="1220976"/>
                  </a:lnTo>
                  <a:lnTo>
                    <a:pt x="1167697" y="1229143"/>
                  </a:lnTo>
                  <a:lnTo>
                    <a:pt x="1160428" y="1237537"/>
                  </a:lnTo>
                  <a:lnTo>
                    <a:pt x="1153387" y="1245703"/>
                  </a:lnTo>
                  <a:lnTo>
                    <a:pt x="1146345" y="1254324"/>
                  </a:lnTo>
                  <a:lnTo>
                    <a:pt x="1139304" y="1262718"/>
                  </a:lnTo>
                  <a:lnTo>
                    <a:pt x="1132490" y="1271565"/>
                  </a:lnTo>
                  <a:lnTo>
                    <a:pt x="1125675" y="1280412"/>
                  </a:lnTo>
                  <a:lnTo>
                    <a:pt x="1119315" y="1289260"/>
                  </a:lnTo>
                  <a:lnTo>
                    <a:pt x="1112728" y="1298334"/>
                  </a:lnTo>
                  <a:lnTo>
                    <a:pt x="1106368" y="1307408"/>
                  </a:lnTo>
                  <a:lnTo>
                    <a:pt x="1100235" y="1316709"/>
                  </a:lnTo>
                  <a:lnTo>
                    <a:pt x="1094103" y="1325784"/>
                  </a:lnTo>
                  <a:lnTo>
                    <a:pt x="1088197" y="1335312"/>
                  </a:lnTo>
                  <a:lnTo>
                    <a:pt x="1082518" y="1344613"/>
                  </a:lnTo>
                  <a:lnTo>
                    <a:pt x="604838" y="1068982"/>
                  </a:lnTo>
                  <a:lnTo>
                    <a:pt x="615286" y="1051968"/>
                  </a:lnTo>
                  <a:lnTo>
                    <a:pt x="625962" y="1034954"/>
                  </a:lnTo>
                  <a:lnTo>
                    <a:pt x="636865" y="1017940"/>
                  </a:lnTo>
                  <a:lnTo>
                    <a:pt x="647995" y="1001152"/>
                  </a:lnTo>
                  <a:lnTo>
                    <a:pt x="659352" y="984818"/>
                  </a:lnTo>
                  <a:lnTo>
                    <a:pt x="671163" y="968485"/>
                  </a:lnTo>
                  <a:lnTo>
                    <a:pt x="682748" y="951924"/>
                  </a:lnTo>
                  <a:lnTo>
                    <a:pt x="695013" y="936044"/>
                  </a:lnTo>
                  <a:lnTo>
                    <a:pt x="707279" y="920164"/>
                  </a:lnTo>
                  <a:lnTo>
                    <a:pt x="719999" y="904738"/>
                  </a:lnTo>
                  <a:lnTo>
                    <a:pt x="732946" y="889312"/>
                  </a:lnTo>
                  <a:lnTo>
                    <a:pt x="745893" y="874113"/>
                  </a:lnTo>
                  <a:lnTo>
                    <a:pt x="759295" y="858913"/>
                  </a:lnTo>
                  <a:lnTo>
                    <a:pt x="772696" y="844394"/>
                  </a:lnTo>
                  <a:lnTo>
                    <a:pt x="786325" y="829649"/>
                  </a:lnTo>
                  <a:lnTo>
                    <a:pt x="800407" y="815357"/>
                  </a:lnTo>
                  <a:lnTo>
                    <a:pt x="814717" y="801292"/>
                  </a:lnTo>
                  <a:lnTo>
                    <a:pt x="829027" y="787000"/>
                  </a:lnTo>
                  <a:lnTo>
                    <a:pt x="843337" y="773388"/>
                  </a:lnTo>
                  <a:lnTo>
                    <a:pt x="858329" y="759777"/>
                  </a:lnTo>
                  <a:lnTo>
                    <a:pt x="873093" y="746619"/>
                  </a:lnTo>
                  <a:lnTo>
                    <a:pt x="888539" y="733462"/>
                  </a:lnTo>
                  <a:lnTo>
                    <a:pt x="903984" y="720531"/>
                  </a:lnTo>
                  <a:lnTo>
                    <a:pt x="919430" y="708054"/>
                  </a:lnTo>
                  <a:lnTo>
                    <a:pt x="935330" y="695803"/>
                  </a:lnTo>
                  <a:lnTo>
                    <a:pt x="951230" y="683553"/>
                  </a:lnTo>
                  <a:lnTo>
                    <a:pt x="967584" y="671757"/>
                  </a:lnTo>
                  <a:lnTo>
                    <a:pt x="983711" y="660187"/>
                  </a:lnTo>
                  <a:lnTo>
                    <a:pt x="1000293" y="648617"/>
                  </a:lnTo>
                  <a:lnTo>
                    <a:pt x="1017101" y="637501"/>
                  </a:lnTo>
                  <a:lnTo>
                    <a:pt x="1034137" y="626612"/>
                  </a:lnTo>
                  <a:lnTo>
                    <a:pt x="1050946" y="615950"/>
                  </a:lnTo>
                  <a:close/>
                  <a:moveTo>
                    <a:pt x="1763713" y="422275"/>
                  </a:moveTo>
                  <a:lnTo>
                    <a:pt x="1784320" y="422956"/>
                  </a:lnTo>
                  <a:lnTo>
                    <a:pt x="1805154" y="423637"/>
                  </a:lnTo>
                  <a:lnTo>
                    <a:pt x="1825761" y="424771"/>
                  </a:lnTo>
                  <a:lnTo>
                    <a:pt x="1846368" y="426587"/>
                  </a:lnTo>
                  <a:lnTo>
                    <a:pt x="1866749" y="428402"/>
                  </a:lnTo>
                  <a:lnTo>
                    <a:pt x="1887356" y="430445"/>
                  </a:lnTo>
                  <a:lnTo>
                    <a:pt x="1907736" y="432941"/>
                  </a:lnTo>
                  <a:lnTo>
                    <a:pt x="1927664" y="435665"/>
                  </a:lnTo>
                  <a:lnTo>
                    <a:pt x="1948045" y="438842"/>
                  </a:lnTo>
                  <a:lnTo>
                    <a:pt x="1968199" y="442246"/>
                  </a:lnTo>
                  <a:lnTo>
                    <a:pt x="1987900" y="445877"/>
                  </a:lnTo>
                  <a:lnTo>
                    <a:pt x="2007602" y="449962"/>
                  </a:lnTo>
                  <a:lnTo>
                    <a:pt x="2027529" y="454274"/>
                  </a:lnTo>
                  <a:lnTo>
                    <a:pt x="2047004" y="458813"/>
                  </a:lnTo>
                  <a:lnTo>
                    <a:pt x="2066479" y="463806"/>
                  </a:lnTo>
                  <a:lnTo>
                    <a:pt x="2085954" y="469026"/>
                  </a:lnTo>
                  <a:lnTo>
                    <a:pt x="2104976" y="474472"/>
                  </a:lnTo>
                  <a:lnTo>
                    <a:pt x="2124224" y="480146"/>
                  </a:lnTo>
                  <a:lnTo>
                    <a:pt x="2143246" y="486047"/>
                  </a:lnTo>
                  <a:lnTo>
                    <a:pt x="2162268" y="492628"/>
                  </a:lnTo>
                  <a:lnTo>
                    <a:pt x="2181063" y="498982"/>
                  </a:lnTo>
                  <a:lnTo>
                    <a:pt x="2199632" y="506018"/>
                  </a:lnTo>
                  <a:lnTo>
                    <a:pt x="2217975" y="513053"/>
                  </a:lnTo>
                  <a:lnTo>
                    <a:pt x="2236318" y="520542"/>
                  </a:lnTo>
                  <a:lnTo>
                    <a:pt x="2254434" y="528258"/>
                  </a:lnTo>
                  <a:lnTo>
                    <a:pt x="2272550" y="536201"/>
                  </a:lnTo>
                  <a:lnTo>
                    <a:pt x="2290666" y="544372"/>
                  </a:lnTo>
                  <a:lnTo>
                    <a:pt x="2308556" y="552768"/>
                  </a:lnTo>
                  <a:lnTo>
                    <a:pt x="2325992" y="561619"/>
                  </a:lnTo>
                  <a:lnTo>
                    <a:pt x="2343656" y="570470"/>
                  </a:lnTo>
                  <a:lnTo>
                    <a:pt x="2360866" y="580002"/>
                  </a:lnTo>
                  <a:lnTo>
                    <a:pt x="2378076" y="589307"/>
                  </a:lnTo>
                  <a:lnTo>
                    <a:pt x="2102938" y="1066800"/>
                  </a:lnTo>
                  <a:lnTo>
                    <a:pt x="2093653" y="1061580"/>
                  </a:lnTo>
                  <a:lnTo>
                    <a:pt x="2083916" y="1056587"/>
                  </a:lnTo>
                  <a:lnTo>
                    <a:pt x="2073952" y="1051595"/>
                  </a:lnTo>
                  <a:lnTo>
                    <a:pt x="2064441" y="1046829"/>
                  </a:lnTo>
                  <a:lnTo>
                    <a:pt x="2054477" y="1042063"/>
                  </a:lnTo>
                  <a:lnTo>
                    <a:pt x="2044513" y="1037751"/>
                  </a:lnTo>
                  <a:lnTo>
                    <a:pt x="2034549" y="1033439"/>
                  </a:lnTo>
                  <a:lnTo>
                    <a:pt x="2024585" y="1029354"/>
                  </a:lnTo>
                  <a:lnTo>
                    <a:pt x="2014395" y="1025269"/>
                  </a:lnTo>
                  <a:lnTo>
                    <a:pt x="2003978" y="1021411"/>
                  </a:lnTo>
                  <a:lnTo>
                    <a:pt x="1993788" y="1017553"/>
                  </a:lnTo>
                  <a:lnTo>
                    <a:pt x="1983371" y="1013922"/>
                  </a:lnTo>
                  <a:lnTo>
                    <a:pt x="1972954" y="1010290"/>
                  </a:lnTo>
                  <a:lnTo>
                    <a:pt x="1962311" y="1006886"/>
                  </a:lnTo>
                  <a:lnTo>
                    <a:pt x="1951668" y="1003936"/>
                  </a:lnTo>
                  <a:lnTo>
                    <a:pt x="1941025" y="1000759"/>
                  </a:lnTo>
                  <a:lnTo>
                    <a:pt x="1930382" y="998035"/>
                  </a:lnTo>
                  <a:lnTo>
                    <a:pt x="1919738" y="995312"/>
                  </a:lnTo>
                  <a:lnTo>
                    <a:pt x="1908869" y="992589"/>
                  </a:lnTo>
                  <a:lnTo>
                    <a:pt x="1897999" y="990319"/>
                  </a:lnTo>
                  <a:lnTo>
                    <a:pt x="1887129" y="988050"/>
                  </a:lnTo>
                  <a:lnTo>
                    <a:pt x="1876260" y="985780"/>
                  </a:lnTo>
                  <a:lnTo>
                    <a:pt x="1865164" y="983738"/>
                  </a:lnTo>
                  <a:lnTo>
                    <a:pt x="1854067" y="982149"/>
                  </a:lnTo>
                  <a:lnTo>
                    <a:pt x="1842745" y="980334"/>
                  </a:lnTo>
                  <a:lnTo>
                    <a:pt x="1831649" y="979199"/>
                  </a:lnTo>
                  <a:lnTo>
                    <a:pt x="1820553" y="977610"/>
                  </a:lnTo>
                  <a:lnTo>
                    <a:pt x="1809230" y="976703"/>
                  </a:lnTo>
                  <a:lnTo>
                    <a:pt x="1797907" y="975568"/>
                  </a:lnTo>
                  <a:lnTo>
                    <a:pt x="1786358" y="974660"/>
                  </a:lnTo>
                  <a:lnTo>
                    <a:pt x="1775036" y="974206"/>
                  </a:lnTo>
                  <a:lnTo>
                    <a:pt x="1763713" y="973752"/>
                  </a:lnTo>
                  <a:lnTo>
                    <a:pt x="1763713" y="422275"/>
                  </a:lnTo>
                  <a:close/>
                  <a:moveTo>
                    <a:pt x="1711325" y="422275"/>
                  </a:moveTo>
                  <a:lnTo>
                    <a:pt x="1711325" y="973752"/>
                  </a:lnTo>
                  <a:lnTo>
                    <a:pt x="1699751" y="974206"/>
                  </a:lnTo>
                  <a:lnTo>
                    <a:pt x="1688403" y="974660"/>
                  </a:lnTo>
                  <a:lnTo>
                    <a:pt x="1676828" y="975568"/>
                  </a:lnTo>
                  <a:lnTo>
                    <a:pt x="1665481" y="976703"/>
                  </a:lnTo>
                  <a:lnTo>
                    <a:pt x="1654360" y="977610"/>
                  </a:lnTo>
                  <a:lnTo>
                    <a:pt x="1643012" y="979199"/>
                  </a:lnTo>
                  <a:lnTo>
                    <a:pt x="1631665" y="980334"/>
                  </a:lnTo>
                  <a:lnTo>
                    <a:pt x="1620544" y="982149"/>
                  </a:lnTo>
                  <a:lnTo>
                    <a:pt x="1609423" y="983738"/>
                  </a:lnTo>
                  <a:lnTo>
                    <a:pt x="1598302" y="985780"/>
                  </a:lnTo>
                  <a:lnTo>
                    <a:pt x="1587409" y="988050"/>
                  </a:lnTo>
                  <a:lnTo>
                    <a:pt x="1576515" y="990319"/>
                  </a:lnTo>
                  <a:lnTo>
                    <a:pt x="1565394" y="992589"/>
                  </a:lnTo>
                  <a:lnTo>
                    <a:pt x="1554500" y="995312"/>
                  </a:lnTo>
                  <a:lnTo>
                    <a:pt x="1543834" y="998035"/>
                  </a:lnTo>
                  <a:lnTo>
                    <a:pt x="1533167" y="1000759"/>
                  </a:lnTo>
                  <a:lnTo>
                    <a:pt x="1522500" y="1003936"/>
                  </a:lnTo>
                  <a:lnTo>
                    <a:pt x="1511833" y="1006886"/>
                  </a:lnTo>
                  <a:lnTo>
                    <a:pt x="1501166" y="1010290"/>
                  </a:lnTo>
                  <a:lnTo>
                    <a:pt x="1490727" y="1013922"/>
                  </a:lnTo>
                  <a:lnTo>
                    <a:pt x="1480514" y="1017553"/>
                  </a:lnTo>
                  <a:lnTo>
                    <a:pt x="1470301" y="1021411"/>
                  </a:lnTo>
                  <a:lnTo>
                    <a:pt x="1459861" y="1025269"/>
                  </a:lnTo>
                  <a:lnTo>
                    <a:pt x="1449648" y="1029354"/>
                  </a:lnTo>
                  <a:lnTo>
                    <a:pt x="1439662" y="1033439"/>
                  </a:lnTo>
                  <a:lnTo>
                    <a:pt x="1429449" y="1037751"/>
                  </a:lnTo>
                  <a:lnTo>
                    <a:pt x="1419690" y="1042063"/>
                  </a:lnTo>
                  <a:lnTo>
                    <a:pt x="1409704" y="1046829"/>
                  </a:lnTo>
                  <a:lnTo>
                    <a:pt x="1399945" y="1051595"/>
                  </a:lnTo>
                  <a:lnTo>
                    <a:pt x="1390187" y="1056587"/>
                  </a:lnTo>
                  <a:lnTo>
                    <a:pt x="1380428" y="1061580"/>
                  </a:lnTo>
                  <a:lnTo>
                    <a:pt x="1370896" y="1066800"/>
                  </a:lnTo>
                  <a:lnTo>
                    <a:pt x="1095375" y="589307"/>
                  </a:lnTo>
                  <a:lnTo>
                    <a:pt x="1112850" y="580002"/>
                  </a:lnTo>
                  <a:lnTo>
                    <a:pt x="1130099" y="570470"/>
                  </a:lnTo>
                  <a:lnTo>
                    <a:pt x="1147574" y="561619"/>
                  </a:lnTo>
                  <a:lnTo>
                    <a:pt x="1165276" y="552768"/>
                  </a:lnTo>
                  <a:lnTo>
                    <a:pt x="1183206" y="544372"/>
                  </a:lnTo>
                  <a:lnTo>
                    <a:pt x="1201135" y="536201"/>
                  </a:lnTo>
                  <a:lnTo>
                    <a:pt x="1219064" y="528258"/>
                  </a:lnTo>
                  <a:lnTo>
                    <a:pt x="1237447" y="520542"/>
                  </a:lnTo>
                  <a:lnTo>
                    <a:pt x="1255830" y="513053"/>
                  </a:lnTo>
                  <a:lnTo>
                    <a:pt x="1274214" y="506018"/>
                  </a:lnTo>
                  <a:lnTo>
                    <a:pt x="1293051" y="498982"/>
                  </a:lnTo>
                  <a:lnTo>
                    <a:pt x="1311661" y="492628"/>
                  </a:lnTo>
                  <a:lnTo>
                    <a:pt x="1330725" y="486047"/>
                  </a:lnTo>
                  <a:lnTo>
                    <a:pt x="1349562" y="480146"/>
                  </a:lnTo>
                  <a:lnTo>
                    <a:pt x="1369080" y="474472"/>
                  </a:lnTo>
                  <a:lnTo>
                    <a:pt x="1388144" y="469026"/>
                  </a:lnTo>
                  <a:lnTo>
                    <a:pt x="1407662" y="463806"/>
                  </a:lnTo>
                  <a:lnTo>
                    <a:pt x="1426953" y="458813"/>
                  </a:lnTo>
                  <a:lnTo>
                    <a:pt x="1446925" y="454274"/>
                  </a:lnTo>
                  <a:lnTo>
                    <a:pt x="1466443" y="449962"/>
                  </a:lnTo>
                  <a:lnTo>
                    <a:pt x="1486415" y="445877"/>
                  </a:lnTo>
                  <a:lnTo>
                    <a:pt x="1506386" y="442246"/>
                  </a:lnTo>
                  <a:lnTo>
                    <a:pt x="1526358" y="438842"/>
                  </a:lnTo>
                  <a:lnTo>
                    <a:pt x="1546557" y="435665"/>
                  </a:lnTo>
                  <a:lnTo>
                    <a:pt x="1566756" y="432941"/>
                  </a:lnTo>
                  <a:lnTo>
                    <a:pt x="1587409" y="430445"/>
                  </a:lnTo>
                  <a:lnTo>
                    <a:pt x="1607608" y="428402"/>
                  </a:lnTo>
                  <a:lnTo>
                    <a:pt x="1628260" y="426587"/>
                  </a:lnTo>
                  <a:lnTo>
                    <a:pt x="1648913" y="424771"/>
                  </a:lnTo>
                  <a:lnTo>
                    <a:pt x="1669793" y="423637"/>
                  </a:lnTo>
                  <a:lnTo>
                    <a:pt x="1690219" y="422956"/>
                  </a:lnTo>
                  <a:lnTo>
                    <a:pt x="1711325" y="422275"/>
                  </a:lnTo>
                  <a:close/>
                  <a:moveTo>
                    <a:pt x="2635436" y="249237"/>
                  </a:moveTo>
                  <a:lnTo>
                    <a:pt x="2658561" y="263289"/>
                  </a:lnTo>
                  <a:lnTo>
                    <a:pt x="2681232" y="278021"/>
                  </a:lnTo>
                  <a:lnTo>
                    <a:pt x="2703904" y="292980"/>
                  </a:lnTo>
                  <a:lnTo>
                    <a:pt x="2726122" y="307938"/>
                  </a:lnTo>
                  <a:lnTo>
                    <a:pt x="2748113" y="323577"/>
                  </a:lnTo>
                  <a:lnTo>
                    <a:pt x="2770105" y="339442"/>
                  </a:lnTo>
                  <a:lnTo>
                    <a:pt x="2791643" y="355761"/>
                  </a:lnTo>
                  <a:lnTo>
                    <a:pt x="2812954" y="372080"/>
                  </a:lnTo>
                  <a:lnTo>
                    <a:pt x="2833812" y="389078"/>
                  </a:lnTo>
                  <a:lnTo>
                    <a:pt x="2854443" y="406303"/>
                  </a:lnTo>
                  <a:lnTo>
                    <a:pt x="2875074" y="423755"/>
                  </a:lnTo>
                  <a:lnTo>
                    <a:pt x="2895252" y="441660"/>
                  </a:lnTo>
                  <a:lnTo>
                    <a:pt x="2914976" y="459565"/>
                  </a:lnTo>
                  <a:lnTo>
                    <a:pt x="2934700" y="477924"/>
                  </a:lnTo>
                  <a:lnTo>
                    <a:pt x="2954198" y="496736"/>
                  </a:lnTo>
                  <a:lnTo>
                    <a:pt x="2973015" y="516001"/>
                  </a:lnTo>
                  <a:lnTo>
                    <a:pt x="2991833" y="535266"/>
                  </a:lnTo>
                  <a:lnTo>
                    <a:pt x="3010423" y="554757"/>
                  </a:lnTo>
                  <a:lnTo>
                    <a:pt x="3028561" y="574702"/>
                  </a:lnTo>
                  <a:lnTo>
                    <a:pt x="3046244" y="594647"/>
                  </a:lnTo>
                  <a:lnTo>
                    <a:pt x="3063928" y="615272"/>
                  </a:lnTo>
                  <a:lnTo>
                    <a:pt x="3080932" y="635897"/>
                  </a:lnTo>
                  <a:lnTo>
                    <a:pt x="3097936" y="656975"/>
                  </a:lnTo>
                  <a:lnTo>
                    <a:pt x="3114486" y="678280"/>
                  </a:lnTo>
                  <a:lnTo>
                    <a:pt x="3130809" y="699585"/>
                  </a:lnTo>
                  <a:lnTo>
                    <a:pt x="3146679" y="721343"/>
                  </a:lnTo>
                  <a:lnTo>
                    <a:pt x="3162323" y="743328"/>
                  </a:lnTo>
                  <a:lnTo>
                    <a:pt x="3177739" y="765766"/>
                  </a:lnTo>
                  <a:lnTo>
                    <a:pt x="3192476" y="788204"/>
                  </a:lnTo>
                  <a:lnTo>
                    <a:pt x="3207212" y="810869"/>
                  </a:lnTo>
                  <a:lnTo>
                    <a:pt x="3221495" y="833760"/>
                  </a:lnTo>
                  <a:lnTo>
                    <a:pt x="3235325" y="857105"/>
                  </a:lnTo>
                  <a:lnTo>
                    <a:pt x="3004302" y="990600"/>
                  </a:lnTo>
                  <a:lnTo>
                    <a:pt x="2992286" y="971108"/>
                  </a:lnTo>
                  <a:lnTo>
                    <a:pt x="2980497" y="952070"/>
                  </a:lnTo>
                  <a:lnTo>
                    <a:pt x="2968254" y="932805"/>
                  </a:lnTo>
                  <a:lnTo>
                    <a:pt x="2955558" y="913993"/>
                  </a:lnTo>
                  <a:lnTo>
                    <a:pt x="2942635" y="895408"/>
                  </a:lnTo>
                  <a:lnTo>
                    <a:pt x="2929939" y="876823"/>
                  </a:lnTo>
                  <a:lnTo>
                    <a:pt x="2916563" y="858918"/>
                  </a:lnTo>
                  <a:lnTo>
                    <a:pt x="2902733" y="840786"/>
                  </a:lnTo>
                  <a:lnTo>
                    <a:pt x="2888677" y="822881"/>
                  </a:lnTo>
                  <a:lnTo>
                    <a:pt x="2874621" y="805202"/>
                  </a:lnTo>
                  <a:lnTo>
                    <a:pt x="2860111" y="787977"/>
                  </a:lnTo>
                  <a:lnTo>
                    <a:pt x="2845601" y="770752"/>
                  </a:lnTo>
                  <a:lnTo>
                    <a:pt x="2830411" y="753980"/>
                  </a:lnTo>
                  <a:lnTo>
                    <a:pt x="2815448" y="737435"/>
                  </a:lnTo>
                  <a:lnTo>
                    <a:pt x="2800031" y="720890"/>
                  </a:lnTo>
                  <a:lnTo>
                    <a:pt x="2784161" y="704798"/>
                  </a:lnTo>
                  <a:lnTo>
                    <a:pt x="2768291" y="688932"/>
                  </a:lnTo>
                  <a:lnTo>
                    <a:pt x="2752194" y="673067"/>
                  </a:lnTo>
                  <a:lnTo>
                    <a:pt x="2735644" y="657655"/>
                  </a:lnTo>
                  <a:lnTo>
                    <a:pt x="2718867" y="642470"/>
                  </a:lnTo>
                  <a:lnTo>
                    <a:pt x="2702090" y="627284"/>
                  </a:lnTo>
                  <a:lnTo>
                    <a:pt x="2685086" y="612779"/>
                  </a:lnTo>
                  <a:lnTo>
                    <a:pt x="2667629" y="598500"/>
                  </a:lnTo>
                  <a:lnTo>
                    <a:pt x="2650172" y="584221"/>
                  </a:lnTo>
                  <a:lnTo>
                    <a:pt x="2632262" y="570169"/>
                  </a:lnTo>
                  <a:lnTo>
                    <a:pt x="2614124" y="556570"/>
                  </a:lnTo>
                  <a:lnTo>
                    <a:pt x="2595987" y="543425"/>
                  </a:lnTo>
                  <a:lnTo>
                    <a:pt x="2577623" y="530279"/>
                  </a:lnTo>
                  <a:lnTo>
                    <a:pt x="2558806" y="517361"/>
                  </a:lnTo>
                  <a:lnTo>
                    <a:pt x="2539988" y="504668"/>
                  </a:lnTo>
                  <a:lnTo>
                    <a:pt x="2520944" y="492656"/>
                  </a:lnTo>
                  <a:lnTo>
                    <a:pt x="2501900" y="480644"/>
                  </a:lnTo>
                  <a:lnTo>
                    <a:pt x="2635436" y="249237"/>
                  </a:lnTo>
                  <a:close/>
                  <a:moveTo>
                    <a:pt x="839685" y="249237"/>
                  </a:moveTo>
                  <a:lnTo>
                    <a:pt x="973138" y="480644"/>
                  </a:lnTo>
                  <a:lnTo>
                    <a:pt x="953879" y="492656"/>
                  </a:lnTo>
                  <a:lnTo>
                    <a:pt x="934847" y="504668"/>
                  </a:lnTo>
                  <a:lnTo>
                    <a:pt x="916041" y="517361"/>
                  </a:lnTo>
                  <a:lnTo>
                    <a:pt x="897462" y="530279"/>
                  </a:lnTo>
                  <a:lnTo>
                    <a:pt x="878882" y="543425"/>
                  </a:lnTo>
                  <a:lnTo>
                    <a:pt x="860756" y="556570"/>
                  </a:lnTo>
                  <a:lnTo>
                    <a:pt x="842630" y="570169"/>
                  </a:lnTo>
                  <a:lnTo>
                    <a:pt x="824731" y="584221"/>
                  </a:lnTo>
                  <a:lnTo>
                    <a:pt x="807284" y="598500"/>
                  </a:lnTo>
                  <a:lnTo>
                    <a:pt x="789838" y="612779"/>
                  </a:lnTo>
                  <a:lnTo>
                    <a:pt x="772845" y="627284"/>
                  </a:lnTo>
                  <a:lnTo>
                    <a:pt x="755852" y="642470"/>
                  </a:lnTo>
                  <a:lnTo>
                    <a:pt x="739312" y="657655"/>
                  </a:lnTo>
                  <a:lnTo>
                    <a:pt x="722998" y="673067"/>
                  </a:lnTo>
                  <a:lnTo>
                    <a:pt x="706685" y="688932"/>
                  </a:lnTo>
                  <a:lnTo>
                    <a:pt x="690825" y="704798"/>
                  </a:lnTo>
                  <a:lnTo>
                    <a:pt x="675191" y="720890"/>
                  </a:lnTo>
                  <a:lnTo>
                    <a:pt x="659557" y="737435"/>
                  </a:lnTo>
                  <a:lnTo>
                    <a:pt x="644377" y="753980"/>
                  </a:lnTo>
                  <a:lnTo>
                    <a:pt x="629649" y="770752"/>
                  </a:lnTo>
                  <a:lnTo>
                    <a:pt x="614695" y="787977"/>
                  </a:lnTo>
                  <a:lnTo>
                    <a:pt x="600421" y="805202"/>
                  </a:lnTo>
                  <a:lnTo>
                    <a:pt x="586373" y="822881"/>
                  </a:lnTo>
                  <a:lnTo>
                    <a:pt x="572326" y="840786"/>
                  </a:lnTo>
                  <a:lnTo>
                    <a:pt x="558731" y="858918"/>
                  </a:lnTo>
                  <a:lnTo>
                    <a:pt x="545363" y="876823"/>
                  </a:lnTo>
                  <a:lnTo>
                    <a:pt x="532222" y="895408"/>
                  </a:lnTo>
                  <a:lnTo>
                    <a:pt x="519307" y="913993"/>
                  </a:lnTo>
                  <a:lnTo>
                    <a:pt x="507072" y="932805"/>
                  </a:lnTo>
                  <a:lnTo>
                    <a:pt x="494610" y="952070"/>
                  </a:lnTo>
                  <a:lnTo>
                    <a:pt x="482828" y="971108"/>
                  </a:lnTo>
                  <a:lnTo>
                    <a:pt x="471046" y="990600"/>
                  </a:lnTo>
                  <a:lnTo>
                    <a:pt x="239713" y="857105"/>
                  </a:lnTo>
                  <a:lnTo>
                    <a:pt x="253760" y="833760"/>
                  </a:lnTo>
                  <a:lnTo>
                    <a:pt x="268035" y="810869"/>
                  </a:lnTo>
                  <a:lnTo>
                    <a:pt x="282536" y="787977"/>
                  </a:lnTo>
                  <a:lnTo>
                    <a:pt x="297490" y="765766"/>
                  </a:lnTo>
                  <a:lnTo>
                    <a:pt x="312897" y="743328"/>
                  </a:lnTo>
                  <a:lnTo>
                    <a:pt x="328530" y="721343"/>
                  </a:lnTo>
                  <a:lnTo>
                    <a:pt x="344391" y="699585"/>
                  </a:lnTo>
                  <a:lnTo>
                    <a:pt x="360704" y="678053"/>
                  </a:lnTo>
                  <a:lnTo>
                    <a:pt x="377244" y="656975"/>
                  </a:lnTo>
                  <a:lnTo>
                    <a:pt x="394011" y="635897"/>
                  </a:lnTo>
                  <a:lnTo>
                    <a:pt x="411457" y="615272"/>
                  </a:lnTo>
                  <a:lnTo>
                    <a:pt x="428677" y="594647"/>
                  </a:lnTo>
                  <a:lnTo>
                    <a:pt x="446576" y="574702"/>
                  </a:lnTo>
                  <a:lnTo>
                    <a:pt x="464929" y="554757"/>
                  </a:lnTo>
                  <a:lnTo>
                    <a:pt x="483281" y="535266"/>
                  </a:lnTo>
                  <a:lnTo>
                    <a:pt x="502087" y="516001"/>
                  </a:lnTo>
                  <a:lnTo>
                    <a:pt x="521120" y="496736"/>
                  </a:lnTo>
                  <a:lnTo>
                    <a:pt x="540378" y="477924"/>
                  </a:lnTo>
                  <a:lnTo>
                    <a:pt x="560091" y="459565"/>
                  </a:lnTo>
                  <a:lnTo>
                    <a:pt x="579803" y="441660"/>
                  </a:lnTo>
                  <a:lnTo>
                    <a:pt x="600194" y="423755"/>
                  </a:lnTo>
                  <a:lnTo>
                    <a:pt x="620360" y="406303"/>
                  </a:lnTo>
                  <a:lnTo>
                    <a:pt x="641205" y="389078"/>
                  </a:lnTo>
                  <a:lnTo>
                    <a:pt x="662276" y="372080"/>
                  </a:lnTo>
                  <a:lnTo>
                    <a:pt x="683574" y="355761"/>
                  </a:lnTo>
                  <a:lnTo>
                    <a:pt x="705099" y="339442"/>
                  </a:lnTo>
                  <a:lnTo>
                    <a:pt x="726624" y="323577"/>
                  </a:lnTo>
                  <a:lnTo>
                    <a:pt x="748828" y="307938"/>
                  </a:lnTo>
                  <a:lnTo>
                    <a:pt x="771259" y="292980"/>
                  </a:lnTo>
                  <a:lnTo>
                    <a:pt x="793917" y="278021"/>
                  </a:lnTo>
                  <a:lnTo>
                    <a:pt x="816574" y="263289"/>
                  </a:lnTo>
                  <a:lnTo>
                    <a:pt x="839685" y="249237"/>
                  </a:lnTo>
                  <a:close/>
                  <a:moveTo>
                    <a:pt x="1763713" y="0"/>
                  </a:moveTo>
                  <a:lnTo>
                    <a:pt x="1791577" y="906"/>
                  </a:lnTo>
                  <a:lnTo>
                    <a:pt x="1819668" y="1811"/>
                  </a:lnTo>
                  <a:lnTo>
                    <a:pt x="1847305" y="3397"/>
                  </a:lnTo>
                  <a:lnTo>
                    <a:pt x="1875169" y="5208"/>
                  </a:lnTo>
                  <a:lnTo>
                    <a:pt x="1902580" y="7699"/>
                  </a:lnTo>
                  <a:lnTo>
                    <a:pt x="1929991" y="10416"/>
                  </a:lnTo>
                  <a:lnTo>
                    <a:pt x="1957629" y="13813"/>
                  </a:lnTo>
                  <a:lnTo>
                    <a:pt x="1984813" y="17436"/>
                  </a:lnTo>
                  <a:lnTo>
                    <a:pt x="2011771" y="21286"/>
                  </a:lnTo>
                  <a:lnTo>
                    <a:pt x="2038729" y="26041"/>
                  </a:lnTo>
                  <a:lnTo>
                    <a:pt x="2065460" y="30797"/>
                  </a:lnTo>
                  <a:lnTo>
                    <a:pt x="2091965" y="36231"/>
                  </a:lnTo>
                  <a:lnTo>
                    <a:pt x="2118470" y="41892"/>
                  </a:lnTo>
                  <a:lnTo>
                    <a:pt x="2144975" y="48233"/>
                  </a:lnTo>
                  <a:lnTo>
                    <a:pt x="2171253" y="54573"/>
                  </a:lnTo>
                  <a:lnTo>
                    <a:pt x="2197305" y="61593"/>
                  </a:lnTo>
                  <a:lnTo>
                    <a:pt x="2222903" y="68613"/>
                  </a:lnTo>
                  <a:lnTo>
                    <a:pt x="2248728" y="76539"/>
                  </a:lnTo>
                  <a:lnTo>
                    <a:pt x="2274327" y="84464"/>
                  </a:lnTo>
                  <a:lnTo>
                    <a:pt x="2299473" y="92843"/>
                  </a:lnTo>
                  <a:lnTo>
                    <a:pt x="2324845" y="101901"/>
                  </a:lnTo>
                  <a:lnTo>
                    <a:pt x="2349764" y="110959"/>
                  </a:lnTo>
                  <a:lnTo>
                    <a:pt x="2374456" y="120696"/>
                  </a:lnTo>
                  <a:lnTo>
                    <a:pt x="2399375" y="130659"/>
                  </a:lnTo>
                  <a:lnTo>
                    <a:pt x="2423841" y="140850"/>
                  </a:lnTo>
                  <a:lnTo>
                    <a:pt x="2448081" y="151492"/>
                  </a:lnTo>
                  <a:lnTo>
                    <a:pt x="2472094" y="162815"/>
                  </a:lnTo>
                  <a:lnTo>
                    <a:pt x="2495880" y="174137"/>
                  </a:lnTo>
                  <a:lnTo>
                    <a:pt x="2519666" y="185686"/>
                  </a:lnTo>
                  <a:lnTo>
                    <a:pt x="2543000" y="197914"/>
                  </a:lnTo>
                  <a:lnTo>
                    <a:pt x="2566106" y="210369"/>
                  </a:lnTo>
                  <a:lnTo>
                    <a:pt x="2589213" y="223050"/>
                  </a:lnTo>
                  <a:lnTo>
                    <a:pt x="2455783" y="454025"/>
                  </a:lnTo>
                  <a:lnTo>
                    <a:pt x="2436527" y="443382"/>
                  </a:lnTo>
                  <a:lnTo>
                    <a:pt x="2416819" y="433192"/>
                  </a:lnTo>
                  <a:lnTo>
                    <a:pt x="2397337" y="423002"/>
                  </a:lnTo>
                  <a:lnTo>
                    <a:pt x="2377401" y="413038"/>
                  </a:lnTo>
                  <a:lnTo>
                    <a:pt x="2357466" y="403301"/>
                  </a:lnTo>
                  <a:lnTo>
                    <a:pt x="2337078" y="394243"/>
                  </a:lnTo>
                  <a:lnTo>
                    <a:pt x="2316916" y="385412"/>
                  </a:lnTo>
                  <a:lnTo>
                    <a:pt x="2296301" y="376580"/>
                  </a:lnTo>
                  <a:lnTo>
                    <a:pt x="2275686" y="368202"/>
                  </a:lnTo>
                  <a:lnTo>
                    <a:pt x="2254845" y="360276"/>
                  </a:lnTo>
                  <a:lnTo>
                    <a:pt x="2233777" y="352350"/>
                  </a:lnTo>
                  <a:lnTo>
                    <a:pt x="2212936" y="344878"/>
                  </a:lnTo>
                  <a:lnTo>
                    <a:pt x="2191641" y="338084"/>
                  </a:lnTo>
                  <a:lnTo>
                    <a:pt x="2169894" y="331064"/>
                  </a:lnTo>
                  <a:lnTo>
                    <a:pt x="2148373" y="324724"/>
                  </a:lnTo>
                  <a:lnTo>
                    <a:pt x="2126852" y="318383"/>
                  </a:lnTo>
                  <a:lnTo>
                    <a:pt x="2105104" y="312722"/>
                  </a:lnTo>
                  <a:lnTo>
                    <a:pt x="2083130" y="307288"/>
                  </a:lnTo>
                  <a:lnTo>
                    <a:pt x="2060929" y="302079"/>
                  </a:lnTo>
                  <a:lnTo>
                    <a:pt x="2038729" y="297098"/>
                  </a:lnTo>
                  <a:lnTo>
                    <a:pt x="2016528" y="292795"/>
                  </a:lnTo>
                  <a:lnTo>
                    <a:pt x="1993875" y="288493"/>
                  </a:lnTo>
                  <a:lnTo>
                    <a:pt x="1971447" y="284869"/>
                  </a:lnTo>
                  <a:lnTo>
                    <a:pt x="1948567" y="281246"/>
                  </a:lnTo>
                  <a:lnTo>
                    <a:pt x="1925914" y="278302"/>
                  </a:lnTo>
                  <a:lnTo>
                    <a:pt x="1903033" y="275359"/>
                  </a:lnTo>
                  <a:lnTo>
                    <a:pt x="1879927" y="273094"/>
                  </a:lnTo>
                  <a:lnTo>
                    <a:pt x="1857046" y="270830"/>
                  </a:lnTo>
                  <a:lnTo>
                    <a:pt x="1833713" y="269471"/>
                  </a:lnTo>
                  <a:lnTo>
                    <a:pt x="1810380" y="267886"/>
                  </a:lnTo>
                  <a:lnTo>
                    <a:pt x="1786820" y="266980"/>
                  </a:lnTo>
                  <a:lnTo>
                    <a:pt x="1763713" y="266527"/>
                  </a:lnTo>
                  <a:lnTo>
                    <a:pt x="1763713" y="0"/>
                  </a:lnTo>
                  <a:close/>
                  <a:moveTo>
                    <a:pt x="1711326" y="0"/>
                  </a:moveTo>
                  <a:lnTo>
                    <a:pt x="1711326" y="266527"/>
                  </a:lnTo>
                  <a:lnTo>
                    <a:pt x="1687728" y="266980"/>
                  </a:lnTo>
                  <a:lnTo>
                    <a:pt x="1664356" y="267886"/>
                  </a:lnTo>
                  <a:lnTo>
                    <a:pt x="1640984" y="269471"/>
                  </a:lnTo>
                  <a:lnTo>
                    <a:pt x="1617612" y="270830"/>
                  </a:lnTo>
                  <a:lnTo>
                    <a:pt x="1594467" y="273094"/>
                  </a:lnTo>
                  <a:lnTo>
                    <a:pt x="1571549" y="275359"/>
                  </a:lnTo>
                  <a:lnTo>
                    <a:pt x="1548631" y="278302"/>
                  </a:lnTo>
                  <a:lnTo>
                    <a:pt x="1525940" y="281246"/>
                  </a:lnTo>
                  <a:lnTo>
                    <a:pt x="1503022" y="284869"/>
                  </a:lnTo>
                  <a:lnTo>
                    <a:pt x="1480558" y="288493"/>
                  </a:lnTo>
                  <a:lnTo>
                    <a:pt x="1457867" y="292795"/>
                  </a:lnTo>
                  <a:lnTo>
                    <a:pt x="1435630" y="297098"/>
                  </a:lnTo>
                  <a:lnTo>
                    <a:pt x="1413166" y="302079"/>
                  </a:lnTo>
                  <a:lnTo>
                    <a:pt x="1391155" y="307288"/>
                  </a:lnTo>
                  <a:lnTo>
                    <a:pt x="1369372" y="312722"/>
                  </a:lnTo>
                  <a:lnTo>
                    <a:pt x="1347362" y="318383"/>
                  </a:lnTo>
                  <a:lnTo>
                    <a:pt x="1325578" y="324724"/>
                  </a:lnTo>
                  <a:lnTo>
                    <a:pt x="1304022" y="331064"/>
                  </a:lnTo>
                  <a:lnTo>
                    <a:pt x="1282465" y="338084"/>
                  </a:lnTo>
                  <a:lnTo>
                    <a:pt x="1261136" y="344878"/>
                  </a:lnTo>
                  <a:lnTo>
                    <a:pt x="1240033" y="352350"/>
                  </a:lnTo>
                  <a:lnTo>
                    <a:pt x="1218930" y="360276"/>
                  </a:lnTo>
                  <a:lnTo>
                    <a:pt x="1198282" y="368202"/>
                  </a:lnTo>
                  <a:lnTo>
                    <a:pt x="1177633" y="376580"/>
                  </a:lnTo>
                  <a:lnTo>
                    <a:pt x="1156984" y="385412"/>
                  </a:lnTo>
                  <a:lnTo>
                    <a:pt x="1136562" y="394243"/>
                  </a:lnTo>
                  <a:lnTo>
                    <a:pt x="1116367" y="403301"/>
                  </a:lnTo>
                  <a:lnTo>
                    <a:pt x="1096172" y="413038"/>
                  </a:lnTo>
                  <a:lnTo>
                    <a:pt x="1076431" y="422775"/>
                  </a:lnTo>
                  <a:lnTo>
                    <a:pt x="1056463" y="432739"/>
                  </a:lnTo>
                  <a:lnTo>
                    <a:pt x="1037175" y="443155"/>
                  </a:lnTo>
                  <a:lnTo>
                    <a:pt x="1017661" y="454025"/>
                  </a:lnTo>
                  <a:lnTo>
                    <a:pt x="884238" y="223050"/>
                  </a:lnTo>
                  <a:lnTo>
                    <a:pt x="907156" y="210369"/>
                  </a:lnTo>
                  <a:lnTo>
                    <a:pt x="930527" y="197914"/>
                  </a:lnTo>
                  <a:lnTo>
                    <a:pt x="953899" y="185686"/>
                  </a:lnTo>
                  <a:lnTo>
                    <a:pt x="977725" y="174137"/>
                  </a:lnTo>
                  <a:lnTo>
                    <a:pt x="1001550" y="162815"/>
                  </a:lnTo>
                  <a:lnTo>
                    <a:pt x="1025603" y="151492"/>
                  </a:lnTo>
                  <a:lnTo>
                    <a:pt x="1049882" y="140850"/>
                  </a:lnTo>
                  <a:lnTo>
                    <a:pt x="1074389" y="130659"/>
                  </a:lnTo>
                  <a:lnTo>
                    <a:pt x="1099122" y="120696"/>
                  </a:lnTo>
                  <a:lnTo>
                    <a:pt x="1124082" y="110959"/>
                  </a:lnTo>
                  <a:lnTo>
                    <a:pt x="1149042" y="101901"/>
                  </a:lnTo>
                  <a:lnTo>
                    <a:pt x="1174229" y="92843"/>
                  </a:lnTo>
                  <a:lnTo>
                    <a:pt x="1199643" y="84464"/>
                  </a:lnTo>
                  <a:lnTo>
                    <a:pt x="1225284" y="76539"/>
                  </a:lnTo>
                  <a:lnTo>
                    <a:pt x="1250925" y="68613"/>
                  </a:lnTo>
                  <a:lnTo>
                    <a:pt x="1276793" y="61593"/>
                  </a:lnTo>
                  <a:lnTo>
                    <a:pt x="1302887" y="54573"/>
                  </a:lnTo>
                  <a:lnTo>
                    <a:pt x="1329209" y="48233"/>
                  </a:lnTo>
                  <a:lnTo>
                    <a:pt x="1355757" y="41892"/>
                  </a:lnTo>
                  <a:lnTo>
                    <a:pt x="1382306" y="36231"/>
                  </a:lnTo>
                  <a:lnTo>
                    <a:pt x="1408854" y="30797"/>
                  </a:lnTo>
                  <a:lnTo>
                    <a:pt x="1435630" y="26041"/>
                  </a:lnTo>
                  <a:lnTo>
                    <a:pt x="1462632" y="21286"/>
                  </a:lnTo>
                  <a:lnTo>
                    <a:pt x="1489634" y="17436"/>
                  </a:lnTo>
                  <a:lnTo>
                    <a:pt x="1516864" y="13813"/>
                  </a:lnTo>
                  <a:lnTo>
                    <a:pt x="1544547" y="10416"/>
                  </a:lnTo>
                  <a:lnTo>
                    <a:pt x="1572003" y="7699"/>
                  </a:lnTo>
                  <a:lnTo>
                    <a:pt x="1599459" y="5208"/>
                  </a:lnTo>
                  <a:lnTo>
                    <a:pt x="1627369" y="3397"/>
                  </a:lnTo>
                  <a:lnTo>
                    <a:pt x="1655052" y="1811"/>
                  </a:lnTo>
                  <a:lnTo>
                    <a:pt x="1683189" y="906"/>
                  </a:lnTo>
                  <a:lnTo>
                    <a:pt x="171132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chemeClr val="tx1">
                    <a:lumMod val="90000"/>
                    <a:lumOff val="10000"/>
                  </a:schemeClr>
                </a:solidFill>
              </a:endParaRPr>
            </a:p>
          </p:txBody>
        </p:sp>
      </p:grpSp>
      <p:grpSp>
        <p:nvGrpSpPr>
          <p:cNvPr id="10" name="组合 9"/>
          <p:cNvGrpSpPr/>
          <p:nvPr/>
        </p:nvGrpSpPr>
        <p:grpSpPr>
          <a:xfrm>
            <a:off x="4636923" y="3594113"/>
            <a:ext cx="1200000" cy="1197943"/>
            <a:chOff x="4604995" y="235364"/>
            <a:chExt cx="900000" cy="898457"/>
          </a:xfrm>
        </p:grpSpPr>
        <p:sp>
          <p:nvSpPr>
            <p:cNvPr id="60" name="MH_Other_8"/>
            <p:cNvSpPr/>
            <p:nvPr>
              <p:custDataLst>
                <p:tags r:id="rId14"/>
              </p:custDataLst>
            </p:nvPr>
          </p:nvSpPr>
          <p:spPr>
            <a:xfrm>
              <a:off x="4604995" y="235364"/>
              <a:ext cx="900000" cy="898457"/>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61" name="MH_Other_9"/>
            <p:cNvSpPr/>
            <p:nvPr>
              <p:custDataLst>
                <p:tags r:id="rId15"/>
              </p:custDataLst>
            </p:nvPr>
          </p:nvSpPr>
          <p:spPr>
            <a:xfrm>
              <a:off x="4730995" y="360592"/>
              <a:ext cx="648000" cy="648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3200">
                <a:solidFill>
                  <a:schemeClr val="tx1">
                    <a:lumMod val="90000"/>
                    <a:lumOff val="10000"/>
                  </a:schemeClr>
                </a:solidFill>
                <a:latin typeface="Calibri" panose="020F0502020204030204" pitchFamily="34" charset="0"/>
                <a:ea typeface="微软雅黑" panose="020B0503020204020204" pitchFamily="34" charset="-122"/>
              </a:endParaRPr>
            </a:p>
          </p:txBody>
        </p:sp>
        <p:sp>
          <p:nvSpPr>
            <p:cNvPr id="67" name="KSO_Shape"/>
            <p:cNvSpPr/>
            <p:nvPr/>
          </p:nvSpPr>
          <p:spPr bwMode="auto">
            <a:xfrm>
              <a:off x="4868006" y="498538"/>
              <a:ext cx="373979" cy="372109"/>
            </a:xfrm>
            <a:custGeom>
              <a:avLst/>
              <a:gdLst>
                <a:gd name="T0" fmla="*/ 408 w 454"/>
                <a:gd name="T1" fmla="*/ 226 h 452"/>
                <a:gd name="T2" fmla="*/ 454 w 454"/>
                <a:gd name="T3" fmla="*/ 226 h 452"/>
                <a:gd name="T4" fmla="*/ 454 w 454"/>
                <a:gd name="T5" fmla="*/ 452 h 452"/>
                <a:gd name="T6" fmla="*/ 408 w 454"/>
                <a:gd name="T7" fmla="*/ 452 h 452"/>
                <a:gd name="T8" fmla="*/ 408 w 454"/>
                <a:gd name="T9" fmla="*/ 226 h 452"/>
                <a:gd name="T10" fmla="*/ 408 w 454"/>
                <a:gd name="T11" fmla="*/ 226 h 452"/>
                <a:gd name="T12" fmla="*/ 264 w 454"/>
                <a:gd name="T13" fmla="*/ 226 h 452"/>
                <a:gd name="T14" fmla="*/ 377 w 454"/>
                <a:gd name="T15" fmla="*/ 339 h 452"/>
                <a:gd name="T16" fmla="*/ 264 w 454"/>
                <a:gd name="T17" fmla="*/ 452 h 452"/>
                <a:gd name="T18" fmla="*/ 264 w 454"/>
                <a:gd name="T19" fmla="*/ 362 h 452"/>
                <a:gd name="T20" fmla="*/ 0 w 454"/>
                <a:gd name="T21" fmla="*/ 362 h 452"/>
                <a:gd name="T22" fmla="*/ 0 w 454"/>
                <a:gd name="T23" fmla="*/ 316 h 452"/>
                <a:gd name="T24" fmla="*/ 264 w 454"/>
                <a:gd name="T25" fmla="*/ 316 h 452"/>
                <a:gd name="T26" fmla="*/ 264 w 454"/>
                <a:gd name="T27" fmla="*/ 226 h 452"/>
                <a:gd name="T28" fmla="*/ 264 w 454"/>
                <a:gd name="T29" fmla="*/ 226 h 452"/>
                <a:gd name="T30" fmla="*/ 190 w 454"/>
                <a:gd name="T31" fmla="*/ 0 h 452"/>
                <a:gd name="T32" fmla="*/ 190 w 454"/>
                <a:gd name="T33" fmla="*/ 90 h 452"/>
                <a:gd name="T34" fmla="*/ 454 w 454"/>
                <a:gd name="T35" fmla="*/ 90 h 452"/>
                <a:gd name="T36" fmla="*/ 454 w 454"/>
                <a:gd name="T37" fmla="*/ 136 h 452"/>
                <a:gd name="T38" fmla="*/ 190 w 454"/>
                <a:gd name="T39" fmla="*/ 136 h 452"/>
                <a:gd name="T40" fmla="*/ 190 w 454"/>
                <a:gd name="T41" fmla="*/ 226 h 452"/>
                <a:gd name="T42" fmla="*/ 77 w 454"/>
                <a:gd name="T43" fmla="*/ 113 h 452"/>
                <a:gd name="T44" fmla="*/ 190 w 454"/>
                <a:gd name="T45" fmla="*/ 0 h 452"/>
                <a:gd name="T46" fmla="*/ 190 w 454"/>
                <a:gd name="T47" fmla="*/ 0 h 452"/>
                <a:gd name="T48" fmla="*/ 0 w 454"/>
                <a:gd name="T49" fmla="*/ 0 h 452"/>
                <a:gd name="T50" fmla="*/ 46 w 454"/>
                <a:gd name="T51" fmla="*/ 0 h 452"/>
                <a:gd name="T52" fmla="*/ 46 w 454"/>
                <a:gd name="T53" fmla="*/ 226 h 452"/>
                <a:gd name="T54" fmla="*/ 0 w 454"/>
                <a:gd name="T55" fmla="*/ 226 h 452"/>
                <a:gd name="T56" fmla="*/ 0 w 454"/>
                <a:gd name="T57" fmla="*/ 0 h 452"/>
                <a:gd name="T58" fmla="*/ 0 w 454"/>
                <a:gd name="T59"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4" h="452">
                  <a:moveTo>
                    <a:pt x="408" y="226"/>
                  </a:moveTo>
                  <a:lnTo>
                    <a:pt x="454" y="226"/>
                  </a:lnTo>
                  <a:lnTo>
                    <a:pt x="454" y="452"/>
                  </a:lnTo>
                  <a:lnTo>
                    <a:pt x="408" y="452"/>
                  </a:lnTo>
                  <a:lnTo>
                    <a:pt x="408" y="226"/>
                  </a:lnTo>
                  <a:lnTo>
                    <a:pt x="408" y="226"/>
                  </a:lnTo>
                  <a:close/>
                  <a:moveTo>
                    <a:pt x="264" y="226"/>
                  </a:moveTo>
                  <a:lnTo>
                    <a:pt x="377" y="339"/>
                  </a:lnTo>
                  <a:lnTo>
                    <a:pt x="264" y="452"/>
                  </a:lnTo>
                  <a:lnTo>
                    <a:pt x="264" y="362"/>
                  </a:lnTo>
                  <a:lnTo>
                    <a:pt x="0" y="362"/>
                  </a:lnTo>
                  <a:lnTo>
                    <a:pt x="0" y="316"/>
                  </a:lnTo>
                  <a:lnTo>
                    <a:pt x="264" y="316"/>
                  </a:lnTo>
                  <a:lnTo>
                    <a:pt x="264" y="226"/>
                  </a:lnTo>
                  <a:lnTo>
                    <a:pt x="264" y="226"/>
                  </a:lnTo>
                  <a:close/>
                  <a:moveTo>
                    <a:pt x="190" y="0"/>
                  </a:moveTo>
                  <a:lnTo>
                    <a:pt x="190" y="90"/>
                  </a:lnTo>
                  <a:lnTo>
                    <a:pt x="454" y="90"/>
                  </a:lnTo>
                  <a:lnTo>
                    <a:pt x="454" y="136"/>
                  </a:lnTo>
                  <a:lnTo>
                    <a:pt x="190" y="136"/>
                  </a:lnTo>
                  <a:lnTo>
                    <a:pt x="190" y="226"/>
                  </a:lnTo>
                  <a:lnTo>
                    <a:pt x="77" y="113"/>
                  </a:lnTo>
                  <a:lnTo>
                    <a:pt x="190" y="0"/>
                  </a:lnTo>
                  <a:lnTo>
                    <a:pt x="190" y="0"/>
                  </a:lnTo>
                  <a:close/>
                  <a:moveTo>
                    <a:pt x="0" y="0"/>
                  </a:moveTo>
                  <a:lnTo>
                    <a:pt x="46" y="0"/>
                  </a:lnTo>
                  <a:lnTo>
                    <a:pt x="46" y="226"/>
                  </a:lnTo>
                  <a:lnTo>
                    <a:pt x="0" y="226"/>
                  </a:lnTo>
                  <a:lnTo>
                    <a:pt x="0" y="0"/>
                  </a:lnTo>
                  <a:lnTo>
                    <a:pt x="0" y="0"/>
                  </a:lnTo>
                  <a:close/>
                </a:path>
              </a:pathLst>
            </a:custGeom>
            <a:solidFill>
              <a:schemeClr val="bg1"/>
            </a:solidFill>
            <a:ln>
              <a:noFill/>
            </a:ln>
          </p:spPr>
          <p:txBody>
            <a:bodyPr lIns="91440" tIns="45720" rIns="91440" bIns="4572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fontAlgn="auto" hangingPunct="1">
                <a:spcBef>
                  <a:spcPts val="0"/>
                </a:spcBef>
                <a:spcAft>
                  <a:spcPts val="0"/>
                </a:spcAft>
                <a:defRPr/>
              </a:pPr>
              <a:endParaRPr lang="zh-CN" altLang="en-US" sz="2400">
                <a:solidFill>
                  <a:schemeClr val="tx1">
                    <a:lumMod val="90000"/>
                    <a:lumOff val="10000"/>
                  </a:schemeClr>
                </a:solidFill>
              </a:endParaRPr>
            </a:p>
          </p:txBody>
        </p:sp>
      </p:grpSp>
      <p:sp>
        <p:nvSpPr>
          <p:cNvPr id="4" name="MH_Other_2"/>
          <p:cNvSpPr/>
          <p:nvPr>
            <p:custDataLst>
              <p:tags r:id="rId11"/>
            </p:custDataLst>
          </p:nvPr>
        </p:nvSpPr>
        <p:spPr>
          <a:xfrm flipV="1">
            <a:off x="5166692" y="2577044"/>
            <a:ext cx="1443285" cy="651383"/>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lumMod val="90000"/>
                  <a:lumOff val="10000"/>
                </a:schemeClr>
              </a:solidFill>
              <a:latin typeface="Calibri" panose="020F0502020204030204" pitchFamily="34" charset="0"/>
              <a:ea typeface="微软雅黑" panose="020B0503020204020204" pitchFamily="34" charset="-122"/>
            </a:endParaRPr>
          </a:p>
        </p:txBody>
      </p:sp>
      <p:sp>
        <p:nvSpPr>
          <p:cNvPr id="3" name="MH_Other_1"/>
          <p:cNvSpPr/>
          <p:nvPr>
            <p:custDataLst>
              <p:tags r:id="rId12"/>
            </p:custDataLst>
          </p:nvPr>
        </p:nvSpPr>
        <p:spPr>
          <a:xfrm flipH="1" flipV="1">
            <a:off x="5836923" y="3677043"/>
            <a:ext cx="1443285" cy="651383"/>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lumMod val="90000"/>
                  <a:lumOff val="10000"/>
                </a:schemeClr>
              </a:solidFill>
              <a:latin typeface="Calibri" panose="020F0502020204030204" pitchFamily="34" charset="0"/>
              <a:ea typeface="微软雅黑" panose="020B0503020204020204" pitchFamily="34" charset="-122"/>
            </a:endParaRPr>
          </a:p>
        </p:txBody>
      </p:sp>
      <p:sp>
        <p:nvSpPr>
          <p:cNvPr id="5" name="MH_Other_3"/>
          <p:cNvSpPr/>
          <p:nvPr>
            <p:custDataLst>
              <p:tags r:id="rId13"/>
            </p:custDataLst>
          </p:nvPr>
        </p:nvSpPr>
        <p:spPr>
          <a:xfrm flipV="1">
            <a:off x="5166692" y="4782257"/>
            <a:ext cx="1443285" cy="649509"/>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solidFill>
                <a:schemeClr val="tx1">
                  <a:lumMod val="90000"/>
                  <a:lumOff val="10000"/>
                </a:schemeClr>
              </a:solidFill>
              <a:latin typeface="Calibri" panose="020F0502020204030204" pitchFamily="34" charset="0"/>
              <a:ea typeface="微软雅黑" panose="020B0503020204020204" pitchFamily="34" charset="-122"/>
            </a:endParaRPr>
          </a:p>
        </p:txBody>
      </p:sp>
    </p:spTree>
    <p:custDataLst>
      <p:tags r:id="rId1"/>
    </p:custData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right)">
                                          <p:cBhvr>
                                            <p:cTn id="25" dur="500"/>
                                            <p:tgtEl>
                                              <p:spTgt spid="3"/>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 calcmode="lin" valueType="num">
                                          <p:cBhvr>
                                            <p:cTn id="31" dur="500" fill="hold"/>
                                            <p:tgtEl>
                                              <p:spTgt spid="10"/>
                                            </p:tgtEl>
                                            <p:attrNameLst>
                                              <p:attrName>style.rotation</p:attrName>
                                            </p:attrNameLst>
                                          </p:cBhvr>
                                          <p:tavLst>
                                            <p:tav tm="0">
                                              <p:val>
                                                <p:fltVal val="360"/>
                                              </p:val>
                                            </p:tav>
                                            <p:tav tm="100000">
                                              <p:val>
                                                <p:fltVal val="0"/>
                                              </p:val>
                                            </p:tav>
                                          </p:tavLst>
                                        </p:anim>
                                        <p:animEffect transition="in" filter="fade">
                                          <p:cBhvr>
                                            <p:cTn id="32" dur="500"/>
                                            <p:tgtEl>
                                              <p:spTgt spid="10"/>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style.rotation</p:attrName>
                                            </p:attrNameLst>
                                          </p:cBhvr>
                                          <p:tavLst>
                                            <p:tav tm="0">
                                              <p:val>
                                                <p:fltVal val="360"/>
                                              </p:val>
                                            </p:tav>
                                            <p:tav tm="100000">
                                              <p:val>
                                                <p:fltVal val="0"/>
                                              </p:val>
                                            </p:tav>
                                          </p:tavLst>
                                        </p:anim>
                                        <p:animEffect transition="in" filter="fade">
                                          <p:cBhvr>
                                            <p:cTn id="43" dur="500"/>
                                            <p:tgtEl>
                                              <p:spTgt spid="8"/>
                                            </p:tgtEl>
                                          </p:cBhvr>
                                        </p:animEffect>
                                      </p:childTnLst>
                                    </p:cTn>
                                  </p:par>
                                </p:childTnLst>
                              </p:cTn>
                            </p:par>
                            <p:par>
                              <p:cTn id="44" fill="hold">
                                <p:stCondLst>
                                  <p:cond delay="3500"/>
                                </p:stCondLst>
                                <p:childTnLst>
                                  <p:par>
                                    <p:cTn id="45" presetID="2" presetClass="entr" presetSubtype="1" fill="hold" grpId="0" nodeType="afterEffect" p14:presetBounceEnd="60000">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14:bounceEnd="60000">
                                          <p:cBhvr additive="base">
                                            <p:cTn id="47" dur="750" fill="hold"/>
                                            <p:tgtEl>
                                              <p:spTgt spid="32"/>
                                            </p:tgtEl>
                                            <p:attrNameLst>
                                              <p:attrName>ppt_x</p:attrName>
                                            </p:attrNameLst>
                                          </p:cBhvr>
                                          <p:tavLst>
                                            <p:tav tm="0">
                                              <p:val>
                                                <p:strVal val="#ppt_x"/>
                                              </p:val>
                                            </p:tav>
                                            <p:tav tm="100000">
                                              <p:val>
                                                <p:strVal val="#ppt_x"/>
                                              </p:val>
                                            </p:tav>
                                          </p:tavLst>
                                        </p:anim>
                                        <p:anim calcmode="lin" valueType="num" p14:bounceEnd="60000">
                                          <p:cBhvr additive="base">
                                            <p:cTn id="48" dur="750" fill="hold"/>
                                            <p:tgtEl>
                                              <p:spTgt spid="32"/>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1"/>
                                            </p:tgtEl>
                                            <p:attrNameLst>
                                              <p:attrName>ppt_y</p:attrName>
                                            </p:attrNameLst>
                                          </p:cBhvr>
                                          <p:tavLst>
                                            <p:tav tm="0">
                                              <p:val>
                                                <p:strVal val="#ppt_y"/>
                                              </p:val>
                                            </p:tav>
                                            <p:tav tm="100000">
                                              <p:val>
                                                <p:strVal val="#ppt_y"/>
                                              </p:val>
                                            </p:tav>
                                          </p:tavLst>
                                        </p:anim>
                                        <p:anim calcmode="lin" valueType="num">
                                          <p:cBhvr>
                                            <p:cTn id="5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31"/>
                                            </p:tgtEl>
                                          </p:cBhvr>
                                        </p:animEffect>
                                      </p:childTnLst>
                                    </p:cTn>
                                  </p:par>
                                </p:childTnLst>
                              </p:cTn>
                            </p:par>
                            <p:par>
                              <p:cTn id="57" fill="hold">
                                <p:stCondLst>
                                  <p:cond delay="6650"/>
                                </p:stCondLst>
                                <p:childTnLst>
                                  <p:par>
                                    <p:cTn id="58" presetID="2" presetClass="entr" presetSubtype="1" fill="hold" grpId="0" nodeType="afterEffect" p14:presetBounceEnd="60000">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14:bounceEnd="60000">
                                          <p:cBhvr additive="base">
                                            <p:cTn id="60" dur="750" fill="hold"/>
                                            <p:tgtEl>
                                              <p:spTgt spid="28"/>
                                            </p:tgtEl>
                                            <p:attrNameLst>
                                              <p:attrName>ppt_x</p:attrName>
                                            </p:attrNameLst>
                                          </p:cBhvr>
                                          <p:tavLst>
                                            <p:tav tm="0">
                                              <p:val>
                                                <p:strVal val="#ppt_x"/>
                                              </p:val>
                                            </p:tav>
                                            <p:tav tm="100000">
                                              <p:val>
                                                <p:strVal val="#ppt_x"/>
                                              </p:val>
                                            </p:tav>
                                          </p:tavLst>
                                        </p:anim>
                                        <p:anim calcmode="lin" valueType="num" p14:bounceEnd="60000">
                                          <p:cBhvr additive="base">
                                            <p:cTn id="61" dur="750" fill="hold"/>
                                            <p:tgtEl>
                                              <p:spTgt spid="28"/>
                                            </p:tgtEl>
                                            <p:attrNameLst>
                                              <p:attrName>ppt_y</p:attrName>
                                            </p:attrNameLst>
                                          </p:cBhvr>
                                          <p:tavLst>
                                            <p:tav tm="0">
                                              <p:val>
                                                <p:strVal val="0-#ppt_h/2"/>
                                              </p:val>
                                            </p:tav>
                                            <p:tav tm="100000">
                                              <p:val>
                                                <p:strVal val="#ppt_y"/>
                                              </p:val>
                                            </p:tav>
                                          </p:tavLst>
                                        </p:anim>
                                      </p:childTnLst>
                                    </p:cTn>
                                  </p:par>
                                </p:childTnLst>
                              </p:cTn>
                            </p:par>
                            <p:par>
                              <p:cTn id="62" fill="hold">
                                <p:stCondLst>
                                  <p:cond delay="76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7"/>
                                            </p:tgtEl>
                                            <p:attrNameLst>
                                              <p:attrName>style.visibility</p:attrName>
                                            </p:attrNameLst>
                                          </p:cBhvr>
                                          <p:to>
                                            <p:strVal val="visible"/>
                                          </p:to>
                                        </p:set>
                                        <p:anim calcmode="lin" valueType="num">
                                          <p:cBhvr>
                                            <p:cTn id="65"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7"/>
                                            </p:tgtEl>
                                            <p:attrNameLst>
                                              <p:attrName>ppt_y</p:attrName>
                                            </p:attrNameLst>
                                          </p:cBhvr>
                                          <p:tavLst>
                                            <p:tav tm="0">
                                              <p:val>
                                                <p:strVal val="#ppt_y"/>
                                              </p:val>
                                            </p:tav>
                                            <p:tav tm="100000">
                                              <p:val>
                                                <p:strVal val="#ppt_y"/>
                                              </p:val>
                                            </p:tav>
                                          </p:tavLst>
                                        </p:anim>
                                        <p:anim calcmode="lin" valueType="num">
                                          <p:cBhvr>
                                            <p:cTn id="67"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7"/>
                                            </p:tgtEl>
                                          </p:cBhvr>
                                        </p:animEffect>
                                      </p:childTnLst>
                                    </p:cTn>
                                  </p:par>
                                </p:childTnLst>
                              </p:cTn>
                            </p:par>
                            <p:par>
                              <p:cTn id="70" fill="hold">
                                <p:stCondLst>
                                  <p:cond delay="9800"/>
                                </p:stCondLst>
                                <p:childTnLst>
                                  <p:par>
                                    <p:cTn id="71" presetID="2" presetClass="entr" presetSubtype="1" fill="hold" grpId="0" nodeType="afterEffect" p14:presetBounceEnd="60000">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14:bounceEnd="60000">
                                          <p:cBhvr additive="base">
                                            <p:cTn id="73" dur="75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74" dur="750" fill="hold"/>
                                            <p:tgtEl>
                                              <p:spTgt spid="34"/>
                                            </p:tgtEl>
                                            <p:attrNameLst>
                                              <p:attrName>ppt_y</p:attrName>
                                            </p:attrNameLst>
                                          </p:cBhvr>
                                          <p:tavLst>
                                            <p:tav tm="0">
                                              <p:val>
                                                <p:strVal val="0-#ppt_h/2"/>
                                              </p:val>
                                            </p:tav>
                                            <p:tav tm="100000">
                                              <p:val>
                                                <p:strVal val="#ppt_y"/>
                                              </p:val>
                                            </p:tav>
                                          </p:tavLst>
                                        </p:anim>
                                      </p:childTnLst>
                                    </p:cTn>
                                  </p:par>
                                </p:childTnLst>
                              </p:cTn>
                            </p:par>
                            <p:par>
                              <p:cTn id="75" fill="hold">
                                <p:stCondLst>
                                  <p:cond delay="108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33"/>
                                            </p:tgtEl>
                                            <p:attrNameLst>
                                              <p:attrName>ppt_y</p:attrName>
                                            </p:attrNameLst>
                                          </p:cBhvr>
                                          <p:tavLst>
                                            <p:tav tm="0">
                                              <p:val>
                                                <p:strVal val="#ppt_y"/>
                                              </p:val>
                                            </p:tav>
                                            <p:tav tm="100000">
                                              <p:val>
                                                <p:strVal val="#ppt_y"/>
                                              </p:val>
                                            </p:tav>
                                          </p:tavLst>
                                        </p:anim>
                                        <p:anim calcmode="lin" valueType="num">
                                          <p:cBhvr>
                                            <p:cTn id="8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33"/>
                                            </p:tgtEl>
                                          </p:cBhvr>
                                        </p:animEffect>
                                      </p:childTnLst>
                                    </p:cTn>
                                  </p:par>
                                </p:childTnLst>
                              </p:cTn>
                            </p:par>
                            <p:par>
                              <p:cTn id="83" fill="hold">
                                <p:stCondLst>
                                  <p:cond delay="12950"/>
                                </p:stCondLst>
                                <p:childTnLst>
                                  <p:par>
                                    <p:cTn id="84" presetID="2" presetClass="entr" presetSubtype="1" fill="hold" grpId="0" nodeType="afterEffect" p14:presetBounceEnd="60000">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14:bounceEnd="60000">
                                          <p:cBhvr additive="base">
                                            <p:cTn id="86" dur="750" fill="hold"/>
                                            <p:tgtEl>
                                              <p:spTgt spid="30"/>
                                            </p:tgtEl>
                                            <p:attrNameLst>
                                              <p:attrName>ppt_x</p:attrName>
                                            </p:attrNameLst>
                                          </p:cBhvr>
                                          <p:tavLst>
                                            <p:tav tm="0">
                                              <p:val>
                                                <p:strVal val="#ppt_x"/>
                                              </p:val>
                                            </p:tav>
                                            <p:tav tm="100000">
                                              <p:val>
                                                <p:strVal val="#ppt_x"/>
                                              </p:val>
                                            </p:tav>
                                          </p:tavLst>
                                        </p:anim>
                                        <p:anim calcmode="lin" valueType="num" p14:bounceEnd="60000">
                                          <p:cBhvr additive="base">
                                            <p:cTn id="87" dur="750" fill="hold"/>
                                            <p:tgtEl>
                                              <p:spTgt spid="30"/>
                                            </p:tgtEl>
                                            <p:attrNameLst>
                                              <p:attrName>ppt_y</p:attrName>
                                            </p:attrNameLst>
                                          </p:cBhvr>
                                          <p:tavLst>
                                            <p:tav tm="0">
                                              <p:val>
                                                <p:strVal val="0-#ppt_h/2"/>
                                              </p:val>
                                            </p:tav>
                                            <p:tav tm="100000">
                                              <p:val>
                                                <p:strVal val="#ppt_y"/>
                                              </p:val>
                                            </p:tav>
                                          </p:tavLst>
                                        </p:anim>
                                      </p:childTnLst>
                                    </p:cTn>
                                  </p:par>
                                </p:childTnLst>
                              </p:cTn>
                            </p:par>
                            <p:par>
                              <p:cTn id="88" fill="hold">
                                <p:stCondLst>
                                  <p:cond delay="139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9"/>
                                            </p:tgtEl>
                                            <p:attrNameLst>
                                              <p:attrName>ppt_y</p:attrName>
                                            </p:attrNameLst>
                                          </p:cBhvr>
                                          <p:tavLst>
                                            <p:tav tm="0">
                                              <p:val>
                                                <p:strVal val="#ppt_y"/>
                                              </p:val>
                                            </p:tav>
                                            <p:tav tm="100000">
                                              <p:val>
                                                <p:strVal val="#ppt_y"/>
                                              </p:val>
                                            </p:tav>
                                          </p:tavLst>
                                        </p:anim>
                                        <p:anim calcmode="lin" valueType="num">
                                          <p:cBhvr>
                                            <p:cTn id="9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9" grpId="0"/>
          <p:bldP spid="30" grpId="0" bldLvl="0" animBg="1"/>
          <p:bldP spid="31" grpId="0"/>
          <p:bldP spid="32" grpId="0" bldLvl="0" animBg="1"/>
          <p:bldP spid="33" grpId="0"/>
          <p:bldP spid="34" grpId="0" bldLvl="0" animBg="1"/>
          <p:bldP spid="4" grpId="0" bldLvl="0" animBg="1"/>
          <p:bldP spid="3" grpId="0" bldLvl="0" animBg="1"/>
          <p:bldP spid="5"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right)">
                                          <p:cBhvr>
                                            <p:cTn id="25" dur="500"/>
                                            <p:tgtEl>
                                              <p:spTgt spid="3"/>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 calcmode="lin" valueType="num">
                                          <p:cBhvr>
                                            <p:cTn id="31" dur="500" fill="hold"/>
                                            <p:tgtEl>
                                              <p:spTgt spid="10"/>
                                            </p:tgtEl>
                                            <p:attrNameLst>
                                              <p:attrName>style.rotation</p:attrName>
                                            </p:attrNameLst>
                                          </p:cBhvr>
                                          <p:tavLst>
                                            <p:tav tm="0">
                                              <p:val>
                                                <p:fltVal val="360"/>
                                              </p:val>
                                            </p:tav>
                                            <p:tav tm="100000">
                                              <p:val>
                                                <p:fltVal val="0"/>
                                              </p:val>
                                            </p:tav>
                                          </p:tavLst>
                                        </p:anim>
                                        <p:animEffect transition="in" filter="fade">
                                          <p:cBhvr>
                                            <p:cTn id="32" dur="500"/>
                                            <p:tgtEl>
                                              <p:spTgt spid="10"/>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style.rotation</p:attrName>
                                            </p:attrNameLst>
                                          </p:cBhvr>
                                          <p:tavLst>
                                            <p:tav tm="0">
                                              <p:val>
                                                <p:fltVal val="360"/>
                                              </p:val>
                                            </p:tav>
                                            <p:tav tm="100000">
                                              <p:val>
                                                <p:fltVal val="0"/>
                                              </p:val>
                                            </p:tav>
                                          </p:tavLst>
                                        </p:anim>
                                        <p:animEffect transition="in" filter="fade">
                                          <p:cBhvr>
                                            <p:cTn id="43" dur="500"/>
                                            <p:tgtEl>
                                              <p:spTgt spid="8"/>
                                            </p:tgtEl>
                                          </p:cBhvr>
                                        </p:animEffect>
                                      </p:childTnLst>
                                    </p:cTn>
                                  </p:par>
                                </p:childTnLst>
                              </p:cTn>
                            </p:par>
                            <p:par>
                              <p:cTn id="44" fill="hold">
                                <p:stCondLst>
                                  <p:cond delay="3500"/>
                                </p:stCondLst>
                                <p:childTnLst>
                                  <p:par>
                                    <p:cTn id="45" presetID="2" presetClass="entr" presetSubtype="1"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750" fill="hold"/>
                                            <p:tgtEl>
                                              <p:spTgt spid="32"/>
                                            </p:tgtEl>
                                            <p:attrNameLst>
                                              <p:attrName>ppt_x</p:attrName>
                                            </p:attrNameLst>
                                          </p:cBhvr>
                                          <p:tavLst>
                                            <p:tav tm="0">
                                              <p:val>
                                                <p:strVal val="#ppt_x"/>
                                              </p:val>
                                            </p:tav>
                                            <p:tav tm="100000">
                                              <p:val>
                                                <p:strVal val="#ppt_x"/>
                                              </p:val>
                                            </p:tav>
                                          </p:tavLst>
                                        </p:anim>
                                        <p:anim calcmode="lin" valueType="num">
                                          <p:cBhvr additive="base">
                                            <p:cTn id="48" dur="750" fill="hold"/>
                                            <p:tgtEl>
                                              <p:spTgt spid="32"/>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1"/>
                                            </p:tgtEl>
                                            <p:attrNameLst>
                                              <p:attrName>ppt_y</p:attrName>
                                            </p:attrNameLst>
                                          </p:cBhvr>
                                          <p:tavLst>
                                            <p:tav tm="0">
                                              <p:val>
                                                <p:strVal val="#ppt_y"/>
                                              </p:val>
                                            </p:tav>
                                            <p:tav tm="100000">
                                              <p:val>
                                                <p:strVal val="#ppt_y"/>
                                              </p:val>
                                            </p:tav>
                                          </p:tavLst>
                                        </p:anim>
                                        <p:anim calcmode="lin" valueType="num">
                                          <p:cBhvr>
                                            <p:cTn id="5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31"/>
                                            </p:tgtEl>
                                          </p:cBhvr>
                                        </p:animEffect>
                                      </p:childTnLst>
                                    </p:cTn>
                                  </p:par>
                                </p:childTnLst>
                              </p:cTn>
                            </p:par>
                            <p:par>
                              <p:cTn id="57" fill="hold">
                                <p:stCondLst>
                                  <p:cond delay="6650"/>
                                </p:stCondLst>
                                <p:childTnLst>
                                  <p:par>
                                    <p:cTn id="58" presetID="2" presetClass="entr" presetSubtype="1"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750" fill="hold"/>
                                            <p:tgtEl>
                                              <p:spTgt spid="28"/>
                                            </p:tgtEl>
                                            <p:attrNameLst>
                                              <p:attrName>ppt_x</p:attrName>
                                            </p:attrNameLst>
                                          </p:cBhvr>
                                          <p:tavLst>
                                            <p:tav tm="0">
                                              <p:val>
                                                <p:strVal val="#ppt_x"/>
                                              </p:val>
                                            </p:tav>
                                            <p:tav tm="100000">
                                              <p:val>
                                                <p:strVal val="#ppt_x"/>
                                              </p:val>
                                            </p:tav>
                                          </p:tavLst>
                                        </p:anim>
                                        <p:anim calcmode="lin" valueType="num">
                                          <p:cBhvr additive="base">
                                            <p:cTn id="61" dur="750" fill="hold"/>
                                            <p:tgtEl>
                                              <p:spTgt spid="28"/>
                                            </p:tgtEl>
                                            <p:attrNameLst>
                                              <p:attrName>ppt_y</p:attrName>
                                            </p:attrNameLst>
                                          </p:cBhvr>
                                          <p:tavLst>
                                            <p:tav tm="0">
                                              <p:val>
                                                <p:strVal val="0-#ppt_h/2"/>
                                              </p:val>
                                            </p:tav>
                                            <p:tav tm="100000">
                                              <p:val>
                                                <p:strVal val="#ppt_y"/>
                                              </p:val>
                                            </p:tav>
                                          </p:tavLst>
                                        </p:anim>
                                      </p:childTnLst>
                                    </p:cTn>
                                  </p:par>
                                </p:childTnLst>
                              </p:cTn>
                            </p:par>
                            <p:par>
                              <p:cTn id="62" fill="hold">
                                <p:stCondLst>
                                  <p:cond delay="76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7"/>
                                            </p:tgtEl>
                                            <p:attrNameLst>
                                              <p:attrName>style.visibility</p:attrName>
                                            </p:attrNameLst>
                                          </p:cBhvr>
                                          <p:to>
                                            <p:strVal val="visible"/>
                                          </p:to>
                                        </p:set>
                                        <p:anim calcmode="lin" valueType="num">
                                          <p:cBhvr>
                                            <p:cTn id="65"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7"/>
                                            </p:tgtEl>
                                            <p:attrNameLst>
                                              <p:attrName>ppt_y</p:attrName>
                                            </p:attrNameLst>
                                          </p:cBhvr>
                                          <p:tavLst>
                                            <p:tav tm="0">
                                              <p:val>
                                                <p:strVal val="#ppt_y"/>
                                              </p:val>
                                            </p:tav>
                                            <p:tav tm="100000">
                                              <p:val>
                                                <p:strVal val="#ppt_y"/>
                                              </p:val>
                                            </p:tav>
                                          </p:tavLst>
                                        </p:anim>
                                        <p:anim calcmode="lin" valueType="num">
                                          <p:cBhvr>
                                            <p:cTn id="67"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7"/>
                                            </p:tgtEl>
                                          </p:cBhvr>
                                        </p:animEffect>
                                      </p:childTnLst>
                                    </p:cTn>
                                  </p:par>
                                </p:childTnLst>
                              </p:cTn>
                            </p:par>
                            <p:par>
                              <p:cTn id="70" fill="hold">
                                <p:stCondLst>
                                  <p:cond delay="9800"/>
                                </p:stCondLst>
                                <p:childTnLst>
                                  <p:par>
                                    <p:cTn id="71" presetID="2" presetClass="entr" presetSubtype="1"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750" fill="hold"/>
                                            <p:tgtEl>
                                              <p:spTgt spid="34"/>
                                            </p:tgtEl>
                                            <p:attrNameLst>
                                              <p:attrName>ppt_x</p:attrName>
                                            </p:attrNameLst>
                                          </p:cBhvr>
                                          <p:tavLst>
                                            <p:tav tm="0">
                                              <p:val>
                                                <p:strVal val="#ppt_x"/>
                                              </p:val>
                                            </p:tav>
                                            <p:tav tm="100000">
                                              <p:val>
                                                <p:strVal val="#ppt_x"/>
                                              </p:val>
                                            </p:tav>
                                          </p:tavLst>
                                        </p:anim>
                                        <p:anim calcmode="lin" valueType="num">
                                          <p:cBhvr additive="base">
                                            <p:cTn id="74" dur="750" fill="hold"/>
                                            <p:tgtEl>
                                              <p:spTgt spid="34"/>
                                            </p:tgtEl>
                                            <p:attrNameLst>
                                              <p:attrName>ppt_y</p:attrName>
                                            </p:attrNameLst>
                                          </p:cBhvr>
                                          <p:tavLst>
                                            <p:tav tm="0">
                                              <p:val>
                                                <p:strVal val="0-#ppt_h/2"/>
                                              </p:val>
                                            </p:tav>
                                            <p:tav tm="100000">
                                              <p:val>
                                                <p:strVal val="#ppt_y"/>
                                              </p:val>
                                            </p:tav>
                                          </p:tavLst>
                                        </p:anim>
                                      </p:childTnLst>
                                    </p:cTn>
                                  </p:par>
                                </p:childTnLst>
                              </p:cTn>
                            </p:par>
                            <p:par>
                              <p:cTn id="75" fill="hold">
                                <p:stCondLst>
                                  <p:cond delay="108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33"/>
                                            </p:tgtEl>
                                            <p:attrNameLst>
                                              <p:attrName>ppt_y</p:attrName>
                                            </p:attrNameLst>
                                          </p:cBhvr>
                                          <p:tavLst>
                                            <p:tav tm="0">
                                              <p:val>
                                                <p:strVal val="#ppt_y"/>
                                              </p:val>
                                            </p:tav>
                                            <p:tav tm="100000">
                                              <p:val>
                                                <p:strVal val="#ppt_y"/>
                                              </p:val>
                                            </p:tav>
                                          </p:tavLst>
                                        </p:anim>
                                        <p:anim calcmode="lin" valueType="num">
                                          <p:cBhvr>
                                            <p:cTn id="8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33"/>
                                            </p:tgtEl>
                                          </p:cBhvr>
                                        </p:animEffect>
                                      </p:childTnLst>
                                    </p:cTn>
                                  </p:par>
                                </p:childTnLst>
                              </p:cTn>
                            </p:par>
                            <p:par>
                              <p:cTn id="83" fill="hold">
                                <p:stCondLst>
                                  <p:cond delay="12950"/>
                                </p:stCondLst>
                                <p:childTnLst>
                                  <p:par>
                                    <p:cTn id="84" presetID="2" presetClass="entr" presetSubtype="1"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750" fill="hold"/>
                                            <p:tgtEl>
                                              <p:spTgt spid="30"/>
                                            </p:tgtEl>
                                            <p:attrNameLst>
                                              <p:attrName>ppt_x</p:attrName>
                                            </p:attrNameLst>
                                          </p:cBhvr>
                                          <p:tavLst>
                                            <p:tav tm="0">
                                              <p:val>
                                                <p:strVal val="#ppt_x"/>
                                              </p:val>
                                            </p:tav>
                                            <p:tav tm="100000">
                                              <p:val>
                                                <p:strVal val="#ppt_x"/>
                                              </p:val>
                                            </p:tav>
                                          </p:tavLst>
                                        </p:anim>
                                        <p:anim calcmode="lin" valueType="num">
                                          <p:cBhvr additive="base">
                                            <p:cTn id="87" dur="750" fill="hold"/>
                                            <p:tgtEl>
                                              <p:spTgt spid="30"/>
                                            </p:tgtEl>
                                            <p:attrNameLst>
                                              <p:attrName>ppt_y</p:attrName>
                                            </p:attrNameLst>
                                          </p:cBhvr>
                                          <p:tavLst>
                                            <p:tav tm="0">
                                              <p:val>
                                                <p:strVal val="0-#ppt_h/2"/>
                                              </p:val>
                                            </p:tav>
                                            <p:tav tm="100000">
                                              <p:val>
                                                <p:strVal val="#ppt_y"/>
                                              </p:val>
                                            </p:tav>
                                          </p:tavLst>
                                        </p:anim>
                                      </p:childTnLst>
                                    </p:cTn>
                                  </p:par>
                                </p:childTnLst>
                              </p:cTn>
                            </p:par>
                            <p:par>
                              <p:cTn id="88" fill="hold">
                                <p:stCondLst>
                                  <p:cond delay="139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9"/>
                                            </p:tgtEl>
                                            <p:attrNameLst>
                                              <p:attrName>ppt_y</p:attrName>
                                            </p:attrNameLst>
                                          </p:cBhvr>
                                          <p:tavLst>
                                            <p:tav tm="0">
                                              <p:val>
                                                <p:strVal val="#ppt_y"/>
                                              </p:val>
                                            </p:tav>
                                            <p:tav tm="100000">
                                              <p:val>
                                                <p:strVal val="#ppt_y"/>
                                              </p:val>
                                            </p:tav>
                                          </p:tavLst>
                                        </p:anim>
                                        <p:anim calcmode="lin" valueType="num">
                                          <p:cBhvr>
                                            <p:cTn id="9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9" grpId="0"/>
          <p:bldP spid="30" grpId="0" bldLvl="0" animBg="1"/>
          <p:bldP spid="31" grpId="0"/>
          <p:bldP spid="32" grpId="0" bldLvl="0" animBg="1"/>
          <p:bldP spid="33" grpId="0"/>
          <p:bldP spid="34" grpId="0" bldLvl="0" animBg="1"/>
          <p:bldP spid="4" grpId="0" bldLvl="0" animBg="1"/>
          <p:bldP spid="3" grpId="0" bldLvl="0" animBg="1"/>
          <p:bldP spid="5" grpId="0" bldLvl="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740890" y="642865"/>
            <a:ext cx="6621140" cy="5481349"/>
          </a:xfrm>
          <a:custGeom>
            <a:avLst/>
            <a:gdLst>
              <a:gd name="connsiteX0" fmla="*/ 0 w 5187527"/>
              <a:gd name="connsiteY0" fmla="*/ 0 h 4032448"/>
              <a:gd name="connsiteX1" fmla="*/ 5187527 w 5187527"/>
              <a:gd name="connsiteY1" fmla="*/ 0 h 4032448"/>
              <a:gd name="connsiteX2" fmla="*/ 5187527 w 5187527"/>
              <a:gd name="connsiteY2" fmla="*/ 4032448 h 4032448"/>
              <a:gd name="connsiteX3" fmla="*/ 0 w 5187527"/>
              <a:gd name="connsiteY3" fmla="*/ 4032448 h 4032448"/>
              <a:gd name="connsiteX4" fmla="*/ 0 w 5187527"/>
              <a:gd name="connsiteY4" fmla="*/ 0 h 4032448"/>
              <a:gd name="connsiteX0-1" fmla="*/ 0 w 5187527"/>
              <a:gd name="connsiteY0-2" fmla="*/ 300251 h 4332699"/>
              <a:gd name="connsiteX1-3" fmla="*/ 4846333 w 5187527"/>
              <a:gd name="connsiteY1-4" fmla="*/ 0 h 4332699"/>
              <a:gd name="connsiteX2-5" fmla="*/ 5187527 w 5187527"/>
              <a:gd name="connsiteY2-6" fmla="*/ 4332699 h 4332699"/>
              <a:gd name="connsiteX3-7" fmla="*/ 0 w 5187527"/>
              <a:gd name="connsiteY3-8" fmla="*/ 4332699 h 4332699"/>
              <a:gd name="connsiteX4-9" fmla="*/ 0 w 5187527"/>
              <a:gd name="connsiteY4-10" fmla="*/ 300251 h 4332699"/>
              <a:gd name="connsiteX0-11" fmla="*/ 0 w 5392244"/>
              <a:gd name="connsiteY0-12" fmla="*/ 300251 h 4414586"/>
              <a:gd name="connsiteX1-13" fmla="*/ 4846333 w 5392244"/>
              <a:gd name="connsiteY1-14" fmla="*/ 0 h 4414586"/>
              <a:gd name="connsiteX2-15" fmla="*/ 5392244 w 5392244"/>
              <a:gd name="connsiteY2-16" fmla="*/ 4414586 h 4414586"/>
              <a:gd name="connsiteX3-17" fmla="*/ 0 w 5392244"/>
              <a:gd name="connsiteY3-18" fmla="*/ 4332699 h 4414586"/>
              <a:gd name="connsiteX4-19" fmla="*/ 0 w 5392244"/>
              <a:gd name="connsiteY4-20" fmla="*/ 300251 h 44145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92244" h="4414586">
                <a:moveTo>
                  <a:pt x="0" y="300251"/>
                </a:moveTo>
                <a:lnTo>
                  <a:pt x="4846333" y="0"/>
                </a:lnTo>
                <a:lnTo>
                  <a:pt x="5392244" y="4414586"/>
                </a:lnTo>
                <a:lnTo>
                  <a:pt x="0" y="4332699"/>
                </a:lnTo>
                <a:lnTo>
                  <a:pt x="0" y="300251"/>
                </a:lnTo>
                <a:close/>
              </a:path>
            </a:pathLst>
          </a:custGeom>
          <a:solidFill>
            <a:srgbClr val="CF0069">
              <a:alpha val="70000"/>
            </a:srgbClr>
          </a:solidFill>
          <a:ln w="9525">
            <a:gradFill>
              <a:gsLst>
                <a:gs pos="0">
                  <a:schemeClr val="accent1">
                    <a:lumMod val="60000"/>
                    <a:lumOff val="40000"/>
                  </a:schemeClr>
                </a:gs>
                <a:gs pos="100000">
                  <a:schemeClr val="accent1"/>
                </a:gs>
              </a:gsLst>
              <a:lin ang="5400000" scaled="0"/>
            </a:gradFill>
          </a:ln>
          <a:effectLst>
            <a:outerShdw blurRad="279400" dist="101600" dir="81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 name="矩形 3"/>
          <p:cNvSpPr/>
          <p:nvPr/>
        </p:nvSpPr>
        <p:spPr>
          <a:xfrm>
            <a:off x="1104046" y="393835"/>
            <a:ext cx="3621543" cy="6091673"/>
          </a:xfrm>
          <a:custGeom>
            <a:avLst/>
            <a:gdLst>
              <a:gd name="connsiteX0" fmla="*/ 0 w 2592288"/>
              <a:gd name="connsiteY0" fmla="*/ 0 h 4608512"/>
              <a:gd name="connsiteX1" fmla="*/ 2592288 w 2592288"/>
              <a:gd name="connsiteY1" fmla="*/ 0 h 4608512"/>
              <a:gd name="connsiteX2" fmla="*/ 2592288 w 2592288"/>
              <a:gd name="connsiteY2" fmla="*/ 4608512 h 4608512"/>
              <a:gd name="connsiteX3" fmla="*/ 0 w 2592288"/>
              <a:gd name="connsiteY3" fmla="*/ 4608512 h 4608512"/>
              <a:gd name="connsiteX4" fmla="*/ 0 w 2592288"/>
              <a:gd name="connsiteY4" fmla="*/ 0 h 4608512"/>
              <a:gd name="connsiteX0-1" fmla="*/ 356260 w 2948548"/>
              <a:gd name="connsiteY0-2" fmla="*/ 0 h 4964771"/>
              <a:gd name="connsiteX1-3" fmla="*/ 2948548 w 2948548"/>
              <a:gd name="connsiteY1-4" fmla="*/ 0 h 4964771"/>
              <a:gd name="connsiteX2-5" fmla="*/ 2948548 w 2948548"/>
              <a:gd name="connsiteY2-6" fmla="*/ 4608512 h 4964771"/>
              <a:gd name="connsiteX3-7" fmla="*/ 0 w 2948548"/>
              <a:gd name="connsiteY3-8" fmla="*/ 4964771 h 4964771"/>
              <a:gd name="connsiteX4-9" fmla="*/ 356260 w 2948548"/>
              <a:gd name="connsiteY4-10" fmla="*/ 0 h 4964771"/>
              <a:gd name="connsiteX0-11" fmla="*/ 356260 w 2948548"/>
              <a:gd name="connsiteY0-12" fmla="*/ 0 h 4964771"/>
              <a:gd name="connsiteX1-13" fmla="*/ 2948548 w 2948548"/>
              <a:gd name="connsiteY1-14" fmla="*/ 0 h 4964771"/>
              <a:gd name="connsiteX2-15" fmla="*/ 2939922 w 2948548"/>
              <a:gd name="connsiteY2-16" fmla="*/ 4116806 h 4964771"/>
              <a:gd name="connsiteX3-17" fmla="*/ 0 w 2948548"/>
              <a:gd name="connsiteY3-18" fmla="*/ 4964771 h 4964771"/>
              <a:gd name="connsiteX4-19" fmla="*/ 356260 w 2948548"/>
              <a:gd name="connsiteY4-20" fmla="*/ 0 h 4964771"/>
              <a:gd name="connsiteX0-21" fmla="*/ 356260 w 2949377"/>
              <a:gd name="connsiteY0-22" fmla="*/ 0 h 4964771"/>
              <a:gd name="connsiteX1-23" fmla="*/ 2948548 w 2949377"/>
              <a:gd name="connsiteY1-24" fmla="*/ 0 h 4964771"/>
              <a:gd name="connsiteX2-25" fmla="*/ 2948548 w 2949377"/>
              <a:gd name="connsiteY2-26" fmla="*/ 4530874 h 4964771"/>
              <a:gd name="connsiteX3-27" fmla="*/ 0 w 2949377"/>
              <a:gd name="connsiteY3-28" fmla="*/ 4964771 h 4964771"/>
              <a:gd name="connsiteX4-29" fmla="*/ 356260 w 2949377"/>
              <a:gd name="connsiteY4-30" fmla="*/ 0 h 4964771"/>
              <a:gd name="connsiteX0-31" fmla="*/ 364886 w 2949377"/>
              <a:gd name="connsiteY0-32" fmla="*/ 0 h 5521640"/>
              <a:gd name="connsiteX1-33" fmla="*/ 2948548 w 2949377"/>
              <a:gd name="connsiteY1-34" fmla="*/ 556869 h 5521640"/>
              <a:gd name="connsiteX2-35" fmla="*/ 2948548 w 2949377"/>
              <a:gd name="connsiteY2-36" fmla="*/ 5087743 h 5521640"/>
              <a:gd name="connsiteX3-37" fmla="*/ 0 w 2949377"/>
              <a:gd name="connsiteY3-38" fmla="*/ 5521640 h 5521640"/>
              <a:gd name="connsiteX4-39" fmla="*/ 364886 w 2949377"/>
              <a:gd name="connsiteY4-40" fmla="*/ 0 h 55216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49377" h="5521640">
                <a:moveTo>
                  <a:pt x="364886" y="0"/>
                </a:moveTo>
                <a:lnTo>
                  <a:pt x="2948548" y="556869"/>
                </a:lnTo>
                <a:cubicBezTo>
                  <a:pt x="2945673" y="1929138"/>
                  <a:pt x="2951423" y="3715474"/>
                  <a:pt x="2948548" y="5087743"/>
                </a:cubicBezTo>
                <a:lnTo>
                  <a:pt x="0" y="5521640"/>
                </a:lnTo>
                <a:lnTo>
                  <a:pt x="364886" y="0"/>
                </a:lnTo>
                <a:close/>
              </a:path>
            </a:pathLst>
          </a:cu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7" name="MH_Picture_1"/>
          <p:cNvSpPr/>
          <p:nvPr>
            <p:custDataLst>
              <p:tags r:id="rId1"/>
            </p:custDataLst>
          </p:nvPr>
        </p:nvSpPr>
        <p:spPr>
          <a:xfrm>
            <a:off x="1676468" y="936304"/>
            <a:ext cx="2744291" cy="2471700"/>
          </a:xfrm>
          <a:custGeom>
            <a:avLst/>
            <a:gdLst>
              <a:gd name="connsiteX0" fmla="*/ 0 w 1439862"/>
              <a:gd name="connsiteY0" fmla="*/ 0 h 1100138"/>
              <a:gd name="connsiteX1" fmla="*/ 1439862 w 1439862"/>
              <a:gd name="connsiteY1" fmla="*/ 0 h 1100138"/>
              <a:gd name="connsiteX2" fmla="*/ 1439862 w 1439862"/>
              <a:gd name="connsiteY2" fmla="*/ 1100138 h 1100138"/>
              <a:gd name="connsiteX3" fmla="*/ 0 w 1439862"/>
              <a:gd name="connsiteY3" fmla="*/ 1100138 h 1100138"/>
              <a:gd name="connsiteX4" fmla="*/ 0 w 1439862"/>
              <a:gd name="connsiteY4" fmla="*/ 0 h 1100138"/>
              <a:gd name="connsiteX0-1" fmla="*/ 0 w 1439862"/>
              <a:gd name="connsiteY0-2" fmla="*/ 0 h 1373093"/>
              <a:gd name="connsiteX1-3" fmla="*/ 1439862 w 1439862"/>
              <a:gd name="connsiteY1-4" fmla="*/ 272955 h 1373093"/>
              <a:gd name="connsiteX2-5" fmla="*/ 1439862 w 1439862"/>
              <a:gd name="connsiteY2-6" fmla="*/ 1373093 h 1373093"/>
              <a:gd name="connsiteX3-7" fmla="*/ 0 w 1439862"/>
              <a:gd name="connsiteY3-8" fmla="*/ 1373093 h 1373093"/>
              <a:gd name="connsiteX4-9" fmla="*/ 0 w 1439862"/>
              <a:gd name="connsiteY4-10" fmla="*/ 0 h 1373093"/>
              <a:gd name="connsiteX0-11" fmla="*/ 0 w 1439862"/>
              <a:gd name="connsiteY0-12" fmla="*/ 0 h 1373093"/>
              <a:gd name="connsiteX1-13" fmla="*/ 1439862 w 1439862"/>
              <a:gd name="connsiteY1-14" fmla="*/ 272955 h 1373093"/>
              <a:gd name="connsiteX2-15" fmla="*/ 1439862 w 1439862"/>
              <a:gd name="connsiteY2-16" fmla="*/ 1373093 h 1373093"/>
              <a:gd name="connsiteX3-17" fmla="*/ 0 w 1439862"/>
              <a:gd name="connsiteY3-18" fmla="*/ 1239743 h 1373093"/>
              <a:gd name="connsiteX4-19" fmla="*/ 0 w 1439862"/>
              <a:gd name="connsiteY4-20" fmla="*/ 0 h 1373093"/>
              <a:gd name="connsiteX0-21" fmla="*/ 70552 w 1510414"/>
              <a:gd name="connsiteY0-22" fmla="*/ 0 h 1373093"/>
              <a:gd name="connsiteX1-23" fmla="*/ 1510414 w 1510414"/>
              <a:gd name="connsiteY1-24" fmla="*/ 272955 h 1373093"/>
              <a:gd name="connsiteX2-25" fmla="*/ 1510414 w 1510414"/>
              <a:gd name="connsiteY2-26" fmla="*/ 1373093 h 1373093"/>
              <a:gd name="connsiteX3-27" fmla="*/ 0 w 1510414"/>
              <a:gd name="connsiteY3-28" fmla="*/ 1225633 h 1373093"/>
              <a:gd name="connsiteX4-29" fmla="*/ 70552 w 1510414"/>
              <a:gd name="connsiteY4-30" fmla="*/ 0 h 1373093"/>
              <a:gd name="connsiteX0-31" fmla="*/ 84662 w 1524524"/>
              <a:gd name="connsiteY0-32" fmla="*/ 0 h 1373093"/>
              <a:gd name="connsiteX1-33" fmla="*/ 1524524 w 1524524"/>
              <a:gd name="connsiteY1-34" fmla="*/ 272955 h 1373093"/>
              <a:gd name="connsiteX2-35" fmla="*/ 1524524 w 1524524"/>
              <a:gd name="connsiteY2-36" fmla="*/ 1373093 h 1373093"/>
              <a:gd name="connsiteX3-37" fmla="*/ 0 w 1524524"/>
              <a:gd name="connsiteY3-38" fmla="*/ 1204467 h 1373093"/>
              <a:gd name="connsiteX4-39" fmla="*/ 84662 w 1524524"/>
              <a:gd name="connsiteY4-40" fmla="*/ 0 h 13730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4524" h="1373093">
                <a:moveTo>
                  <a:pt x="84662" y="0"/>
                </a:moveTo>
                <a:lnTo>
                  <a:pt x="1524524" y="272955"/>
                </a:lnTo>
                <a:lnTo>
                  <a:pt x="1524524" y="1373093"/>
                </a:lnTo>
                <a:lnTo>
                  <a:pt x="0" y="1204467"/>
                </a:lnTo>
                <a:lnTo>
                  <a:pt x="84662" y="0"/>
                </a:lnTo>
                <a:close/>
              </a:path>
            </a:pathLst>
          </a:custGeom>
          <a:blipFill dpi="0" rotWithShape="1">
            <a:blip r:embed="rId17" cstate="print"/>
            <a:srcRect/>
            <a:stretch>
              <a:fillRect/>
            </a:stretch>
          </a:blipFill>
          <a:ln w="38100">
            <a:solidFill>
              <a:schemeClr val="bg1"/>
            </a:solidFill>
          </a:ln>
          <a:effectLst>
            <a:outerShdw blurRad="254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10" name="MH_Picture_1"/>
          <p:cNvSpPr/>
          <p:nvPr>
            <p:custDataLst>
              <p:tags r:id="rId2"/>
            </p:custDataLst>
          </p:nvPr>
        </p:nvSpPr>
        <p:spPr>
          <a:xfrm>
            <a:off x="1498667" y="3332989"/>
            <a:ext cx="2922092" cy="2621437"/>
          </a:xfrm>
          <a:custGeom>
            <a:avLst/>
            <a:gdLst>
              <a:gd name="connsiteX0" fmla="*/ 0 w 1439862"/>
              <a:gd name="connsiteY0" fmla="*/ 0 h 1100138"/>
              <a:gd name="connsiteX1" fmla="*/ 1439862 w 1439862"/>
              <a:gd name="connsiteY1" fmla="*/ 0 h 1100138"/>
              <a:gd name="connsiteX2" fmla="*/ 1439862 w 1439862"/>
              <a:gd name="connsiteY2" fmla="*/ 1100138 h 1100138"/>
              <a:gd name="connsiteX3" fmla="*/ 0 w 1439862"/>
              <a:gd name="connsiteY3" fmla="*/ 1100138 h 1100138"/>
              <a:gd name="connsiteX4" fmla="*/ 0 w 1439862"/>
              <a:gd name="connsiteY4" fmla="*/ 0 h 1100138"/>
              <a:gd name="connsiteX0-1" fmla="*/ 0 w 1439862"/>
              <a:gd name="connsiteY0-2" fmla="*/ 0 h 1373093"/>
              <a:gd name="connsiteX1-3" fmla="*/ 1439862 w 1439862"/>
              <a:gd name="connsiteY1-4" fmla="*/ 272955 h 1373093"/>
              <a:gd name="connsiteX2-5" fmla="*/ 1439862 w 1439862"/>
              <a:gd name="connsiteY2-6" fmla="*/ 1373093 h 1373093"/>
              <a:gd name="connsiteX3-7" fmla="*/ 0 w 1439862"/>
              <a:gd name="connsiteY3-8" fmla="*/ 1373093 h 1373093"/>
              <a:gd name="connsiteX4-9" fmla="*/ 0 w 1439862"/>
              <a:gd name="connsiteY4-10" fmla="*/ 0 h 1373093"/>
              <a:gd name="connsiteX0-11" fmla="*/ 0 w 1439862"/>
              <a:gd name="connsiteY0-12" fmla="*/ 0 h 1373093"/>
              <a:gd name="connsiteX1-13" fmla="*/ 1439862 w 1439862"/>
              <a:gd name="connsiteY1-14" fmla="*/ 272955 h 1373093"/>
              <a:gd name="connsiteX2-15" fmla="*/ 1439862 w 1439862"/>
              <a:gd name="connsiteY2-16" fmla="*/ 1373093 h 1373093"/>
              <a:gd name="connsiteX3-17" fmla="*/ 0 w 1439862"/>
              <a:gd name="connsiteY3-18" fmla="*/ 1239743 h 1373093"/>
              <a:gd name="connsiteX4-19" fmla="*/ 0 w 1439862"/>
              <a:gd name="connsiteY4-20" fmla="*/ 0 h 1373093"/>
              <a:gd name="connsiteX0-21" fmla="*/ 70552 w 1510414"/>
              <a:gd name="connsiteY0-22" fmla="*/ 0 h 1373093"/>
              <a:gd name="connsiteX1-23" fmla="*/ 1510414 w 1510414"/>
              <a:gd name="connsiteY1-24" fmla="*/ 272955 h 1373093"/>
              <a:gd name="connsiteX2-25" fmla="*/ 1510414 w 1510414"/>
              <a:gd name="connsiteY2-26" fmla="*/ 1373093 h 1373093"/>
              <a:gd name="connsiteX3-27" fmla="*/ 0 w 1510414"/>
              <a:gd name="connsiteY3-28" fmla="*/ 1225633 h 1373093"/>
              <a:gd name="connsiteX4-29" fmla="*/ 70552 w 1510414"/>
              <a:gd name="connsiteY4-30" fmla="*/ 0 h 1373093"/>
              <a:gd name="connsiteX0-31" fmla="*/ 84662 w 1524524"/>
              <a:gd name="connsiteY0-32" fmla="*/ 0 h 1373093"/>
              <a:gd name="connsiteX1-33" fmla="*/ 1524524 w 1524524"/>
              <a:gd name="connsiteY1-34" fmla="*/ 272955 h 1373093"/>
              <a:gd name="connsiteX2-35" fmla="*/ 1524524 w 1524524"/>
              <a:gd name="connsiteY2-36" fmla="*/ 1373093 h 1373093"/>
              <a:gd name="connsiteX3-37" fmla="*/ 0 w 1524524"/>
              <a:gd name="connsiteY3-38" fmla="*/ 1204467 h 1373093"/>
              <a:gd name="connsiteX4-39" fmla="*/ 84662 w 1524524"/>
              <a:gd name="connsiteY4-40" fmla="*/ 0 h 1373093"/>
              <a:gd name="connsiteX0-41" fmla="*/ 21166 w 1524524"/>
              <a:gd name="connsiteY0-42" fmla="*/ 0 h 1323707"/>
              <a:gd name="connsiteX1-43" fmla="*/ 1524524 w 1524524"/>
              <a:gd name="connsiteY1-44" fmla="*/ 223569 h 1323707"/>
              <a:gd name="connsiteX2-45" fmla="*/ 1524524 w 1524524"/>
              <a:gd name="connsiteY2-46" fmla="*/ 1323707 h 1323707"/>
              <a:gd name="connsiteX3-47" fmla="*/ 0 w 1524524"/>
              <a:gd name="connsiteY3-48" fmla="*/ 1155081 h 1323707"/>
              <a:gd name="connsiteX4-49" fmla="*/ 21166 w 1524524"/>
              <a:gd name="connsiteY4-50" fmla="*/ 0 h 1323707"/>
              <a:gd name="connsiteX0-51" fmla="*/ 21166 w 1524524"/>
              <a:gd name="connsiteY0-52" fmla="*/ 0 h 1260210"/>
              <a:gd name="connsiteX1-53" fmla="*/ 1524524 w 1524524"/>
              <a:gd name="connsiteY1-54" fmla="*/ 160072 h 1260210"/>
              <a:gd name="connsiteX2-55" fmla="*/ 1524524 w 1524524"/>
              <a:gd name="connsiteY2-56" fmla="*/ 1260210 h 1260210"/>
              <a:gd name="connsiteX3-57" fmla="*/ 0 w 1524524"/>
              <a:gd name="connsiteY3-58" fmla="*/ 1091584 h 1260210"/>
              <a:gd name="connsiteX4-59" fmla="*/ 21166 w 1524524"/>
              <a:gd name="connsiteY4-60" fmla="*/ 0 h 1260210"/>
              <a:gd name="connsiteX0-61" fmla="*/ 98773 w 1602131"/>
              <a:gd name="connsiteY0-62" fmla="*/ 0 h 1437288"/>
              <a:gd name="connsiteX1-63" fmla="*/ 1602131 w 1602131"/>
              <a:gd name="connsiteY1-64" fmla="*/ 160072 h 1437288"/>
              <a:gd name="connsiteX2-65" fmla="*/ 1602131 w 1602131"/>
              <a:gd name="connsiteY2-66" fmla="*/ 1260210 h 1437288"/>
              <a:gd name="connsiteX3-67" fmla="*/ 0 w 1602131"/>
              <a:gd name="connsiteY3-68" fmla="*/ 1437288 h 1437288"/>
              <a:gd name="connsiteX4-69" fmla="*/ 98773 w 1602131"/>
              <a:gd name="connsiteY4-70" fmla="*/ 0 h 14372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02131" h="1437288">
                <a:moveTo>
                  <a:pt x="98773" y="0"/>
                </a:moveTo>
                <a:lnTo>
                  <a:pt x="1602131" y="160072"/>
                </a:lnTo>
                <a:lnTo>
                  <a:pt x="1602131" y="1260210"/>
                </a:lnTo>
                <a:lnTo>
                  <a:pt x="0" y="1437288"/>
                </a:lnTo>
                <a:lnTo>
                  <a:pt x="98773" y="0"/>
                </a:lnTo>
                <a:close/>
              </a:path>
            </a:pathLst>
          </a:custGeom>
          <a:blipFill dpi="0" rotWithShape="1">
            <a:blip r:embed="rId17" cstate="print"/>
            <a:srcRect/>
            <a:stretch>
              <a:fillRect/>
            </a:stretch>
          </a:blipFill>
          <a:ln w="38100">
            <a:solidFill>
              <a:schemeClr val="bg1"/>
            </a:solidFill>
          </a:ln>
          <a:effectLst>
            <a:outerShdw blurRad="254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17" name="MH_Other_4"/>
          <p:cNvSpPr/>
          <p:nvPr>
            <p:custDataLst>
              <p:tags r:id="rId3"/>
            </p:custDataLst>
          </p:nvPr>
        </p:nvSpPr>
        <p:spPr>
          <a:xfrm>
            <a:off x="6625792" y="1923237"/>
            <a:ext cx="144000" cy="14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MH_Other_4"/>
          <p:cNvSpPr/>
          <p:nvPr>
            <p:custDataLst>
              <p:tags r:id="rId4"/>
            </p:custDataLst>
          </p:nvPr>
        </p:nvSpPr>
        <p:spPr>
          <a:xfrm>
            <a:off x="8528144" y="2075336"/>
            <a:ext cx="236927" cy="23418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9" name="MH_Other_4"/>
          <p:cNvSpPr/>
          <p:nvPr>
            <p:custDataLst>
              <p:tags r:id="rId5"/>
            </p:custDataLst>
          </p:nvPr>
        </p:nvSpPr>
        <p:spPr>
          <a:xfrm>
            <a:off x="8845894" y="1415809"/>
            <a:ext cx="236927" cy="23418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MH_Other_4"/>
          <p:cNvSpPr/>
          <p:nvPr>
            <p:custDataLst>
              <p:tags r:id="rId6"/>
            </p:custDataLst>
          </p:nvPr>
        </p:nvSpPr>
        <p:spPr>
          <a:xfrm>
            <a:off x="6864686" y="2295072"/>
            <a:ext cx="236927" cy="23418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1" name="MH_Other_4"/>
          <p:cNvSpPr/>
          <p:nvPr>
            <p:custDataLst>
              <p:tags r:id="rId7"/>
            </p:custDataLst>
          </p:nvPr>
        </p:nvSpPr>
        <p:spPr>
          <a:xfrm>
            <a:off x="5626508" y="1878141"/>
            <a:ext cx="118464" cy="117095"/>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MH_Other_4"/>
          <p:cNvSpPr/>
          <p:nvPr>
            <p:custDataLst>
              <p:tags r:id="rId8"/>
            </p:custDataLst>
          </p:nvPr>
        </p:nvSpPr>
        <p:spPr>
          <a:xfrm>
            <a:off x="6162882" y="2075336"/>
            <a:ext cx="236927" cy="23418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MH_Other_4"/>
          <p:cNvSpPr/>
          <p:nvPr>
            <p:custDataLst>
              <p:tags r:id="rId9"/>
            </p:custDataLst>
          </p:nvPr>
        </p:nvSpPr>
        <p:spPr>
          <a:xfrm>
            <a:off x="8374166" y="1607892"/>
            <a:ext cx="144000" cy="14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4" name="MH_Other_4"/>
          <p:cNvSpPr/>
          <p:nvPr>
            <p:custDataLst>
              <p:tags r:id="rId10"/>
            </p:custDataLst>
          </p:nvPr>
        </p:nvSpPr>
        <p:spPr>
          <a:xfrm>
            <a:off x="6759875" y="1517703"/>
            <a:ext cx="236927" cy="23418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MH_Other_4"/>
          <p:cNvSpPr/>
          <p:nvPr>
            <p:custDataLst>
              <p:tags r:id="rId11"/>
            </p:custDataLst>
          </p:nvPr>
        </p:nvSpPr>
        <p:spPr>
          <a:xfrm>
            <a:off x="9552984" y="1642163"/>
            <a:ext cx="236927" cy="23418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6" name="MH_Other_4"/>
          <p:cNvSpPr/>
          <p:nvPr>
            <p:custDataLst>
              <p:tags r:id="rId12"/>
            </p:custDataLst>
          </p:nvPr>
        </p:nvSpPr>
        <p:spPr>
          <a:xfrm>
            <a:off x="8968648" y="1923237"/>
            <a:ext cx="144000" cy="1440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7" name="TextBox 26"/>
          <p:cNvSpPr txBox="1"/>
          <p:nvPr/>
        </p:nvSpPr>
        <p:spPr>
          <a:xfrm rot="21291963">
            <a:off x="5045838" y="3052297"/>
            <a:ext cx="5599571" cy="2286000"/>
          </a:xfrm>
          <a:prstGeom prst="rect">
            <a:avLst/>
          </a:prstGeom>
          <a:noFill/>
        </p:spPr>
        <p:txBody>
          <a:bodyPr wrap="square" rtlCol="0">
            <a:spAutoFit/>
          </a:bodyPr>
          <a:lstStyle/>
          <a:p>
            <a:pPr>
              <a:lnSpc>
                <a:spcPct val="150000"/>
              </a:lnSpc>
            </a:pPr>
            <a:r>
              <a:rPr lang="zh-CN" altLang="en-US" sz="1600" dirty="0" smtClean="0">
                <a:solidFill>
                  <a:schemeClr val="bg1"/>
                </a:solidFill>
              </a:rPr>
              <a:t>       </a:t>
            </a:r>
            <a:r>
              <a:rPr sz="1600" dirty="0">
                <a:solidFill>
                  <a:schemeClr val="bg1"/>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r>
              <a:rPr lang="en-US" altLang="zh-CN" sz="1600" dirty="0" smtClean="0">
                <a:solidFill>
                  <a:schemeClr val="bg1"/>
                </a:solidFill>
              </a:rPr>
              <a:t>……</a:t>
            </a:r>
            <a:endParaRPr lang="zh-CN" altLang="en-US" sz="1600" dirty="0">
              <a:solidFill>
                <a:schemeClr val="bg1"/>
              </a:solidFill>
            </a:endParaRPr>
          </a:p>
        </p:txBody>
      </p:sp>
      <p:grpSp>
        <p:nvGrpSpPr>
          <p:cNvPr id="12" name="组合 11"/>
          <p:cNvGrpSpPr/>
          <p:nvPr/>
        </p:nvGrpSpPr>
        <p:grpSpPr>
          <a:xfrm>
            <a:off x="7128675" y="1364904"/>
            <a:ext cx="1200000" cy="1200000"/>
            <a:chOff x="4229236" y="3968984"/>
            <a:chExt cx="900000" cy="900000"/>
          </a:xfrm>
        </p:grpSpPr>
        <p:sp>
          <p:nvSpPr>
            <p:cNvPr id="13" name="MH_Other_2"/>
            <p:cNvSpPr/>
            <p:nvPr>
              <p:custDataLst>
                <p:tags r:id="rId13"/>
              </p:custDataLst>
            </p:nvPr>
          </p:nvSpPr>
          <p:spPr>
            <a:xfrm>
              <a:off x="4229236" y="3968984"/>
              <a:ext cx="900000" cy="900000"/>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4" name="MH_Title_1"/>
            <p:cNvSpPr/>
            <p:nvPr>
              <p:custDataLst>
                <p:tags r:id="rId14"/>
              </p:custDataLst>
            </p:nvPr>
          </p:nvSpPr>
          <p:spPr>
            <a:xfrm rot="21300000">
              <a:off x="4325693" y="4052651"/>
              <a:ext cx="720000" cy="720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2400" b="1" dirty="0">
                  <a:latin typeface="Impact" panose="020B0806030902050204" pitchFamily="34" charset="0"/>
                </a:rPr>
                <a:t>总结</a:t>
              </a:r>
              <a:endParaRPr lang="en-US" altLang="zh-CN" sz="2400" b="1" dirty="0">
                <a:latin typeface="Impact" panose="020B0806030902050204" pitchFamily="3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par>
                          <p:cTn id="11" fill="hold">
                            <p:stCondLst>
                              <p:cond delay="1000"/>
                            </p:stCondLst>
                            <p:childTnLst>
                              <p:par>
                                <p:cTn id="12" presetID="5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par>
                                <p:cTn id="17" presetID="52" presetClass="entr" presetSubtype="0"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Scale>
                                      <p:cBhvr>
                                        <p:cTn id="1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0"/>
                                        </p:tgtEl>
                                        <p:attrNameLst>
                                          <p:attrName>ppt_x</p:attrName>
                                          <p:attrName>ppt_y</p:attrName>
                                        </p:attrNameLst>
                                      </p:cBhvr>
                                    </p:animMotion>
                                    <p:animEffect transition="in" filter="fade">
                                      <p:cBhvr>
                                        <p:cTn id="21" dur="1000"/>
                                        <p:tgtEl>
                                          <p:spTgt spid="10"/>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Effect transition="in" filter="fade">
                                      <p:cBhvr>
                                        <p:cTn id="27" dur="1000"/>
                                        <p:tgtEl>
                                          <p:spTgt spid="12"/>
                                        </p:tgtEl>
                                      </p:cBhvr>
                                    </p:animEffect>
                                  </p:childTnLst>
                                </p:cTn>
                              </p:par>
                              <p:par>
                                <p:cTn id="28" presetID="6" presetClass="emph" presetSubtype="0" autoRev="1" fill="hold" nodeType="withEffect">
                                  <p:stCondLst>
                                    <p:cond delay="1000"/>
                                  </p:stCondLst>
                                  <p:childTnLst>
                                    <p:animScale>
                                      <p:cBhvr>
                                        <p:cTn id="29" dur="1000" fill="hold"/>
                                        <p:tgtEl>
                                          <p:spTgt spid="12"/>
                                        </p:tgtEl>
                                      </p:cBhvr>
                                      <p:by x="110000" y="110000"/>
                                    </p:animScale>
                                  </p:childTnLst>
                                </p:cTn>
                              </p:par>
                              <p:par>
                                <p:cTn id="30" presetID="10" presetClass="entr" presetSubtype="0" fill="hold" grpId="0" nodeType="withEffect">
                                  <p:stCondLst>
                                    <p:cond delay="10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42" presetClass="path" presetSubtype="0" accel="50000" decel="50000" autoRev="1" fill="hold" grpId="1" nodeType="withEffect">
                                  <p:stCondLst>
                                    <p:cond delay="500"/>
                                  </p:stCondLst>
                                  <p:childTnLst>
                                    <p:animMotion origin="layout" path="M -4.16667E-6 6.17475E-9 L 0.11875 -0.04106 " pathEditMode="relative" rAng="0" ptsTypes="AA">
                                      <p:cBhvr>
                                        <p:cTn id="34" dur="500" fill="hold"/>
                                        <p:tgtEl>
                                          <p:spTgt spid="22"/>
                                        </p:tgtEl>
                                        <p:attrNameLst>
                                          <p:attrName>ppt_x</p:attrName>
                                          <p:attrName>ppt_y</p:attrName>
                                        </p:attrNameLst>
                                      </p:cBhvr>
                                      <p:rCtr x="5937" y="-2069"/>
                                    </p:animMotion>
                                  </p:childTnLst>
                                </p:cTn>
                              </p:par>
                              <p:par>
                                <p:cTn id="35" presetID="10" presetClass="entr" presetSubtype="0" fill="hold" grpId="0" nodeType="withEffect">
                                  <p:stCondLst>
                                    <p:cond delay="115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42" presetClass="path" presetSubtype="0" accel="50000" decel="50000" autoRev="1" fill="hold" grpId="1" nodeType="withEffect">
                                  <p:stCondLst>
                                    <p:cond delay="650"/>
                                  </p:stCondLst>
                                  <p:childTnLst>
                                    <p:animMotion origin="layout" path="M -2.5E-6 -3.35597E-6 L 0.06979 0.04045 " pathEditMode="relative" rAng="0" ptsTypes="AA">
                                      <p:cBhvr>
                                        <p:cTn id="39" dur="500" fill="hold"/>
                                        <p:tgtEl>
                                          <p:spTgt spid="24"/>
                                        </p:tgtEl>
                                        <p:attrNameLst>
                                          <p:attrName>ppt_x</p:attrName>
                                          <p:attrName>ppt_y</p:attrName>
                                        </p:attrNameLst>
                                      </p:cBhvr>
                                      <p:rCtr x="3490" y="2007"/>
                                    </p:animMotion>
                                  </p:childTnLst>
                                </p:cTn>
                              </p:par>
                              <p:par>
                                <p:cTn id="40" presetID="10" presetClass="entr" presetSubtype="0" fill="hold" grpId="0" nodeType="withEffect">
                                  <p:stCondLst>
                                    <p:cond delay="13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42" presetClass="path" presetSubtype="0" accel="50000" decel="50000" autoRev="1" fill="hold" grpId="1" nodeType="withEffect">
                                  <p:stCondLst>
                                    <p:cond delay="800"/>
                                  </p:stCondLst>
                                  <p:childTnLst>
                                    <p:animMotion origin="layout" path="M -3.05556E-6 -3.96727E-6 L -0.10139 0.05527 " pathEditMode="relative" rAng="0" ptsTypes="AA">
                                      <p:cBhvr>
                                        <p:cTn id="44" dur="500" fill="hold"/>
                                        <p:tgtEl>
                                          <p:spTgt spid="19"/>
                                        </p:tgtEl>
                                        <p:attrNameLst>
                                          <p:attrName>ppt_x</p:attrName>
                                          <p:attrName>ppt_y</p:attrName>
                                        </p:attrNameLst>
                                      </p:cBhvr>
                                      <p:rCtr x="-5069" y="2748"/>
                                    </p:animMotion>
                                  </p:childTnLst>
                                </p:cTn>
                              </p:par>
                              <p:par>
                                <p:cTn id="45" presetID="10" presetClass="entr" presetSubtype="0" fill="hold" grpId="0" nodeType="withEffect">
                                  <p:stCondLst>
                                    <p:cond delay="145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42" presetClass="path" presetSubtype="0" accel="50000" decel="50000" autoRev="1" fill="hold" grpId="1" nodeType="withEffect">
                                  <p:stCondLst>
                                    <p:cond delay="950"/>
                                  </p:stCondLst>
                                  <p:childTnLst>
                                    <p:animMotion origin="layout" path="M -0.00104 -0.00216 L -0.07639 -0.04319 " pathEditMode="relative" rAng="0" ptsTypes="AA">
                                      <p:cBhvr>
                                        <p:cTn id="49" dur="500" fill="hold"/>
                                        <p:tgtEl>
                                          <p:spTgt spid="18"/>
                                        </p:tgtEl>
                                        <p:attrNameLst>
                                          <p:attrName>ppt_x</p:attrName>
                                          <p:attrName>ppt_y</p:attrName>
                                        </p:attrNameLst>
                                      </p:cBhvr>
                                      <p:rCtr x="-3767" y="-2067"/>
                                    </p:animMotion>
                                  </p:childTnLst>
                                </p:cTn>
                              </p:par>
                              <p:par>
                                <p:cTn id="50" presetID="10" presetClass="entr" presetSubtype="0" fill="hold" grpId="0" nodeType="withEffect">
                                  <p:stCondLst>
                                    <p:cond delay="16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42" presetClass="path" presetSubtype="0" accel="50000" decel="50000" autoRev="1" fill="hold" grpId="1" nodeType="withEffect">
                                  <p:stCondLst>
                                    <p:cond delay="1100"/>
                                  </p:stCondLst>
                                  <p:childTnLst>
                                    <p:animMotion origin="layout" path="M -4.16667E-6 6.17475E-9 L 0.11875 -0.04106 " pathEditMode="relative" rAng="0" ptsTypes="AA">
                                      <p:cBhvr>
                                        <p:cTn id="54" dur="500" fill="hold"/>
                                        <p:tgtEl>
                                          <p:spTgt spid="20"/>
                                        </p:tgtEl>
                                        <p:attrNameLst>
                                          <p:attrName>ppt_x</p:attrName>
                                          <p:attrName>ppt_y</p:attrName>
                                        </p:attrNameLst>
                                      </p:cBhvr>
                                      <p:rCtr x="5937" y="-2069"/>
                                    </p:animMotion>
                                  </p:childTnLst>
                                </p:cTn>
                              </p:par>
                              <p:par>
                                <p:cTn id="55" presetID="10" presetClass="entr" presetSubtype="0" fill="hold" grpId="0" nodeType="withEffect">
                                  <p:stCondLst>
                                    <p:cond delay="175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par>
                                <p:cTn id="58" presetID="42" presetClass="path" presetSubtype="0" accel="50000" decel="50000" autoRev="1" fill="hold" grpId="1" nodeType="withEffect">
                                  <p:stCondLst>
                                    <p:cond delay="1250"/>
                                  </p:stCondLst>
                                  <p:childTnLst>
                                    <p:animMotion origin="layout" path="M 8.33333E-7 1.14542E-6 L -0.15938 0.02223 " pathEditMode="relative" rAng="0" ptsTypes="AA">
                                      <p:cBhvr>
                                        <p:cTn id="59" dur="500" fill="hold"/>
                                        <p:tgtEl>
                                          <p:spTgt spid="25"/>
                                        </p:tgtEl>
                                        <p:attrNameLst>
                                          <p:attrName>ppt_x</p:attrName>
                                          <p:attrName>ppt_y</p:attrName>
                                        </p:attrNameLst>
                                      </p:cBhvr>
                                      <p:rCtr x="-7969" y="1111"/>
                                    </p:animMotion>
                                  </p:childTnLst>
                                </p:cTn>
                              </p:par>
                              <p:par>
                                <p:cTn id="60" presetID="10" presetClass="entr" presetSubtype="0" fill="hold" grpId="0" nodeType="withEffect">
                                  <p:stCondLst>
                                    <p:cond delay="190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42" presetClass="path" presetSubtype="0" accel="50000" decel="50000" autoRev="1" fill="hold" grpId="1" nodeType="withEffect">
                                  <p:stCondLst>
                                    <p:cond delay="1400"/>
                                  </p:stCondLst>
                                  <p:childTnLst>
                                    <p:animMotion origin="layout" path="M 4.44444E-6 2.57178E-6 L 0.08454 -0.01235 " pathEditMode="relative" rAng="0" ptsTypes="AA">
                                      <p:cBhvr>
                                        <p:cTn id="64" dur="500" fill="hold"/>
                                        <p:tgtEl>
                                          <p:spTgt spid="17"/>
                                        </p:tgtEl>
                                        <p:attrNameLst>
                                          <p:attrName>ppt_x</p:attrName>
                                          <p:attrName>ppt_y</p:attrName>
                                        </p:attrNameLst>
                                      </p:cBhvr>
                                      <p:rCtr x="4219" y="-617"/>
                                    </p:animMotion>
                                  </p:childTnLst>
                                </p:cTn>
                              </p:par>
                              <p:par>
                                <p:cTn id="65" presetID="10" presetClass="entr" presetSubtype="0" fill="hold" grpId="0" nodeType="withEffect">
                                  <p:stCondLst>
                                    <p:cond delay="205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par>
                                <p:cTn id="68" presetID="42" presetClass="path" presetSubtype="0" accel="50000" decel="50000" autoRev="1" fill="hold" grpId="1" nodeType="withEffect">
                                  <p:stCondLst>
                                    <p:cond delay="1550"/>
                                  </p:stCondLst>
                                  <p:childTnLst>
                                    <p:animMotion origin="layout" path="M -3.05556E-6 2.57178E-6 L -0.11545 -0.01235 " pathEditMode="relative" rAng="0" ptsTypes="AA">
                                      <p:cBhvr>
                                        <p:cTn id="69" dur="500" fill="hold"/>
                                        <p:tgtEl>
                                          <p:spTgt spid="26"/>
                                        </p:tgtEl>
                                        <p:attrNameLst>
                                          <p:attrName>ppt_x</p:attrName>
                                          <p:attrName>ppt_y</p:attrName>
                                        </p:attrNameLst>
                                      </p:cBhvr>
                                      <p:rCtr x="-5781" y="-617"/>
                                    </p:animMotion>
                                  </p:childTnLst>
                                </p:cTn>
                              </p:par>
                              <p:par>
                                <p:cTn id="70" presetID="10" presetClass="entr" presetSubtype="0" fill="hold" grpId="0" nodeType="withEffect">
                                  <p:stCondLst>
                                    <p:cond delay="22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42" presetClass="path" presetSubtype="0" accel="50000" decel="50000" autoRev="1" fill="hold" grpId="1" nodeType="withEffect">
                                  <p:stCondLst>
                                    <p:cond delay="1700"/>
                                  </p:stCondLst>
                                  <p:childTnLst>
                                    <p:animMotion origin="layout" path="M 1.66667E-6 4.42421E-6 L -0.05886 0.03365 " pathEditMode="relative" rAng="0" ptsTypes="AA">
                                      <p:cBhvr>
                                        <p:cTn id="74" dur="500" fill="hold"/>
                                        <p:tgtEl>
                                          <p:spTgt spid="23"/>
                                        </p:tgtEl>
                                        <p:attrNameLst>
                                          <p:attrName>ppt_x</p:attrName>
                                          <p:attrName>ppt_y</p:attrName>
                                        </p:attrNameLst>
                                      </p:cBhvr>
                                      <p:rCtr x="-2951" y="1667"/>
                                    </p:animMotion>
                                  </p:childTnLst>
                                </p:cTn>
                              </p:par>
                              <p:par>
                                <p:cTn id="75" presetID="10" presetClass="entr" presetSubtype="0" fill="hold" grpId="0" nodeType="withEffect">
                                  <p:stCondLst>
                                    <p:cond delay="235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par>
                                <p:cTn id="78" presetID="42" presetClass="path" presetSubtype="0" accel="50000" decel="50000" autoRev="1" fill="hold" grpId="1" nodeType="withEffect">
                                  <p:stCondLst>
                                    <p:cond delay="1850"/>
                                  </p:stCondLst>
                                  <p:childTnLst>
                                    <p:animMotion origin="layout" path="M 5.55556E-7 -2.78481E-6 L 0.16753 -0.0037 " pathEditMode="relative" rAng="0" ptsTypes="AA">
                                      <p:cBhvr>
                                        <p:cTn id="79" dur="500" fill="hold"/>
                                        <p:tgtEl>
                                          <p:spTgt spid="21"/>
                                        </p:tgtEl>
                                        <p:attrNameLst>
                                          <p:attrName>ppt_x</p:attrName>
                                          <p:attrName>ppt_y</p:attrName>
                                        </p:attrNameLst>
                                      </p:cBhvr>
                                      <p:rCtr x="8368" y="-185"/>
                                    </p:animMotion>
                                  </p:childTnLst>
                                </p:cTn>
                              </p:par>
                            </p:childTnLst>
                          </p:cTn>
                        </p:par>
                        <p:par>
                          <p:cTn id="80" fill="hold">
                            <p:stCondLst>
                              <p:cond delay="3000"/>
                            </p:stCondLst>
                            <p:childTnLst>
                              <p:par>
                                <p:cTn id="81" presetID="52" presetClass="entr" presetSubtype="0" fill="hold" grpId="0" nodeType="afterEffect">
                                  <p:stCondLst>
                                    <p:cond delay="0"/>
                                  </p:stCondLst>
                                  <p:iterate type="lt">
                                    <p:tmPct val="10000"/>
                                  </p:iterate>
                                  <p:childTnLst>
                                    <p:set>
                                      <p:cBhvr>
                                        <p:cTn id="82" dur="1" fill="hold">
                                          <p:stCondLst>
                                            <p:cond delay="0"/>
                                          </p:stCondLst>
                                        </p:cTn>
                                        <p:tgtEl>
                                          <p:spTgt spid="27"/>
                                        </p:tgtEl>
                                        <p:attrNameLst>
                                          <p:attrName>style.visibility</p:attrName>
                                        </p:attrNameLst>
                                      </p:cBhvr>
                                      <p:to>
                                        <p:strVal val="visible"/>
                                      </p:to>
                                    </p:set>
                                    <p:animScale>
                                      <p:cBhvr>
                                        <p:cTn id="83"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500" decel="50000" fill="hold">
                                          <p:stCondLst>
                                            <p:cond delay="0"/>
                                          </p:stCondLst>
                                        </p:cTn>
                                        <p:tgtEl>
                                          <p:spTgt spid="27"/>
                                        </p:tgtEl>
                                        <p:attrNameLst>
                                          <p:attrName>ppt_x</p:attrName>
                                          <p:attrName>ppt_y</p:attrName>
                                        </p:attrNameLst>
                                      </p:cBhvr>
                                    </p:animMotion>
                                    <p:animEffect transition="in" filter="fade">
                                      <p:cBhvr>
                                        <p:cTn id="8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P spid="7" grpId="0" bldLvl="0" animBg="1"/>
      <p:bldP spid="10" grpId="0"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P spid="22" grpId="0" bldLvl="0" animBg="1"/>
      <p:bldP spid="22" grpId="1" bldLvl="0" animBg="1"/>
      <p:bldP spid="23" grpId="0" bldLvl="0" animBg="1"/>
      <p:bldP spid="23" grpId="1" bldLvl="0" animBg="1"/>
      <p:bldP spid="24" grpId="0" bldLvl="0" animBg="1"/>
      <p:bldP spid="24" grpId="1" bldLvl="0" animBg="1"/>
      <p:bldP spid="25" grpId="0" bldLvl="0" animBg="1"/>
      <p:bldP spid="25" grpId="1" bldLvl="0" animBg="1"/>
      <p:bldP spid="26" grpId="0" bldLvl="0" animBg="1"/>
      <p:bldP spid="26" grpId="1" bldLvl="0" animBg="1"/>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0" cstate="print"/>
          <a:stretch>
            <a:fillRect/>
          </a:stretch>
        </a:blipFill>
        <a:effectLst/>
      </p:bgPr>
    </p:bg>
    <p:spTree>
      <p:nvGrpSpPr>
        <p:cNvPr id="1" name=""/>
        <p:cNvGrpSpPr/>
        <p:nvPr/>
      </p:nvGrpSpPr>
      <p:grpSpPr>
        <a:xfrm>
          <a:off x="0" y="0"/>
          <a:ext cx="0" cy="0"/>
          <a:chOff x="0" y="0"/>
          <a:chExt cx="0" cy="0"/>
        </a:xfrm>
      </p:grpSpPr>
      <p:sp>
        <p:nvSpPr>
          <p:cNvPr id="18" name="椭圆 17"/>
          <p:cNvSpPr/>
          <p:nvPr/>
        </p:nvSpPr>
        <p:spPr bwMode="auto">
          <a:xfrm>
            <a:off x="5808858" y="1919230"/>
            <a:ext cx="1728000" cy="1728000"/>
          </a:xfrm>
          <a:prstGeom prst="ellipse">
            <a:avLst/>
          </a:prstGeom>
          <a:solidFill>
            <a:srgbClr val="CF0069"/>
          </a:solidFill>
          <a:ln w="63500">
            <a:gradFill>
              <a:gsLst>
                <a:gs pos="100000">
                  <a:schemeClr val="bg1">
                    <a:lumMod val="85000"/>
                  </a:schemeClr>
                </a:gs>
                <a:gs pos="0">
                  <a:schemeClr val="bg1"/>
                </a:gs>
              </a:gsLst>
              <a:lin ang="8100000" scaled="0"/>
            </a:gradFill>
          </a:ln>
          <a:effectLst>
            <a:outerShdw blurRad="2286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9" name="TextBox 18"/>
          <p:cNvSpPr txBox="1"/>
          <p:nvPr/>
        </p:nvSpPr>
        <p:spPr>
          <a:xfrm>
            <a:off x="6076316" y="2167677"/>
            <a:ext cx="1193084" cy="1266190"/>
          </a:xfrm>
          <a:prstGeom prst="rect">
            <a:avLst/>
          </a:prstGeom>
          <a:noFill/>
        </p:spPr>
        <p:txBody>
          <a:bodyPr wrap="square" rtlCol="0">
            <a:spAutoFit/>
          </a:bodyPr>
          <a:lstStyle>
            <a:defPPr>
              <a:defRPr lang="zh-CN"/>
            </a:defPPr>
            <a:lvl1pPr algn="ctr">
              <a:defRPr sz="5400" b="1">
                <a:solidFill>
                  <a:schemeClr val="accent1"/>
                </a:solidFill>
                <a:effectLst>
                  <a:innerShdw blurRad="50800" dist="63500" dir="18900000">
                    <a:prstClr val="black">
                      <a:alpha val="30000"/>
                    </a:prstClr>
                  </a:innerShdw>
                </a:effectLst>
                <a:latin typeface="Impact" panose="020B0806030902050204" pitchFamily="34" charset="0"/>
                <a:cs typeface="Aharoni" panose="02010803020104030203" pitchFamily="2" charset="-79"/>
              </a:defRPr>
            </a:lvl1pPr>
          </a:lstStyle>
          <a:p>
            <a:r>
              <a:rPr lang="zh-CN" altLang="en-US" sz="7200" dirty="0">
                <a:solidFill>
                  <a:schemeClr val="bg1"/>
                </a:solidFill>
              </a:rPr>
              <a:t>观</a:t>
            </a:r>
          </a:p>
        </p:txBody>
      </p:sp>
      <p:sp>
        <p:nvSpPr>
          <p:cNvPr id="21" name="椭圆 20"/>
          <p:cNvSpPr/>
          <p:nvPr/>
        </p:nvSpPr>
        <p:spPr bwMode="auto">
          <a:xfrm>
            <a:off x="7312334" y="2541576"/>
            <a:ext cx="1728000" cy="1728000"/>
          </a:xfrm>
          <a:prstGeom prst="ellipse">
            <a:avLst/>
          </a:prstGeom>
          <a:solidFill>
            <a:srgbClr val="CF0069"/>
          </a:solidFill>
          <a:ln w="63500">
            <a:gradFill>
              <a:gsLst>
                <a:gs pos="100000">
                  <a:schemeClr val="bg1">
                    <a:lumMod val="85000"/>
                  </a:schemeClr>
                </a:gs>
                <a:gs pos="0">
                  <a:schemeClr val="bg1"/>
                </a:gs>
              </a:gsLst>
              <a:lin ang="8100000" scaled="0"/>
            </a:gradFill>
          </a:ln>
          <a:effectLst>
            <a:outerShdw blurRad="2286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2" name="TextBox 21"/>
          <p:cNvSpPr txBox="1"/>
          <p:nvPr/>
        </p:nvSpPr>
        <p:spPr>
          <a:xfrm>
            <a:off x="7579792" y="2790022"/>
            <a:ext cx="1193084" cy="1266190"/>
          </a:xfrm>
          <a:prstGeom prst="rect">
            <a:avLst/>
          </a:prstGeom>
          <a:noFill/>
        </p:spPr>
        <p:txBody>
          <a:bodyPr wrap="square" rtlCol="0">
            <a:spAutoFit/>
          </a:bodyPr>
          <a:lstStyle>
            <a:defPPr>
              <a:defRPr lang="zh-CN"/>
            </a:defPPr>
            <a:lvl1pPr algn="ctr">
              <a:defRPr sz="5400" b="1">
                <a:solidFill>
                  <a:schemeClr val="accent1"/>
                </a:solidFill>
                <a:effectLst>
                  <a:innerShdw blurRad="50800" dist="63500" dir="18900000">
                    <a:prstClr val="black">
                      <a:alpha val="30000"/>
                    </a:prstClr>
                  </a:innerShdw>
                </a:effectLst>
                <a:latin typeface="Impact" panose="020B0806030902050204" pitchFamily="34" charset="0"/>
                <a:cs typeface="Aharoni" panose="02010803020104030203" pitchFamily="2" charset="-79"/>
              </a:defRPr>
            </a:lvl1pPr>
          </a:lstStyle>
          <a:p>
            <a:r>
              <a:rPr lang="zh-CN" altLang="en-US" sz="7200" dirty="0">
                <a:solidFill>
                  <a:schemeClr val="bg1"/>
                </a:solidFill>
              </a:rPr>
              <a:t>看</a:t>
            </a:r>
          </a:p>
        </p:txBody>
      </p:sp>
      <p:sp>
        <p:nvSpPr>
          <p:cNvPr id="15" name="椭圆 14"/>
          <p:cNvSpPr/>
          <p:nvPr/>
        </p:nvSpPr>
        <p:spPr bwMode="auto">
          <a:xfrm>
            <a:off x="4571044" y="3042310"/>
            <a:ext cx="1728000" cy="1728000"/>
          </a:xfrm>
          <a:prstGeom prst="ellipse">
            <a:avLst/>
          </a:prstGeom>
          <a:solidFill>
            <a:srgbClr val="CF0069"/>
          </a:solidFill>
          <a:ln w="63500">
            <a:gradFill>
              <a:gsLst>
                <a:gs pos="100000">
                  <a:schemeClr val="bg1">
                    <a:lumMod val="85000"/>
                  </a:schemeClr>
                </a:gs>
                <a:gs pos="0">
                  <a:schemeClr val="bg1"/>
                </a:gs>
              </a:gsLst>
              <a:lin ang="8100000" scaled="0"/>
            </a:gradFill>
          </a:ln>
          <a:effectLst>
            <a:outerShdw blurRad="2286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 name="TextBox 15"/>
          <p:cNvSpPr txBox="1"/>
          <p:nvPr/>
        </p:nvSpPr>
        <p:spPr>
          <a:xfrm>
            <a:off x="4835963" y="3288852"/>
            <a:ext cx="1193084" cy="1266190"/>
          </a:xfrm>
          <a:prstGeom prst="rect">
            <a:avLst/>
          </a:prstGeom>
          <a:noFill/>
        </p:spPr>
        <p:txBody>
          <a:bodyPr wrap="square" rtlCol="0">
            <a:spAutoFit/>
          </a:bodyPr>
          <a:lstStyle>
            <a:defPPr>
              <a:defRPr lang="zh-CN"/>
            </a:defPPr>
            <a:lvl1pPr algn="ctr">
              <a:defRPr sz="5400" b="1">
                <a:solidFill>
                  <a:schemeClr val="accent1"/>
                </a:solidFill>
                <a:effectLst>
                  <a:innerShdw blurRad="50800" dist="63500" dir="18900000">
                    <a:prstClr val="black">
                      <a:alpha val="30000"/>
                    </a:prstClr>
                  </a:innerShdw>
                </a:effectLst>
                <a:latin typeface="Impact" panose="020B0806030902050204" pitchFamily="34" charset="0"/>
                <a:cs typeface="Aharoni" panose="02010803020104030203" pitchFamily="2" charset="-79"/>
              </a:defRPr>
            </a:lvl1pPr>
          </a:lstStyle>
          <a:p>
            <a:r>
              <a:rPr lang="zh-CN" altLang="en-US" sz="7200" dirty="0">
                <a:solidFill>
                  <a:schemeClr val="bg1"/>
                </a:solidFill>
              </a:rPr>
              <a:t>谢</a:t>
            </a:r>
          </a:p>
        </p:txBody>
      </p:sp>
      <p:sp>
        <p:nvSpPr>
          <p:cNvPr id="3" name="椭圆 2"/>
          <p:cNvSpPr/>
          <p:nvPr/>
        </p:nvSpPr>
        <p:spPr bwMode="auto">
          <a:xfrm>
            <a:off x="3122952" y="2283988"/>
            <a:ext cx="1728000" cy="1728000"/>
          </a:xfrm>
          <a:prstGeom prst="ellipse">
            <a:avLst/>
          </a:prstGeom>
          <a:solidFill>
            <a:srgbClr val="CF0069"/>
          </a:solidFill>
          <a:ln w="63500">
            <a:gradFill>
              <a:gsLst>
                <a:gs pos="100000">
                  <a:schemeClr val="bg1">
                    <a:lumMod val="85000"/>
                  </a:schemeClr>
                </a:gs>
                <a:gs pos="0">
                  <a:schemeClr val="bg1"/>
                </a:gs>
              </a:gsLst>
              <a:lin ang="8100000" scaled="0"/>
            </a:gradFill>
          </a:ln>
          <a:effectLst>
            <a:outerShdw blurRad="2286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 name="TextBox 3"/>
          <p:cNvSpPr txBox="1"/>
          <p:nvPr/>
        </p:nvSpPr>
        <p:spPr>
          <a:xfrm>
            <a:off x="3387871" y="2530529"/>
            <a:ext cx="1193084" cy="1266190"/>
          </a:xfrm>
          <a:prstGeom prst="rect">
            <a:avLst/>
          </a:prstGeom>
          <a:noFill/>
          <a:ln w="22225">
            <a:noFill/>
          </a:ln>
        </p:spPr>
        <p:txBody>
          <a:bodyPr wrap="square" rtlCol="0">
            <a:spAutoFit/>
          </a:bodyPr>
          <a:lstStyle/>
          <a:p>
            <a:pPr algn="ctr"/>
            <a:r>
              <a:rPr lang="zh-CN" altLang="en-US" sz="7200" b="1" dirty="0" smtClean="0">
                <a:solidFill>
                  <a:schemeClr val="bg1"/>
                </a:solidFill>
                <a:effectLst>
                  <a:innerShdw blurRad="50800" dist="63500" dir="18900000">
                    <a:prstClr val="black">
                      <a:alpha val="30000"/>
                    </a:prstClr>
                  </a:innerShdw>
                </a:effectLst>
                <a:latin typeface="Impact" panose="020B0806030902050204" pitchFamily="34" charset="0"/>
                <a:cs typeface="Aharoni" panose="02010803020104030203" pitchFamily="2" charset="-79"/>
              </a:rPr>
              <a:t>谢</a:t>
            </a:r>
          </a:p>
        </p:txBody>
      </p:sp>
      <p:sp>
        <p:nvSpPr>
          <p:cNvPr id="23" name="MH_Other_4"/>
          <p:cNvSpPr/>
          <p:nvPr>
            <p:custDataLst>
              <p:tags r:id="rId1"/>
            </p:custDataLst>
          </p:nvPr>
        </p:nvSpPr>
        <p:spPr>
          <a:xfrm>
            <a:off x="8752334" y="4339030"/>
            <a:ext cx="576000" cy="576000"/>
          </a:xfrm>
          <a:prstGeom prst="ellipse">
            <a:avLst/>
          </a:prstGeom>
          <a:solidFill>
            <a:srgbClr val="7BBF7C"/>
          </a:soli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4" name="MH_Other_4"/>
          <p:cNvSpPr/>
          <p:nvPr>
            <p:custDataLst>
              <p:tags r:id="rId2"/>
            </p:custDataLst>
          </p:nvPr>
        </p:nvSpPr>
        <p:spPr>
          <a:xfrm>
            <a:off x="3192940" y="4555113"/>
            <a:ext cx="359349" cy="355197"/>
          </a:xfrm>
          <a:prstGeom prst="ellipse">
            <a:avLst/>
          </a:prstGeom>
          <a:solidFill>
            <a:srgbClr val="7BBF7C"/>
          </a:soli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MH_Other_4"/>
          <p:cNvSpPr/>
          <p:nvPr>
            <p:custDataLst>
              <p:tags r:id="rId3"/>
            </p:custDataLst>
          </p:nvPr>
        </p:nvSpPr>
        <p:spPr>
          <a:xfrm>
            <a:off x="10442258" y="2614758"/>
            <a:ext cx="576000" cy="576000"/>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6" name="MH_Other_4"/>
          <p:cNvSpPr/>
          <p:nvPr>
            <p:custDataLst>
              <p:tags r:id="rId4"/>
            </p:custDataLst>
          </p:nvPr>
        </p:nvSpPr>
        <p:spPr>
          <a:xfrm>
            <a:off x="937234" y="3324458"/>
            <a:ext cx="768000" cy="768000"/>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7" name="MH_Other_4"/>
          <p:cNvSpPr/>
          <p:nvPr>
            <p:custDataLst>
              <p:tags r:id="rId5"/>
            </p:custDataLst>
          </p:nvPr>
        </p:nvSpPr>
        <p:spPr>
          <a:xfrm>
            <a:off x="1897340" y="4226850"/>
            <a:ext cx="473853" cy="468379"/>
          </a:xfrm>
          <a:prstGeom prst="ellipse">
            <a:avLst/>
          </a:prstGeom>
          <a:solidFill>
            <a:srgbClr val="7BBF7C"/>
          </a:soli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8" name="MH_Other_4"/>
          <p:cNvSpPr/>
          <p:nvPr>
            <p:custDataLst>
              <p:tags r:id="rId6"/>
            </p:custDataLst>
          </p:nvPr>
        </p:nvSpPr>
        <p:spPr>
          <a:xfrm>
            <a:off x="8176334" y="1718428"/>
            <a:ext cx="384000" cy="384000"/>
          </a:xfrm>
          <a:prstGeom prst="ellipse">
            <a:avLst/>
          </a:prstGeom>
          <a:solidFill>
            <a:srgbClr val="7BBF7C"/>
          </a:soli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9" name="MH_Other_4"/>
          <p:cNvSpPr/>
          <p:nvPr>
            <p:custDataLst>
              <p:tags r:id="rId7"/>
            </p:custDataLst>
          </p:nvPr>
        </p:nvSpPr>
        <p:spPr>
          <a:xfrm>
            <a:off x="3216856" y="1486573"/>
            <a:ext cx="469129" cy="463709"/>
          </a:xfrm>
          <a:prstGeom prst="ellipse">
            <a:avLst/>
          </a:prstGeom>
          <a:solidFill>
            <a:srgbClr val="7BBF7C"/>
          </a:soli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0" name="MH_Other_4"/>
          <p:cNvSpPr/>
          <p:nvPr>
            <p:custDataLst>
              <p:tags r:id="rId8"/>
            </p:custDataLst>
          </p:nvPr>
        </p:nvSpPr>
        <p:spPr>
          <a:xfrm>
            <a:off x="6799530" y="4331120"/>
            <a:ext cx="312000" cy="308396"/>
          </a:xfrm>
          <a:prstGeom prst="ellipse">
            <a:avLst/>
          </a:prstGeom>
          <a:solidFill>
            <a:srgbClr val="7BBF7C"/>
          </a:soli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1" name="MH_Other_4"/>
          <p:cNvSpPr/>
          <p:nvPr>
            <p:custDataLst>
              <p:tags r:id="rId9"/>
            </p:custDataLst>
          </p:nvPr>
        </p:nvSpPr>
        <p:spPr>
          <a:xfrm>
            <a:off x="9895116" y="3958221"/>
            <a:ext cx="480000" cy="480000"/>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2" name="MH_Other_4"/>
          <p:cNvSpPr/>
          <p:nvPr>
            <p:custDataLst>
              <p:tags r:id="rId10"/>
            </p:custDataLst>
          </p:nvPr>
        </p:nvSpPr>
        <p:spPr>
          <a:xfrm>
            <a:off x="1956812" y="2567230"/>
            <a:ext cx="432000" cy="432000"/>
          </a:xfrm>
          <a:prstGeom prst="ellipse">
            <a:avLst/>
          </a:prstGeom>
          <a:solidFill>
            <a:srgbClr val="7BBF7C"/>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3" name="MH_Other_4"/>
          <p:cNvSpPr/>
          <p:nvPr>
            <p:custDataLst>
              <p:tags r:id="rId11"/>
            </p:custDataLst>
          </p:nvPr>
        </p:nvSpPr>
        <p:spPr>
          <a:xfrm>
            <a:off x="4658952" y="2091988"/>
            <a:ext cx="384000" cy="384000"/>
          </a:xfrm>
          <a:prstGeom prst="ellipse">
            <a:avLst/>
          </a:prstGeom>
          <a:solidFill>
            <a:srgbClr val="7BBF7C"/>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4" name="MH_Other_4"/>
          <p:cNvSpPr/>
          <p:nvPr>
            <p:custDataLst>
              <p:tags r:id="rId12"/>
            </p:custDataLst>
          </p:nvPr>
        </p:nvSpPr>
        <p:spPr>
          <a:xfrm>
            <a:off x="7565843" y="4696460"/>
            <a:ext cx="267697" cy="267697"/>
          </a:xfrm>
          <a:prstGeom prst="ellipse">
            <a:avLst/>
          </a:prstGeom>
          <a:solidFill>
            <a:srgbClr val="7BBF7C"/>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5" name="MH_Other_4"/>
          <p:cNvSpPr/>
          <p:nvPr>
            <p:custDataLst>
              <p:tags r:id="rId13"/>
            </p:custDataLst>
          </p:nvPr>
        </p:nvSpPr>
        <p:spPr>
          <a:xfrm>
            <a:off x="6840478" y="1410012"/>
            <a:ext cx="288000" cy="288000"/>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6" name="MH_Other_4"/>
          <p:cNvSpPr/>
          <p:nvPr>
            <p:custDataLst>
              <p:tags r:id="rId14"/>
            </p:custDataLst>
          </p:nvPr>
        </p:nvSpPr>
        <p:spPr>
          <a:xfrm>
            <a:off x="4084512" y="4485318"/>
            <a:ext cx="240000" cy="240000"/>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7" name="MH_Other_4"/>
          <p:cNvSpPr/>
          <p:nvPr>
            <p:custDataLst>
              <p:tags r:id="rId15"/>
            </p:custDataLst>
          </p:nvPr>
        </p:nvSpPr>
        <p:spPr>
          <a:xfrm>
            <a:off x="9503008" y="3230006"/>
            <a:ext cx="192000" cy="192000"/>
          </a:xfrm>
          <a:prstGeom prst="ellipse">
            <a:avLst/>
          </a:prstGeom>
          <a:solidFill>
            <a:srgbClr val="7BBF7C"/>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8" name="MH_Other_4"/>
          <p:cNvSpPr/>
          <p:nvPr>
            <p:custDataLst>
              <p:tags r:id="rId16"/>
            </p:custDataLst>
          </p:nvPr>
        </p:nvSpPr>
        <p:spPr>
          <a:xfrm>
            <a:off x="6029347" y="4949100"/>
            <a:ext cx="336000" cy="336000"/>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39" name="MH_Other_4"/>
          <p:cNvSpPr/>
          <p:nvPr>
            <p:custDataLst>
              <p:tags r:id="rId17"/>
            </p:custDataLst>
          </p:nvPr>
        </p:nvSpPr>
        <p:spPr>
          <a:xfrm>
            <a:off x="9324072" y="2374758"/>
            <a:ext cx="240000" cy="240000"/>
          </a:xfrm>
          <a:prstGeom prst="ellipse">
            <a:avLst/>
          </a:prstGeom>
          <a:solidFill>
            <a:srgbClr val="CF0069"/>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1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50000">
                                      <p:stCondLst>
                                        <p:cond delay="50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1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12" dur="1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14:presetBounceEnd="50000">
                                      <p:stCondLst>
                                        <p:cond delay="1000"/>
                                      </p:stCondLst>
                                      <p:childTnLst>
                                        <p:set>
                                          <p:cBhvr>
                                            <p:cTn id="14" dur="1" fill="hold">
                                              <p:stCondLst>
                                                <p:cond delay="0"/>
                                              </p:stCondLst>
                                            </p:cTn>
                                            <p:tgtEl>
                                              <p:spTgt spid="18"/>
                                            </p:tgtEl>
                                            <p:attrNameLst>
                                              <p:attrName>style.visibility</p:attrName>
                                            </p:attrNameLst>
                                          </p:cBhvr>
                                          <p:to>
                                            <p:strVal val="visible"/>
                                          </p:to>
                                        </p:set>
                                        <p:anim calcmode="lin" valueType="num" p14:bounceEnd="50000">
                                          <p:cBhvr additive="base">
                                            <p:cTn id="15" dur="1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16" dur="1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14:presetBounceEnd="50000">
                                      <p:stCondLst>
                                        <p:cond delay="1500"/>
                                      </p:stCondLst>
                                      <p:childTnLst>
                                        <p:set>
                                          <p:cBhvr>
                                            <p:cTn id="18" dur="1" fill="hold">
                                              <p:stCondLst>
                                                <p:cond delay="0"/>
                                              </p:stCondLst>
                                            </p:cTn>
                                            <p:tgtEl>
                                              <p:spTgt spid="21"/>
                                            </p:tgtEl>
                                            <p:attrNameLst>
                                              <p:attrName>style.visibility</p:attrName>
                                            </p:attrNameLst>
                                          </p:cBhvr>
                                          <p:to>
                                            <p:strVal val="visible"/>
                                          </p:to>
                                        </p:set>
                                        <p:anim calcmode="lin" valueType="num" p14:bounceEnd="50000">
                                          <p:cBhvr additive="base">
                                            <p:cTn id="19" dur="1500" fill="hold"/>
                                            <p:tgtEl>
                                              <p:spTgt spid="21"/>
                                            </p:tgtEl>
                                            <p:attrNameLst>
                                              <p:attrName>ppt_x</p:attrName>
                                            </p:attrNameLst>
                                          </p:cBhvr>
                                          <p:tavLst>
                                            <p:tav tm="0">
                                              <p:val>
                                                <p:strVal val="1+#ppt_w/2"/>
                                              </p:val>
                                            </p:tav>
                                            <p:tav tm="100000">
                                              <p:val>
                                                <p:strVal val="#ppt_x"/>
                                              </p:val>
                                            </p:tav>
                                          </p:tavLst>
                                        </p:anim>
                                        <p:anim calcmode="lin" valueType="num" p14:bounceEnd="50000">
                                          <p:cBhvr additive="base">
                                            <p:cTn id="20" dur="1500" fill="hold"/>
                                            <p:tgtEl>
                                              <p:spTgt spid="21"/>
                                            </p:tgtEl>
                                            <p:attrNameLst>
                                              <p:attrName>ppt_y</p:attrName>
                                            </p:attrNameLst>
                                          </p:cBhvr>
                                          <p:tavLst>
                                            <p:tav tm="0">
                                              <p:val>
                                                <p:strVal val="0-#ppt_h/2"/>
                                              </p:val>
                                            </p:tav>
                                            <p:tav tm="100000">
                                              <p:val>
                                                <p:strVal val="#ppt_y"/>
                                              </p:val>
                                            </p:tav>
                                          </p:tavLst>
                                        </p:anim>
                                      </p:childTnLst>
                                    </p:cTn>
                                  </p:par>
                                  <p:par>
                                    <p:cTn id="21" presetID="31" presetClass="entr" presetSubtype="0" fill="hold" grpId="0" nodeType="withEffect">
                                      <p:stCondLst>
                                        <p:cond delay="2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par>
                                    <p:cTn id="27" presetID="31" presetClass="entr" presetSubtype="0" fill="hold" grpId="0" nodeType="withEffect">
                                      <p:stCondLst>
                                        <p:cond delay="30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90"/>
                                              </p:val>
                                            </p:tav>
                                            <p:tav tm="100000">
                                              <p:val>
                                                <p:fltVal val="0"/>
                                              </p:val>
                                            </p:tav>
                                          </p:tavLst>
                                        </p:anim>
                                        <p:animEffect transition="in" filter="fade">
                                          <p:cBhvr>
                                            <p:cTn id="32" dur="1000"/>
                                            <p:tgtEl>
                                              <p:spTgt spid="16"/>
                                            </p:tgtEl>
                                          </p:cBhvr>
                                        </p:animEffect>
                                      </p:childTnLst>
                                    </p:cTn>
                                  </p:par>
                                  <p:par>
                                    <p:cTn id="33" presetID="31" presetClass="entr" presetSubtype="0" fill="hold" grpId="0" nodeType="withEffect">
                                      <p:stCondLst>
                                        <p:cond delay="35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 calcmode="lin" valueType="num">
                                          <p:cBhvr>
                                            <p:cTn id="37" dur="1000" fill="hold"/>
                                            <p:tgtEl>
                                              <p:spTgt spid="19"/>
                                            </p:tgtEl>
                                            <p:attrNameLst>
                                              <p:attrName>style.rotation</p:attrName>
                                            </p:attrNameLst>
                                          </p:cBhvr>
                                          <p:tavLst>
                                            <p:tav tm="0">
                                              <p:val>
                                                <p:fltVal val="90"/>
                                              </p:val>
                                            </p:tav>
                                            <p:tav tm="100000">
                                              <p:val>
                                                <p:fltVal val="0"/>
                                              </p:val>
                                            </p:tav>
                                          </p:tavLst>
                                        </p:anim>
                                        <p:animEffect transition="in" filter="fade">
                                          <p:cBhvr>
                                            <p:cTn id="38" dur="1000"/>
                                            <p:tgtEl>
                                              <p:spTgt spid="19"/>
                                            </p:tgtEl>
                                          </p:cBhvr>
                                        </p:animEffect>
                                      </p:childTnLst>
                                    </p:cTn>
                                  </p:par>
                                  <p:par>
                                    <p:cTn id="39" presetID="31" presetClass="entr" presetSubtype="0" fill="hold" grpId="0" nodeType="withEffect">
                                      <p:stCondLst>
                                        <p:cond delay="4000"/>
                                      </p:stCondLst>
                                      <p:childTnLst>
                                        <p:set>
                                          <p:cBhvr>
                                            <p:cTn id="40" dur="1" fill="hold">
                                              <p:stCondLst>
                                                <p:cond delay="0"/>
                                              </p:stCondLst>
                                            </p:cTn>
                                            <p:tgtEl>
                                              <p:spTgt spid="22"/>
                                            </p:tgtEl>
                                            <p:attrNameLst>
                                              <p:attrName>style.visibility</p:attrName>
                                            </p:attrNameLst>
                                          </p:cBhvr>
                                          <p:to>
                                            <p:strVal val="visible"/>
                                          </p:to>
                                        </p:set>
                                        <p:anim calcmode="lin" valueType="num">
                                          <p:cBhvr>
                                            <p:cTn id="41" dur="1000" fill="hold"/>
                                            <p:tgtEl>
                                              <p:spTgt spid="22"/>
                                            </p:tgtEl>
                                            <p:attrNameLst>
                                              <p:attrName>ppt_w</p:attrName>
                                            </p:attrNameLst>
                                          </p:cBhvr>
                                          <p:tavLst>
                                            <p:tav tm="0">
                                              <p:val>
                                                <p:fltVal val="0"/>
                                              </p:val>
                                            </p:tav>
                                            <p:tav tm="100000">
                                              <p:val>
                                                <p:strVal val="#ppt_w"/>
                                              </p:val>
                                            </p:tav>
                                          </p:tavLst>
                                        </p:anim>
                                        <p:anim calcmode="lin" valueType="num">
                                          <p:cBhvr>
                                            <p:cTn id="42" dur="1000" fill="hold"/>
                                            <p:tgtEl>
                                              <p:spTgt spid="22"/>
                                            </p:tgtEl>
                                            <p:attrNameLst>
                                              <p:attrName>ppt_h</p:attrName>
                                            </p:attrNameLst>
                                          </p:cBhvr>
                                          <p:tavLst>
                                            <p:tav tm="0">
                                              <p:val>
                                                <p:fltVal val="0"/>
                                              </p:val>
                                            </p:tav>
                                            <p:tav tm="100000">
                                              <p:val>
                                                <p:strVal val="#ppt_h"/>
                                              </p:val>
                                            </p:tav>
                                          </p:tavLst>
                                        </p:anim>
                                        <p:anim calcmode="lin" valueType="num">
                                          <p:cBhvr>
                                            <p:cTn id="43" dur="1000" fill="hold"/>
                                            <p:tgtEl>
                                              <p:spTgt spid="22"/>
                                            </p:tgtEl>
                                            <p:attrNameLst>
                                              <p:attrName>style.rotation</p:attrName>
                                            </p:attrNameLst>
                                          </p:cBhvr>
                                          <p:tavLst>
                                            <p:tav tm="0">
                                              <p:val>
                                                <p:fltVal val="90"/>
                                              </p:val>
                                            </p:tav>
                                            <p:tav tm="100000">
                                              <p:val>
                                                <p:fltVal val="0"/>
                                              </p:val>
                                            </p:tav>
                                          </p:tavLst>
                                        </p:anim>
                                        <p:animEffect transition="in" filter="fade">
                                          <p:cBhvr>
                                            <p:cTn id="44" dur="1000"/>
                                            <p:tgtEl>
                                              <p:spTgt spid="22"/>
                                            </p:tgtEl>
                                          </p:cBhvr>
                                        </p:animEffect>
                                      </p:childTnLst>
                                    </p:cTn>
                                  </p:par>
                                  <p:par>
                                    <p:cTn id="45" presetID="10" presetClass="entr" presetSubtype="0" fill="hold" grpId="0" nodeType="withEffect">
                                      <p:stCondLst>
                                        <p:cond delay="25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42" presetClass="path" presetSubtype="0" accel="50000" decel="50000" autoRev="1" fill="hold" grpId="1" nodeType="withEffect">
                                      <p:stCondLst>
                                        <p:cond delay="2000"/>
                                      </p:stCondLst>
                                      <p:childTnLst>
                                        <p:animMotion origin="layout" path="M 2.22222E-6 2.34949E-6 L 0.22847 -0.12597 " pathEditMode="relative" rAng="0" ptsTypes="AA">
                                          <p:cBhvr>
                                            <p:cTn id="49" dur="500" fill="hold"/>
                                            <p:tgtEl>
                                              <p:spTgt spid="26"/>
                                            </p:tgtEl>
                                            <p:attrNameLst>
                                              <p:attrName>ppt_x</p:attrName>
                                              <p:attrName>ppt_y</p:attrName>
                                            </p:attrNameLst>
                                          </p:cBhvr>
                                          <p:rCtr x="11424" y="-6298"/>
                                        </p:animMotion>
                                      </p:childTnLst>
                                    </p:cTn>
                                  </p:par>
                                  <p:par>
                                    <p:cTn id="50" presetID="10" presetClass="entr" presetSubtype="0" fill="hold" grpId="0" nodeType="withEffect">
                                      <p:stCondLst>
                                        <p:cond delay="265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42" presetClass="path" presetSubtype="0" accel="50000" decel="50000" autoRev="1" fill="hold" grpId="1" nodeType="withEffect">
                                      <p:stCondLst>
                                        <p:cond delay="2150"/>
                                      </p:stCondLst>
                                      <p:childTnLst>
                                        <p:animMotion origin="layout" path="M -2.22222E-6 -7.44057E-7 L 0.17778 -0.23279 " pathEditMode="relative" rAng="0" ptsTypes="AA">
                                          <p:cBhvr>
                                            <p:cTn id="54" dur="500" fill="hold"/>
                                            <p:tgtEl>
                                              <p:spTgt spid="27"/>
                                            </p:tgtEl>
                                            <p:attrNameLst>
                                              <p:attrName>ppt_x</p:attrName>
                                              <p:attrName>ppt_y</p:attrName>
                                            </p:attrNameLst>
                                          </p:cBhvr>
                                          <p:rCtr x="8889" y="-11639"/>
                                        </p:animMotion>
                                      </p:childTnLst>
                                    </p:cTn>
                                  </p:par>
                                  <p:par>
                                    <p:cTn id="55" presetID="10" presetClass="entr" presetSubtype="0" fill="hold" grpId="0" nodeType="withEffect">
                                      <p:stCondLst>
                                        <p:cond delay="280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42" presetClass="path" presetSubtype="0" accel="50000" decel="50000" autoRev="1" fill="hold" grpId="1" nodeType="withEffect">
                                      <p:stCondLst>
                                        <p:cond delay="2300"/>
                                      </p:stCondLst>
                                      <p:childTnLst>
                                        <p:animMotion origin="layout" path="M -8.33333E-7 -4.20191E-6 L 0.10226 -0.05989 " pathEditMode="relative" rAng="0" ptsTypes="AA">
                                          <p:cBhvr>
                                            <p:cTn id="59" dur="500" fill="hold"/>
                                            <p:tgtEl>
                                              <p:spTgt spid="36"/>
                                            </p:tgtEl>
                                            <p:attrNameLst>
                                              <p:attrName>ppt_x</p:attrName>
                                              <p:attrName>ppt_y</p:attrName>
                                            </p:attrNameLst>
                                          </p:cBhvr>
                                          <p:rCtr x="5104" y="-2995"/>
                                        </p:animMotion>
                                      </p:childTnLst>
                                    </p:cTn>
                                  </p:par>
                                  <p:par>
                                    <p:cTn id="60" presetID="10" presetClass="entr" presetSubtype="0" fill="hold" grpId="0" nodeType="withEffect">
                                      <p:stCondLst>
                                        <p:cond delay="295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42" presetClass="path" presetSubtype="0" accel="50000" decel="50000" autoRev="1" fill="hold" grpId="1" nodeType="withEffect">
                                      <p:stCondLst>
                                        <p:cond delay="2450"/>
                                      </p:stCondLst>
                                      <p:childTnLst>
                                        <p:animMotion origin="layout" path="M -1.66667E-6 1.56221E-6 L 0.06024 -0.24637 " pathEditMode="relative" rAng="0" ptsTypes="AA">
                                          <p:cBhvr>
                                            <p:cTn id="64" dur="500" fill="hold"/>
                                            <p:tgtEl>
                                              <p:spTgt spid="24"/>
                                            </p:tgtEl>
                                            <p:attrNameLst>
                                              <p:attrName>ppt_x</p:attrName>
                                              <p:attrName>ppt_y</p:attrName>
                                            </p:attrNameLst>
                                          </p:cBhvr>
                                          <p:rCtr x="3003" y="-12319"/>
                                        </p:animMotion>
                                      </p:childTnLst>
                                    </p:cTn>
                                  </p:par>
                                  <p:par>
                                    <p:cTn id="65" presetID="10" presetClass="entr" presetSubtype="0" fill="hold" grpId="0" nodeType="withEffect">
                                      <p:stCondLst>
                                        <p:cond delay="31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42" presetClass="path" presetSubtype="0" accel="50000" decel="50000" autoRev="1" fill="hold" grpId="1" nodeType="withEffect">
                                      <p:stCondLst>
                                        <p:cond delay="2600"/>
                                      </p:stCondLst>
                                      <p:childTnLst>
                                        <p:animMotion origin="layout" path="M 4.16667E-6 5.77339E-7 L 0.04114 0.251 " pathEditMode="relative" rAng="0" ptsTypes="AA">
                                          <p:cBhvr>
                                            <p:cTn id="69" dur="500" fill="hold"/>
                                            <p:tgtEl>
                                              <p:spTgt spid="33"/>
                                            </p:tgtEl>
                                            <p:attrNameLst>
                                              <p:attrName>ppt_x</p:attrName>
                                              <p:attrName>ppt_y</p:attrName>
                                            </p:attrNameLst>
                                          </p:cBhvr>
                                          <p:rCtr x="2049" y="12535"/>
                                        </p:animMotion>
                                      </p:childTnLst>
                                    </p:cTn>
                                  </p:par>
                                  <p:par>
                                    <p:cTn id="70" presetID="10" presetClass="entr" presetSubtype="0" fill="hold" grpId="0" nodeType="withEffect">
                                      <p:stCondLst>
                                        <p:cond delay="325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42" presetClass="path" presetSubtype="0" accel="50000" decel="50000" autoRev="1" fill="hold" grpId="1" nodeType="withEffect">
                                      <p:stCondLst>
                                        <p:cond delay="2750"/>
                                      </p:stCondLst>
                                      <p:childTnLst>
                                        <p:animMotion origin="layout" path="M 1.66667E-6 4.45199E-6 L -0.05538 -0.24669 " pathEditMode="relative" rAng="0" ptsTypes="AA">
                                          <p:cBhvr>
                                            <p:cTn id="74" dur="500" fill="hold"/>
                                            <p:tgtEl>
                                              <p:spTgt spid="23"/>
                                            </p:tgtEl>
                                            <p:attrNameLst>
                                              <p:attrName>ppt_x</p:attrName>
                                              <p:attrName>ppt_y</p:attrName>
                                            </p:attrNameLst>
                                          </p:cBhvr>
                                          <p:rCtr x="-2778" y="-12349"/>
                                        </p:animMotion>
                                      </p:childTnLst>
                                    </p:cTn>
                                  </p:par>
                                  <p:par>
                                    <p:cTn id="75" presetID="10" presetClass="entr" presetSubtype="0" fill="hold" grpId="0" nodeType="withEffect">
                                      <p:stCondLst>
                                        <p:cond delay="34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par>
                                    <p:cTn id="78" presetID="42" presetClass="path" presetSubtype="0" accel="50000" decel="50000" autoRev="1" fill="hold" grpId="1" nodeType="withEffect">
                                      <p:stCondLst>
                                        <p:cond delay="2900"/>
                                      </p:stCondLst>
                                      <p:childTnLst>
                                        <p:animMotion origin="layout" path="M 1.11111E-6 3.42698E-6 L 0.04566 0.17937 " pathEditMode="relative" rAng="0" ptsTypes="AA">
                                          <p:cBhvr>
                                            <p:cTn id="79" dur="500" fill="hold"/>
                                            <p:tgtEl>
                                              <p:spTgt spid="29"/>
                                            </p:tgtEl>
                                            <p:attrNameLst>
                                              <p:attrName>ppt_x</p:attrName>
                                              <p:attrName>ppt_y</p:attrName>
                                            </p:attrNameLst>
                                          </p:cBhvr>
                                          <p:rCtr x="2274" y="8953"/>
                                        </p:animMotion>
                                      </p:childTnLst>
                                    </p:cTn>
                                  </p:par>
                                  <p:par>
                                    <p:cTn id="80" presetID="10" presetClass="entr" presetSubtype="0" fill="hold" grpId="0" nodeType="withEffect">
                                      <p:stCondLst>
                                        <p:cond delay="35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42" presetClass="path" presetSubtype="0" accel="50000" decel="50000" autoRev="1" fill="hold" grpId="1" nodeType="withEffect">
                                      <p:stCondLst>
                                        <p:cond delay="3050"/>
                                      </p:stCondLst>
                                      <p:childTnLst>
                                        <p:animMotion origin="layout" path="M 2.22222E-6 -1.54369E-7 L 0.14271 0.05156 " pathEditMode="relative" rAng="0" ptsTypes="AA">
                                          <p:cBhvr>
                                            <p:cTn id="84" dur="500" fill="hold"/>
                                            <p:tgtEl>
                                              <p:spTgt spid="32"/>
                                            </p:tgtEl>
                                            <p:attrNameLst>
                                              <p:attrName>ppt_x</p:attrName>
                                              <p:attrName>ppt_y</p:attrName>
                                            </p:attrNameLst>
                                          </p:cBhvr>
                                          <p:rCtr x="7135" y="2563"/>
                                        </p:animMotion>
                                      </p:childTnLst>
                                    </p:cTn>
                                  </p:par>
                                  <p:par>
                                    <p:cTn id="85" presetID="10" presetClass="entr" presetSubtype="0" fill="hold" grpId="0" nodeType="withEffect">
                                      <p:stCondLst>
                                        <p:cond delay="37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42" presetClass="path" presetSubtype="0" accel="50000" decel="50000" autoRev="1" fill="hold" grpId="1" nodeType="withEffect">
                                      <p:stCondLst>
                                        <p:cond delay="3200"/>
                                      </p:stCondLst>
                                      <p:childTnLst>
                                        <p:animMotion origin="layout" path="M -8.33333E-7 4.83791E-6 L -0.12396 -0.18154 " pathEditMode="relative" rAng="0" ptsTypes="AA">
                                          <p:cBhvr>
                                            <p:cTn id="89" dur="500" fill="hold"/>
                                            <p:tgtEl>
                                              <p:spTgt spid="31"/>
                                            </p:tgtEl>
                                            <p:attrNameLst>
                                              <p:attrName>ppt_x</p:attrName>
                                              <p:attrName>ppt_y</p:attrName>
                                            </p:attrNameLst>
                                          </p:cBhvr>
                                          <p:rCtr x="-6198" y="-9077"/>
                                        </p:animMotion>
                                      </p:childTnLst>
                                    </p:cTn>
                                  </p:par>
                                  <p:par>
                                    <p:cTn id="90" presetID="10" presetClass="entr" presetSubtype="0" fill="hold" grpId="0" nodeType="withEffect">
                                      <p:stCondLst>
                                        <p:cond delay="385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500"/>
                                            <p:tgtEl>
                                              <p:spTgt spid="35"/>
                                            </p:tgtEl>
                                          </p:cBhvr>
                                        </p:animEffect>
                                      </p:childTnLst>
                                    </p:cTn>
                                  </p:par>
                                  <p:par>
                                    <p:cTn id="93" presetID="42" presetClass="path" presetSubtype="0" accel="50000" decel="50000" autoRev="1" fill="hold" grpId="1" nodeType="withEffect">
                                      <p:stCondLst>
                                        <p:cond delay="3350"/>
                                      </p:stCondLst>
                                      <p:childTnLst>
                                        <p:animMotion origin="layout" path="M 4.16667E-6 -3.80364E-6 L -0.02344 0.18895 " pathEditMode="relative" rAng="0" ptsTypes="AA">
                                          <p:cBhvr>
                                            <p:cTn id="94" dur="500" fill="hold"/>
                                            <p:tgtEl>
                                              <p:spTgt spid="35"/>
                                            </p:tgtEl>
                                            <p:attrNameLst>
                                              <p:attrName>ppt_x</p:attrName>
                                              <p:attrName>ppt_y</p:attrName>
                                            </p:attrNameLst>
                                          </p:cBhvr>
                                          <p:rCtr x="-1181" y="9447"/>
                                        </p:animMotion>
                                      </p:childTnLst>
                                    </p:cTn>
                                  </p:par>
                                  <p:par>
                                    <p:cTn id="95" presetID="10" presetClass="entr" presetSubtype="0" fill="hold" grpId="0" nodeType="withEffect">
                                      <p:stCondLst>
                                        <p:cond delay="400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500"/>
                                            <p:tgtEl>
                                              <p:spTgt spid="38"/>
                                            </p:tgtEl>
                                          </p:cBhvr>
                                        </p:animEffect>
                                      </p:childTnLst>
                                    </p:cTn>
                                  </p:par>
                                  <p:par>
                                    <p:cTn id="98" presetID="42" presetClass="path" presetSubtype="0" accel="50000" decel="50000" autoRev="1" fill="hold" grpId="1" nodeType="withEffect">
                                      <p:stCondLst>
                                        <p:cond delay="3500"/>
                                      </p:stCondLst>
                                      <p:childTnLst>
                                        <p:animMotion origin="layout" path="M -2.5E-6 1.38006E-6 L -0.06927 -0.1485 " pathEditMode="relative" rAng="0" ptsTypes="AA">
                                          <p:cBhvr>
                                            <p:cTn id="99" dur="500" fill="hold"/>
                                            <p:tgtEl>
                                              <p:spTgt spid="38"/>
                                            </p:tgtEl>
                                            <p:attrNameLst>
                                              <p:attrName>ppt_x</p:attrName>
                                              <p:attrName>ppt_y</p:attrName>
                                            </p:attrNameLst>
                                          </p:cBhvr>
                                          <p:rCtr x="-3472" y="-7441"/>
                                        </p:animMotion>
                                      </p:childTnLst>
                                    </p:cTn>
                                  </p:par>
                                  <p:par>
                                    <p:cTn id="100" presetID="10" presetClass="entr" presetSubtype="0" fill="hold" grpId="0" nodeType="withEffect">
                                      <p:stCondLst>
                                        <p:cond delay="415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par>
                                    <p:cTn id="103" presetID="42" presetClass="path" presetSubtype="0" accel="50000" decel="50000" autoRev="1" fill="hold" grpId="1" nodeType="withEffect">
                                      <p:stCondLst>
                                        <p:cond delay="3650"/>
                                      </p:stCondLst>
                                      <p:childTnLst>
                                        <p:animMotion origin="layout" path="M 3.88889E-6 2.20438E-6 L -0.33282 0.02686 " pathEditMode="relative" rAng="0" ptsTypes="AA">
                                          <p:cBhvr>
                                            <p:cTn id="104" dur="500" fill="hold"/>
                                            <p:tgtEl>
                                              <p:spTgt spid="25"/>
                                            </p:tgtEl>
                                            <p:attrNameLst>
                                              <p:attrName>ppt_x</p:attrName>
                                              <p:attrName>ppt_y</p:attrName>
                                            </p:attrNameLst>
                                          </p:cBhvr>
                                          <p:rCtr x="-16649" y="1328"/>
                                        </p:animMotion>
                                      </p:childTnLst>
                                    </p:cTn>
                                  </p:par>
                                  <p:par>
                                    <p:cTn id="105" presetID="10" presetClass="entr" presetSubtype="0" fill="hold" grpId="0" nodeType="withEffect">
                                      <p:stCondLst>
                                        <p:cond delay="425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500"/>
                                            <p:tgtEl>
                                              <p:spTgt spid="39"/>
                                            </p:tgtEl>
                                          </p:cBhvr>
                                        </p:animEffect>
                                      </p:childTnLst>
                                    </p:cTn>
                                  </p:par>
                                  <p:par>
                                    <p:cTn id="108" presetID="42" presetClass="path" presetSubtype="0" accel="50000" decel="50000" autoRev="1" fill="hold" grpId="1" nodeType="withEffect">
                                      <p:stCondLst>
                                        <p:cond delay="3750"/>
                                      </p:stCondLst>
                                      <p:childTnLst>
                                        <p:animMotion origin="layout" path="M 8.33333E-7 3.57804E-6 L -0.21927 0.03208 " pathEditMode="relative" rAng="0" ptsTypes="AA">
                                          <p:cBhvr>
                                            <p:cTn id="109" dur="500" fill="hold"/>
                                            <p:tgtEl>
                                              <p:spTgt spid="39"/>
                                            </p:tgtEl>
                                            <p:attrNameLst>
                                              <p:attrName>ppt_x</p:attrName>
                                              <p:attrName>ppt_y</p:attrName>
                                            </p:attrNameLst>
                                          </p:cBhvr>
                                          <p:rCtr x="-10972" y="1604"/>
                                        </p:animMotion>
                                      </p:childTnLst>
                                    </p:cTn>
                                  </p:par>
                                  <p:par>
                                    <p:cTn id="110" presetID="10" presetClass="entr" presetSubtype="0" fill="hold" grpId="0" nodeType="withEffect">
                                      <p:stCondLst>
                                        <p:cond delay="430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500"/>
                                            <p:tgtEl>
                                              <p:spTgt spid="37"/>
                                            </p:tgtEl>
                                          </p:cBhvr>
                                        </p:animEffect>
                                      </p:childTnLst>
                                    </p:cTn>
                                  </p:par>
                                  <p:par>
                                    <p:cTn id="113" presetID="42" presetClass="path" presetSubtype="0" accel="50000" decel="50000" autoRev="1" fill="hold" grpId="1" nodeType="withEffect">
                                      <p:stCondLst>
                                        <p:cond delay="3800"/>
                                      </p:stCondLst>
                                      <p:childTnLst>
                                        <p:animMotion origin="layout" path="M -8.33333E-7 -1.43872E-6 L -0.12396 0.00093 " pathEditMode="relative" rAng="0" ptsTypes="AA">
                                          <p:cBhvr>
                                            <p:cTn id="114" dur="500" fill="hold"/>
                                            <p:tgtEl>
                                              <p:spTgt spid="37"/>
                                            </p:tgtEl>
                                            <p:attrNameLst>
                                              <p:attrName>ppt_x</p:attrName>
                                              <p:attrName>ppt_y</p:attrName>
                                            </p:attrNameLst>
                                          </p:cBhvr>
                                          <p:rCtr x="-6198" y="31"/>
                                        </p:animMotion>
                                      </p:childTnLst>
                                    </p:cTn>
                                  </p:par>
                                  <p:par>
                                    <p:cTn id="115" presetID="10" presetClass="entr" presetSubtype="0" fill="hold" grpId="0" nodeType="withEffect">
                                      <p:stCondLst>
                                        <p:cond delay="445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childTnLst>
                                    </p:cTn>
                                  </p:par>
                                  <p:par>
                                    <p:cTn id="118" presetID="42" presetClass="path" presetSubtype="0" accel="50000" decel="50000" autoRev="1" fill="hold" grpId="1" nodeType="withEffect">
                                      <p:stCondLst>
                                        <p:cond delay="3950"/>
                                      </p:stCondLst>
                                      <p:childTnLst>
                                        <p:animMotion origin="layout" path="M -1.66667E-6 -1.19173E-6 L -0.01354 -0.25224 " pathEditMode="relative" rAng="0" ptsTypes="AA">
                                          <p:cBhvr>
                                            <p:cTn id="119" dur="500" fill="hold"/>
                                            <p:tgtEl>
                                              <p:spTgt spid="30"/>
                                            </p:tgtEl>
                                            <p:attrNameLst>
                                              <p:attrName>ppt_x</p:attrName>
                                              <p:attrName>ppt_y</p:attrName>
                                            </p:attrNameLst>
                                          </p:cBhvr>
                                          <p:rCtr x="-677" y="-12627"/>
                                        </p:animMotion>
                                      </p:childTnLst>
                                    </p:cTn>
                                  </p:par>
                                  <p:par>
                                    <p:cTn id="120" presetID="10" presetClass="entr" presetSubtype="0" fill="hold" grpId="0" nodeType="withEffect">
                                      <p:stCondLst>
                                        <p:cond delay="460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500"/>
                                            <p:tgtEl>
                                              <p:spTgt spid="34"/>
                                            </p:tgtEl>
                                          </p:cBhvr>
                                        </p:animEffect>
                                      </p:childTnLst>
                                    </p:cTn>
                                  </p:par>
                                  <p:par>
                                    <p:cTn id="123" presetID="42" presetClass="path" presetSubtype="0" accel="50000" decel="50000" autoRev="1" fill="hold" grpId="1" nodeType="withEffect">
                                      <p:stCondLst>
                                        <p:cond delay="4100"/>
                                      </p:stCondLst>
                                      <p:childTnLst>
                                        <p:animMotion origin="layout" path="M -3.61111E-6 8.05804E-7 L 0.04966 -0.205 " pathEditMode="relative" rAng="0" ptsTypes="AA">
                                          <p:cBhvr>
                                            <p:cTn id="124" dur="500" fill="hold"/>
                                            <p:tgtEl>
                                              <p:spTgt spid="34"/>
                                            </p:tgtEl>
                                            <p:attrNameLst>
                                              <p:attrName>ppt_x</p:attrName>
                                              <p:attrName>ppt_y</p:attrName>
                                            </p:attrNameLst>
                                          </p:cBhvr>
                                          <p:rCtr x="2483" y="-10250"/>
                                        </p:animMotion>
                                      </p:childTnLst>
                                    </p:cTn>
                                  </p:par>
                                  <p:par>
                                    <p:cTn id="125" presetID="10" presetClass="entr" presetSubtype="0" fill="hold" grpId="0" nodeType="withEffect">
                                      <p:stCondLst>
                                        <p:cond delay="4750"/>
                                      </p:stCondLst>
                                      <p:childTnLst>
                                        <p:set>
                                          <p:cBhvr>
                                            <p:cTn id="126" dur="1" fill="hold">
                                              <p:stCondLst>
                                                <p:cond delay="0"/>
                                              </p:stCondLst>
                                            </p:cTn>
                                            <p:tgtEl>
                                              <p:spTgt spid="28"/>
                                            </p:tgtEl>
                                            <p:attrNameLst>
                                              <p:attrName>style.visibility</p:attrName>
                                            </p:attrNameLst>
                                          </p:cBhvr>
                                          <p:to>
                                            <p:strVal val="visible"/>
                                          </p:to>
                                        </p:set>
                                        <p:animEffect transition="in" filter="fade">
                                          <p:cBhvr>
                                            <p:cTn id="127" dur="500"/>
                                            <p:tgtEl>
                                              <p:spTgt spid="28"/>
                                            </p:tgtEl>
                                          </p:cBhvr>
                                        </p:animEffect>
                                      </p:childTnLst>
                                    </p:cTn>
                                  </p:par>
                                  <p:par>
                                    <p:cTn id="128" presetID="42" presetClass="path" presetSubtype="0" accel="50000" decel="50000" autoRev="1" fill="hold" grpId="1" nodeType="withEffect">
                                      <p:stCondLst>
                                        <p:cond delay="4250"/>
                                      </p:stCondLst>
                                      <p:childTnLst>
                                        <p:animMotion origin="layout" path="M -3.88889E-6 -1.66409E-6 L -0.1368 0.12319 " pathEditMode="relative" rAng="0" ptsTypes="AA">
                                          <p:cBhvr>
                                            <p:cTn id="129" dur="500" fill="hold"/>
                                            <p:tgtEl>
                                              <p:spTgt spid="28"/>
                                            </p:tgtEl>
                                            <p:attrNameLst>
                                              <p:attrName>ppt_x</p:attrName>
                                              <p:attrName>ppt_y</p:attrName>
                                            </p:attrNameLst>
                                          </p:cBhvr>
                                          <p:rCtr x="-6840" y="61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p:bldP spid="21" grpId="0" bldLvl="0" animBg="1"/>
          <p:bldP spid="22" grpId="0"/>
          <p:bldP spid="15" grpId="0" bldLvl="0" animBg="1"/>
          <p:bldP spid="16" grpId="0"/>
          <p:bldP spid="3" grpId="0" bldLvl="0" animBg="1"/>
          <p:bldP spid="4" grpId="0"/>
          <p:bldP spid="23" grpId="0" bldLvl="0" animBg="1"/>
          <p:bldP spid="23" grpId="1" bldLvl="0" animBg="1"/>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5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500" fill="hold"/>
                                            <p:tgtEl>
                                              <p:spTgt spid="15"/>
                                            </p:tgtEl>
                                            <p:attrNameLst>
                                              <p:attrName>ppt_x</p:attrName>
                                            </p:attrNameLst>
                                          </p:cBhvr>
                                          <p:tavLst>
                                            <p:tav tm="0">
                                              <p:val>
                                                <p:strVal val="1+#ppt_w/2"/>
                                              </p:val>
                                            </p:tav>
                                            <p:tav tm="100000">
                                              <p:val>
                                                <p:strVal val="#ppt_x"/>
                                              </p:val>
                                            </p:tav>
                                          </p:tavLst>
                                        </p:anim>
                                        <p:anim calcmode="lin" valueType="num">
                                          <p:cBhvr additive="base">
                                            <p:cTn id="12" dur="1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10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500" fill="hold"/>
                                            <p:tgtEl>
                                              <p:spTgt spid="18"/>
                                            </p:tgtEl>
                                            <p:attrNameLst>
                                              <p:attrName>ppt_x</p:attrName>
                                            </p:attrNameLst>
                                          </p:cBhvr>
                                          <p:tavLst>
                                            <p:tav tm="0">
                                              <p:val>
                                                <p:strVal val="0-#ppt_w/2"/>
                                              </p:val>
                                            </p:tav>
                                            <p:tav tm="100000">
                                              <p:val>
                                                <p:strVal val="#ppt_x"/>
                                              </p:val>
                                            </p:tav>
                                          </p:tavLst>
                                        </p:anim>
                                        <p:anim calcmode="lin" valueType="num">
                                          <p:cBhvr additive="base">
                                            <p:cTn id="16" dur="1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1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500" fill="hold"/>
                                            <p:tgtEl>
                                              <p:spTgt spid="21"/>
                                            </p:tgtEl>
                                            <p:attrNameLst>
                                              <p:attrName>ppt_x</p:attrName>
                                            </p:attrNameLst>
                                          </p:cBhvr>
                                          <p:tavLst>
                                            <p:tav tm="0">
                                              <p:val>
                                                <p:strVal val="1+#ppt_w/2"/>
                                              </p:val>
                                            </p:tav>
                                            <p:tav tm="100000">
                                              <p:val>
                                                <p:strVal val="#ppt_x"/>
                                              </p:val>
                                            </p:tav>
                                          </p:tavLst>
                                        </p:anim>
                                        <p:anim calcmode="lin" valueType="num">
                                          <p:cBhvr additive="base">
                                            <p:cTn id="20" dur="1500" fill="hold"/>
                                            <p:tgtEl>
                                              <p:spTgt spid="21"/>
                                            </p:tgtEl>
                                            <p:attrNameLst>
                                              <p:attrName>ppt_y</p:attrName>
                                            </p:attrNameLst>
                                          </p:cBhvr>
                                          <p:tavLst>
                                            <p:tav tm="0">
                                              <p:val>
                                                <p:strVal val="0-#ppt_h/2"/>
                                              </p:val>
                                            </p:tav>
                                            <p:tav tm="100000">
                                              <p:val>
                                                <p:strVal val="#ppt_y"/>
                                              </p:val>
                                            </p:tav>
                                          </p:tavLst>
                                        </p:anim>
                                      </p:childTnLst>
                                    </p:cTn>
                                  </p:par>
                                  <p:par>
                                    <p:cTn id="21" presetID="31" presetClass="entr" presetSubtype="0" fill="hold" grpId="0" nodeType="withEffect">
                                      <p:stCondLst>
                                        <p:cond delay="2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par>
                                    <p:cTn id="27" presetID="31" presetClass="entr" presetSubtype="0" fill="hold" grpId="0" nodeType="withEffect">
                                      <p:stCondLst>
                                        <p:cond delay="30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90"/>
                                              </p:val>
                                            </p:tav>
                                            <p:tav tm="100000">
                                              <p:val>
                                                <p:fltVal val="0"/>
                                              </p:val>
                                            </p:tav>
                                          </p:tavLst>
                                        </p:anim>
                                        <p:animEffect transition="in" filter="fade">
                                          <p:cBhvr>
                                            <p:cTn id="32" dur="1000"/>
                                            <p:tgtEl>
                                              <p:spTgt spid="16"/>
                                            </p:tgtEl>
                                          </p:cBhvr>
                                        </p:animEffect>
                                      </p:childTnLst>
                                    </p:cTn>
                                  </p:par>
                                  <p:par>
                                    <p:cTn id="33" presetID="31" presetClass="entr" presetSubtype="0" fill="hold" grpId="0" nodeType="withEffect">
                                      <p:stCondLst>
                                        <p:cond delay="35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 calcmode="lin" valueType="num">
                                          <p:cBhvr>
                                            <p:cTn id="37" dur="1000" fill="hold"/>
                                            <p:tgtEl>
                                              <p:spTgt spid="19"/>
                                            </p:tgtEl>
                                            <p:attrNameLst>
                                              <p:attrName>style.rotation</p:attrName>
                                            </p:attrNameLst>
                                          </p:cBhvr>
                                          <p:tavLst>
                                            <p:tav tm="0">
                                              <p:val>
                                                <p:fltVal val="90"/>
                                              </p:val>
                                            </p:tav>
                                            <p:tav tm="100000">
                                              <p:val>
                                                <p:fltVal val="0"/>
                                              </p:val>
                                            </p:tav>
                                          </p:tavLst>
                                        </p:anim>
                                        <p:animEffect transition="in" filter="fade">
                                          <p:cBhvr>
                                            <p:cTn id="38" dur="1000"/>
                                            <p:tgtEl>
                                              <p:spTgt spid="19"/>
                                            </p:tgtEl>
                                          </p:cBhvr>
                                        </p:animEffect>
                                      </p:childTnLst>
                                    </p:cTn>
                                  </p:par>
                                  <p:par>
                                    <p:cTn id="39" presetID="31" presetClass="entr" presetSubtype="0" fill="hold" grpId="0" nodeType="withEffect">
                                      <p:stCondLst>
                                        <p:cond delay="4000"/>
                                      </p:stCondLst>
                                      <p:childTnLst>
                                        <p:set>
                                          <p:cBhvr>
                                            <p:cTn id="40" dur="1" fill="hold">
                                              <p:stCondLst>
                                                <p:cond delay="0"/>
                                              </p:stCondLst>
                                            </p:cTn>
                                            <p:tgtEl>
                                              <p:spTgt spid="22"/>
                                            </p:tgtEl>
                                            <p:attrNameLst>
                                              <p:attrName>style.visibility</p:attrName>
                                            </p:attrNameLst>
                                          </p:cBhvr>
                                          <p:to>
                                            <p:strVal val="visible"/>
                                          </p:to>
                                        </p:set>
                                        <p:anim calcmode="lin" valueType="num">
                                          <p:cBhvr>
                                            <p:cTn id="41" dur="1000" fill="hold"/>
                                            <p:tgtEl>
                                              <p:spTgt spid="22"/>
                                            </p:tgtEl>
                                            <p:attrNameLst>
                                              <p:attrName>ppt_w</p:attrName>
                                            </p:attrNameLst>
                                          </p:cBhvr>
                                          <p:tavLst>
                                            <p:tav tm="0">
                                              <p:val>
                                                <p:fltVal val="0"/>
                                              </p:val>
                                            </p:tav>
                                            <p:tav tm="100000">
                                              <p:val>
                                                <p:strVal val="#ppt_w"/>
                                              </p:val>
                                            </p:tav>
                                          </p:tavLst>
                                        </p:anim>
                                        <p:anim calcmode="lin" valueType="num">
                                          <p:cBhvr>
                                            <p:cTn id="42" dur="1000" fill="hold"/>
                                            <p:tgtEl>
                                              <p:spTgt spid="22"/>
                                            </p:tgtEl>
                                            <p:attrNameLst>
                                              <p:attrName>ppt_h</p:attrName>
                                            </p:attrNameLst>
                                          </p:cBhvr>
                                          <p:tavLst>
                                            <p:tav tm="0">
                                              <p:val>
                                                <p:fltVal val="0"/>
                                              </p:val>
                                            </p:tav>
                                            <p:tav tm="100000">
                                              <p:val>
                                                <p:strVal val="#ppt_h"/>
                                              </p:val>
                                            </p:tav>
                                          </p:tavLst>
                                        </p:anim>
                                        <p:anim calcmode="lin" valueType="num">
                                          <p:cBhvr>
                                            <p:cTn id="43" dur="1000" fill="hold"/>
                                            <p:tgtEl>
                                              <p:spTgt spid="22"/>
                                            </p:tgtEl>
                                            <p:attrNameLst>
                                              <p:attrName>style.rotation</p:attrName>
                                            </p:attrNameLst>
                                          </p:cBhvr>
                                          <p:tavLst>
                                            <p:tav tm="0">
                                              <p:val>
                                                <p:fltVal val="90"/>
                                              </p:val>
                                            </p:tav>
                                            <p:tav tm="100000">
                                              <p:val>
                                                <p:fltVal val="0"/>
                                              </p:val>
                                            </p:tav>
                                          </p:tavLst>
                                        </p:anim>
                                        <p:animEffect transition="in" filter="fade">
                                          <p:cBhvr>
                                            <p:cTn id="44" dur="1000"/>
                                            <p:tgtEl>
                                              <p:spTgt spid="22"/>
                                            </p:tgtEl>
                                          </p:cBhvr>
                                        </p:animEffect>
                                      </p:childTnLst>
                                    </p:cTn>
                                  </p:par>
                                  <p:par>
                                    <p:cTn id="45" presetID="10" presetClass="entr" presetSubtype="0" fill="hold" grpId="0" nodeType="withEffect">
                                      <p:stCondLst>
                                        <p:cond delay="25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42" presetClass="path" presetSubtype="0" accel="50000" decel="50000" autoRev="1" fill="hold" grpId="1" nodeType="withEffect">
                                      <p:stCondLst>
                                        <p:cond delay="2000"/>
                                      </p:stCondLst>
                                      <p:childTnLst>
                                        <p:animMotion origin="layout" path="M 2.22222E-6 2.34949E-6 L 0.22847 -0.12597 " pathEditMode="relative" rAng="0" ptsTypes="AA">
                                          <p:cBhvr>
                                            <p:cTn id="49" dur="500" fill="hold"/>
                                            <p:tgtEl>
                                              <p:spTgt spid="26"/>
                                            </p:tgtEl>
                                            <p:attrNameLst>
                                              <p:attrName>ppt_x</p:attrName>
                                              <p:attrName>ppt_y</p:attrName>
                                            </p:attrNameLst>
                                          </p:cBhvr>
                                          <p:rCtr x="11424" y="-6298"/>
                                        </p:animMotion>
                                      </p:childTnLst>
                                    </p:cTn>
                                  </p:par>
                                  <p:par>
                                    <p:cTn id="50" presetID="10" presetClass="entr" presetSubtype="0" fill="hold" grpId="0" nodeType="withEffect">
                                      <p:stCondLst>
                                        <p:cond delay="265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42" presetClass="path" presetSubtype="0" accel="50000" decel="50000" autoRev="1" fill="hold" grpId="1" nodeType="withEffect">
                                      <p:stCondLst>
                                        <p:cond delay="2150"/>
                                      </p:stCondLst>
                                      <p:childTnLst>
                                        <p:animMotion origin="layout" path="M -2.22222E-6 -7.44057E-7 L 0.17778 -0.23279 " pathEditMode="relative" rAng="0" ptsTypes="AA">
                                          <p:cBhvr>
                                            <p:cTn id="54" dur="500" fill="hold"/>
                                            <p:tgtEl>
                                              <p:spTgt spid="27"/>
                                            </p:tgtEl>
                                            <p:attrNameLst>
                                              <p:attrName>ppt_x</p:attrName>
                                              <p:attrName>ppt_y</p:attrName>
                                            </p:attrNameLst>
                                          </p:cBhvr>
                                          <p:rCtr x="8889" y="-11639"/>
                                        </p:animMotion>
                                      </p:childTnLst>
                                    </p:cTn>
                                  </p:par>
                                  <p:par>
                                    <p:cTn id="55" presetID="10" presetClass="entr" presetSubtype="0" fill="hold" grpId="0" nodeType="withEffect">
                                      <p:stCondLst>
                                        <p:cond delay="280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42" presetClass="path" presetSubtype="0" accel="50000" decel="50000" autoRev="1" fill="hold" grpId="1" nodeType="withEffect">
                                      <p:stCondLst>
                                        <p:cond delay="2300"/>
                                      </p:stCondLst>
                                      <p:childTnLst>
                                        <p:animMotion origin="layout" path="M -8.33333E-7 -4.20191E-6 L 0.10226 -0.05989 " pathEditMode="relative" rAng="0" ptsTypes="AA">
                                          <p:cBhvr>
                                            <p:cTn id="59" dur="500" fill="hold"/>
                                            <p:tgtEl>
                                              <p:spTgt spid="36"/>
                                            </p:tgtEl>
                                            <p:attrNameLst>
                                              <p:attrName>ppt_x</p:attrName>
                                              <p:attrName>ppt_y</p:attrName>
                                            </p:attrNameLst>
                                          </p:cBhvr>
                                          <p:rCtr x="5104" y="-2995"/>
                                        </p:animMotion>
                                      </p:childTnLst>
                                    </p:cTn>
                                  </p:par>
                                  <p:par>
                                    <p:cTn id="60" presetID="10" presetClass="entr" presetSubtype="0" fill="hold" grpId="0" nodeType="withEffect">
                                      <p:stCondLst>
                                        <p:cond delay="295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42" presetClass="path" presetSubtype="0" accel="50000" decel="50000" autoRev="1" fill="hold" grpId="1" nodeType="withEffect">
                                      <p:stCondLst>
                                        <p:cond delay="2450"/>
                                      </p:stCondLst>
                                      <p:childTnLst>
                                        <p:animMotion origin="layout" path="M -1.66667E-6 1.56221E-6 L 0.06024 -0.24637 " pathEditMode="relative" rAng="0" ptsTypes="AA">
                                          <p:cBhvr>
                                            <p:cTn id="64" dur="500" fill="hold"/>
                                            <p:tgtEl>
                                              <p:spTgt spid="24"/>
                                            </p:tgtEl>
                                            <p:attrNameLst>
                                              <p:attrName>ppt_x</p:attrName>
                                              <p:attrName>ppt_y</p:attrName>
                                            </p:attrNameLst>
                                          </p:cBhvr>
                                          <p:rCtr x="3003" y="-12319"/>
                                        </p:animMotion>
                                      </p:childTnLst>
                                    </p:cTn>
                                  </p:par>
                                  <p:par>
                                    <p:cTn id="65" presetID="10" presetClass="entr" presetSubtype="0" fill="hold" grpId="0" nodeType="withEffect">
                                      <p:stCondLst>
                                        <p:cond delay="31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42" presetClass="path" presetSubtype="0" accel="50000" decel="50000" autoRev="1" fill="hold" grpId="1" nodeType="withEffect">
                                      <p:stCondLst>
                                        <p:cond delay="2600"/>
                                      </p:stCondLst>
                                      <p:childTnLst>
                                        <p:animMotion origin="layout" path="M 4.16667E-6 5.77339E-7 L 0.04114 0.251 " pathEditMode="relative" rAng="0" ptsTypes="AA">
                                          <p:cBhvr>
                                            <p:cTn id="69" dur="500" fill="hold"/>
                                            <p:tgtEl>
                                              <p:spTgt spid="33"/>
                                            </p:tgtEl>
                                            <p:attrNameLst>
                                              <p:attrName>ppt_x</p:attrName>
                                              <p:attrName>ppt_y</p:attrName>
                                            </p:attrNameLst>
                                          </p:cBhvr>
                                          <p:rCtr x="2049" y="12535"/>
                                        </p:animMotion>
                                      </p:childTnLst>
                                    </p:cTn>
                                  </p:par>
                                  <p:par>
                                    <p:cTn id="70" presetID="10" presetClass="entr" presetSubtype="0" fill="hold" grpId="0" nodeType="withEffect">
                                      <p:stCondLst>
                                        <p:cond delay="325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42" presetClass="path" presetSubtype="0" accel="50000" decel="50000" autoRev="1" fill="hold" grpId="1" nodeType="withEffect">
                                      <p:stCondLst>
                                        <p:cond delay="2750"/>
                                      </p:stCondLst>
                                      <p:childTnLst>
                                        <p:animMotion origin="layout" path="M 1.66667E-6 4.45199E-6 L -0.05538 -0.24669 " pathEditMode="relative" rAng="0" ptsTypes="AA">
                                          <p:cBhvr>
                                            <p:cTn id="74" dur="500" fill="hold"/>
                                            <p:tgtEl>
                                              <p:spTgt spid="23"/>
                                            </p:tgtEl>
                                            <p:attrNameLst>
                                              <p:attrName>ppt_x</p:attrName>
                                              <p:attrName>ppt_y</p:attrName>
                                            </p:attrNameLst>
                                          </p:cBhvr>
                                          <p:rCtr x="-2778" y="-12349"/>
                                        </p:animMotion>
                                      </p:childTnLst>
                                    </p:cTn>
                                  </p:par>
                                  <p:par>
                                    <p:cTn id="75" presetID="10" presetClass="entr" presetSubtype="0" fill="hold" grpId="0" nodeType="withEffect">
                                      <p:stCondLst>
                                        <p:cond delay="34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par>
                                    <p:cTn id="78" presetID="42" presetClass="path" presetSubtype="0" accel="50000" decel="50000" autoRev="1" fill="hold" grpId="1" nodeType="withEffect">
                                      <p:stCondLst>
                                        <p:cond delay="2900"/>
                                      </p:stCondLst>
                                      <p:childTnLst>
                                        <p:animMotion origin="layout" path="M 1.11111E-6 3.42698E-6 L 0.04566 0.17937 " pathEditMode="relative" rAng="0" ptsTypes="AA">
                                          <p:cBhvr>
                                            <p:cTn id="79" dur="500" fill="hold"/>
                                            <p:tgtEl>
                                              <p:spTgt spid="29"/>
                                            </p:tgtEl>
                                            <p:attrNameLst>
                                              <p:attrName>ppt_x</p:attrName>
                                              <p:attrName>ppt_y</p:attrName>
                                            </p:attrNameLst>
                                          </p:cBhvr>
                                          <p:rCtr x="2274" y="8953"/>
                                        </p:animMotion>
                                      </p:childTnLst>
                                    </p:cTn>
                                  </p:par>
                                  <p:par>
                                    <p:cTn id="80" presetID="10" presetClass="entr" presetSubtype="0" fill="hold" grpId="0" nodeType="withEffect">
                                      <p:stCondLst>
                                        <p:cond delay="35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42" presetClass="path" presetSubtype="0" accel="50000" decel="50000" autoRev="1" fill="hold" grpId="1" nodeType="withEffect">
                                      <p:stCondLst>
                                        <p:cond delay="3050"/>
                                      </p:stCondLst>
                                      <p:childTnLst>
                                        <p:animMotion origin="layout" path="M 2.22222E-6 -1.54369E-7 L 0.14271 0.05156 " pathEditMode="relative" rAng="0" ptsTypes="AA">
                                          <p:cBhvr>
                                            <p:cTn id="84" dur="500" fill="hold"/>
                                            <p:tgtEl>
                                              <p:spTgt spid="32"/>
                                            </p:tgtEl>
                                            <p:attrNameLst>
                                              <p:attrName>ppt_x</p:attrName>
                                              <p:attrName>ppt_y</p:attrName>
                                            </p:attrNameLst>
                                          </p:cBhvr>
                                          <p:rCtr x="7135" y="2563"/>
                                        </p:animMotion>
                                      </p:childTnLst>
                                    </p:cTn>
                                  </p:par>
                                  <p:par>
                                    <p:cTn id="85" presetID="10" presetClass="entr" presetSubtype="0" fill="hold" grpId="0" nodeType="withEffect">
                                      <p:stCondLst>
                                        <p:cond delay="37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42" presetClass="path" presetSubtype="0" accel="50000" decel="50000" autoRev="1" fill="hold" grpId="1" nodeType="withEffect">
                                      <p:stCondLst>
                                        <p:cond delay="3200"/>
                                      </p:stCondLst>
                                      <p:childTnLst>
                                        <p:animMotion origin="layout" path="M -8.33333E-7 4.83791E-6 L -0.12396 -0.18154 " pathEditMode="relative" rAng="0" ptsTypes="AA">
                                          <p:cBhvr>
                                            <p:cTn id="89" dur="500" fill="hold"/>
                                            <p:tgtEl>
                                              <p:spTgt spid="31"/>
                                            </p:tgtEl>
                                            <p:attrNameLst>
                                              <p:attrName>ppt_x</p:attrName>
                                              <p:attrName>ppt_y</p:attrName>
                                            </p:attrNameLst>
                                          </p:cBhvr>
                                          <p:rCtr x="-6198" y="-9077"/>
                                        </p:animMotion>
                                      </p:childTnLst>
                                    </p:cTn>
                                  </p:par>
                                  <p:par>
                                    <p:cTn id="90" presetID="10" presetClass="entr" presetSubtype="0" fill="hold" grpId="0" nodeType="withEffect">
                                      <p:stCondLst>
                                        <p:cond delay="385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500"/>
                                            <p:tgtEl>
                                              <p:spTgt spid="35"/>
                                            </p:tgtEl>
                                          </p:cBhvr>
                                        </p:animEffect>
                                      </p:childTnLst>
                                    </p:cTn>
                                  </p:par>
                                  <p:par>
                                    <p:cTn id="93" presetID="42" presetClass="path" presetSubtype="0" accel="50000" decel="50000" autoRev="1" fill="hold" grpId="1" nodeType="withEffect">
                                      <p:stCondLst>
                                        <p:cond delay="3350"/>
                                      </p:stCondLst>
                                      <p:childTnLst>
                                        <p:animMotion origin="layout" path="M 4.16667E-6 -3.80364E-6 L -0.02344 0.18895 " pathEditMode="relative" rAng="0" ptsTypes="AA">
                                          <p:cBhvr>
                                            <p:cTn id="94" dur="500" fill="hold"/>
                                            <p:tgtEl>
                                              <p:spTgt spid="35"/>
                                            </p:tgtEl>
                                            <p:attrNameLst>
                                              <p:attrName>ppt_x</p:attrName>
                                              <p:attrName>ppt_y</p:attrName>
                                            </p:attrNameLst>
                                          </p:cBhvr>
                                          <p:rCtr x="-1181" y="9447"/>
                                        </p:animMotion>
                                      </p:childTnLst>
                                    </p:cTn>
                                  </p:par>
                                  <p:par>
                                    <p:cTn id="95" presetID="10" presetClass="entr" presetSubtype="0" fill="hold" grpId="0" nodeType="withEffect">
                                      <p:stCondLst>
                                        <p:cond delay="400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500"/>
                                            <p:tgtEl>
                                              <p:spTgt spid="38"/>
                                            </p:tgtEl>
                                          </p:cBhvr>
                                        </p:animEffect>
                                      </p:childTnLst>
                                    </p:cTn>
                                  </p:par>
                                  <p:par>
                                    <p:cTn id="98" presetID="42" presetClass="path" presetSubtype="0" accel="50000" decel="50000" autoRev="1" fill="hold" grpId="1" nodeType="withEffect">
                                      <p:stCondLst>
                                        <p:cond delay="3500"/>
                                      </p:stCondLst>
                                      <p:childTnLst>
                                        <p:animMotion origin="layout" path="M -2.5E-6 1.38006E-6 L -0.06927 -0.1485 " pathEditMode="relative" rAng="0" ptsTypes="AA">
                                          <p:cBhvr>
                                            <p:cTn id="99" dur="500" fill="hold"/>
                                            <p:tgtEl>
                                              <p:spTgt spid="38"/>
                                            </p:tgtEl>
                                            <p:attrNameLst>
                                              <p:attrName>ppt_x</p:attrName>
                                              <p:attrName>ppt_y</p:attrName>
                                            </p:attrNameLst>
                                          </p:cBhvr>
                                          <p:rCtr x="-3472" y="-7441"/>
                                        </p:animMotion>
                                      </p:childTnLst>
                                    </p:cTn>
                                  </p:par>
                                  <p:par>
                                    <p:cTn id="100" presetID="10" presetClass="entr" presetSubtype="0" fill="hold" grpId="0" nodeType="withEffect">
                                      <p:stCondLst>
                                        <p:cond delay="415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par>
                                    <p:cTn id="103" presetID="42" presetClass="path" presetSubtype="0" accel="50000" decel="50000" autoRev="1" fill="hold" grpId="1" nodeType="withEffect">
                                      <p:stCondLst>
                                        <p:cond delay="3650"/>
                                      </p:stCondLst>
                                      <p:childTnLst>
                                        <p:animMotion origin="layout" path="M 3.88889E-6 2.20438E-6 L -0.33282 0.02686 " pathEditMode="relative" rAng="0" ptsTypes="AA">
                                          <p:cBhvr>
                                            <p:cTn id="104" dur="500" fill="hold"/>
                                            <p:tgtEl>
                                              <p:spTgt spid="25"/>
                                            </p:tgtEl>
                                            <p:attrNameLst>
                                              <p:attrName>ppt_x</p:attrName>
                                              <p:attrName>ppt_y</p:attrName>
                                            </p:attrNameLst>
                                          </p:cBhvr>
                                          <p:rCtr x="-16649" y="1328"/>
                                        </p:animMotion>
                                      </p:childTnLst>
                                    </p:cTn>
                                  </p:par>
                                  <p:par>
                                    <p:cTn id="105" presetID="10" presetClass="entr" presetSubtype="0" fill="hold" grpId="0" nodeType="withEffect">
                                      <p:stCondLst>
                                        <p:cond delay="425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500"/>
                                            <p:tgtEl>
                                              <p:spTgt spid="39"/>
                                            </p:tgtEl>
                                          </p:cBhvr>
                                        </p:animEffect>
                                      </p:childTnLst>
                                    </p:cTn>
                                  </p:par>
                                  <p:par>
                                    <p:cTn id="108" presetID="42" presetClass="path" presetSubtype="0" accel="50000" decel="50000" autoRev="1" fill="hold" grpId="1" nodeType="withEffect">
                                      <p:stCondLst>
                                        <p:cond delay="3750"/>
                                      </p:stCondLst>
                                      <p:childTnLst>
                                        <p:animMotion origin="layout" path="M 8.33333E-7 3.57804E-6 L -0.21927 0.03208 " pathEditMode="relative" rAng="0" ptsTypes="AA">
                                          <p:cBhvr>
                                            <p:cTn id="109" dur="500" fill="hold"/>
                                            <p:tgtEl>
                                              <p:spTgt spid="39"/>
                                            </p:tgtEl>
                                            <p:attrNameLst>
                                              <p:attrName>ppt_x</p:attrName>
                                              <p:attrName>ppt_y</p:attrName>
                                            </p:attrNameLst>
                                          </p:cBhvr>
                                          <p:rCtr x="-10972" y="1604"/>
                                        </p:animMotion>
                                      </p:childTnLst>
                                    </p:cTn>
                                  </p:par>
                                  <p:par>
                                    <p:cTn id="110" presetID="10" presetClass="entr" presetSubtype="0" fill="hold" grpId="0" nodeType="withEffect">
                                      <p:stCondLst>
                                        <p:cond delay="430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500"/>
                                            <p:tgtEl>
                                              <p:spTgt spid="37"/>
                                            </p:tgtEl>
                                          </p:cBhvr>
                                        </p:animEffect>
                                      </p:childTnLst>
                                    </p:cTn>
                                  </p:par>
                                  <p:par>
                                    <p:cTn id="113" presetID="42" presetClass="path" presetSubtype="0" accel="50000" decel="50000" autoRev="1" fill="hold" grpId="1" nodeType="withEffect">
                                      <p:stCondLst>
                                        <p:cond delay="3800"/>
                                      </p:stCondLst>
                                      <p:childTnLst>
                                        <p:animMotion origin="layout" path="M -8.33333E-7 -1.43872E-6 L -0.12396 0.00093 " pathEditMode="relative" rAng="0" ptsTypes="AA">
                                          <p:cBhvr>
                                            <p:cTn id="114" dur="500" fill="hold"/>
                                            <p:tgtEl>
                                              <p:spTgt spid="37"/>
                                            </p:tgtEl>
                                            <p:attrNameLst>
                                              <p:attrName>ppt_x</p:attrName>
                                              <p:attrName>ppt_y</p:attrName>
                                            </p:attrNameLst>
                                          </p:cBhvr>
                                          <p:rCtr x="-6198" y="31"/>
                                        </p:animMotion>
                                      </p:childTnLst>
                                    </p:cTn>
                                  </p:par>
                                  <p:par>
                                    <p:cTn id="115" presetID="10" presetClass="entr" presetSubtype="0" fill="hold" grpId="0" nodeType="withEffect">
                                      <p:stCondLst>
                                        <p:cond delay="445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childTnLst>
                                    </p:cTn>
                                  </p:par>
                                  <p:par>
                                    <p:cTn id="118" presetID="42" presetClass="path" presetSubtype="0" accel="50000" decel="50000" autoRev="1" fill="hold" grpId="1" nodeType="withEffect">
                                      <p:stCondLst>
                                        <p:cond delay="3950"/>
                                      </p:stCondLst>
                                      <p:childTnLst>
                                        <p:animMotion origin="layout" path="M -1.66667E-6 -1.19173E-6 L -0.01354 -0.25224 " pathEditMode="relative" rAng="0" ptsTypes="AA">
                                          <p:cBhvr>
                                            <p:cTn id="119" dur="500" fill="hold"/>
                                            <p:tgtEl>
                                              <p:spTgt spid="30"/>
                                            </p:tgtEl>
                                            <p:attrNameLst>
                                              <p:attrName>ppt_x</p:attrName>
                                              <p:attrName>ppt_y</p:attrName>
                                            </p:attrNameLst>
                                          </p:cBhvr>
                                          <p:rCtr x="-677" y="-12627"/>
                                        </p:animMotion>
                                      </p:childTnLst>
                                    </p:cTn>
                                  </p:par>
                                  <p:par>
                                    <p:cTn id="120" presetID="10" presetClass="entr" presetSubtype="0" fill="hold" grpId="0" nodeType="withEffect">
                                      <p:stCondLst>
                                        <p:cond delay="460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500"/>
                                            <p:tgtEl>
                                              <p:spTgt spid="34"/>
                                            </p:tgtEl>
                                          </p:cBhvr>
                                        </p:animEffect>
                                      </p:childTnLst>
                                    </p:cTn>
                                  </p:par>
                                  <p:par>
                                    <p:cTn id="123" presetID="42" presetClass="path" presetSubtype="0" accel="50000" decel="50000" autoRev="1" fill="hold" grpId="1" nodeType="withEffect">
                                      <p:stCondLst>
                                        <p:cond delay="4100"/>
                                      </p:stCondLst>
                                      <p:childTnLst>
                                        <p:animMotion origin="layout" path="M -3.61111E-6 8.05804E-7 L 0.04966 -0.205 " pathEditMode="relative" rAng="0" ptsTypes="AA">
                                          <p:cBhvr>
                                            <p:cTn id="124" dur="500" fill="hold"/>
                                            <p:tgtEl>
                                              <p:spTgt spid="34"/>
                                            </p:tgtEl>
                                            <p:attrNameLst>
                                              <p:attrName>ppt_x</p:attrName>
                                              <p:attrName>ppt_y</p:attrName>
                                            </p:attrNameLst>
                                          </p:cBhvr>
                                          <p:rCtr x="2483" y="-10250"/>
                                        </p:animMotion>
                                      </p:childTnLst>
                                    </p:cTn>
                                  </p:par>
                                  <p:par>
                                    <p:cTn id="125" presetID="10" presetClass="entr" presetSubtype="0" fill="hold" grpId="0" nodeType="withEffect">
                                      <p:stCondLst>
                                        <p:cond delay="4750"/>
                                      </p:stCondLst>
                                      <p:childTnLst>
                                        <p:set>
                                          <p:cBhvr>
                                            <p:cTn id="126" dur="1" fill="hold">
                                              <p:stCondLst>
                                                <p:cond delay="0"/>
                                              </p:stCondLst>
                                            </p:cTn>
                                            <p:tgtEl>
                                              <p:spTgt spid="28"/>
                                            </p:tgtEl>
                                            <p:attrNameLst>
                                              <p:attrName>style.visibility</p:attrName>
                                            </p:attrNameLst>
                                          </p:cBhvr>
                                          <p:to>
                                            <p:strVal val="visible"/>
                                          </p:to>
                                        </p:set>
                                        <p:animEffect transition="in" filter="fade">
                                          <p:cBhvr>
                                            <p:cTn id="127" dur="500"/>
                                            <p:tgtEl>
                                              <p:spTgt spid="28"/>
                                            </p:tgtEl>
                                          </p:cBhvr>
                                        </p:animEffect>
                                      </p:childTnLst>
                                    </p:cTn>
                                  </p:par>
                                  <p:par>
                                    <p:cTn id="128" presetID="42" presetClass="path" presetSubtype="0" accel="50000" decel="50000" autoRev="1" fill="hold" grpId="1" nodeType="withEffect">
                                      <p:stCondLst>
                                        <p:cond delay="4250"/>
                                      </p:stCondLst>
                                      <p:childTnLst>
                                        <p:animMotion origin="layout" path="M -3.88889E-6 -1.66409E-6 L -0.1368 0.12319 " pathEditMode="relative" rAng="0" ptsTypes="AA">
                                          <p:cBhvr>
                                            <p:cTn id="129" dur="500" fill="hold"/>
                                            <p:tgtEl>
                                              <p:spTgt spid="28"/>
                                            </p:tgtEl>
                                            <p:attrNameLst>
                                              <p:attrName>ppt_x</p:attrName>
                                              <p:attrName>ppt_y</p:attrName>
                                            </p:attrNameLst>
                                          </p:cBhvr>
                                          <p:rCtr x="-6840" y="61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p:bldP spid="21" grpId="0" bldLvl="0" animBg="1"/>
          <p:bldP spid="22" grpId="0"/>
          <p:bldP spid="15" grpId="0" bldLvl="0" animBg="1"/>
          <p:bldP spid="16" grpId="0"/>
          <p:bldP spid="3" grpId="0" bldLvl="0" animBg="1"/>
          <p:bldP spid="4" grpId="0"/>
          <p:bldP spid="23" grpId="0" bldLvl="0" animBg="1"/>
          <p:bldP spid="23" grpId="1" bldLvl="0" animBg="1"/>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15894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00" y="1796819"/>
            <a:ext cx="12192000" cy="3456000"/>
          </a:xfrm>
          <a:prstGeom prst="rect">
            <a:avLst/>
          </a:prstGeom>
          <a:solidFill>
            <a:srgbClr val="CF006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0" name="直接连接符 9"/>
          <p:cNvCxnSpPr/>
          <p:nvPr/>
        </p:nvCxnSpPr>
        <p:spPr>
          <a:xfrm>
            <a:off x="4368408" y="2180669"/>
            <a:ext cx="0" cy="268829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987856" y="2618620"/>
            <a:ext cx="5395731" cy="874395"/>
          </a:xfrm>
          <a:prstGeom prst="rect">
            <a:avLst/>
          </a:prstGeom>
          <a:noFill/>
        </p:spPr>
        <p:txBody>
          <a:bodyPr wrap="square" rtlCol="0">
            <a:spAutoFit/>
          </a:bodyPr>
          <a:lstStyle/>
          <a:p>
            <a:r>
              <a:rPr lang="zh-CN" altLang="en-US" sz="2665" b="1" dirty="0" smtClean="0">
                <a:solidFill>
                  <a:schemeClr val="bg1"/>
                </a:solidFill>
              </a:rPr>
              <a:t>第一部分 </a:t>
            </a:r>
            <a:r>
              <a:rPr lang="en-US" altLang="zh-CN" sz="3200" b="1" dirty="0" smtClean="0">
                <a:solidFill>
                  <a:schemeClr val="bg1"/>
                </a:solidFill>
              </a:rPr>
              <a:t>| </a:t>
            </a:r>
            <a:r>
              <a:rPr lang="zh-CN" altLang="en-US" sz="4800" b="1" dirty="0" smtClean="0">
                <a:solidFill>
                  <a:schemeClr val="bg1"/>
                </a:solidFill>
              </a:rPr>
              <a:t>添加标题</a:t>
            </a:r>
          </a:p>
        </p:txBody>
      </p:sp>
      <p:sp>
        <p:nvSpPr>
          <p:cNvPr id="13" name="TextBox 12"/>
          <p:cNvSpPr txBox="1"/>
          <p:nvPr/>
        </p:nvSpPr>
        <p:spPr>
          <a:xfrm>
            <a:off x="5040482" y="3576405"/>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4" name="TextBox 13"/>
          <p:cNvSpPr txBox="1"/>
          <p:nvPr/>
        </p:nvSpPr>
        <p:spPr>
          <a:xfrm>
            <a:off x="6847007" y="3576405"/>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6" name="TextBox 15"/>
          <p:cNvSpPr txBox="1"/>
          <p:nvPr/>
        </p:nvSpPr>
        <p:spPr>
          <a:xfrm>
            <a:off x="5040482" y="3978737"/>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7" name="TextBox 16"/>
          <p:cNvSpPr txBox="1"/>
          <p:nvPr/>
        </p:nvSpPr>
        <p:spPr>
          <a:xfrm>
            <a:off x="6847007" y="3978737"/>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grpSp>
        <p:nvGrpSpPr>
          <p:cNvPr id="4" name="组合 3"/>
          <p:cNvGrpSpPr/>
          <p:nvPr/>
        </p:nvGrpSpPr>
        <p:grpSpPr>
          <a:xfrm>
            <a:off x="1575774" y="2564819"/>
            <a:ext cx="1920000" cy="1920000"/>
            <a:chOff x="1181380" y="1923614"/>
            <a:chExt cx="1440000" cy="1440000"/>
          </a:xfrm>
        </p:grpSpPr>
        <p:sp>
          <p:nvSpPr>
            <p:cNvPr id="5" name="椭圆 4"/>
            <p:cNvSpPr/>
            <p:nvPr/>
          </p:nvSpPr>
          <p:spPr bwMode="auto">
            <a:xfrm>
              <a:off x="1181380" y="1923614"/>
              <a:ext cx="1440000" cy="1440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540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3" name="KSO_Shape"/>
            <p:cNvSpPr/>
            <p:nvPr/>
          </p:nvSpPr>
          <p:spPr bwMode="auto">
            <a:xfrm>
              <a:off x="1596612" y="2273450"/>
              <a:ext cx="609536" cy="740328"/>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CF0069"/>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Tree>
  </p:cSld>
  <p:clrMapOvr>
    <a:masterClrMapping/>
  </p:clrMapOvr>
  <p:transition spd="slow">
    <p:blinds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8"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75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6" presetClass="entr" presetSubtype="4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500"/>
                                            <p:tgtEl>
                                              <p:spTgt spid="10"/>
                                            </p:tgtEl>
                                          </p:cBhvr>
                                        </p:animEffect>
                                      </p:childTnLst>
                                    </p:cTn>
                                  </p:par>
                                </p:childTnLst>
                              </p:cTn>
                            </p:par>
                            <p:par>
                              <p:cTn id="17" fill="hold">
                                <p:stCondLst>
                                  <p:cond delay="20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right)">
                                          <p:cBhvr>
                                            <p:cTn id="21" dur="500"/>
                                            <p:tgtEl>
                                              <p:spTgt spid="11"/>
                                            </p:tgtEl>
                                          </p:cBhvr>
                                        </p:animEffect>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900" decel="100000" fill="hold"/>
                                            <p:tgtEl>
                                              <p:spTgt spid="1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900" decel="100000" fill="hold"/>
                                            <p:tgtEl>
                                              <p:spTgt spid="1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900" decel="100000" fill="hold"/>
                                            <p:tgtEl>
                                              <p:spTgt spid="1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75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900" decel="100000" fill="hold"/>
                                            <p:tgtEl>
                                              <p:spTgt spid="17"/>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3" grpId="0"/>
          <p:bldP spid="14"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6" presetClass="entr" presetSubtype="4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500"/>
                                            <p:tgtEl>
                                              <p:spTgt spid="10"/>
                                            </p:tgtEl>
                                          </p:cBhvr>
                                        </p:animEffect>
                                      </p:childTnLst>
                                    </p:cTn>
                                  </p:par>
                                </p:childTnLst>
                              </p:cTn>
                            </p:par>
                            <p:par>
                              <p:cTn id="17" fill="hold">
                                <p:stCondLst>
                                  <p:cond delay="20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right)">
                                          <p:cBhvr>
                                            <p:cTn id="21" dur="500"/>
                                            <p:tgtEl>
                                              <p:spTgt spid="11"/>
                                            </p:tgtEl>
                                          </p:cBhvr>
                                        </p:animEffect>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900" decel="100000" fill="hold"/>
                                            <p:tgtEl>
                                              <p:spTgt spid="1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900" decel="100000" fill="hold"/>
                                            <p:tgtEl>
                                              <p:spTgt spid="1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900" decel="100000" fill="hold"/>
                                            <p:tgtEl>
                                              <p:spTgt spid="1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75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900" decel="100000" fill="hold"/>
                                            <p:tgtEl>
                                              <p:spTgt spid="17"/>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3" grpId="0"/>
          <p:bldP spid="14" grpId="0"/>
          <p:bldP spid="16" grpId="0"/>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solidFill>
                  <a:schemeClr val="tx1">
                    <a:lumMod val="90000"/>
                    <a:lumOff val="10000"/>
                  </a:schemeClr>
                </a:solidFill>
              </a:rPr>
              <a:t>此处添加标题 </a:t>
            </a:r>
            <a:r>
              <a:rPr lang="en-US" altLang="zh-CN" dirty="0">
                <a:solidFill>
                  <a:schemeClr val="tx1">
                    <a:lumMod val="90000"/>
                    <a:lumOff val="10000"/>
                  </a:schemeClr>
                </a:solidFill>
              </a:rPr>
              <a:t>| Information</a:t>
            </a:r>
          </a:p>
        </p:txBody>
      </p:sp>
      <p:grpSp>
        <p:nvGrpSpPr>
          <p:cNvPr id="2" name="组合 1"/>
          <p:cNvGrpSpPr/>
          <p:nvPr/>
        </p:nvGrpSpPr>
        <p:grpSpPr>
          <a:xfrm>
            <a:off x="5209637" y="3743693"/>
            <a:ext cx="1472375" cy="1313798"/>
            <a:chOff x="4809807" y="3454023"/>
            <a:chExt cx="1472183" cy="1314101"/>
          </a:xfrm>
        </p:grpSpPr>
        <p:grpSp>
          <p:nvGrpSpPr>
            <p:cNvPr id="3" name="组合 2"/>
            <p:cNvGrpSpPr/>
            <p:nvPr/>
          </p:nvGrpSpPr>
          <p:grpSpPr>
            <a:xfrm>
              <a:off x="4809807" y="3454023"/>
              <a:ext cx="1472183" cy="1314101"/>
              <a:chOff x="3342359" y="1161598"/>
              <a:chExt cx="2123116" cy="1895135"/>
            </a:xfrm>
          </p:grpSpPr>
          <p:sp>
            <p:nvSpPr>
              <p:cNvPr id="20" name="任意多边形 19"/>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CF0069"/>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22"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grpSp>
          <p:nvGrpSpPr>
            <p:cNvPr id="31" name="组合 30"/>
            <p:cNvGrpSpPr/>
            <p:nvPr/>
          </p:nvGrpSpPr>
          <p:grpSpPr>
            <a:xfrm>
              <a:off x="5324340" y="3872674"/>
              <a:ext cx="391456" cy="405434"/>
              <a:chOff x="9450388" y="2662238"/>
              <a:chExt cx="133350" cy="138112"/>
            </a:xfrm>
            <a:solidFill>
              <a:srgbClr val="FFB850"/>
            </a:solidFill>
          </p:grpSpPr>
          <p:sp>
            <p:nvSpPr>
              <p:cNvPr id="32" name="Rectangle 239"/>
              <p:cNvSpPr>
                <a:spLocks noChangeArrowheads="1"/>
              </p:cNvSpPr>
              <p:nvPr/>
            </p:nvSpPr>
            <p:spPr bwMode="auto">
              <a:xfrm>
                <a:off x="9450388" y="2778125"/>
                <a:ext cx="26988" cy="22225"/>
              </a:xfrm>
              <a:prstGeom prst="rect">
                <a:avLst/>
              </a:prstGeom>
              <a:solidFill>
                <a:srgbClr val="CF00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36" name="Rectangle 240"/>
              <p:cNvSpPr>
                <a:spLocks noChangeArrowheads="1"/>
              </p:cNvSpPr>
              <p:nvPr/>
            </p:nvSpPr>
            <p:spPr bwMode="auto">
              <a:xfrm>
                <a:off x="9488488" y="2751138"/>
                <a:ext cx="22225" cy="49212"/>
              </a:xfrm>
              <a:prstGeom prst="rect">
                <a:avLst/>
              </a:prstGeom>
              <a:solidFill>
                <a:srgbClr val="CF00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37" name="Rectangle 241"/>
              <p:cNvSpPr>
                <a:spLocks noChangeArrowheads="1"/>
              </p:cNvSpPr>
              <p:nvPr/>
            </p:nvSpPr>
            <p:spPr bwMode="auto">
              <a:xfrm>
                <a:off x="9521825" y="2713038"/>
                <a:ext cx="23813" cy="87312"/>
              </a:xfrm>
              <a:prstGeom prst="rect">
                <a:avLst/>
              </a:prstGeom>
              <a:solidFill>
                <a:srgbClr val="CF00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38" name="Rectangle 242"/>
              <p:cNvSpPr>
                <a:spLocks noChangeArrowheads="1"/>
              </p:cNvSpPr>
              <p:nvPr/>
            </p:nvSpPr>
            <p:spPr bwMode="auto">
              <a:xfrm>
                <a:off x="9556750" y="2662238"/>
                <a:ext cx="26988" cy="138112"/>
              </a:xfrm>
              <a:prstGeom prst="rect">
                <a:avLst/>
              </a:prstGeom>
              <a:solidFill>
                <a:srgbClr val="CF00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39"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rgbClr val="CF00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grpSp>
      </p:grpSp>
      <p:grpSp>
        <p:nvGrpSpPr>
          <p:cNvPr id="40" name="组合 39"/>
          <p:cNvGrpSpPr/>
          <p:nvPr/>
        </p:nvGrpSpPr>
        <p:grpSpPr>
          <a:xfrm>
            <a:off x="5209637" y="2388322"/>
            <a:ext cx="1472375" cy="1313798"/>
            <a:chOff x="4809807" y="2098338"/>
            <a:chExt cx="1472183" cy="1314101"/>
          </a:xfrm>
        </p:grpSpPr>
        <p:grpSp>
          <p:nvGrpSpPr>
            <p:cNvPr id="41" name="组合 40"/>
            <p:cNvGrpSpPr/>
            <p:nvPr/>
          </p:nvGrpSpPr>
          <p:grpSpPr>
            <a:xfrm>
              <a:off x="4809807" y="2098338"/>
              <a:ext cx="1472183" cy="1314101"/>
              <a:chOff x="3342359" y="1161598"/>
              <a:chExt cx="2123116" cy="1895135"/>
            </a:xfrm>
          </p:grpSpPr>
          <p:sp>
            <p:nvSpPr>
              <p:cNvPr id="42" name="任意多边形 41"/>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CF0069"/>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44"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grpSp>
          <p:nvGrpSpPr>
            <p:cNvPr id="45" name="Group 4"/>
            <p:cNvGrpSpPr>
              <a:grpSpLocks noChangeAspect="1"/>
            </p:cNvGrpSpPr>
            <p:nvPr/>
          </p:nvGrpSpPr>
          <p:grpSpPr bwMode="auto">
            <a:xfrm>
              <a:off x="5291820" y="2555111"/>
              <a:ext cx="510888" cy="395046"/>
              <a:chOff x="3494" y="1896"/>
              <a:chExt cx="688" cy="532"/>
            </a:xfrm>
            <a:solidFill>
              <a:srgbClr val="C65885"/>
            </a:solidFill>
          </p:grpSpPr>
          <p:sp>
            <p:nvSpPr>
              <p:cNvPr id="46" name="Rectangle 5"/>
              <p:cNvSpPr>
                <a:spLocks noChangeArrowheads="1"/>
              </p:cNvSpPr>
              <p:nvPr/>
            </p:nvSpPr>
            <p:spPr bwMode="auto">
              <a:xfrm>
                <a:off x="4124" y="2007"/>
                <a:ext cx="58" cy="421"/>
              </a:xfrm>
              <a:prstGeom prst="rect">
                <a:avLst/>
              </a:prstGeom>
              <a:solidFill>
                <a:srgbClr val="CF00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47"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rgbClr val="CF00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48" name="Rectangle 7"/>
              <p:cNvSpPr>
                <a:spLocks noChangeArrowheads="1"/>
              </p:cNvSpPr>
              <p:nvPr/>
            </p:nvSpPr>
            <p:spPr bwMode="auto">
              <a:xfrm>
                <a:off x="3494" y="2007"/>
                <a:ext cx="57" cy="421"/>
              </a:xfrm>
              <a:prstGeom prst="rect">
                <a:avLst/>
              </a:prstGeom>
              <a:solidFill>
                <a:srgbClr val="CF00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grpSp>
      </p:grpSp>
      <p:grpSp>
        <p:nvGrpSpPr>
          <p:cNvPr id="49" name="组合 48"/>
          <p:cNvGrpSpPr/>
          <p:nvPr/>
        </p:nvGrpSpPr>
        <p:grpSpPr>
          <a:xfrm>
            <a:off x="6385620" y="3068757"/>
            <a:ext cx="1472375" cy="1313798"/>
            <a:chOff x="5985636" y="2778930"/>
            <a:chExt cx="1472183" cy="1314101"/>
          </a:xfrm>
        </p:grpSpPr>
        <p:grpSp>
          <p:nvGrpSpPr>
            <p:cNvPr id="50" name="组合 49"/>
            <p:cNvGrpSpPr/>
            <p:nvPr/>
          </p:nvGrpSpPr>
          <p:grpSpPr>
            <a:xfrm>
              <a:off x="5985636" y="2778930"/>
              <a:ext cx="1472183" cy="1314101"/>
              <a:chOff x="3342359" y="1161598"/>
              <a:chExt cx="2123116" cy="1895135"/>
            </a:xfrm>
          </p:grpSpPr>
          <p:sp>
            <p:nvSpPr>
              <p:cNvPr id="51" name="任意多边形 5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7BBF7C"/>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5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grpSp>
          <p:nvGrpSpPr>
            <p:cNvPr id="54" name="组合 53"/>
            <p:cNvGrpSpPr/>
            <p:nvPr/>
          </p:nvGrpSpPr>
          <p:grpSpPr>
            <a:xfrm>
              <a:off x="6499590" y="3222679"/>
              <a:ext cx="457152" cy="458487"/>
              <a:chOff x="458010" y="4063526"/>
              <a:chExt cx="1087437" cy="1090612"/>
            </a:xfrm>
            <a:solidFill>
              <a:srgbClr val="1A9BA9"/>
            </a:solidFill>
          </p:grpSpPr>
          <p:sp>
            <p:nvSpPr>
              <p:cNvPr id="5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rgbClr val="7BBF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56"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57" name="Rectangle 13"/>
              <p:cNvSpPr>
                <a:spLocks noChangeArrowheads="1"/>
              </p:cNvSpPr>
              <p:nvPr/>
            </p:nvSpPr>
            <p:spPr bwMode="auto">
              <a:xfrm>
                <a:off x="682625" y="4562475"/>
                <a:ext cx="636587" cy="71437"/>
              </a:xfrm>
              <a:prstGeom prst="rect">
                <a:avLst/>
              </a:prstGeom>
              <a:solidFill>
                <a:srgbClr val="7BBF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58"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grpSp>
      </p:grpSp>
      <p:grpSp>
        <p:nvGrpSpPr>
          <p:cNvPr id="59" name="组合 58"/>
          <p:cNvGrpSpPr/>
          <p:nvPr/>
        </p:nvGrpSpPr>
        <p:grpSpPr>
          <a:xfrm>
            <a:off x="5950345" y="1056224"/>
            <a:ext cx="1472375" cy="1313798"/>
            <a:chOff x="5550418" y="765931"/>
            <a:chExt cx="1472183" cy="1314101"/>
          </a:xfrm>
        </p:grpSpPr>
        <p:grpSp>
          <p:nvGrpSpPr>
            <p:cNvPr id="60" name="组合 59"/>
            <p:cNvGrpSpPr/>
            <p:nvPr/>
          </p:nvGrpSpPr>
          <p:grpSpPr>
            <a:xfrm>
              <a:off x="5550418" y="765931"/>
              <a:ext cx="1472183" cy="1314101"/>
              <a:chOff x="3342359" y="1161598"/>
              <a:chExt cx="2123116" cy="1895135"/>
            </a:xfrm>
          </p:grpSpPr>
          <p:sp>
            <p:nvSpPr>
              <p:cNvPr id="61" name="任意多边形 6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CF0069"/>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6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grpSp>
          <p:nvGrpSpPr>
            <p:cNvPr id="64" name="Group 17"/>
            <p:cNvGrpSpPr>
              <a:grpSpLocks noChangeAspect="1"/>
            </p:cNvGrpSpPr>
            <p:nvPr/>
          </p:nvGrpSpPr>
          <p:grpSpPr bwMode="auto">
            <a:xfrm>
              <a:off x="6087464" y="1170184"/>
              <a:ext cx="457188" cy="490764"/>
              <a:chOff x="231" y="1205"/>
              <a:chExt cx="640" cy="687"/>
            </a:xfrm>
            <a:solidFill>
              <a:srgbClr val="00AF92"/>
            </a:solidFill>
          </p:grpSpPr>
          <p:sp>
            <p:nvSpPr>
              <p:cNvPr id="6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rgbClr val="CF00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rgbClr val="CF00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grpSp>
      </p:grpSp>
      <p:grpSp>
        <p:nvGrpSpPr>
          <p:cNvPr id="67" name="组合 66"/>
          <p:cNvGrpSpPr/>
          <p:nvPr/>
        </p:nvGrpSpPr>
        <p:grpSpPr>
          <a:xfrm>
            <a:off x="4449000" y="5054128"/>
            <a:ext cx="1472375" cy="1313798"/>
            <a:chOff x="4049268" y="4764761"/>
            <a:chExt cx="1472183" cy="1314101"/>
          </a:xfrm>
        </p:grpSpPr>
        <p:grpSp>
          <p:nvGrpSpPr>
            <p:cNvPr id="68" name="组合 67"/>
            <p:cNvGrpSpPr/>
            <p:nvPr/>
          </p:nvGrpSpPr>
          <p:grpSpPr>
            <a:xfrm>
              <a:off x="4049268" y="4764761"/>
              <a:ext cx="1472183" cy="1314101"/>
              <a:chOff x="3342359" y="1161598"/>
              <a:chExt cx="2123116" cy="1895135"/>
            </a:xfrm>
          </p:grpSpPr>
          <p:sp>
            <p:nvSpPr>
              <p:cNvPr id="69" name="任意多边形 6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7BBF7C"/>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7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grpSp>
          <p:nvGrpSpPr>
            <p:cNvPr id="72" name="组合 71"/>
            <p:cNvGrpSpPr/>
            <p:nvPr/>
          </p:nvGrpSpPr>
          <p:grpSpPr>
            <a:xfrm>
              <a:off x="4528052" y="5320727"/>
              <a:ext cx="514609" cy="202170"/>
              <a:chOff x="9374188" y="5727700"/>
              <a:chExt cx="133350" cy="52388"/>
            </a:xfrm>
            <a:solidFill>
              <a:srgbClr val="663A77"/>
            </a:solidFill>
          </p:grpSpPr>
          <p:sp>
            <p:nvSpPr>
              <p:cNvPr id="73"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rgbClr val="7BBF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74"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rgbClr val="7BBF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grpSp>
      </p:grpSp>
      <p:grpSp>
        <p:nvGrpSpPr>
          <p:cNvPr id="75" name="组合 74"/>
          <p:cNvGrpSpPr/>
          <p:nvPr/>
        </p:nvGrpSpPr>
        <p:grpSpPr>
          <a:xfrm>
            <a:off x="4039368" y="1700372"/>
            <a:ext cx="1472375" cy="1313798"/>
            <a:chOff x="3639690" y="1410229"/>
            <a:chExt cx="1472183" cy="1314101"/>
          </a:xfrm>
        </p:grpSpPr>
        <p:grpSp>
          <p:nvGrpSpPr>
            <p:cNvPr id="76" name="组合 75"/>
            <p:cNvGrpSpPr/>
            <p:nvPr/>
          </p:nvGrpSpPr>
          <p:grpSpPr>
            <a:xfrm>
              <a:off x="3639690" y="1410229"/>
              <a:ext cx="1472183" cy="1314101"/>
              <a:chOff x="3342359" y="1161598"/>
              <a:chExt cx="2123116" cy="1895135"/>
            </a:xfrm>
          </p:grpSpPr>
          <p:sp>
            <p:nvSpPr>
              <p:cNvPr id="77" name="任意多边形 7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7BBF7C"/>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7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sp>
          <p:nvSpPr>
            <p:cNvPr id="80" name="Freeform 310"/>
            <p:cNvSpPr>
              <a:spLocks noEditPoints="1"/>
            </p:cNvSpPr>
            <p:nvPr/>
          </p:nvSpPr>
          <p:spPr bwMode="auto">
            <a:xfrm>
              <a:off x="4104786" y="1791923"/>
              <a:ext cx="531100" cy="524114"/>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7BBF7C"/>
            </a:solidFill>
            <a:ln>
              <a:noFill/>
            </a:ln>
          </p:spPr>
          <p:txBody>
            <a:bodyPr vert="horz" wrap="square" lIns="91440" tIns="45720" rIns="91440" bIns="45720" numCol="1" anchor="t" anchorCtr="0" compatLnSpc="1"/>
            <a:lstStyle/>
            <a:p>
              <a:endParaRPr lang="zh-CN" altLang="en-US" sz="1355">
                <a:solidFill>
                  <a:prstClr val="black"/>
                </a:solidFill>
              </a:endParaRPr>
            </a:p>
          </p:txBody>
        </p:sp>
      </p:grpSp>
      <p:grpSp>
        <p:nvGrpSpPr>
          <p:cNvPr id="81" name="组合 80"/>
          <p:cNvGrpSpPr/>
          <p:nvPr/>
        </p:nvGrpSpPr>
        <p:grpSpPr>
          <a:xfrm>
            <a:off x="2536666" y="2325489"/>
            <a:ext cx="1364843" cy="539372"/>
            <a:chOff x="2137185" y="2035489"/>
            <a:chExt cx="1364664" cy="539497"/>
          </a:xfrm>
        </p:grpSpPr>
        <p:sp>
          <p:nvSpPr>
            <p:cNvPr id="82" name="任意多边形 81"/>
            <p:cNvSpPr/>
            <p:nvPr/>
          </p:nvSpPr>
          <p:spPr>
            <a:xfrm>
              <a:off x="2137185" y="2086036"/>
              <a:ext cx="1298152"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83" name="椭圆 82"/>
            <p:cNvSpPr/>
            <p:nvPr/>
          </p:nvSpPr>
          <p:spPr>
            <a:xfrm>
              <a:off x="3400573" y="2035489"/>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grpSp>
        <p:nvGrpSpPr>
          <p:cNvPr id="84" name="组合 83"/>
          <p:cNvGrpSpPr/>
          <p:nvPr/>
        </p:nvGrpSpPr>
        <p:grpSpPr>
          <a:xfrm>
            <a:off x="2530758" y="4351225"/>
            <a:ext cx="2527508" cy="539372"/>
            <a:chOff x="2131277" y="4061694"/>
            <a:chExt cx="2527179" cy="539497"/>
          </a:xfrm>
        </p:grpSpPr>
        <p:sp>
          <p:nvSpPr>
            <p:cNvPr id="85" name="任意多边形 84"/>
            <p:cNvSpPr/>
            <p:nvPr/>
          </p:nvSpPr>
          <p:spPr>
            <a:xfrm>
              <a:off x="2131277" y="4112241"/>
              <a:ext cx="2460668"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86" name="椭圆 85"/>
            <p:cNvSpPr/>
            <p:nvPr/>
          </p:nvSpPr>
          <p:spPr>
            <a:xfrm>
              <a:off x="4557180" y="4061694"/>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grpSp>
        <p:nvGrpSpPr>
          <p:cNvPr id="87" name="组合 86"/>
          <p:cNvGrpSpPr/>
          <p:nvPr/>
        </p:nvGrpSpPr>
        <p:grpSpPr>
          <a:xfrm>
            <a:off x="7659788" y="1329596"/>
            <a:ext cx="1334463" cy="325464"/>
            <a:chOff x="7259641" y="1039365"/>
            <a:chExt cx="1334288" cy="325539"/>
          </a:xfrm>
        </p:grpSpPr>
        <p:sp>
          <p:nvSpPr>
            <p:cNvPr id="88" name="任意多边形 87"/>
            <p:cNvSpPr/>
            <p:nvPr/>
          </p:nvSpPr>
          <p:spPr>
            <a:xfrm flipH="1">
              <a:off x="7326153" y="1089912"/>
              <a:ext cx="1267776" cy="27499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89" name="椭圆 88"/>
            <p:cNvSpPr/>
            <p:nvPr/>
          </p:nvSpPr>
          <p:spPr>
            <a:xfrm flipH="1">
              <a:off x="7259641" y="1039365"/>
              <a:ext cx="101276"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grpSp>
        <p:nvGrpSpPr>
          <p:cNvPr id="90" name="组合 89"/>
          <p:cNvGrpSpPr/>
          <p:nvPr/>
        </p:nvGrpSpPr>
        <p:grpSpPr>
          <a:xfrm>
            <a:off x="6893324" y="2746116"/>
            <a:ext cx="2104263" cy="207839"/>
            <a:chOff x="6493275" y="2456214"/>
            <a:chExt cx="2103989" cy="207886"/>
          </a:xfrm>
        </p:grpSpPr>
        <p:sp>
          <p:nvSpPr>
            <p:cNvPr id="91" name="任意多边形 90"/>
            <p:cNvSpPr/>
            <p:nvPr/>
          </p:nvSpPr>
          <p:spPr>
            <a:xfrm flipH="1">
              <a:off x="6554828" y="2506762"/>
              <a:ext cx="2042436" cy="157338"/>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92" name="椭圆 91"/>
            <p:cNvSpPr/>
            <p:nvPr/>
          </p:nvSpPr>
          <p:spPr>
            <a:xfrm flipH="1">
              <a:off x="6493275" y="2456214"/>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grpSp>
        <p:nvGrpSpPr>
          <p:cNvPr id="93" name="组合 92"/>
          <p:cNvGrpSpPr/>
          <p:nvPr/>
        </p:nvGrpSpPr>
        <p:grpSpPr>
          <a:xfrm>
            <a:off x="6031827" y="5294378"/>
            <a:ext cx="2962424" cy="348623"/>
            <a:chOff x="5631891" y="5005066"/>
            <a:chExt cx="2962038" cy="348704"/>
          </a:xfrm>
        </p:grpSpPr>
        <p:sp>
          <p:nvSpPr>
            <p:cNvPr id="94" name="任意多边形 93"/>
            <p:cNvSpPr/>
            <p:nvPr/>
          </p:nvSpPr>
          <p:spPr>
            <a:xfrm flipH="1">
              <a:off x="5693446" y="505561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95" name="椭圆 94"/>
            <p:cNvSpPr/>
            <p:nvPr/>
          </p:nvSpPr>
          <p:spPr>
            <a:xfrm flipH="1">
              <a:off x="5631891" y="5005066"/>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grpSp>
        <p:nvGrpSpPr>
          <p:cNvPr id="96" name="组合 95"/>
          <p:cNvGrpSpPr/>
          <p:nvPr/>
        </p:nvGrpSpPr>
        <p:grpSpPr>
          <a:xfrm>
            <a:off x="7845736" y="4096960"/>
            <a:ext cx="1148515" cy="240455"/>
            <a:chOff x="7445563" y="3807371"/>
            <a:chExt cx="1148366" cy="240510"/>
          </a:xfrm>
        </p:grpSpPr>
        <p:sp>
          <p:nvSpPr>
            <p:cNvPr id="97" name="任意多边形 96"/>
            <p:cNvSpPr/>
            <p:nvPr/>
          </p:nvSpPr>
          <p:spPr>
            <a:xfrm flipH="1">
              <a:off x="7507119" y="3857919"/>
              <a:ext cx="1086810" cy="18996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sp>
          <p:nvSpPr>
            <p:cNvPr id="98" name="椭圆 97"/>
            <p:cNvSpPr/>
            <p:nvPr/>
          </p:nvSpPr>
          <p:spPr>
            <a:xfrm flipH="1">
              <a:off x="7445563" y="3807371"/>
              <a:ext cx="97782" cy="10127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grpSp>
        <p:nvGrpSpPr>
          <p:cNvPr id="99" name="组合 98"/>
          <p:cNvGrpSpPr/>
          <p:nvPr/>
        </p:nvGrpSpPr>
        <p:grpSpPr>
          <a:xfrm>
            <a:off x="2321740" y="2875934"/>
            <a:ext cx="2084959" cy="856227"/>
            <a:chOff x="1922286" y="2531400"/>
            <a:chExt cx="2084688" cy="856425"/>
          </a:xfrm>
        </p:grpSpPr>
        <p:sp>
          <p:nvSpPr>
            <p:cNvPr id="100" name="文本框 126"/>
            <p:cNvSpPr txBox="1"/>
            <p:nvPr/>
          </p:nvSpPr>
          <p:spPr>
            <a:xfrm>
              <a:off x="1922286" y="2531400"/>
              <a:ext cx="1645308" cy="304870"/>
            </a:xfrm>
            <a:prstGeom prst="rect">
              <a:avLst/>
            </a:prstGeom>
            <a:noFill/>
          </p:spPr>
          <p:txBody>
            <a:bodyPr wrap="square" rtlCol="0">
              <a:spAutoFit/>
            </a:bodyPr>
            <a:lstStyle/>
            <a:p>
              <a:r>
                <a:rPr lang="zh-CN" altLang="en-US" sz="1400" dirty="0">
                  <a:solidFill>
                    <a:schemeClr val="tx1">
                      <a:lumMod val="90000"/>
                      <a:lumOff val="10000"/>
                    </a:schemeClr>
                  </a:solidFill>
                  <a:latin typeface="时尚中黑简体" panose="01010104010101010101" pitchFamily="2" charset="-122"/>
                  <a:ea typeface="时尚中黑简体" panose="01010104010101010101" pitchFamily="2" charset="-122"/>
                </a:rPr>
                <a:t>在此添加标题</a:t>
              </a:r>
            </a:p>
          </p:txBody>
        </p:sp>
        <p:sp>
          <p:nvSpPr>
            <p:cNvPr id="101" name="文本框 113"/>
            <p:cNvSpPr txBox="1"/>
            <p:nvPr/>
          </p:nvSpPr>
          <p:spPr>
            <a:xfrm>
              <a:off x="1939506" y="2839058"/>
              <a:ext cx="2067468" cy="548767"/>
            </a:xfrm>
            <a:prstGeom prst="rect">
              <a:avLst/>
            </a:prstGeom>
            <a:noFill/>
          </p:spPr>
          <p:txBody>
            <a:bodyPr wrap="square" rtlCol="0">
              <a:spAutoFit/>
            </a:bodyPr>
            <a:lstStyle/>
            <a:p>
              <a:pPr algn="just">
                <a:lnSpc>
                  <a:spcPct val="15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02" name="组合 101"/>
          <p:cNvGrpSpPr/>
          <p:nvPr/>
        </p:nvGrpSpPr>
        <p:grpSpPr>
          <a:xfrm>
            <a:off x="2309039" y="4926089"/>
            <a:ext cx="2076893" cy="836499"/>
            <a:chOff x="1909586" y="4582028"/>
            <a:chExt cx="2076623" cy="836692"/>
          </a:xfrm>
        </p:grpSpPr>
        <p:sp>
          <p:nvSpPr>
            <p:cNvPr id="103" name="文本框 131"/>
            <p:cNvSpPr txBox="1"/>
            <p:nvPr/>
          </p:nvSpPr>
          <p:spPr>
            <a:xfrm>
              <a:off x="1909586" y="4582028"/>
              <a:ext cx="1645308" cy="304870"/>
            </a:xfrm>
            <a:prstGeom prst="rect">
              <a:avLst/>
            </a:prstGeom>
            <a:noFill/>
          </p:spPr>
          <p:txBody>
            <a:bodyPr wrap="square" rtlCol="0">
              <a:spAutoFit/>
            </a:bodyPr>
            <a:lstStyle/>
            <a:p>
              <a:r>
                <a:rPr lang="zh-CN" altLang="en-US" sz="1400" dirty="0">
                  <a:solidFill>
                    <a:schemeClr val="tx1">
                      <a:lumMod val="90000"/>
                      <a:lumOff val="10000"/>
                    </a:schemeClr>
                  </a:solidFill>
                  <a:latin typeface="时尚中黑简体" panose="01010104010101010101" pitchFamily="2" charset="-122"/>
                  <a:ea typeface="时尚中黑简体" panose="01010104010101010101" pitchFamily="2" charset="-122"/>
                </a:rPr>
                <a:t>在此添加标题</a:t>
              </a:r>
            </a:p>
          </p:txBody>
        </p:sp>
        <p:sp>
          <p:nvSpPr>
            <p:cNvPr id="104" name="文本框 113"/>
            <p:cNvSpPr txBox="1"/>
            <p:nvPr/>
          </p:nvSpPr>
          <p:spPr>
            <a:xfrm>
              <a:off x="1918742" y="4869954"/>
              <a:ext cx="2067467" cy="548766"/>
            </a:xfrm>
            <a:prstGeom prst="rect">
              <a:avLst/>
            </a:prstGeom>
            <a:noFill/>
          </p:spPr>
          <p:txBody>
            <a:bodyPr wrap="square" rtlCol="0">
              <a:spAutoFit/>
            </a:bodyPr>
            <a:lstStyle/>
            <a:p>
              <a:pPr algn="just">
                <a:lnSpc>
                  <a:spcPct val="15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05" name="组合 104"/>
          <p:cNvGrpSpPr/>
          <p:nvPr/>
        </p:nvGrpSpPr>
        <p:grpSpPr>
          <a:xfrm>
            <a:off x="8439607" y="1758364"/>
            <a:ext cx="2088569" cy="797203"/>
            <a:chOff x="8039357" y="1413570"/>
            <a:chExt cx="2088297" cy="797387"/>
          </a:xfrm>
        </p:grpSpPr>
        <p:sp>
          <p:nvSpPr>
            <p:cNvPr id="106" name="文本框 138"/>
            <p:cNvSpPr txBox="1"/>
            <p:nvPr/>
          </p:nvSpPr>
          <p:spPr>
            <a:xfrm>
              <a:off x="8039357" y="1413570"/>
              <a:ext cx="1645308" cy="304870"/>
            </a:xfrm>
            <a:prstGeom prst="rect">
              <a:avLst/>
            </a:prstGeom>
            <a:noFill/>
          </p:spPr>
          <p:txBody>
            <a:bodyPr wrap="square" rtlCol="0">
              <a:spAutoFit/>
            </a:bodyPr>
            <a:lstStyle/>
            <a:p>
              <a:r>
                <a:rPr lang="zh-CN" altLang="en-US" sz="1400" dirty="0">
                  <a:solidFill>
                    <a:schemeClr val="tx1">
                      <a:lumMod val="90000"/>
                      <a:lumOff val="10000"/>
                    </a:schemeClr>
                  </a:solidFill>
                  <a:latin typeface="时尚中黑简体" panose="01010104010101010101" pitchFamily="2" charset="-122"/>
                  <a:ea typeface="时尚中黑简体" panose="01010104010101010101" pitchFamily="2" charset="-122"/>
                </a:rPr>
                <a:t>在此添加标题</a:t>
              </a:r>
            </a:p>
          </p:txBody>
        </p:sp>
        <p:sp>
          <p:nvSpPr>
            <p:cNvPr id="107" name="文本框 113"/>
            <p:cNvSpPr txBox="1"/>
            <p:nvPr/>
          </p:nvSpPr>
          <p:spPr>
            <a:xfrm>
              <a:off x="8060188" y="1662190"/>
              <a:ext cx="2067466" cy="548767"/>
            </a:xfrm>
            <a:prstGeom prst="rect">
              <a:avLst/>
            </a:prstGeom>
            <a:noFill/>
          </p:spPr>
          <p:txBody>
            <a:bodyPr wrap="square" rtlCol="0">
              <a:spAutoFit/>
            </a:bodyPr>
            <a:lstStyle/>
            <a:p>
              <a:pPr algn="just">
                <a:lnSpc>
                  <a:spcPct val="15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08" name="组合 107"/>
          <p:cNvGrpSpPr/>
          <p:nvPr/>
        </p:nvGrpSpPr>
        <p:grpSpPr>
          <a:xfrm>
            <a:off x="8408982" y="3034468"/>
            <a:ext cx="2098427" cy="784355"/>
            <a:chOff x="8008735" y="2689969"/>
            <a:chExt cx="2098154" cy="784536"/>
          </a:xfrm>
        </p:grpSpPr>
        <p:sp>
          <p:nvSpPr>
            <p:cNvPr id="109" name="文本框 145"/>
            <p:cNvSpPr txBox="1"/>
            <p:nvPr/>
          </p:nvSpPr>
          <p:spPr>
            <a:xfrm>
              <a:off x="8008735" y="2689969"/>
              <a:ext cx="1645308" cy="304870"/>
            </a:xfrm>
            <a:prstGeom prst="rect">
              <a:avLst/>
            </a:prstGeom>
            <a:noFill/>
          </p:spPr>
          <p:txBody>
            <a:bodyPr wrap="square" rtlCol="0">
              <a:spAutoFit/>
            </a:bodyPr>
            <a:lstStyle/>
            <a:p>
              <a:r>
                <a:rPr lang="zh-CN" altLang="en-US" sz="1400" dirty="0">
                  <a:solidFill>
                    <a:schemeClr val="tx1">
                      <a:lumMod val="90000"/>
                      <a:lumOff val="10000"/>
                    </a:schemeClr>
                  </a:solidFill>
                  <a:latin typeface="时尚中黑简体" panose="01010104010101010101" pitchFamily="2" charset="-122"/>
                  <a:ea typeface="时尚中黑简体" panose="01010104010101010101" pitchFamily="2" charset="-122"/>
                </a:rPr>
                <a:t>在此添加标题</a:t>
              </a:r>
            </a:p>
          </p:txBody>
        </p:sp>
        <p:sp>
          <p:nvSpPr>
            <p:cNvPr id="110" name="文本框 113"/>
            <p:cNvSpPr txBox="1"/>
            <p:nvPr/>
          </p:nvSpPr>
          <p:spPr>
            <a:xfrm>
              <a:off x="8039422" y="2925738"/>
              <a:ext cx="2067467" cy="548767"/>
            </a:xfrm>
            <a:prstGeom prst="rect">
              <a:avLst/>
            </a:prstGeom>
            <a:noFill/>
          </p:spPr>
          <p:txBody>
            <a:bodyPr wrap="square" rtlCol="0">
              <a:spAutoFit/>
            </a:bodyPr>
            <a:lstStyle/>
            <a:p>
              <a:pPr algn="just">
                <a:lnSpc>
                  <a:spcPct val="15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11" name="组合 110"/>
          <p:cNvGrpSpPr/>
          <p:nvPr/>
        </p:nvGrpSpPr>
        <p:grpSpPr>
          <a:xfrm>
            <a:off x="8413350" y="4402304"/>
            <a:ext cx="2114827" cy="784355"/>
            <a:chOff x="8013103" y="4058121"/>
            <a:chExt cx="2114551" cy="784536"/>
          </a:xfrm>
        </p:grpSpPr>
        <p:sp>
          <p:nvSpPr>
            <p:cNvPr id="112" name="文本框 162"/>
            <p:cNvSpPr txBox="1"/>
            <p:nvPr/>
          </p:nvSpPr>
          <p:spPr>
            <a:xfrm>
              <a:off x="8013103" y="4058121"/>
              <a:ext cx="1645308" cy="304870"/>
            </a:xfrm>
            <a:prstGeom prst="rect">
              <a:avLst/>
            </a:prstGeom>
            <a:noFill/>
          </p:spPr>
          <p:txBody>
            <a:bodyPr wrap="square" rtlCol="0">
              <a:spAutoFit/>
            </a:bodyPr>
            <a:lstStyle/>
            <a:p>
              <a:r>
                <a:rPr lang="zh-CN" altLang="en-US" sz="1400" dirty="0">
                  <a:solidFill>
                    <a:schemeClr val="tx1">
                      <a:lumMod val="90000"/>
                      <a:lumOff val="10000"/>
                    </a:schemeClr>
                  </a:solidFill>
                  <a:latin typeface="时尚中黑简体" panose="01010104010101010101" pitchFamily="2" charset="-122"/>
                  <a:ea typeface="时尚中黑简体" panose="01010104010101010101" pitchFamily="2" charset="-122"/>
                </a:rPr>
                <a:t>在此添加标题</a:t>
              </a:r>
            </a:p>
          </p:txBody>
        </p:sp>
        <p:sp>
          <p:nvSpPr>
            <p:cNvPr id="113" name="文本框 113"/>
            <p:cNvSpPr txBox="1"/>
            <p:nvPr/>
          </p:nvSpPr>
          <p:spPr>
            <a:xfrm>
              <a:off x="8060188" y="4293890"/>
              <a:ext cx="2067466" cy="548767"/>
            </a:xfrm>
            <a:prstGeom prst="rect">
              <a:avLst/>
            </a:prstGeom>
            <a:noFill/>
          </p:spPr>
          <p:txBody>
            <a:bodyPr wrap="square" rtlCol="0">
              <a:spAutoFit/>
            </a:bodyPr>
            <a:lstStyle/>
            <a:p>
              <a:pPr algn="just">
                <a:lnSpc>
                  <a:spcPct val="15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14" name="组合 113"/>
          <p:cNvGrpSpPr/>
          <p:nvPr/>
        </p:nvGrpSpPr>
        <p:grpSpPr>
          <a:xfrm>
            <a:off x="8436335" y="5671365"/>
            <a:ext cx="2071073" cy="778553"/>
            <a:chOff x="8036086" y="5327472"/>
            <a:chExt cx="2070803" cy="778732"/>
          </a:xfrm>
        </p:grpSpPr>
        <p:sp>
          <p:nvSpPr>
            <p:cNvPr id="115" name="文本框 152"/>
            <p:cNvSpPr txBox="1"/>
            <p:nvPr/>
          </p:nvSpPr>
          <p:spPr>
            <a:xfrm>
              <a:off x="8036086" y="5327472"/>
              <a:ext cx="1645308" cy="304870"/>
            </a:xfrm>
            <a:prstGeom prst="rect">
              <a:avLst/>
            </a:prstGeom>
            <a:noFill/>
          </p:spPr>
          <p:txBody>
            <a:bodyPr wrap="square" rtlCol="0">
              <a:spAutoFit/>
            </a:bodyPr>
            <a:lstStyle/>
            <a:p>
              <a:r>
                <a:rPr lang="zh-CN" altLang="en-US" sz="1400" dirty="0">
                  <a:solidFill>
                    <a:schemeClr val="tx1">
                      <a:lumMod val="90000"/>
                      <a:lumOff val="10000"/>
                    </a:schemeClr>
                  </a:solidFill>
                  <a:latin typeface="时尚中黑简体" panose="01010104010101010101" pitchFamily="2" charset="-122"/>
                  <a:ea typeface="时尚中黑简体" panose="01010104010101010101" pitchFamily="2" charset="-122"/>
                </a:rPr>
                <a:t>在此添加标题</a:t>
              </a:r>
            </a:p>
          </p:txBody>
        </p:sp>
        <p:sp>
          <p:nvSpPr>
            <p:cNvPr id="116" name="文本框 113"/>
            <p:cNvSpPr txBox="1"/>
            <p:nvPr/>
          </p:nvSpPr>
          <p:spPr>
            <a:xfrm>
              <a:off x="8039422" y="5557438"/>
              <a:ext cx="2067467" cy="548766"/>
            </a:xfrm>
            <a:prstGeom prst="rect">
              <a:avLst/>
            </a:prstGeom>
            <a:noFill/>
          </p:spPr>
          <p:txBody>
            <a:bodyPr wrap="square" rtlCol="0">
              <a:spAutoFit/>
            </a:bodyPr>
            <a:lstStyle/>
            <a:p>
              <a:pPr algn="just">
                <a:lnSpc>
                  <a:spcPct val="150000"/>
                </a:lnSpc>
              </a:pPr>
              <a:r>
                <a:rPr lang="zh-CN" altLang="en-US" sz="1000" dirty="0">
                  <a:solidFill>
                    <a:schemeClr val="tx1">
                      <a:lumMod val="90000"/>
                      <a:lumOff val="1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750"/>
                                        <p:tgtEl>
                                          <p:spTgt spid="40"/>
                                        </p:tgtEl>
                                      </p:cBhvr>
                                    </p:animEffect>
                                  </p:childTnLst>
                                </p:cTn>
                              </p:par>
                              <p:par>
                                <p:cTn id="11" presetID="10" presetClass="entr" presetSubtype="0" fill="hold" nodeType="withEffect">
                                  <p:stCondLst>
                                    <p:cond delay="50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750"/>
                                        <p:tgtEl>
                                          <p:spTgt spid="49"/>
                                        </p:tgtEl>
                                      </p:cBhvr>
                                    </p:animEffect>
                                  </p:childTnLst>
                                </p:cTn>
                              </p:par>
                              <p:par>
                                <p:cTn id="14" presetID="10" presetClass="entr" presetSubtype="0" fill="hold" nodeType="withEffect">
                                  <p:stCondLst>
                                    <p:cond delay="75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750"/>
                                        <p:tgtEl>
                                          <p:spTgt spid="59"/>
                                        </p:tgtEl>
                                      </p:cBhvr>
                                    </p:animEffect>
                                  </p:childTnLst>
                                </p:cTn>
                              </p:par>
                              <p:par>
                                <p:cTn id="17" presetID="10" presetClass="entr" presetSubtype="0" fill="hold" nodeType="withEffect">
                                  <p:stCondLst>
                                    <p:cond delay="100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750"/>
                                        <p:tgtEl>
                                          <p:spTgt spid="67"/>
                                        </p:tgtEl>
                                      </p:cBhvr>
                                    </p:animEffect>
                                  </p:childTnLst>
                                </p:cTn>
                              </p:par>
                              <p:par>
                                <p:cTn id="20" presetID="10" presetClass="entr" presetSubtype="0" fill="hold" nodeType="withEffect">
                                  <p:stCondLst>
                                    <p:cond delay="125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750"/>
                                        <p:tgtEl>
                                          <p:spTgt spid="75"/>
                                        </p:tgtEl>
                                      </p:cBhvr>
                                    </p:animEffect>
                                  </p:childTnLst>
                                </p:cTn>
                              </p:par>
                            </p:childTnLst>
                          </p:cTn>
                        </p:par>
                        <p:par>
                          <p:cTn id="23" fill="hold">
                            <p:stCondLst>
                              <p:cond delay="1000"/>
                            </p:stCondLst>
                            <p:childTnLst>
                              <p:par>
                                <p:cTn id="24" presetID="22" presetClass="entr" presetSubtype="2"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500"/>
                                        <p:tgtEl>
                                          <p:spTgt spid="81"/>
                                        </p:tgtEl>
                                      </p:cBhvr>
                                    </p:animEffect>
                                  </p:childTnLst>
                                </p:cTn>
                              </p:par>
                              <p:par>
                                <p:cTn id="27" presetID="22" presetClass="entr" presetSubtype="2"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ipe(right)">
                                      <p:cBhvr>
                                        <p:cTn id="29" dur="500"/>
                                        <p:tgtEl>
                                          <p:spTgt spid="84"/>
                                        </p:tgtEl>
                                      </p:cBhvr>
                                    </p:animEffect>
                                  </p:childTnLst>
                                </p:cTn>
                              </p:par>
                              <p:par>
                                <p:cTn id="30" presetID="22" presetClass="entr" presetSubtype="8" fill="hold" nodeType="with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wipe(left)">
                                      <p:cBhvr>
                                        <p:cTn id="32" dur="500"/>
                                        <p:tgtEl>
                                          <p:spTgt spid="90"/>
                                        </p:tgtEl>
                                      </p:cBhvr>
                                    </p:animEffect>
                                  </p:childTnLst>
                                </p:cTn>
                              </p:par>
                              <p:par>
                                <p:cTn id="33" presetID="22" presetClass="entr" presetSubtype="8" fill="hold"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left)">
                                      <p:cBhvr>
                                        <p:cTn id="35" dur="500"/>
                                        <p:tgtEl>
                                          <p:spTgt spid="87"/>
                                        </p:tgtEl>
                                      </p:cBhvr>
                                    </p:animEffect>
                                  </p:childTnLst>
                                </p:cTn>
                              </p:par>
                              <p:par>
                                <p:cTn id="36" presetID="22" presetClass="entr" presetSubtype="8"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wipe(left)">
                                      <p:cBhvr>
                                        <p:cTn id="38" dur="500"/>
                                        <p:tgtEl>
                                          <p:spTgt spid="96"/>
                                        </p:tgtEl>
                                      </p:cBhvr>
                                    </p:animEffect>
                                  </p:childTnLst>
                                </p:cTn>
                              </p:par>
                              <p:par>
                                <p:cTn id="39" presetID="22" presetClass="entr" presetSubtype="8" fill="hold" nodeType="with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wipe(left)">
                                      <p:cBhvr>
                                        <p:cTn id="41" dur="500"/>
                                        <p:tgtEl>
                                          <p:spTgt spid="93"/>
                                        </p:tgtEl>
                                      </p:cBhvr>
                                    </p:animEffect>
                                  </p:childTnLst>
                                </p:cTn>
                              </p:par>
                            </p:childTnLst>
                          </p:cTn>
                        </p:par>
                        <p:par>
                          <p:cTn id="42" fill="hold">
                            <p:stCondLst>
                              <p:cond delay="1500"/>
                            </p:stCondLst>
                            <p:childTnLst>
                              <p:par>
                                <p:cTn id="43" presetID="14" presetClass="entr" presetSubtype="5" fill="hold"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randombar(vertical)">
                                      <p:cBhvr>
                                        <p:cTn id="45" dur="500"/>
                                        <p:tgtEl>
                                          <p:spTgt spid="105"/>
                                        </p:tgtEl>
                                      </p:cBhvr>
                                    </p:animEffect>
                                  </p:childTnLst>
                                </p:cTn>
                              </p:par>
                              <p:par>
                                <p:cTn id="46" presetID="14" presetClass="entr" presetSubtype="5" fill="hold" nodeType="withEffect">
                                  <p:stCondLst>
                                    <p:cond delay="0"/>
                                  </p:stCondLst>
                                  <p:childTnLst>
                                    <p:set>
                                      <p:cBhvr>
                                        <p:cTn id="47" dur="1" fill="hold">
                                          <p:stCondLst>
                                            <p:cond delay="0"/>
                                          </p:stCondLst>
                                        </p:cTn>
                                        <p:tgtEl>
                                          <p:spTgt spid="99"/>
                                        </p:tgtEl>
                                        <p:attrNameLst>
                                          <p:attrName>style.visibility</p:attrName>
                                        </p:attrNameLst>
                                      </p:cBhvr>
                                      <p:to>
                                        <p:strVal val="visible"/>
                                      </p:to>
                                    </p:set>
                                    <p:animEffect transition="in" filter="randombar(vertical)">
                                      <p:cBhvr>
                                        <p:cTn id="48" dur="500"/>
                                        <p:tgtEl>
                                          <p:spTgt spid="99"/>
                                        </p:tgtEl>
                                      </p:cBhvr>
                                    </p:animEffect>
                                  </p:childTnLst>
                                </p:cTn>
                              </p:par>
                              <p:par>
                                <p:cTn id="49" presetID="14" presetClass="entr" presetSubtype="5" fill="hold" nodeType="with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randombar(vertical)">
                                      <p:cBhvr>
                                        <p:cTn id="51" dur="500"/>
                                        <p:tgtEl>
                                          <p:spTgt spid="102"/>
                                        </p:tgtEl>
                                      </p:cBhvr>
                                    </p:animEffect>
                                  </p:childTnLst>
                                </p:cTn>
                              </p:par>
                              <p:par>
                                <p:cTn id="52" presetID="14" presetClass="entr" presetSubtype="5" fill="hold" nodeType="withEffect">
                                  <p:stCondLst>
                                    <p:cond delay="0"/>
                                  </p:stCondLst>
                                  <p:childTnLst>
                                    <p:set>
                                      <p:cBhvr>
                                        <p:cTn id="53" dur="1" fill="hold">
                                          <p:stCondLst>
                                            <p:cond delay="0"/>
                                          </p:stCondLst>
                                        </p:cTn>
                                        <p:tgtEl>
                                          <p:spTgt spid="108"/>
                                        </p:tgtEl>
                                        <p:attrNameLst>
                                          <p:attrName>style.visibility</p:attrName>
                                        </p:attrNameLst>
                                      </p:cBhvr>
                                      <p:to>
                                        <p:strVal val="visible"/>
                                      </p:to>
                                    </p:set>
                                    <p:animEffect transition="in" filter="randombar(vertical)">
                                      <p:cBhvr>
                                        <p:cTn id="54" dur="500"/>
                                        <p:tgtEl>
                                          <p:spTgt spid="108"/>
                                        </p:tgtEl>
                                      </p:cBhvr>
                                    </p:animEffect>
                                  </p:childTnLst>
                                </p:cTn>
                              </p:par>
                              <p:par>
                                <p:cTn id="55" presetID="14" presetClass="entr" presetSubtype="5" fill="hold" nodeType="withEffect">
                                  <p:stCondLst>
                                    <p:cond delay="0"/>
                                  </p:stCondLst>
                                  <p:childTnLst>
                                    <p:set>
                                      <p:cBhvr>
                                        <p:cTn id="56" dur="1" fill="hold">
                                          <p:stCondLst>
                                            <p:cond delay="0"/>
                                          </p:stCondLst>
                                        </p:cTn>
                                        <p:tgtEl>
                                          <p:spTgt spid="111"/>
                                        </p:tgtEl>
                                        <p:attrNameLst>
                                          <p:attrName>style.visibility</p:attrName>
                                        </p:attrNameLst>
                                      </p:cBhvr>
                                      <p:to>
                                        <p:strVal val="visible"/>
                                      </p:to>
                                    </p:set>
                                    <p:animEffect transition="in" filter="randombar(vertical)">
                                      <p:cBhvr>
                                        <p:cTn id="57" dur="500"/>
                                        <p:tgtEl>
                                          <p:spTgt spid="111"/>
                                        </p:tgtEl>
                                      </p:cBhvr>
                                    </p:animEffect>
                                  </p:childTnLst>
                                </p:cTn>
                              </p:par>
                              <p:par>
                                <p:cTn id="58" presetID="14" presetClass="entr" presetSubtype="5" fill="hold" nodeType="withEffect">
                                  <p:stCondLst>
                                    <p:cond delay="0"/>
                                  </p:stCondLst>
                                  <p:childTnLst>
                                    <p:set>
                                      <p:cBhvr>
                                        <p:cTn id="59" dur="1" fill="hold">
                                          <p:stCondLst>
                                            <p:cond delay="0"/>
                                          </p:stCondLst>
                                        </p:cTn>
                                        <p:tgtEl>
                                          <p:spTgt spid="114"/>
                                        </p:tgtEl>
                                        <p:attrNameLst>
                                          <p:attrName>style.visibility</p:attrName>
                                        </p:attrNameLst>
                                      </p:cBhvr>
                                      <p:to>
                                        <p:strVal val="visible"/>
                                      </p:to>
                                    </p:set>
                                    <p:animEffect transition="in" filter="randombar(vertical)">
                                      <p:cBhvr>
                                        <p:cTn id="60"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Rectangle 10"/>
          <p:cNvSpPr/>
          <p:nvPr/>
        </p:nvSpPr>
        <p:spPr bwMode="auto">
          <a:xfrm>
            <a:off x="710479" y="1451565"/>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prstClr val="white"/>
              </a:solidFill>
            </a:endParaRPr>
          </a:p>
        </p:txBody>
      </p:sp>
      <p:sp>
        <p:nvSpPr>
          <p:cNvPr id="2" name="同侧圆角矩形 1"/>
          <p:cNvSpPr/>
          <p:nvPr/>
        </p:nvSpPr>
        <p:spPr bwMode="auto">
          <a:xfrm>
            <a:off x="781872" y="3083804"/>
            <a:ext cx="2352000" cy="525199"/>
          </a:xfrm>
          <a:prstGeom prst="round2SameRect">
            <a:avLst/>
          </a:prstGeom>
          <a:solidFill>
            <a:srgbClr val="CF0069"/>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7" name="Rectangle 16"/>
          <p:cNvSpPr/>
          <p:nvPr/>
        </p:nvSpPr>
        <p:spPr bwMode="auto">
          <a:xfrm>
            <a:off x="957779" y="3117810"/>
            <a:ext cx="1872000" cy="438785"/>
          </a:xfrm>
          <a:prstGeom prst="rect">
            <a:avLst/>
          </a:prstGeom>
        </p:spPr>
        <p:txBody>
          <a:bodyPr lIns="91424" tIns="45713" rIns="91424" bIns="45713"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2135" b="1" kern="0" spc="-40" dirty="0">
                <a:solidFill>
                  <a:prstClr val="white">
                    <a:alpha val="99000"/>
                  </a:prstClr>
                </a:solidFill>
                <a:latin typeface="+mn-ea"/>
                <a:cs typeface="Segoe UI" panose="020B0502040204020203" pitchFamily="34" charset="0"/>
              </a:rPr>
              <a:t>此处添加标题</a:t>
            </a:r>
          </a:p>
        </p:txBody>
      </p:sp>
      <p:sp>
        <p:nvSpPr>
          <p:cNvPr id="39" name="Rectangle 42"/>
          <p:cNvSpPr/>
          <p:nvPr/>
        </p:nvSpPr>
        <p:spPr bwMode="auto">
          <a:xfrm>
            <a:off x="813348" y="3791222"/>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76" tIns="34288" rIns="68576" bIns="34288"/>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gn="ctr" defTabSz="513715">
              <a:lnSpc>
                <a:spcPct val="150000"/>
              </a:lnSpc>
              <a:spcAft>
                <a:spcPts val="340"/>
              </a:spcAft>
              <a:defRPr/>
            </a:pPr>
            <a:r>
              <a:rPr lang="zh-CN" altLang="en-US" sz="1865" dirty="0">
                <a:solidFill>
                  <a:schemeClr val="tx1">
                    <a:lumMod val="90000"/>
                    <a:lumOff val="10000"/>
                  </a:schemeClr>
                </a:solidFill>
                <a:cs typeface="+mn-ea"/>
                <a:sym typeface="+mn-lt"/>
              </a:rPr>
              <a:t>请在此粘贴或者输入您的文字内容请在此粘贴或者输入您的文字内容</a:t>
            </a:r>
          </a:p>
        </p:txBody>
      </p:sp>
      <p:sp>
        <p:nvSpPr>
          <p:cNvPr id="3" name="标题 2"/>
          <p:cNvSpPr>
            <a:spLocks noGrp="1"/>
          </p:cNvSpPr>
          <p:nvPr>
            <p:ph type="title"/>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a:solidFill>
                <a:schemeClr val="tx1">
                  <a:lumMod val="90000"/>
                  <a:lumOff val="10000"/>
                </a:schemeClr>
              </a:solidFill>
              <a:sym typeface="+mn-ea"/>
            </a:endParaRPr>
          </a:p>
        </p:txBody>
      </p:sp>
      <p:sp>
        <p:nvSpPr>
          <p:cNvPr id="32" name="Rectangle 10"/>
          <p:cNvSpPr/>
          <p:nvPr/>
        </p:nvSpPr>
        <p:spPr bwMode="auto">
          <a:xfrm>
            <a:off x="3504590" y="1443759"/>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prstClr val="white"/>
              </a:solidFill>
            </a:endParaRPr>
          </a:p>
        </p:txBody>
      </p:sp>
      <p:sp>
        <p:nvSpPr>
          <p:cNvPr id="33" name="同侧圆角矩形 32"/>
          <p:cNvSpPr/>
          <p:nvPr/>
        </p:nvSpPr>
        <p:spPr bwMode="auto">
          <a:xfrm>
            <a:off x="3575983" y="3075997"/>
            <a:ext cx="2352000" cy="525199"/>
          </a:xfrm>
          <a:prstGeom prst="round2SameRect">
            <a:avLst/>
          </a:prstGeom>
          <a:solidFill>
            <a:srgbClr val="7BBF7C"/>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4" name="Rectangle 16"/>
          <p:cNvSpPr/>
          <p:nvPr/>
        </p:nvSpPr>
        <p:spPr bwMode="auto">
          <a:xfrm>
            <a:off x="3751890" y="3110004"/>
            <a:ext cx="1872000" cy="438785"/>
          </a:xfrm>
          <a:prstGeom prst="rect">
            <a:avLst/>
          </a:prstGeom>
        </p:spPr>
        <p:txBody>
          <a:bodyPr lIns="91424" tIns="45713" rIns="91424" bIns="45713"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2135" b="1" kern="0" spc="-40" dirty="0">
                <a:solidFill>
                  <a:prstClr val="white">
                    <a:alpha val="99000"/>
                  </a:prstClr>
                </a:solidFill>
                <a:latin typeface="+mn-ea"/>
                <a:cs typeface="Segoe UI" panose="020B0502040204020203" pitchFamily="34" charset="0"/>
              </a:rPr>
              <a:t>此处添加标题</a:t>
            </a:r>
          </a:p>
        </p:txBody>
      </p:sp>
      <p:sp>
        <p:nvSpPr>
          <p:cNvPr id="38" name="Rectangle 42"/>
          <p:cNvSpPr/>
          <p:nvPr/>
        </p:nvSpPr>
        <p:spPr bwMode="auto">
          <a:xfrm>
            <a:off x="3607459" y="3783416"/>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76" tIns="34288" rIns="68576" bIns="34288"/>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gn="ctr" defTabSz="513715">
              <a:lnSpc>
                <a:spcPct val="150000"/>
              </a:lnSpc>
              <a:spcAft>
                <a:spcPts val="340"/>
              </a:spcAft>
              <a:defRPr/>
            </a:pPr>
            <a:r>
              <a:rPr lang="zh-CN" altLang="en-US" sz="1865" dirty="0">
                <a:solidFill>
                  <a:schemeClr val="tx1">
                    <a:lumMod val="90000"/>
                    <a:lumOff val="10000"/>
                  </a:schemeClr>
                </a:solidFill>
                <a:cs typeface="+mn-ea"/>
                <a:sym typeface="+mn-lt"/>
              </a:rPr>
              <a:t>请在此粘贴或者输入您的文字内容请在此粘贴或者输入您的文字内容</a:t>
            </a:r>
          </a:p>
        </p:txBody>
      </p:sp>
      <p:sp>
        <p:nvSpPr>
          <p:cNvPr id="42" name="Rectangle 10"/>
          <p:cNvSpPr/>
          <p:nvPr/>
        </p:nvSpPr>
        <p:spPr bwMode="auto">
          <a:xfrm>
            <a:off x="6288899" y="1443759"/>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prstClr val="white"/>
              </a:solidFill>
            </a:endParaRPr>
          </a:p>
        </p:txBody>
      </p:sp>
      <p:sp>
        <p:nvSpPr>
          <p:cNvPr id="43" name="同侧圆角矩形 42"/>
          <p:cNvSpPr/>
          <p:nvPr/>
        </p:nvSpPr>
        <p:spPr bwMode="auto">
          <a:xfrm>
            <a:off x="6360292" y="3075997"/>
            <a:ext cx="2352000" cy="525199"/>
          </a:xfrm>
          <a:prstGeom prst="round2SameRect">
            <a:avLst/>
          </a:prstGeom>
          <a:solidFill>
            <a:srgbClr val="CF0069"/>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6" name="Rectangle 16"/>
          <p:cNvSpPr/>
          <p:nvPr/>
        </p:nvSpPr>
        <p:spPr bwMode="auto">
          <a:xfrm>
            <a:off x="6536199" y="3110004"/>
            <a:ext cx="1872000" cy="438785"/>
          </a:xfrm>
          <a:prstGeom prst="rect">
            <a:avLst/>
          </a:prstGeom>
        </p:spPr>
        <p:txBody>
          <a:bodyPr lIns="91424" tIns="45713" rIns="91424" bIns="45713"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2135" b="1" kern="0" spc="-40" dirty="0">
                <a:solidFill>
                  <a:prstClr val="white">
                    <a:alpha val="99000"/>
                  </a:prstClr>
                </a:solidFill>
                <a:latin typeface="+mn-ea"/>
                <a:cs typeface="Segoe UI" panose="020B0502040204020203" pitchFamily="34" charset="0"/>
              </a:rPr>
              <a:t>此处添加标题</a:t>
            </a:r>
          </a:p>
        </p:txBody>
      </p:sp>
      <p:sp>
        <p:nvSpPr>
          <p:cNvPr id="48" name="Rectangle 42"/>
          <p:cNvSpPr/>
          <p:nvPr/>
        </p:nvSpPr>
        <p:spPr bwMode="auto">
          <a:xfrm>
            <a:off x="6391768" y="3783416"/>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76" tIns="34288" rIns="68576" bIns="34288"/>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gn="ctr" defTabSz="513715">
              <a:lnSpc>
                <a:spcPct val="150000"/>
              </a:lnSpc>
              <a:spcAft>
                <a:spcPts val="340"/>
              </a:spcAft>
              <a:defRPr/>
            </a:pPr>
            <a:r>
              <a:rPr lang="zh-CN" altLang="en-US" sz="1865" dirty="0">
                <a:solidFill>
                  <a:schemeClr val="tx1">
                    <a:lumMod val="90000"/>
                    <a:lumOff val="10000"/>
                  </a:schemeClr>
                </a:solidFill>
                <a:cs typeface="+mn-ea"/>
                <a:sym typeface="+mn-lt"/>
              </a:rPr>
              <a:t>请在此粘贴或者输入您的文字内容请在此粘贴或者输入您的文字内容</a:t>
            </a:r>
          </a:p>
        </p:txBody>
      </p:sp>
      <p:sp>
        <p:nvSpPr>
          <p:cNvPr id="53" name="Rectangle 10"/>
          <p:cNvSpPr/>
          <p:nvPr/>
        </p:nvSpPr>
        <p:spPr bwMode="auto">
          <a:xfrm>
            <a:off x="9073208" y="1441193"/>
            <a:ext cx="2496000" cy="4320000"/>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prstClr val="white"/>
              </a:solidFill>
            </a:endParaRPr>
          </a:p>
        </p:txBody>
      </p:sp>
      <p:sp>
        <p:nvSpPr>
          <p:cNvPr id="54" name="同侧圆角矩形 53"/>
          <p:cNvSpPr/>
          <p:nvPr/>
        </p:nvSpPr>
        <p:spPr bwMode="auto">
          <a:xfrm>
            <a:off x="9144602" y="3073432"/>
            <a:ext cx="2352000" cy="525199"/>
          </a:xfrm>
          <a:prstGeom prst="round2SameRect">
            <a:avLst/>
          </a:prstGeom>
          <a:solidFill>
            <a:srgbClr val="7BBF7C"/>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5" name="Rectangle 16"/>
          <p:cNvSpPr/>
          <p:nvPr/>
        </p:nvSpPr>
        <p:spPr bwMode="auto">
          <a:xfrm>
            <a:off x="9320508" y="3107438"/>
            <a:ext cx="1872000" cy="438785"/>
          </a:xfrm>
          <a:prstGeom prst="rect">
            <a:avLst/>
          </a:prstGeom>
        </p:spPr>
        <p:txBody>
          <a:bodyPr lIns="91424" tIns="45713" rIns="91424" bIns="45713" anchor="b">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2135" b="1" kern="0" spc="-40" dirty="0">
                <a:solidFill>
                  <a:prstClr val="white">
                    <a:alpha val="99000"/>
                  </a:prstClr>
                </a:solidFill>
                <a:latin typeface="+mn-ea"/>
                <a:cs typeface="Segoe UI" panose="020B0502040204020203" pitchFamily="34" charset="0"/>
              </a:rPr>
              <a:t>此处添加标题</a:t>
            </a:r>
          </a:p>
        </p:txBody>
      </p:sp>
      <p:sp>
        <p:nvSpPr>
          <p:cNvPr id="57" name="Rectangle 42"/>
          <p:cNvSpPr/>
          <p:nvPr/>
        </p:nvSpPr>
        <p:spPr bwMode="auto">
          <a:xfrm>
            <a:off x="9176077" y="3780852"/>
            <a:ext cx="2295525" cy="20113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76" tIns="34288" rIns="68576" bIns="34288"/>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gn="ctr" defTabSz="513715">
              <a:lnSpc>
                <a:spcPct val="150000"/>
              </a:lnSpc>
              <a:spcAft>
                <a:spcPts val="340"/>
              </a:spcAft>
              <a:defRPr/>
            </a:pPr>
            <a:r>
              <a:rPr lang="zh-CN" altLang="en-US" sz="1865" dirty="0">
                <a:solidFill>
                  <a:schemeClr val="tx1">
                    <a:lumMod val="90000"/>
                    <a:lumOff val="10000"/>
                  </a:schemeClr>
                </a:solidFill>
                <a:cs typeface="+mn-ea"/>
                <a:sym typeface="+mn-lt"/>
              </a:rPr>
              <a:t>请在此粘贴或者输入您的文字内容请在此粘贴或者输入您的文字内容</a:t>
            </a:r>
          </a:p>
        </p:txBody>
      </p:sp>
      <p:sp>
        <p:nvSpPr>
          <p:cNvPr id="59" name="MH_Other_10"/>
          <p:cNvSpPr/>
          <p:nvPr>
            <p:custDataLst>
              <p:tags r:id="rId1"/>
            </p:custDataLst>
          </p:nvPr>
        </p:nvSpPr>
        <p:spPr>
          <a:xfrm>
            <a:off x="1346179" y="1574992"/>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68" name="MH_Other_10"/>
          <p:cNvSpPr/>
          <p:nvPr>
            <p:custDataLst>
              <p:tags r:id="rId2"/>
            </p:custDataLst>
          </p:nvPr>
        </p:nvSpPr>
        <p:spPr>
          <a:xfrm>
            <a:off x="4202976" y="1574992"/>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69" name="MH_Other_10"/>
          <p:cNvSpPr/>
          <p:nvPr>
            <p:custDataLst>
              <p:tags r:id="rId3"/>
            </p:custDataLst>
          </p:nvPr>
        </p:nvSpPr>
        <p:spPr>
          <a:xfrm>
            <a:off x="6987286" y="1575332"/>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sp>
        <p:nvSpPr>
          <p:cNvPr id="70" name="MH_Other_10"/>
          <p:cNvSpPr/>
          <p:nvPr>
            <p:custDataLst>
              <p:tags r:id="rId4"/>
            </p:custDataLst>
          </p:nvPr>
        </p:nvSpPr>
        <p:spPr>
          <a:xfrm>
            <a:off x="9771595" y="1575332"/>
            <a:ext cx="1248000" cy="1248000"/>
          </a:xfrm>
          <a:prstGeom prst="donut">
            <a:avLst>
              <a:gd name="adj" fmla="val 9894"/>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dirty="0">
              <a:solidFill>
                <a:prstClr val="white"/>
              </a:solidFill>
            </a:endParaRPr>
          </a:p>
        </p:txBody>
      </p:sp>
      <p:grpSp>
        <p:nvGrpSpPr>
          <p:cNvPr id="4" name="组合 3"/>
          <p:cNvGrpSpPr/>
          <p:nvPr/>
        </p:nvGrpSpPr>
        <p:grpSpPr>
          <a:xfrm>
            <a:off x="1490179" y="1755387"/>
            <a:ext cx="960000" cy="960000"/>
            <a:chOff x="1117184" y="1316540"/>
            <a:chExt cx="720000" cy="720000"/>
          </a:xfrm>
        </p:grpSpPr>
        <p:sp>
          <p:nvSpPr>
            <p:cNvPr id="71" name="MH_Title_1"/>
            <p:cNvSpPr/>
            <p:nvPr>
              <p:custDataLst>
                <p:tags r:id="rId8"/>
              </p:custDataLst>
            </p:nvPr>
          </p:nvSpPr>
          <p:spPr>
            <a:xfrm>
              <a:off x="1117184" y="1316540"/>
              <a:ext cx="720000" cy="720000"/>
            </a:xfrm>
            <a:prstGeom prst="ellipse">
              <a:avLst/>
            </a:prstGeom>
            <a:solidFill>
              <a:srgbClr val="CF0069"/>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200" dirty="0">
                <a:latin typeface="Impact" panose="020B0806030902050204" pitchFamily="34" charset="0"/>
              </a:endParaRPr>
            </a:p>
          </p:txBody>
        </p:sp>
        <p:sp>
          <p:nvSpPr>
            <p:cNvPr id="80" name="KSO_Shape"/>
            <p:cNvSpPr/>
            <p:nvPr/>
          </p:nvSpPr>
          <p:spPr bwMode="auto">
            <a:xfrm>
              <a:off x="1246585" y="1483861"/>
              <a:ext cx="461198" cy="385869"/>
            </a:xfrm>
            <a:custGeom>
              <a:avLst/>
              <a:gdLst>
                <a:gd name="T0" fmla="*/ 259606 w 2301875"/>
                <a:gd name="T1" fmla="*/ 991831 h 1924050"/>
                <a:gd name="T2" fmla="*/ 363395 w 2301875"/>
                <a:gd name="T3" fmla="*/ 1088396 h 1924050"/>
                <a:gd name="T4" fmla="*/ 373906 w 2301875"/>
                <a:gd name="T5" fmla="*/ 1217851 h 1924050"/>
                <a:gd name="T6" fmla="*/ 363658 w 2301875"/>
                <a:gd name="T7" fmla="*/ 1442819 h 1924050"/>
                <a:gd name="T8" fmla="*/ 588842 w 2301875"/>
                <a:gd name="T9" fmla="*/ 1484918 h 1924050"/>
                <a:gd name="T10" fmla="*/ 0 w 2301875"/>
                <a:gd name="T11" fmla="*/ 1127338 h 1924050"/>
                <a:gd name="T12" fmla="*/ 34684 w 2301875"/>
                <a:gd name="T13" fmla="*/ 1006829 h 1924050"/>
                <a:gd name="T14" fmla="*/ 1779087 w 2301875"/>
                <a:gd name="T15" fmla="*/ 956047 h 1924050"/>
                <a:gd name="T16" fmla="*/ 1870302 w 2301875"/>
                <a:gd name="T17" fmla="*/ 1005757 h 1924050"/>
                <a:gd name="T18" fmla="*/ 1905000 w 2301875"/>
                <a:gd name="T19" fmla="*/ 1126216 h 1924050"/>
                <a:gd name="T20" fmla="*/ 1316177 w 2301875"/>
                <a:gd name="T21" fmla="*/ 1483912 h 1924050"/>
                <a:gd name="T22" fmla="*/ 1541455 w 2301875"/>
                <a:gd name="T23" fmla="*/ 1441567 h 1924050"/>
                <a:gd name="T24" fmla="*/ 1531202 w 2301875"/>
                <a:gd name="T25" fmla="*/ 1216429 h 1924050"/>
                <a:gd name="T26" fmla="*/ 1541455 w 2301875"/>
                <a:gd name="T27" fmla="*/ 1087027 h 1924050"/>
                <a:gd name="T28" fmla="*/ 1645025 w 2301875"/>
                <a:gd name="T29" fmla="*/ 990765 h 1924050"/>
                <a:gd name="T30" fmla="*/ 952237 w 2301875"/>
                <a:gd name="T31" fmla="*/ 799555 h 1924050"/>
                <a:gd name="T32" fmla="*/ 1296630 w 2301875"/>
                <a:gd name="T33" fmla="*/ 1376794 h 1924050"/>
                <a:gd name="T34" fmla="*/ 1192524 w 2301875"/>
                <a:gd name="T35" fmla="*/ 1453355 h 1924050"/>
                <a:gd name="T36" fmla="*/ 952237 w 2301875"/>
                <a:gd name="T37" fmla="*/ 1593850 h 1924050"/>
                <a:gd name="T38" fmla="*/ 712476 w 2301875"/>
                <a:gd name="T39" fmla="*/ 1453355 h 1924050"/>
                <a:gd name="T40" fmla="*/ 608370 w 2301875"/>
                <a:gd name="T41" fmla="*/ 1376794 h 1924050"/>
                <a:gd name="T42" fmla="*/ 166316 w 2301875"/>
                <a:gd name="T43" fmla="*/ 478681 h 1924050"/>
                <a:gd name="T44" fmla="*/ 263684 w 2301875"/>
                <a:gd name="T45" fmla="*/ 507331 h 1924050"/>
                <a:gd name="T46" fmla="*/ 328157 w 2301875"/>
                <a:gd name="T47" fmla="*/ 612732 h 1924050"/>
                <a:gd name="T48" fmla="*/ 345262 w 2301875"/>
                <a:gd name="T49" fmla="*/ 794094 h 1924050"/>
                <a:gd name="T50" fmla="*/ 277368 w 2301875"/>
                <a:gd name="T51" fmla="*/ 873209 h 1924050"/>
                <a:gd name="T52" fmla="*/ 151316 w 2301875"/>
                <a:gd name="T53" fmla="*/ 883986 h 1924050"/>
                <a:gd name="T54" fmla="*/ 54473 w 2301875"/>
                <a:gd name="T55" fmla="*/ 812493 h 1924050"/>
                <a:gd name="T56" fmla="*/ 263 w 2301875"/>
                <a:gd name="T57" fmla="*/ 680019 h 1924050"/>
                <a:gd name="T58" fmla="*/ 36316 w 2301875"/>
                <a:gd name="T59" fmla="*/ 545180 h 1924050"/>
                <a:gd name="T60" fmla="*/ 119737 w 2301875"/>
                <a:gd name="T61" fmla="*/ 485514 h 1924050"/>
                <a:gd name="T62" fmla="*/ 1779115 w 2301875"/>
                <a:gd name="T63" fmla="*/ 482627 h 1924050"/>
                <a:gd name="T64" fmla="*/ 1863390 w 2301875"/>
                <a:gd name="T65" fmla="*/ 536018 h 1924050"/>
                <a:gd name="T66" fmla="*/ 1905000 w 2301875"/>
                <a:gd name="T67" fmla="*/ 668575 h 1924050"/>
                <a:gd name="T68" fmla="*/ 1856016 w 2301875"/>
                <a:gd name="T69" fmla="*/ 804553 h 1924050"/>
                <a:gd name="T70" fmla="*/ 1759890 w 2301875"/>
                <a:gd name="T71" fmla="*/ 880564 h 1924050"/>
                <a:gd name="T72" fmla="*/ 1635059 w 2301875"/>
                <a:gd name="T73" fmla="*/ 875303 h 1924050"/>
                <a:gd name="T74" fmla="*/ 1560529 w 2301875"/>
                <a:gd name="T75" fmla="*/ 797188 h 1924050"/>
                <a:gd name="T76" fmla="*/ 1573433 w 2301875"/>
                <a:gd name="T77" fmla="*/ 623337 h 1924050"/>
                <a:gd name="T78" fmla="*/ 1636375 w 2301875"/>
                <a:gd name="T79" fmla="*/ 509454 h 1924050"/>
                <a:gd name="T80" fmla="*/ 830317 w 2301875"/>
                <a:gd name="T81" fmla="*/ 406353 h 1924050"/>
                <a:gd name="T82" fmla="*/ 922020 w 2301875"/>
                <a:gd name="T83" fmla="*/ 522867 h 1924050"/>
                <a:gd name="T84" fmla="*/ 921232 w 2301875"/>
                <a:gd name="T85" fmla="*/ 461848 h 1924050"/>
                <a:gd name="T86" fmla="*/ 944091 w 2301875"/>
                <a:gd name="T87" fmla="*/ 436599 h 1924050"/>
                <a:gd name="T88" fmla="*/ 997694 w 2301875"/>
                <a:gd name="T89" fmla="*/ 454747 h 1924050"/>
                <a:gd name="T90" fmla="*/ 986658 w 2301875"/>
                <a:gd name="T91" fmla="*/ 501037 h 1924050"/>
                <a:gd name="T92" fmla="*/ 1055239 w 2301875"/>
                <a:gd name="T93" fmla="*/ 469476 h 1924050"/>
                <a:gd name="T94" fmla="*/ 1194763 w 2301875"/>
                <a:gd name="T95" fmla="*/ 458430 h 1924050"/>
                <a:gd name="T96" fmla="*/ 669247 w 2301875"/>
                <a:gd name="T97" fmla="*/ 500774 h 1924050"/>
                <a:gd name="T98" fmla="*/ 776189 w 2301875"/>
                <a:gd name="T99" fmla="*/ 423712 h 1924050"/>
                <a:gd name="T100" fmla="*/ 1013359 w 2301875"/>
                <a:gd name="T101" fmla="*/ 13659 h 1924050"/>
                <a:gd name="T102" fmla="*/ 1091793 w 2301875"/>
                <a:gd name="T103" fmla="*/ 105070 h 1924050"/>
                <a:gd name="T104" fmla="*/ 1109106 w 2301875"/>
                <a:gd name="T105" fmla="*/ 189913 h 1924050"/>
                <a:gd name="T106" fmla="*/ 1087072 w 2301875"/>
                <a:gd name="T107" fmla="*/ 268453 h 1924050"/>
                <a:gd name="T108" fmla="*/ 1014671 w 2301875"/>
                <a:gd name="T109" fmla="*/ 381929 h 1924050"/>
                <a:gd name="T110" fmla="*/ 937812 w 2301875"/>
                <a:gd name="T111" fmla="*/ 408459 h 1924050"/>
                <a:gd name="T112" fmla="*/ 863575 w 2301875"/>
                <a:gd name="T113" fmla="*/ 352772 h 1924050"/>
                <a:gd name="T114" fmla="*/ 804290 w 2301875"/>
                <a:gd name="T115" fmla="*/ 246914 h 1924050"/>
                <a:gd name="T116" fmla="*/ 802979 w 2301875"/>
                <a:gd name="T117" fmla="*/ 161282 h 1924050"/>
                <a:gd name="T118" fmla="*/ 855443 w 2301875"/>
                <a:gd name="T119" fmla="*/ 38087 h 19240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01875" h="1924050">
                  <a:moveTo>
                    <a:pt x="143828" y="1155700"/>
                  </a:moveTo>
                  <a:lnTo>
                    <a:pt x="152400" y="1155700"/>
                  </a:lnTo>
                  <a:lnTo>
                    <a:pt x="160973" y="1155700"/>
                  </a:lnTo>
                  <a:lnTo>
                    <a:pt x="170815" y="1156336"/>
                  </a:lnTo>
                  <a:lnTo>
                    <a:pt x="180658" y="1157288"/>
                  </a:lnTo>
                  <a:lnTo>
                    <a:pt x="191453" y="1158877"/>
                  </a:lnTo>
                  <a:lnTo>
                    <a:pt x="202883" y="1160782"/>
                  </a:lnTo>
                  <a:lnTo>
                    <a:pt x="214313" y="1163006"/>
                  </a:lnTo>
                  <a:lnTo>
                    <a:pt x="226060" y="1165547"/>
                  </a:lnTo>
                  <a:lnTo>
                    <a:pt x="238125" y="1168723"/>
                  </a:lnTo>
                  <a:lnTo>
                    <a:pt x="250825" y="1172535"/>
                  </a:lnTo>
                  <a:lnTo>
                    <a:pt x="263208" y="1176664"/>
                  </a:lnTo>
                  <a:lnTo>
                    <a:pt x="275908" y="1181111"/>
                  </a:lnTo>
                  <a:lnTo>
                    <a:pt x="288608" y="1185875"/>
                  </a:lnTo>
                  <a:lnTo>
                    <a:pt x="301308" y="1191275"/>
                  </a:lnTo>
                  <a:lnTo>
                    <a:pt x="313690" y="1197310"/>
                  </a:lnTo>
                  <a:lnTo>
                    <a:pt x="326390" y="1203980"/>
                  </a:lnTo>
                  <a:lnTo>
                    <a:pt x="338455" y="1210650"/>
                  </a:lnTo>
                  <a:lnTo>
                    <a:pt x="350520" y="1217956"/>
                  </a:lnTo>
                  <a:lnTo>
                    <a:pt x="361950" y="1225897"/>
                  </a:lnTo>
                  <a:lnTo>
                    <a:pt x="373380" y="1234155"/>
                  </a:lnTo>
                  <a:lnTo>
                    <a:pt x="384175" y="1243049"/>
                  </a:lnTo>
                  <a:lnTo>
                    <a:pt x="394653" y="1252578"/>
                  </a:lnTo>
                  <a:lnTo>
                    <a:pt x="404495" y="1262424"/>
                  </a:lnTo>
                  <a:lnTo>
                    <a:pt x="413385" y="1272906"/>
                  </a:lnTo>
                  <a:lnTo>
                    <a:pt x="417830" y="1278306"/>
                  </a:lnTo>
                  <a:lnTo>
                    <a:pt x="421958" y="1284023"/>
                  </a:lnTo>
                  <a:lnTo>
                    <a:pt x="425768" y="1289423"/>
                  </a:lnTo>
                  <a:lnTo>
                    <a:pt x="429578" y="1295458"/>
                  </a:lnTo>
                  <a:lnTo>
                    <a:pt x="432753" y="1301175"/>
                  </a:lnTo>
                  <a:lnTo>
                    <a:pt x="436245" y="1307528"/>
                  </a:lnTo>
                  <a:lnTo>
                    <a:pt x="439102" y="1313881"/>
                  </a:lnTo>
                  <a:lnTo>
                    <a:pt x="441960" y="1320233"/>
                  </a:lnTo>
                  <a:lnTo>
                    <a:pt x="444818" y="1326268"/>
                  </a:lnTo>
                  <a:lnTo>
                    <a:pt x="447358" y="1332938"/>
                  </a:lnTo>
                  <a:lnTo>
                    <a:pt x="448945" y="1339926"/>
                  </a:lnTo>
                  <a:lnTo>
                    <a:pt x="451167" y="1346914"/>
                  </a:lnTo>
                  <a:lnTo>
                    <a:pt x="452755" y="1353902"/>
                  </a:lnTo>
                  <a:lnTo>
                    <a:pt x="454025" y="1360890"/>
                  </a:lnTo>
                  <a:lnTo>
                    <a:pt x="454978" y="1368513"/>
                  </a:lnTo>
                  <a:lnTo>
                    <a:pt x="455613" y="1375819"/>
                  </a:lnTo>
                  <a:lnTo>
                    <a:pt x="456565" y="1383442"/>
                  </a:lnTo>
                  <a:lnTo>
                    <a:pt x="456565" y="1391383"/>
                  </a:lnTo>
                  <a:lnTo>
                    <a:pt x="456248" y="1407264"/>
                  </a:lnTo>
                  <a:lnTo>
                    <a:pt x="455613" y="1423146"/>
                  </a:lnTo>
                  <a:lnTo>
                    <a:pt x="454660" y="1438392"/>
                  </a:lnTo>
                  <a:lnTo>
                    <a:pt x="453390" y="1454274"/>
                  </a:lnTo>
                  <a:lnTo>
                    <a:pt x="451803" y="1470155"/>
                  </a:lnTo>
                  <a:lnTo>
                    <a:pt x="449898" y="1485719"/>
                  </a:lnTo>
                  <a:lnTo>
                    <a:pt x="447675" y="1501283"/>
                  </a:lnTo>
                  <a:lnTo>
                    <a:pt x="445135" y="1516847"/>
                  </a:lnTo>
                  <a:lnTo>
                    <a:pt x="442595" y="1531776"/>
                  </a:lnTo>
                  <a:lnTo>
                    <a:pt x="439738" y="1546704"/>
                  </a:lnTo>
                  <a:lnTo>
                    <a:pt x="433705" y="1575609"/>
                  </a:lnTo>
                  <a:lnTo>
                    <a:pt x="427037" y="1603560"/>
                  </a:lnTo>
                  <a:lnTo>
                    <a:pt x="420370" y="1629288"/>
                  </a:lnTo>
                  <a:lnTo>
                    <a:pt x="413703" y="1653111"/>
                  </a:lnTo>
                  <a:lnTo>
                    <a:pt x="407035" y="1674710"/>
                  </a:lnTo>
                  <a:lnTo>
                    <a:pt x="401003" y="1693768"/>
                  </a:lnTo>
                  <a:lnTo>
                    <a:pt x="395605" y="1710284"/>
                  </a:lnTo>
                  <a:lnTo>
                    <a:pt x="387667" y="1733154"/>
                  </a:lnTo>
                  <a:lnTo>
                    <a:pt x="384175" y="1741412"/>
                  </a:lnTo>
                  <a:lnTo>
                    <a:pt x="412433" y="1741412"/>
                  </a:lnTo>
                  <a:lnTo>
                    <a:pt x="439420" y="1741730"/>
                  </a:lnTo>
                  <a:lnTo>
                    <a:pt x="464820" y="1742365"/>
                  </a:lnTo>
                  <a:lnTo>
                    <a:pt x="489268" y="1743636"/>
                  </a:lnTo>
                  <a:lnTo>
                    <a:pt x="512128" y="1745224"/>
                  </a:lnTo>
                  <a:lnTo>
                    <a:pt x="534353" y="1746494"/>
                  </a:lnTo>
                  <a:lnTo>
                    <a:pt x="554990" y="1748400"/>
                  </a:lnTo>
                  <a:lnTo>
                    <a:pt x="574040" y="1750624"/>
                  </a:lnTo>
                  <a:lnTo>
                    <a:pt x="592455" y="1753165"/>
                  </a:lnTo>
                  <a:lnTo>
                    <a:pt x="609918" y="1756023"/>
                  </a:lnTo>
                  <a:lnTo>
                    <a:pt x="626110" y="1759517"/>
                  </a:lnTo>
                  <a:lnTo>
                    <a:pt x="641033" y="1763011"/>
                  </a:lnTo>
                  <a:lnTo>
                    <a:pt x="655320" y="1767140"/>
                  </a:lnTo>
                  <a:lnTo>
                    <a:pt x="668338" y="1771270"/>
                  </a:lnTo>
                  <a:lnTo>
                    <a:pt x="680720" y="1776034"/>
                  </a:lnTo>
                  <a:lnTo>
                    <a:pt x="691833" y="1781116"/>
                  </a:lnTo>
                  <a:lnTo>
                    <a:pt x="701993" y="1786834"/>
                  </a:lnTo>
                  <a:lnTo>
                    <a:pt x="711518" y="1792551"/>
                  </a:lnTo>
                  <a:lnTo>
                    <a:pt x="720090" y="1799221"/>
                  </a:lnTo>
                  <a:lnTo>
                    <a:pt x="727710" y="1805891"/>
                  </a:lnTo>
                  <a:lnTo>
                    <a:pt x="734695" y="1813197"/>
                  </a:lnTo>
                  <a:lnTo>
                    <a:pt x="741045" y="1821138"/>
                  </a:lnTo>
                  <a:lnTo>
                    <a:pt x="746760" y="1829078"/>
                  </a:lnTo>
                  <a:lnTo>
                    <a:pt x="751523" y="1837655"/>
                  </a:lnTo>
                  <a:lnTo>
                    <a:pt x="755968" y="1846866"/>
                  </a:lnTo>
                  <a:lnTo>
                    <a:pt x="759143" y="1856077"/>
                  </a:lnTo>
                  <a:lnTo>
                    <a:pt x="762000" y="1866559"/>
                  </a:lnTo>
                  <a:lnTo>
                    <a:pt x="764223" y="1876723"/>
                  </a:lnTo>
                  <a:lnTo>
                    <a:pt x="766128" y="1887840"/>
                  </a:lnTo>
                  <a:lnTo>
                    <a:pt x="767398" y="1899275"/>
                  </a:lnTo>
                  <a:lnTo>
                    <a:pt x="768033" y="1911345"/>
                  </a:lnTo>
                  <a:lnTo>
                    <a:pt x="768350" y="1924050"/>
                  </a:lnTo>
                  <a:lnTo>
                    <a:pt x="0" y="1924050"/>
                  </a:lnTo>
                  <a:lnTo>
                    <a:pt x="0" y="1360890"/>
                  </a:lnTo>
                  <a:lnTo>
                    <a:pt x="318" y="1350408"/>
                  </a:lnTo>
                  <a:lnTo>
                    <a:pt x="635" y="1339609"/>
                  </a:lnTo>
                  <a:lnTo>
                    <a:pt x="1905" y="1329445"/>
                  </a:lnTo>
                  <a:lnTo>
                    <a:pt x="2858" y="1319280"/>
                  </a:lnTo>
                  <a:lnTo>
                    <a:pt x="4445" y="1309434"/>
                  </a:lnTo>
                  <a:lnTo>
                    <a:pt x="6350" y="1299587"/>
                  </a:lnTo>
                  <a:lnTo>
                    <a:pt x="8573" y="1289741"/>
                  </a:lnTo>
                  <a:lnTo>
                    <a:pt x="11113" y="1280529"/>
                  </a:lnTo>
                  <a:lnTo>
                    <a:pt x="13970" y="1271318"/>
                  </a:lnTo>
                  <a:lnTo>
                    <a:pt x="16828" y="1262424"/>
                  </a:lnTo>
                  <a:lnTo>
                    <a:pt x="20638" y="1254166"/>
                  </a:lnTo>
                  <a:lnTo>
                    <a:pt x="24448" y="1245590"/>
                  </a:lnTo>
                  <a:lnTo>
                    <a:pt x="28258" y="1237967"/>
                  </a:lnTo>
                  <a:lnTo>
                    <a:pt x="32385" y="1230026"/>
                  </a:lnTo>
                  <a:lnTo>
                    <a:pt x="37148" y="1222403"/>
                  </a:lnTo>
                  <a:lnTo>
                    <a:pt x="41910" y="1215415"/>
                  </a:lnTo>
                  <a:lnTo>
                    <a:pt x="47308" y="1208745"/>
                  </a:lnTo>
                  <a:lnTo>
                    <a:pt x="52388" y="1202074"/>
                  </a:lnTo>
                  <a:lnTo>
                    <a:pt x="58103" y="1196039"/>
                  </a:lnTo>
                  <a:lnTo>
                    <a:pt x="64135" y="1190322"/>
                  </a:lnTo>
                  <a:lnTo>
                    <a:pt x="70168" y="1185240"/>
                  </a:lnTo>
                  <a:lnTo>
                    <a:pt x="76835" y="1180158"/>
                  </a:lnTo>
                  <a:lnTo>
                    <a:pt x="83185" y="1175393"/>
                  </a:lnTo>
                  <a:lnTo>
                    <a:pt x="89853" y="1171582"/>
                  </a:lnTo>
                  <a:lnTo>
                    <a:pt x="96838" y="1167770"/>
                  </a:lnTo>
                  <a:lnTo>
                    <a:pt x="104458" y="1164912"/>
                  </a:lnTo>
                  <a:lnTo>
                    <a:pt x="111760" y="1161735"/>
                  </a:lnTo>
                  <a:lnTo>
                    <a:pt x="119380" y="1159512"/>
                  </a:lnTo>
                  <a:lnTo>
                    <a:pt x="127635" y="1157924"/>
                  </a:lnTo>
                  <a:lnTo>
                    <a:pt x="135255" y="1156653"/>
                  </a:lnTo>
                  <a:lnTo>
                    <a:pt x="143828" y="1155700"/>
                  </a:lnTo>
                  <a:close/>
                  <a:moveTo>
                    <a:pt x="2149730" y="1154113"/>
                  </a:moveTo>
                  <a:lnTo>
                    <a:pt x="2158306" y="1154431"/>
                  </a:lnTo>
                  <a:lnTo>
                    <a:pt x="2166564" y="1155066"/>
                  </a:lnTo>
                  <a:lnTo>
                    <a:pt x="2174505" y="1156653"/>
                  </a:lnTo>
                  <a:lnTo>
                    <a:pt x="2182763" y="1158558"/>
                  </a:lnTo>
                  <a:lnTo>
                    <a:pt x="2190069" y="1160781"/>
                  </a:lnTo>
                  <a:lnTo>
                    <a:pt x="2197692" y="1163321"/>
                  </a:lnTo>
                  <a:lnTo>
                    <a:pt x="2204680" y="1166496"/>
                  </a:lnTo>
                  <a:lnTo>
                    <a:pt x="2212303" y="1170306"/>
                  </a:lnTo>
                  <a:lnTo>
                    <a:pt x="2218656" y="1174433"/>
                  </a:lnTo>
                  <a:lnTo>
                    <a:pt x="2225326" y="1178878"/>
                  </a:lnTo>
                  <a:lnTo>
                    <a:pt x="2231679" y="1183958"/>
                  </a:lnTo>
                  <a:lnTo>
                    <a:pt x="2238031" y="1189038"/>
                  </a:lnTo>
                  <a:lnTo>
                    <a:pt x="2243749" y="1195071"/>
                  </a:lnTo>
                  <a:lnTo>
                    <a:pt x="2249466" y="1200786"/>
                  </a:lnTo>
                  <a:lnTo>
                    <a:pt x="2254866" y="1207136"/>
                  </a:lnTo>
                  <a:lnTo>
                    <a:pt x="2259948" y="1214121"/>
                  </a:lnTo>
                  <a:lnTo>
                    <a:pt x="2265030" y="1221106"/>
                  </a:lnTo>
                  <a:lnTo>
                    <a:pt x="2269477" y="1228408"/>
                  </a:lnTo>
                  <a:lnTo>
                    <a:pt x="2273606" y="1236346"/>
                  </a:lnTo>
                  <a:lnTo>
                    <a:pt x="2277735" y="1244283"/>
                  </a:lnTo>
                  <a:lnTo>
                    <a:pt x="2281547" y="1252856"/>
                  </a:lnTo>
                  <a:lnTo>
                    <a:pt x="2284723" y="1261428"/>
                  </a:lnTo>
                  <a:lnTo>
                    <a:pt x="2288217" y="1270318"/>
                  </a:lnTo>
                  <a:lnTo>
                    <a:pt x="2291076" y="1279526"/>
                  </a:lnTo>
                  <a:lnTo>
                    <a:pt x="2293299" y="1288733"/>
                  </a:lnTo>
                  <a:lnTo>
                    <a:pt x="2295523" y="1298258"/>
                  </a:lnTo>
                  <a:lnTo>
                    <a:pt x="2297428" y="1307783"/>
                  </a:lnTo>
                  <a:lnTo>
                    <a:pt x="2299334" y="1317626"/>
                  </a:lnTo>
                  <a:lnTo>
                    <a:pt x="2300287" y="1328103"/>
                  </a:lnTo>
                  <a:lnTo>
                    <a:pt x="2300922" y="1338263"/>
                  </a:lnTo>
                  <a:lnTo>
                    <a:pt x="2301875" y="1348741"/>
                  </a:lnTo>
                  <a:lnTo>
                    <a:pt x="2301875" y="1359536"/>
                  </a:lnTo>
                  <a:lnTo>
                    <a:pt x="2301875" y="1922463"/>
                  </a:lnTo>
                  <a:lnTo>
                    <a:pt x="1533525" y="1922463"/>
                  </a:lnTo>
                  <a:lnTo>
                    <a:pt x="1533843" y="1910081"/>
                  </a:lnTo>
                  <a:lnTo>
                    <a:pt x="1534160" y="1897698"/>
                  </a:lnTo>
                  <a:lnTo>
                    <a:pt x="1535748" y="1886268"/>
                  </a:lnTo>
                  <a:lnTo>
                    <a:pt x="1537019" y="1875473"/>
                  </a:lnTo>
                  <a:lnTo>
                    <a:pt x="1539560" y="1864678"/>
                  </a:lnTo>
                  <a:lnTo>
                    <a:pt x="1542736" y="1854518"/>
                  </a:lnTo>
                  <a:lnTo>
                    <a:pt x="1545913" y="1844993"/>
                  </a:lnTo>
                  <a:lnTo>
                    <a:pt x="1550042" y="1836103"/>
                  </a:lnTo>
                  <a:lnTo>
                    <a:pt x="1554806" y="1827531"/>
                  </a:lnTo>
                  <a:lnTo>
                    <a:pt x="1560524" y="1819276"/>
                  </a:lnTo>
                  <a:lnTo>
                    <a:pt x="1566559" y="1811973"/>
                  </a:lnTo>
                  <a:lnTo>
                    <a:pt x="1573547" y="1804671"/>
                  </a:lnTo>
                  <a:lnTo>
                    <a:pt x="1581487" y="1798003"/>
                  </a:lnTo>
                  <a:lnTo>
                    <a:pt x="1590381" y="1791336"/>
                  </a:lnTo>
                  <a:lnTo>
                    <a:pt x="1599592" y="1785303"/>
                  </a:lnTo>
                  <a:lnTo>
                    <a:pt x="1610074" y="1779906"/>
                  </a:lnTo>
                  <a:lnTo>
                    <a:pt x="1621191" y="1774508"/>
                  </a:lnTo>
                  <a:lnTo>
                    <a:pt x="1633261" y="1769746"/>
                  </a:lnTo>
                  <a:lnTo>
                    <a:pt x="1646602" y="1765301"/>
                  </a:lnTo>
                  <a:lnTo>
                    <a:pt x="1660578" y="1761491"/>
                  </a:lnTo>
                  <a:lnTo>
                    <a:pt x="1675824" y="1757998"/>
                  </a:lnTo>
                  <a:lnTo>
                    <a:pt x="1692023" y="1754823"/>
                  </a:lnTo>
                  <a:lnTo>
                    <a:pt x="1709493" y="1751648"/>
                  </a:lnTo>
                  <a:lnTo>
                    <a:pt x="1727598" y="1749108"/>
                  </a:lnTo>
                  <a:lnTo>
                    <a:pt x="1746973" y="1746886"/>
                  </a:lnTo>
                  <a:lnTo>
                    <a:pt x="1767619" y="1745298"/>
                  </a:lnTo>
                  <a:lnTo>
                    <a:pt x="1789853" y="1743393"/>
                  </a:lnTo>
                  <a:lnTo>
                    <a:pt x="1812723" y="1742123"/>
                  </a:lnTo>
                  <a:lnTo>
                    <a:pt x="1836863" y="1741171"/>
                  </a:lnTo>
                  <a:lnTo>
                    <a:pt x="1862591" y="1740218"/>
                  </a:lnTo>
                  <a:lnTo>
                    <a:pt x="1889272" y="1739901"/>
                  </a:lnTo>
                  <a:lnTo>
                    <a:pt x="1917859" y="1739901"/>
                  </a:lnTo>
                  <a:lnTo>
                    <a:pt x="1914365" y="1731963"/>
                  </a:lnTo>
                  <a:lnTo>
                    <a:pt x="1906424" y="1708786"/>
                  </a:lnTo>
                  <a:lnTo>
                    <a:pt x="1900707" y="1692276"/>
                  </a:lnTo>
                  <a:lnTo>
                    <a:pt x="1894989" y="1673226"/>
                  </a:lnTo>
                  <a:lnTo>
                    <a:pt x="1888319" y="1651636"/>
                  </a:lnTo>
                  <a:lnTo>
                    <a:pt x="1881649" y="1627506"/>
                  </a:lnTo>
                  <a:lnTo>
                    <a:pt x="1874661" y="1601788"/>
                  </a:lnTo>
                  <a:lnTo>
                    <a:pt x="1868308" y="1574166"/>
                  </a:lnTo>
                  <a:lnTo>
                    <a:pt x="1861956" y="1545273"/>
                  </a:lnTo>
                  <a:lnTo>
                    <a:pt x="1859097" y="1530033"/>
                  </a:lnTo>
                  <a:lnTo>
                    <a:pt x="1856556" y="1515111"/>
                  </a:lnTo>
                  <a:lnTo>
                    <a:pt x="1854333" y="1499871"/>
                  </a:lnTo>
                  <a:lnTo>
                    <a:pt x="1852109" y="1484313"/>
                  </a:lnTo>
                  <a:lnTo>
                    <a:pt x="1850203" y="1468438"/>
                  </a:lnTo>
                  <a:lnTo>
                    <a:pt x="1848298" y="1453198"/>
                  </a:lnTo>
                  <a:lnTo>
                    <a:pt x="1847027" y="1437323"/>
                  </a:lnTo>
                  <a:lnTo>
                    <a:pt x="1846392" y="1421448"/>
                  </a:lnTo>
                  <a:lnTo>
                    <a:pt x="1845439" y="1405573"/>
                  </a:lnTo>
                  <a:lnTo>
                    <a:pt x="1845439" y="1390016"/>
                  </a:lnTo>
                  <a:lnTo>
                    <a:pt x="1845439" y="1382396"/>
                  </a:lnTo>
                  <a:lnTo>
                    <a:pt x="1845757" y="1374458"/>
                  </a:lnTo>
                  <a:lnTo>
                    <a:pt x="1846709" y="1367156"/>
                  </a:lnTo>
                  <a:lnTo>
                    <a:pt x="1847662" y="1359853"/>
                  </a:lnTo>
                  <a:lnTo>
                    <a:pt x="1849251" y="1352551"/>
                  </a:lnTo>
                  <a:lnTo>
                    <a:pt x="1850521" y="1345566"/>
                  </a:lnTo>
                  <a:lnTo>
                    <a:pt x="1852427" y="1338263"/>
                  </a:lnTo>
                  <a:lnTo>
                    <a:pt x="1854650" y="1331913"/>
                  </a:lnTo>
                  <a:lnTo>
                    <a:pt x="1856874" y="1325246"/>
                  </a:lnTo>
                  <a:lnTo>
                    <a:pt x="1859732" y="1318578"/>
                  </a:lnTo>
                  <a:lnTo>
                    <a:pt x="1862591" y="1312228"/>
                  </a:lnTo>
                  <a:lnTo>
                    <a:pt x="1865767" y="1305878"/>
                  </a:lnTo>
                  <a:lnTo>
                    <a:pt x="1869261" y="1300163"/>
                  </a:lnTo>
                  <a:lnTo>
                    <a:pt x="1872438" y="1294131"/>
                  </a:lnTo>
                  <a:lnTo>
                    <a:pt x="1876249" y="1288416"/>
                  </a:lnTo>
                  <a:lnTo>
                    <a:pt x="1880061" y="1282383"/>
                  </a:lnTo>
                  <a:lnTo>
                    <a:pt x="1884190" y="1276986"/>
                  </a:lnTo>
                  <a:lnTo>
                    <a:pt x="1888637" y="1271588"/>
                  </a:lnTo>
                  <a:lnTo>
                    <a:pt x="1897531" y="1261111"/>
                  </a:lnTo>
                  <a:lnTo>
                    <a:pt x="1907377" y="1251268"/>
                  </a:lnTo>
                  <a:lnTo>
                    <a:pt x="1917859" y="1241743"/>
                  </a:lnTo>
                  <a:lnTo>
                    <a:pt x="1928341" y="1232853"/>
                  </a:lnTo>
                  <a:lnTo>
                    <a:pt x="1939458" y="1224598"/>
                  </a:lnTo>
                  <a:lnTo>
                    <a:pt x="1951210" y="1216661"/>
                  </a:lnTo>
                  <a:lnTo>
                    <a:pt x="1963280" y="1209358"/>
                  </a:lnTo>
                  <a:lnTo>
                    <a:pt x="1975668" y="1202373"/>
                  </a:lnTo>
                  <a:lnTo>
                    <a:pt x="1987738" y="1196023"/>
                  </a:lnTo>
                  <a:lnTo>
                    <a:pt x="2000761" y="1190308"/>
                  </a:lnTo>
                  <a:lnTo>
                    <a:pt x="2013466" y="1184593"/>
                  </a:lnTo>
                  <a:lnTo>
                    <a:pt x="2026171" y="1179831"/>
                  </a:lnTo>
                  <a:lnTo>
                    <a:pt x="2038876" y="1175068"/>
                  </a:lnTo>
                  <a:lnTo>
                    <a:pt x="2051264" y="1170941"/>
                  </a:lnTo>
                  <a:lnTo>
                    <a:pt x="2063969" y="1167766"/>
                  </a:lnTo>
                  <a:lnTo>
                    <a:pt x="2076039" y="1164273"/>
                  </a:lnTo>
                  <a:lnTo>
                    <a:pt x="2087792" y="1161733"/>
                  </a:lnTo>
                  <a:lnTo>
                    <a:pt x="2099226" y="1159193"/>
                  </a:lnTo>
                  <a:lnTo>
                    <a:pt x="2110344" y="1157288"/>
                  </a:lnTo>
                  <a:lnTo>
                    <a:pt x="2121143" y="1156018"/>
                  </a:lnTo>
                  <a:lnTo>
                    <a:pt x="2131307" y="1155066"/>
                  </a:lnTo>
                  <a:lnTo>
                    <a:pt x="2140836" y="1154431"/>
                  </a:lnTo>
                  <a:lnTo>
                    <a:pt x="2149730" y="1154113"/>
                  </a:lnTo>
                  <a:close/>
                  <a:moveTo>
                    <a:pt x="692229" y="965200"/>
                  </a:moveTo>
                  <a:lnTo>
                    <a:pt x="1150620" y="965200"/>
                  </a:lnTo>
                  <a:lnTo>
                    <a:pt x="1609646" y="965200"/>
                  </a:lnTo>
                  <a:lnTo>
                    <a:pt x="1762125" y="1627407"/>
                  </a:lnTo>
                  <a:lnTo>
                    <a:pt x="1757995" y="1627089"/>
                  </a:lnTo>
                  <a:lnTo>
                    <a:pt x="1745606" y="1627407"/>
                  </a:lnTo>
                  <a:lnTo>
                    <a:pt x="1727817" y="1627725"/>
                  </a:lnTo>
                  <a:lnTo>
                    <a:pt x="1716381" y="1628677"/>
                  </a:lnTo>
                  <a:lnTo>
                    <a:pt x="1703675" y="1629630"/>
                  </a:lnTo>
                  <a:lnTo>
                    <a:pt x="1690015" y="1631218"/>
                  </a:lnTo>
                  <a:lnTo>
                    <a:pt x="1675403" y="1633441"/>
                  </a:lnTo>
                  <a:lnTo>
                    <a:pt x="1660155" y="1635982"/>
                  </a:lnTo>
                  <a:lnTo>
                    <a:pt x="1643954" y="1638841"/>
                  </a:lnTo>
                  <a:lnTo>
                    <a:pt x="1627435" y="1642652"/>
                  </a:lnTo>
                  <a:lnTo>
                    <a:pt x="1610281" y="1647416"/>
                  </a:lnTo>
                  <a:lnTo>
                    <a:pt x="1593127" y="1652498"/>
                  </a:lnTo>
                  <a:lnTo>
                    <a:pt x="1575656" y="1658850"/>
                  </a:lnTo>
                  <a:lnTo>
                    <a:pt x="1566761" y="1662026"/>
                  </a:lnTo>
                  <a:lnTo>
                    <a:pt x="1557866" y="1665837"/>
                  </a:lnTo>
                  <a:lnTo>
                    <a:pt x="1549607" y="1669331"/>
                  </a:lnTo>
                  <a:lnTo>
                    <a:pt x="1540713" y="1673777"/>
                  </a:lnTo>
                  <a:lnTo>
                    <a:pt x="1532135" y="1678224"/>
                  </a:lnTo>
                  <a:lnTo>
                    <a:pt x="1523558" y="1682670"/>
                  </a:lnTo>
                  <a:lnTo>
                    <a:pt x="1515299" y="1688070"/>
                  </a:lnTo>
                  <a:lnTo>
                    <a:pt x="1507040" y="1693151"/>
                  </a:lnTo>
                  <a:lnTo>
                    <a:pt x="1499098" y="1698551"/>
                  </a:lnTo>
                  <a:lnTo>
                    <a:pt x="1490839" y="1704585"/>
                  </a:lnTo>
                  <a:lnTo>
                    <a:pt x="1483215" y="1710302"/>
                  </a:lnTo>
                  <a:lnTo>
                    <a:pt x="1475591" y="1716972"/>
                  </a:lnTo>
                  <a:lnTo>
                    <a:pt x="1467967" y="1723641"/>
                  </a:lnTo>
                  <a:lnTo>
                    <a:pt x="1460978" y="1730629"/>
                  </a:lnTo>
                  <a:lnTo>
                    <a:pt x="1453990" y="1737934"/>
                  </a:lnTo>
                  <a:lnTo>
                    <a:pt x="1447319" y="1745874"/>
                  </a:lnTo>
                  <a:lnTo>
                    <a:pt x="1440966" y="1754449"/>
                  </a:lnTo>
                  <a:lnTo>
                    <a:pt x="1434930" y="1762707"/>
                  </a:lnTo>
                  <a:lnTo>
                    <a:pt x="1428894" y="1771600"/>
                  </a:lnTo>
                  <a:lnTo>
                    <a:pt x="1423494" y="1780810"/>
                  </a:lnTo>
                  <a:lnTo>
                    <a:pt x="1418094" y="1790338"/>
                  </a:lnTo>
                  <a:lnTo>
                    <a:pt x="1413329" y="1800502"/>
                  </a:lnTo>
                  <a:lnTo>
                    <a:pt x="1408881" y="1810665"/>
                  </a:lnTo>
                  <a:lnTo>
                    <a:pt x="1405387" y="1821781"/>
                  </a:lnTo>
                  <a:lnTo>
                    <a:pt x="1401575" y="1832898"/>
                  </a:lnTo>
                  <a:lnTo>
                    <a:pt x="1398398" y="1844649"/>
                  </a:lnTo>
                  <a:lnTo>
                    <a:pt x="1395539" y="1856718"/>
                  </a:lnTo>
                  <a:lnTo>
                    <a:pt x="1392998" y="1869422"/>
                  </a:lnTo>
                  <a:lnTo>
                    <a:pt x="1391727" y="1882444"/>
                  </a:lnTo>
                  <a:lnTo>
                    <a:pt x="1390139" y="1895466"/>
                  </a:lnTo>
                  <a:lnTo>
                    <a:pt x="1389504" y="1909758"/>
                  </a:lnTo>
                  <a:lnTo>
                    <a:pt x="1389186" y="1924050"/>
                  </a:lnTo>
                  <a:lnTo>
                    <a:pt x="1150620" y="1924050"/>
                  </a:lnTo>
                  <a:lnTo>
                    <a:pt x="912689" y="1924050"/>
                  </a:lnTo>
                  <a:lnTo>
                    <a:pt x="912371" y="1909758"/>
                  </a:lnTo>
                  <a:lnTo>
                    <a:pt x="911736" y="1895466"/>
                  </a:lnTo>
                  <a:lnTo>
                    <a:pt x="910147" y="1882444"/>
                  </a:lnTo>
                  <a:lnTo>
                    <a:pt x="908877" y="1869422"/>
                  </a:lnTo>
                  <a:lnTo>
                    <a:pt x="906018" y="1856718"/>
                  </a:lnTo>
                  <a:lnTo>
                    <a:pt x="903476" y="1844649"/>
                  </a:lnTo>
                  <a:lnTo>
                    <a:pt x="900300" y="1832898"/>
                  </a:lnTo>
                  <a:lnTo>
                    <a:pt x="896488" y="1821781"/>
                  </a:lnTo>
                  <a:lnTo>
                    <a:pt x="892993" y="1810665"/>
                  </a:lnTo>
                  <a:lnTo>
                    <a:pt x="888546" y="1800502"/>
                  </a:lnTo>
                  <a:lnTo>
                    <a:pt x="883781" y="1790338"/>
                  </a:lnTo>
                  <a:lnTo>
                    <a:pt x="878381" y="1780810"/>
                  </a:lnTo>
                  <a:lnTo>
                    <a:pt x="872981" y="1771600"/>
                  </a:lnTo>
                  <a:lnTo>
                    <a:pt x="866945" y="1762707"/>
                  </a:lnTo>
                  <a:lnTo>
                    <a:pt x="860909" y="1754449"/>
                  </a:lnTo>
                  <a:lnTo>
                    <a:pt x="854556" y="1745874"/>
                  </a:lnTo>
                  <a:lnTo>
                    <a:pt x="847885" y="1737934"/>
                  </a:lnTo>
                  <a:lnTo>
                    <a:pt x="840896" y="1730629"/>
                  </a:lnTo>
                  <a:lnTo>
                    <a:pt x="833908" y="1723641"/>
                  </a:lnTo>
                  <a:lnTo>
                    <a:pt x="825966" y="1716972"/>
                  </a:lnTo>
                  <a:lnTo>
                    <a:pt x="818660" y="1710302"/>
                  </a:lnTo>
                  <a:lnTo>
                    <a:pt x="811036" y="1704585"/>
                  </a:lnTo>
                  <a:lnTo>
                    <a:pt x="802777" y="1698551"/>
                  </a:lnTo>
                  <a:lnTo>
                    <a:pt x="794835" y="1693151"/>
                  </a:lnTo>
                  <a:lnTo>
                    <a:pt x="786576" y="1688070"/>
                  </a:lnTo>
                  <a:lnTo>
                    <a:pt x="777999" y="1682670"/>
                  </a:lnTo>
                  <a:lnTo>
                    <a:pt x="769740" y="1678224"/>
                  </a:lnTo>
                  <a:lnTo>
                    <a:pt x="761163" y="1673777"/>
                  </a:lnTo>
                  <a:lnTo>
                    <a:pt x="752268" y="1669331"/>
                  </a:lnTo>
                  <a:lnTo>
                    <a:pt x="743691" y="1665837"/>
                  </a:lnTo>
                  <a:lnTo>
                    <a:pt x="735114" y="1662026"/>
                  </a:lnTo>
                  <a:lnTo>
                    <a:pt x="726537" y="1658850"/>
                  </a:lnTo>
                  <a:lnTo>
                    <a:pt x="708748" y="1652498"/>
                  </a:lnTo>
                  <a:lnTo>
                    <a:pt x="691594" y="1647416"/>
                  </a:lnTo>
                  <a:lnTo>
                    <a:pt x="674440" y="1642652"/>
                  </a:lnTo>
                  <a:lnTo>
                    <a:pt x="657921" y="1638841"/>
                  </a:lnTo>
                  <a:lnTo>
                    <a:pt x="641721" y="1635982"/>
                  </a:lnTo>
                  <a:lnTo>
                    <a:pt x="626473" y="1633441"/>
                  </a:lnTo>
                  <a:lnTo>
                    <a:pt x="611860" y="1631218"/>
                  </a:lnTo>
                  <a:lnTo>
                    <a:pt x="598200" y="1629630"/>
                  </a:lnTo>
                  <a:lnTo>
                    <a:pt x="585494" y="1628677"/>
                  </a:lnTo>
                  <a:lnTo>
                    <a:pt x="574058" y="1627725"/>
                  </a:lnTo>
                  <a:lnTo>
                    <a:pt x="555951" y="1627407"/>
                  </a:lnTo>
                  <a:lnTo>
                    <a:pt x="543880" y="1627089"/>
                  </a:lnTo>
                  <a:lnTo>
                    <a:pt x="539750" y="1627407"/>
                  </a:lnTo>
                  <a:lnTo>
                    <a:pt x="692229" y="965200"/>
                  </a:lnTo>
                  <a:close/>
                  <a:moveTo>
                    <a:pt x="200965" y="577850"/>
                  </a:moveTo>
                  <a:lnTo>
                    <a:pt x="209868" y="577850"/>
                  </a:lnTo>
                  <a:lnTo>
                    <a:pt x="218454" y="577850"/>
                  </a:lnTo>
                  <a:lnTo>
                    <a:pt x="227357" y="578802"/>
                  </a:lnTo>
                  <a:lnTo>
                    <a:pt x="235943" y="579436"/>
                  </a:lnTo>
                  <a:lnTo>
                    <a:pt x="244210" y="580705"/>
                  </a:lnTo>
                  <a:lnTo>
                    <a:pt x="251842" y="581975"/>
                  </a:lnTo>
                  <a:lnTo>
                    <a:pt x="259473" y="583878"/>
                  </a:lnTo>
                  <a:lnTo>
                    <a:pt x="267423" y="586099"/>
                  </a:lnTo>
                  <a:lnTo>
                    <a:pt x="274418" y="588321"/>
                  </a:lnTo>
                  <a:lnTo>
                    <a:pt x="281414" y="590859"/>
                  </a:lnTo>
                  <a:lnTo>
                    <a:pt x="288410" y="593715"/>
                  </a:lnTo>
                  <a:lnTo>
                    <a:pt x="294769" y="597205"/>
                  </a:lnTo>
                  <a:lnTo>
                    <a:pt x="300811" y="600378"/>
                  </a:lnTo>
                  <a:lnTo>
                    <a:pt x="307170" y="604185"/>
                  </a:lnTo>
                  <a:lnTo>
                    <a:pt x="313212" y="608310"/>
                  </a:lnTo>
                  <a:lnTo>
                    <a:pt x="318618" y="612435"/>
                  </a:lnTo>
                  <a:lnTo>
                    <a:pt x="324341" y="616560"/>
                  </a:lnTo>
                  <a:lnTo>
                    <a:pt x="329747" y="621637"/>
                  </a:lnTo>
                  <a:lnTo>
                    <a:pt x="334517" y="626396"/>
                  </a:lnTo>
                  <a:lnTo>
                    <a:pt x="339605" y="631156"/>
                  </a:lnTo>
                  <a:lnTo>
                    <a:pt x="344056" y="636233"/>
                  </a:lnTo>
                  <a:lnTo>
                    <a:pt x="348826" y="641627"/>
                  </a:lnTo>
                  <a:lnTo>
                    <a:pt x="352960" y="647338"/>
                  </a:lnTo>
                  <a:lnTo>
                    <a:pt x="357412" y="653049"/>
                  </a:lnTo>
                  <a:lnTo>
                    <a:pt x="361227" y="659078"/>
                  </a:lnTo>
                  <a:lnTo>
                    <a:pt x="365361" y="665107"/>
                  </a:lnTo>
                  <a:lnTo>
                    <a:pt x="368859" y="671135"/>
                  </a:lnTo>
                  <a:lnTo>
                    <a:pt x="375537" y="684144"/>
                  </a:lnTo>
                  <a:lnTo>
                    <a:pt x="381896" y="697471"/>
                  </a:lnTo>
                  <a:lnTo>
                    <a:pt x="387302" y="711115"/>
                  </a:lnTo>
                  <a:lnTo>
                    <a:pt x="392072" y="725393"/>
                  </a:lnTo>
                  <a:lnTo>
                    <a:pt x="396523" y="739672"/>
                  </a:lnTo>
                  <a:lnTo>
                    <a:pt x="400657" y="754267"/>
                  </a:lnTo>
                  <a:lnTo>
                    <a:pt x="403837" y="769180"/>
                  </a:lnTo>
                  <a:lnTo>
                    <a:pt x="407017" y="784093"/>
                  </a:lnTo>
                  <a:lnTo>
                    <a:pt x="409561" y="799006"/>
                  </a:lnTo>
                  <a:lnTo>
                    <a:pt x="411787" y="813919"/>
                  </a:lnTo>
                  <a:lnTo>
                    <a:pt x="413694" y="828515"/>
                  </a:lnTo>
                  <a:lnTo>
                    <a:pt x="414966" y="843428"/>
                  </a:lnTo>
                  <a:lnTo>
                    <a:pt x="416556" y="858024"/>
                  </a:lnTo>
                  <a:lnTo>
                    <a:pt x="417192" y="871985"/>
                  </a:lnTo>
                  <a:lnTo>
                    <a:pt x="418146" y="885946"/>
                  </a:lnTo>
                  <a:lnTo>
                    <a:pt x="418782" y="912281"/>
                  </a:lnTo>
                  <a:lnTo>
                    <a:pt x="419100" y="936713"/>
                  </a:lnTo>
                  <a:lnTo>
                    <a:pt x="419100" y="942425"/>
                  </a:lnTo>
                  <a:lnTo>
                    <a:pt x="418782" y="948136"/>
                  </a:lnTo>
                  <a:lnTo>
                    <a:pt x="418146" y="953530"/>
                  </a:lnTo>
                  <a:lnTo>
                    <a:pt x="417192" y="958607"/>
                  </a:lnTo>
                  <a:lnTo>
                    <a:pt x="416238" y="963684"/>
                  </a:lnTo>
                  <a:lnTo>
                    <a:pt x="414966" y="969078"/>
                  </a:lnTo>
                  <a:lnTo>
                    <a:pt x="413694" y="974154"/>
                  </a:lnTo>
                  <a:lnTo>
                    <a:pt x="411787" y="978914"/>
                  </a:lnTo>
                  <a:lnTo>
                    <a:pt x="409879" y="983356"/>
                  </a:lnTo>
                  <a:lnTo>
                    <a:pt x="407653" y="988116"/>
                  </a:lnTo>
                  <a:lnTo>
                    <a:pt x="403201" y="997000"/>
                  </a:lnTo>
                  <a:lnTo>
                    <a:pt x="397795" y="1005250"/>
                  </a:lnTo>
                  <a:lnTo>
                    <a:pt x="391754" y="1012865"/>
                  </a:lnTo>
                  <a:lnTo>
                    <a:pt x="385076" y="1020163"/>
                  </a:lnTo>
                  <a:lnTo>
                    <a:pt x="377762" y="1026826"/>
                  </a:lnTo>
                  <a:lnTo>
                    <a:pt x="370449" y="1033489"/>
                  </a:lnTo>
                  <a:lnTo>
                    <a:pt x="362181" y="1039518"/>
                  </a:lnTo>
                  <a:lnTo>
                    <a:pt x="353278" y="1044594"/>
                  </a:lnTo>
                  <a:lnTo>
                    <a:pt x="344374" y="1049671"/>
                  </a:lnTo>
                  <a:lnTo>
                    <a:pt x="335153" y="1054113"/>
                  </a:lnTo>
                  <a:lnTo>
                    <a:pt x="325613" y="1058238"/>
                  </a:lnTo>
                  <a:lnTo>
                    <a:pt x="316074" y="1061729"/>
                  </a:lnTo>
                  <a:lnTo>
                    <a:pt x="306217" y="1064902"/>
                  </a:lnTo>
                  <a:lnTo>
                    <a:pt x="296041" y="1067757"/>
                  </a:lnTo>
                  <a:lnTo>
                    <a:pt x="285866" y="1069978"/>
                  </a:lnTo>
                  <a:lnTo>
                    <a:pt x="275690" y="1071882"/>
                  </a:lnTo>
                  <a:lnTo>
                    <a:pt x="265515" y="1072834"/>
                  </a:lnTo>
                  <a:lnTo>
                    <a:pt x="255657" y="1074103"/>
                  </a:lnTo>
                  <a:lnTo>
                    <a:pt x="245482" y="1074738"/>
                  </a:lnTo>
                  <a:lnTo>
                    <a:pt x="235943" y="1074738"/>
                  </a:lnTo>
                  <a:lnTo>
                    <a:pt x="226085" y="1074420"/>
                  </a:lnTo>
                  <a:lnTo>
                    <a:pt x="216864" y="1073786"/>
                  </a:lnTo>
                  <a:lnTo>
                    <a:pt x="207960" y="1072834"/>
                  </a:lnTo>
                  <a:lnTo>
                    <a:pt x="199057" y="1070930"/>
                  </a:lnTo>
                  <a:lnTo>
                    <a:pt x="190471" y="1069344"/>
                  </a:lnTo>
                  <a:lnTo>
                    <a:pt x="182840" y="1067123"/>
                  </a:lnTo>
                  <a:lnTo>
                    <a:pt x="175526" y="1064584"/>
                  </a:lnTo>
                  <a:lnTo>
                    <a:pt x="167894" y="1061411"/>
                  </a:lnTo>
                  <a:lnTo>
                    <a:pt x="160899" y="1057921"/>
                  </a:lnTo>
                  <a:lnTo>
                    <a:pt x="153585" y="1054113"/>
                  </a:lnTo>
                  <a:lnTo>
                    <a:pt x="145954" y="1049989"/>
                  </a:lnTo>
                  <a:lnTo>
                    <a:pt x="138322" y="1045229"/>
                  </a:lnTo>
                  <a:lnTo>
                    <a:pt x="131009" y="1040470"/>
                  </a:lnTo>
                  <a:lnTo>
                    <a:pt x="123377" y="1035393"/>
                  </a:lnTo>
                  <a:lnTo>
                    <a:pt x="116063" y="1029364"/>
                  </a:lnTo>
                  <a:lnTo>
                    <a:pt x="108432" y="1023653"/>
                  </a:lnTo>
                  <a:lnTo>
                    <a:pt x="100800" y="1017307"/>
                  </a:lnTo>
                  <a:lnTo>
                    <a:pt x="93805" y="1010644"/>
                  </a:lnTo>
                  <a:lnTo>
                    <a:pt x="86491" y="1003663"/>
                  </a:lnTo>
                  <a:lnTo>
                    <a:pt x="79495" y="996365"/>
                  </a:lnTo>
                  <a:lnTo>
                    <a:pt x="72500" y="988750"/>
                  </a:lnTo>
                  <a:lnTo>
                    <a:pt x="65822" y="980818"/>
                  </a:lnTo>
                  <a:lnTo>
                    <a:pt x="59145" y="972568"/>
                  </a:lnTo>
                  <a:lnTo>
                    <a:pt x="52785" y="964318"/>
                  </a:lnTo>
                  <a:lnTo>
                    <a:pt x="46743" y="955751"/>
                  </a:lnTo>
                  <a:lnTo>
                    <a:pt x="41020" y="946550"/>
                  </a:lnTo>
                  <a:lnTo>
                    <a:pt x="35296" y="937348"/>
                  </a:lnTo>
                  <a:lnTo>
                    <a:pt x="30208" y="927829"/>
                  </a:lnTo>
                  <a:lnTo>
                    <a:pt x="25439" y="917993"/>
                  </a:lnTo>
                  <a:lnTo>
                    <a:pt x="20987" y="908157"/>
                  </a:lnTo>
                  <a:lnTo>
                    <a:pt x="16853" y="898003"/>
                  </a:lnTo>
                  <a:lnTo>
                    <a:pt x="13355" y="887532"/>
                  </a:lnTo>
                  <a:lnTo>
                    <a:pt x="9858" y="876744"/>
                  </a:lnTo>
                  <a:lnTo>
                    <a:pt x="6996" y="866273"/>
                  </a:lnTo>
                  <a:lnTo>
                    <a:pt x="4452" y="855168"/>
                  </a:lnTo>
                  <a:lnTo>
                    <a:pt x="2544" y="843745"/>
                  </a:lnTo>
                  <a:lnTo>
                    <a:pt x="1590" y="832322"/>
                  </a:lnTo>
                  <a:lnTo>
                    <a:pt x="318" y="820900"/>
                  </a:lnTo>
                  <a:lnTo>
                    <a:pt x="0" y="809160"/>
                  </a:lnTo>
                  <a:lnTo>
                    <a:pt x="318" y="799006"/>
                  </a:lnTo>
                  <a:lnTo>
                    <a:pt x="954" y="786632"/>
                  </a:lnTo>
                  <a:lnTo>
                    <a:pt x="2862" y="771401"/>
                  </a:lnTo>
                  <a:lnTo>
                    <a:pt x="4134" y="763469"/>
                  </a:lnTo>
                  <a:lnTo>
                    <a:pt x="5406" y="754585"/>
                  </a:lnTo>
                  <a:lnTo>
                    <a:pt x="7314" y="745700"/>
                  </a:lnTo>
                  <a:lnTo>
                    <a:pt x="9540" y="736181"/>
                  </a:lnTo>
                  <a:lnTo>
                    <a:pt x="12083" y="726662"/>
                  </a:lnTo>
                  <a:lnTo>
                    <a:pt x="15263" y="716826"/>
                  </a:lnTo>
                  <a:lnTo>
                    <a:pt x="18761" y="706990"/>
                  </a:lnTo>
                  <a:lnTo>
                    <a:pt x="22577" y="697154"/>
                  </a:lnTo>
                  <a:lnTo>
                    <a:pt x="27029" y="687000"/>
                  </a:lnTo>
                  <a:lnTo>
                    <a:pt x="32116" y="677164"/>
                  </a:lnTo>
                  <a:lnTo>
                    <a:pt x="37522" y="667645"/>
                  </a:lnTo>
                  <a:lnTo>
                    <a:pt x="43882" y="658126"/>
                  </a:lnTo>
                  <a:lnTo>
                    <a:pt x="50559" y="648607"/>
                  </a:lnTo>
                  <a:lnTo>
                    <a:pt x="57873" y="639405"/>
                  </a:lnTo>
                  <a:lnTo>
                    <a:pt x="66140" y="631156"/>
                  </a:lnTo>
                  <a:lnTo>
                    <a:pt x="75044" y="622906"/>
                  </a:lnTo>
                  <a:lnTo>
                    <a:pt x="79813" y="618781"/>
                  </a:lnTo>
                  <a:lnTo>
                    <a:pt x="84583" y="615291"/>
                  </a:lnTo>
                  <a:lnTo>
                    <a:pt x="89671" y="611483"/>
                  </a:lnTo>
                  <a:lnTo>
                    <a:pt x="94759" y="607993"/>
                  </a:lnTo>
                  <a:lnTo>
                    <a:pt x="100482" y="604503"/>
                  </a:lnTo>
                  <a:lnTo>
                    <a:pt x="105888" y="601647"/>
                  </a:lnTo>
                  <a:lnTo>
                    <a:pt x="111930" y="598157"/>
                  </a:lnTo>
                  <a:lnTo>
                    <a:pt x="118289" y="595618"/>
                  </a:lnTo>
                  <a:lnTo>
                    <a:pt x="124331" y="593080"/>
                  </a:lnTo>
                  <a:lnTo>
                    <a:pt x="131009" y="590542"/>
                  </a:lnTo>
                  <a:lnTo>
                    <a:pt x="137686" y="588321"/>
                  </a:lnTo>
                  <a:lnTo>
                    <a:pt x="144682" y="586099"/>
                  </a:lnTo>
                  <a:lnTo>
                    <a:pt x="151995" y="584196"/>
                  </a:lnTo>
                  <a:lnTo>
                    <a:pt x="159627" y="582927"/>
                  </a:lnTo>
                  <a:lnTo>
                    <a:pt x="167258" y="581340"/>
                  </a:lnTo>
                  <a:lnTo>
                    <a:pt x="175526" y="580071"/>
                  </a:lnTo>
                  <a:lnTo>
                    <a:pt x="183476" y="579119"/>
                  </a:lnTo>
                  <a:lnTo>
                    <a:pt x="192061" y="578484"/>
                  </a:lnTo>
                  <a:lnTo>
                    <a:pt x="200965" y="577850"/>
                  </a:lnTo>
                  <a:close/>
                  <a:moveTo>
                    <a:pt x="2083256" y="576263"/>
                  </a:moveTo>
                  <a:lnTo>
                    <a:pt x="2092166" y="576263"/>
                  </a:lnTo>
                  <a:lnTo>
                    <a:pt x="2101076" y="576263"/>
                  </a:lnTo>
                  <a:lnTo>
                    <a:pt x="2109987" y="576580"/>
                  </a:lnTo>
                  <a:lnTo>
                    <a:pt x="2118579" y="577215"/>
                  </a:lnTo>
                  <a:lnTo>
                    <a:pt x="2126534" y="578168"/>
                  </a:lnTo>
                  <a:lnTo>
                    <a:pt x="2134490" y="579438"/>
                  </a:lnTo>
                  <a:lnTo>
                    <a:pt x="2142127" y="580708"/>
                  </a:lnTo>
                  <a:lnTo>
                    <a:pt x="2149764" y="582613"/>
                  </a:lnTo>
                  <a:lnTo>
                    <a:pt x="2156765" y="584200"/>
                  </a:lnTo>
                  <a:lnTo>
                    <a:pt x="2164084" y="586105"/>
                  </a:lnTo>
                  <a:lnTo>
                    <a:pt x="2171085" y="588645"/>
                  </a:lnTo>
                  <a:lnTo>
                    <a:pt x="2177132" y="590868"/>
                  </a:lnTo>
                  <a:lnTo>
                    <a:pt x="2183814" y="594043"/>
                  </a:lnTo>
                  <a:lnTo>
                    <a:pt x="2189861" y="596583"/>
                  </a:lnTo>
                  <a:lnTo>
                    <a:pt x="2195589" y="599440"/>
                  </a:lnTo>
                  <a:lnTo>
                    <a:pt x="2201635" y="602615"/>
                  </a:lnTo>
                  <a:lnTo>
                    <a:pt x="2206726" y="606108"/>
                  </a:lnTo>
                  <a:lnTo>
                    <a:pt x="2212454" y="609918"/>
                  </a:lnTo>
                  <a:lnTo>
                    <a:pt x="2217546" y="613410"/>
                  </a:lnTo>
                  <a:lnTo>
                    <a:pt x="2222319" y="617220"/>
                  </a:lnTo>
                  <a:lnTo>
                    <a:pt x="2227093" y="620713"/>
                  </a:lnTo>
                  <a:lnTo>
                    <a:pt x="2236003" y="629285"/>
                  </a:lnTo>
                  <a:lnTo>
                    <a:pt x="2244277" y="637858"/>
                  </a:lnTo>
                  <a:lnTo>
                    <a:pt x="2251596" y="647065"/>
                  </a:lnTo>
                  <a:lnTo>
                    <a:pt x="2258279" y="656273"/>
                  </a:lnTo>
                  <a:lnTo>
                    <a:pt x="2264325" y="665798"/>
                  </a:lnTo>
                  <a:lnTo>
                    <a:pt x="2270053" y="675323"/>
                  </a:lnTo>
                  <a:lnTo>
                    <a:pt x="2274826" y="685483"/>
                  </a:lnTo>
                  <a:lnTo>
                    <a:pt x="2279281" y="695325"/>
                  </a:lnTo>
                  <a:lnTo>
                    <a:pt x="2283418" y="705168"/>
                  </a:lnTo>
                  <a:lnTo>
                    <a:pt x="2286600" y="715328"/>
                  </a:lnTo>
                  <a:lnTo>
                    <a:pt x="2290101" y="724853"/>
                  </a:lnTo>
                  <a:lnTo>
                    <a:pt x="2292647" y="734378"/>
                  </a:lnTo>
                  <a:lnTo>
                    <a:pt x="2294874" y="743903"/>
                  </a:lnTo>
                  <a:lnTo>
                    <a:pt x="2296465" y="752793"/>
                  </a:lnTo>
                  <a:lnTo>
                    <a:pt x="2298056" y="761683"/>
                  </a:lnTo>
                  <a:lnTo>
                    <a:pt x="2299329" y="769938"/>
                  </a:lnTo>
                  <a:lnTo>
                    <a:pt x="2300602" y="784860"/>
                  </a:lnTo>
                  <a:lnTo>
                    <a:pt x="2301875" y="797560"/>
                  </a:lnTo>
                  <a:lnTo>
                    <a:pt x="2301875" y="807085"/>
                  </a:lnTo>
                  <a:lnTo>
                    <a:pt x="2301557" y="818833"/>
                  </a:lnTo>
                  <a:lnTo>
                    <a:pt x="2300602" y="830581"/>
                  </a:lnTo>
                  <a:lnTo>
                    <a:pt x="2299329" y="842011"/>
                  </a:lnTo>
                  <a:lnTo>
                    <a:pt x="2297420" y="853123"/>
                  </a:lnTo>
                  <a:lnTo>
                    <a:pt x="2295192" y="864236"/>
                  </a:lnTo>
                  <a:lnTo>
                    <a:pt x="2292328" y="875348"/>
                  </a:lnTo>
                  <a:lnTo>
                    <a:pt x="2288828" y="885508"/>
                  </a:lnTo>
                  <a:lnTo>
                    <a:pt x="2285009" y="896303"/>
                  </a:lnTo>
                  <a:lnTo>
                    <a:pt x="2281191" y="906146"/>
                  </a:lnTo>
                  <a:lnTo>
                    <a:pt x="2276736" y="916306"/>
                  </a:lnTo>
                  <a:lnTo>
                    <a:pt x="2271962" y="926148"/>
                  </a:lnTo>
                  <a:lnTo>
                    <a:pt x="2266234" y="935673"/>
                  </a:lnTo>
                  <a:lnTo>
                    <a:pt x="2261143" y="944881"/>
                  </a:lnTo>
                  <a:lnTo>
                    <a:pt x="2255096" y="953771"/>
                  </a:lnTo>
                  <a:lnTo>
                    <a:pt x="2249050" y="962661"/>
                  </a:lnTo>
                  <a:lnTo>
                    <a:pt x="2242686" y="971233"/>
                  </a:lnTo>
                  <a:lnTo>
                    <a:pt x="2236321" y="979171"/>
                  </a:lnTo>
                  <a:lnTo>
                    <a:pt x="2229320" y="987108"/>
                  </a:lnTo>
                  <a:lnTo>
                    <a:pt x="2222638" y="994728"/>
                  </a:lnTo>
                  <a:lnTo>
                    <a:pt x="2215637" y="1002031"/>
                  </a:lnTo>
                  <a:lnTo>
                    <a:pt x="2208318" y="1008698"/>
                  </a:lnTo>
                  <a:lnTo>
                    <a:pt x="2200998" y="1015366"/>
                  </a:lnTo>
                  <a:lnTo>
                    <a:pt x="2193361" y="1022033"/>
                  </a:lnTo>
                  <a:lnTo>
                    <a:pt x="2186042" y="1028066"/>
                  </a:lnTo>
                  <a:lnTo>
                    <a:pt x="2178723" y="1033463"/>
                  </a:lnTo>
                  <a:lnTo>
                    <a:pt x="2171085" y="1038861"/>
                  </a:lnTo>
                  <a:lnTo>
                    <a:pt x="2163448" y="1043941"/>
                  </a:lnTo>
                  <a:lnTo>
                    <a:pt x="2155811" y="1048068"/>
                  </a:lnTo>
                  <a:lnTo>
                    <a:pt x="2148492" y="1052513"/>
                  </a:lnTo>
                  <a:lnTo>
                    <a:pt x="2141172" y="1056323"/>
                  </a:lnTo>
                  <a:lnTo>
                    <a:pt x="2133535" y="1060133"/>
                  </a:lnTo>
                  <a:lnTo>
                    <a:pt x="2126534" y="1062991"/>
                  </a:lnTo>
                  <a:lnTo>
                    <a:pt x="2119215" y="1065531"/>
                  </a:lnTo>
                  <a:lnTo>
                    <a:pt x="2110941" y="1067753"/>
                  </a:lnTo>
                  <a:lnTo>
                    <a:pt x="2102986" y="1069658"/>
                  </a:lnTo>
                  <a:lnTo>
                    <a:pt x="2094075" y="1070928"/>
                  </a:lnTo>
                  <a:lnTo>
                    <a:pt x="2085165" y="1072198"/>
                  </a:lnTo>
                  <a:lnTo>
                    <a:pt x="2075618" y="1072833"/>
                  </a:lnTo>
                  <a:lnTo>
                    <a:pt x="2066072" y="1073151"/>
                  </a:lnTo>
                  <a:lnTo>
                    <a:pt x="2056525" y="1072833"/>
                  </a:lnTo>
                  <a:lnTo>
                    <a:pt x="2046342" y="1072516"/>
                  </a:lnTo>
                  <a:lnTo>
                    <a:pt x="2036159" y="1071563"/>
                  </a:lnTo>
                  <a:lnTo>
                    <a:pt x="2025976" y="1070293"/>
                  </a:lnTo>
                  <a:lnTo>
                    <a:pt x="2015792" y="1068388"/>
                  </a:lnTo>
                  <a:lnTo>
                    <a:pt x="2005928" y="1065848"/>
                  </a:lnTo>
                  <a:lnTo>
                    <a:pt x="1995744" y="1063308"/>
                  </a:lnTo>
                  <a:lnTo>
                    <a:pt x="1985879" y="1060451"/>
                  </a:lnTo>
                  <a:lnTo>
                    <a:pt x="1975696" y="1056641"/>
                  </a:lnTo>
                  <a:lnTo>
                    <a:pt x="1966468" y="1052513"/>
                  </a:lnTo>
                  <a:lnTo>
                    <a:pt x="1957239" y="1048068"/>
                  </a:lnTo>
                  <a:lnTo>
                    <a:pt x="1948011" y="1042988"/>
                  </a:lnTo>
                  <a:lnTo>
                    <a:pt x="1939737" y="1037591"/>
                  </a:lnTo>
                  <a:lnTo>
                    <a:pt x="1931463" y="1031876"/>
                  </a:lnTo>
                  <a:lnTo>
                    <a:pt x="1923826" y="1025208"/>
                  </a:lnTo>
                  <a:lnTo>
                    <a:pt x="1916825" y="1018858"/>
                  </a:lnTo>
                  <a:lnTo>
                    <a:pt x="1910142" y="1011238"/>
                  </a:lnTo>
                  <a:lnTo>
                    <a:pt x="1904096" y="1003618"/>
                  </a:lnTo>
                  <a:lnTo>
                    <a:pt x="1898686" y="995046"/>
                  </a:lnTo>
                  <a:lnTo>
                    <a:pt x="1893913" y="986791"/>
                  </a:lnTo>
                  <a:lnTo>
                    <a:pt x="1892004" y="981711"/>
                  </a:lnTo>
                  <a:lnTo>
                    <a:pt x="1890094" y="976948"/>
                  </a:lnTo>
                  <a:lnTo>
                    <a:pt x="1888185" y="972186"/>
                  </a:lnTo>
                  <a:lnTo>
                    <a:pt x="1886912" y="967423"/>
                  </a:lnTo>
                  <a:lnTo>
                    <a:pt x="1885639" y="962343"/>
                  </a:lnTo>
                  <a:lnTo>
                    <a:pt x="1884684" y="957263"/>
                  </a:lnTo>
                  <a:lnTo>
                    <a:pt x="1883730" y="951866"/>
                  </a:lnTo>
                  <a:lnTo>
                    <a:pt x="1883093" y="946468"/>
                  </a:lnTo>
                  <a:lnTo>
                    <a:pt x="1882775" y="940753"/>
                  </a:lnTo>
                  <a:lnTo>
                    <a:pt x="1882775" y="935038"/>
                  </a:lnTo>
                  <a:lnTo>
                    <a:pt x="1882775" y="910591"/>
                  </a:lnTo>
                  <a:lnTo>
                    <a:pt x="1883730" y="884556"/>
                  </a:lnTo>
                  <a:lnTo>
                    <a:pt x="1884048" y="870586"/>
                  </a:lnTo>
                  <a:lnTo>
                    <a:pt x="1885321" y="855981"/>
                  </a:lnTo>
                  <a:lnTo>
                    <a:pt x="1886276" y="841693"/>
                  </a:lnTo>
                  <a:lnTo>
                    <a:pt x="1887867" y="827088"/>
                  </a:lnTo>
                  <a:lnTo>
                    <a:pt x="1889776" y="812165"/>
                  </a:lnTo>
                  <a:lnTo>
                    <a:pt x="1892004" y="797243"/>
                  </a:lnTo>
                  <a:lnTo>
                    <a:pt x="1894549" y="782320"/>
                  </a:lnTo>
                  <a:lnTo>
                    <a:pt x="1897413" y="767080"/>
                  </a:lnTo>
                  <a:lnTo>
                    <a:pt x="1901232" y="752475"/>
                  </a:lnTo>
                  <a:lnTo>
                    <a:pt x="1905369" y="738188"/>
                  </a:lnTo>
                  <a:lnTo>
                    <a:pt x="1909824" y="723583"/>
                  </a:lnTo>
                  <a:lnTo>
                    <a:pt x="1914597" y="709295"/>
                  </a:lnTo>
                  <a:lnTo>
                    <a:pt x="1920007" y="695643"/>
                  </a:lnTo>
                  <a:lnTo>
                    <a:pt x="1926372" y="682308"/>
                  </a:lnTo>
                  <a:lnTo>
                    <a:pt x="1933054" y="669608"/>
                  </a:lnTo>
                  <a:lnTo>
                    <a:pt x="1936555" y="663258"/>
                  </a:lnTo>
                  <a:lnTo>
                    <a:pt x="1940374" y="657225"/>
                  </a:lnTo>
                  <a:lnTo>
                    <a:pt x="1944510" y="651510"/>
                  </a:lnTo>
                  <a:lnTo>
                    <a:pt x="1948647" y="645478"/>
                  </a:lnTo>
                  <a:lnTo>
                    <a:pt x="1952784" y="640080"/>
                  </a:lnTo>
                  <a:lnTo>
                    <a:pt x="1957239" y="634365"/>
                  </a:lnTo>
                  <a:lnTo>
                    <a:pt x="1962013" y="629285"/>
                  </a:lnTo>
                  <a:lnTo>
                    <a:pt x="1967104" y="624205"/>
                  </a:lnTo>
                  <a:lnTo>
                    <a:pt x="1972196" y="619443"/>
                  </a:lnTo>
                  <a:lnTo>
                    <a:pt x="1977287" y="614998"/>
                  </a:lnTo>
                  <a:lnTo>
                    <a:pt x="1983015" y="610553"/>
                  </a:lnTo>
                  <a:lnTo>
                    <a:pt x="1988743" y="606425"/>
                  </a:lnTo>
                  <a:lnTo>
                    <a:pt x="1994790" y="602298"/>
                  </a:lnTo>
                  <a:lnTo>
                    <a:pt x="2000518" y="598805"/>
                  </a:lnTo>
                  <a:lnTo>
                    <a:pt x="2006882" y="595313"/>
                  </a:lnTo>
                  <a:lnTo>
                    <a:pt x="2013565" y="592138"/>
                  </a:lnTo>
                  <a:lnTo>
                    <a:pt x="2020248" y="588963"/>
                  </a:lnTo>
                  <a:lnTo>
                    <a:pt x="2027248" y="586423"/>
                  </a:lnTo>
                  <a:lnTo>
                    <a:pt x="2034568" y="583883"/>
                  </a:lnTo>
                  <a:lnTo>
                    <a:pt x="2041887" y="581978"/>
                  </a:lnTo>
                  <a:lnTo>
                    <a:pt x="2049842" y="580390"/>
                  </a:lnTo>
                  <a:lnTo>
                    <a:pt x="2057798" y="578803"/>
                  </a:lnTo>
                  <a:lnTo>
                    <a:pt x="2066072" y="577533"/>
                  </a:lnTo>
                  <a:lnTo>
                    <a:pt x="2074664" y="576898"/>
                  </a:lnTo>
                  <a:lnTo>
                    <a:pt x="2083256" y="576263"/>
                  </a:lnTo>
                  <a:close/>
                  <a:moveTo>
                    <a:pt x="1003300" y="490538"/>
                  </a:moveTo>
                  <a:lnTo>
                    <a:pt x="1013460" y="511810"/>
                  </a:lnTo>
                  <a:lnTo>
                    <a:pt x="1025842" y="536575"/>
                  </a:lnTo>
                  <a:lnTo>
                    <a:pt x="1039812" y="564198"/>
                  </a:lnTo>
                  <a:lnTo>
                    <a:pt x="1054417" y="592455"/>
                  </a:lnTo>
                  <a:lnTo>
                    <a:pt x="1069657" y="620395"/>
                  </a:lnTo>
                  <a:lnTo>
                    <a:pt x="1077277" y="633413"/>
                  </a:lnTo>
                  <a:lnTo>
                    <a:pt x="1084580" y="646113"/>
                  </a:lnTo>
                  <a:lnTo>
                    <a:pt x="1091565" y="657543"/>
                  </a:lnTo>
                  <a:lnTo>
                    <a:pt x="1098550" y="668338"/>
                  </a:lnTo>
                  <a:lnTo>
                    <a:pt x="1105217" y="677545"/>
                  </a:lnTo>
                  <a:lnTo>
                    <a:pt x="1111250" y="685483"/>
                  </a:lnTo>
                  <a:lnTo>
                    <a:pt x="1111250" y="648970"/>
                  </a:lnTo>
                  <a:lnTo>
                    <a:pt x="1111567" y="644525"/>
                  </a:lnTo>
                  <a:lnTo>
                    <a:pt x="1111885" y="640080"/>
                  </a:lnTo>
                  <a:lnTo>
                    <a:pt x="1113155" y="635635"/>
                  </a:lnTo>
                  <a:lnTo>
                    <a:pt x="1114107" y="631190"/>
                  </a:lnTo>
                  <a:lnTo>
                    <a:pt x="1116647" y="621983"/>
                  </a:lnTo>
                  <a:lnTo>
                    <a:pt x="1120140" y="613093"/>
                  </a:lnTo>
                  <a:lnTo>
                    <a:pt x="1123315" y="604838"/>
                  </a:lnTo>
                  <a:lnTo>
                    <a:pt x="1126490" y="596900"/>
                  </a:lnTo>
                  <a:lnTo>
                    <a:pt x="1128077" y="589598"/>
                  </a:lnTo>
                  <a:lnTo>
                    <a:pt x="1129030" y="586423"/>
                  </a:lnTo>
                  <a:lnTo>
                    <a:pt x="1129030" y="583248"/>
                  </a:lnTo>
                  <a:lnTo>
                    <a:pt x="1128712" y="580708"/>
                  </a:lnTo>
                  <a:lnTo>
                    <a:pt x="1128077" y="578168"/>
                  </a:lnTo>
                  <a:lnTo>
                    <a:pt x="1127125" y="575945"/>
                  </a:lnTo>
                  <a:lnTo>
                    <a:pt x="1125855" y="573723"/>
                  </a:lnTo>
                  <a:lnTo>
                    <a:pt x="1122997" y="569595"/>
                  </a:lnTo>
                  <a:lnTo>
                    <a:pt x="1119187" y="566103"/>
                  </a:lnTo>
                  <a:lnTo>
                    <a:pt x="1116012" y="561975"/>
                  </a:lnTo>
                  <a:lnTo>
                    <a:pt x="1114425" y="559753"/>
                  </a:lnTo>
                  <a:lnTo>
                    <a:pt x="1113155" y="557530"/>
                  </a:lnTo>
                  <a:lnTo>
                    <a:pt x="1111885" y="554990"/>
                  </a:lnTo>
                  <a:lnTo>
                    <a:pt x="1110932" y="552450"/>
                  </a:lnTo>
                  <a:lnTo>
                    <a:pt x="1109980" y="548958"/>
                  </a:lnTo>
                  <a:lnTo>
                    <a:pt x="1109980" y="545783"/>
                  </a:lnTo>
                  <a:lnTo>
                    <a:pt x="1109980" y="542290"/>
                  </a:lnTo>
                  <a:lnTo>
                    <a:pt x="1110615" y="539433"/>
                  </a:lnTo>
                  <a:lnTo>
                    <a:pt x="1111250" y="536893"/>
                  </a:lnTo>
                  <a:lnTo>
                    <a:pt x="1112202" y="534988"/>
                  </a:lnTo>
                  <a:lnTo>
                    <a:pt x="1113472" y="533083"/>
                  </a:lnTo>
                  <a:lnTo>
                    <a:pt x="1115060" y="531495"/>
                  </a:lnTo>
                  <a:lnTo>
                    <a:pt x="1116647" y="530225"/>
                  </a:lnTo>
                  <a:lnTo>
                    <a:pt x="1118870" y="529273"/>
                  </a:lnTo>
                  <a:lnTo>
                    <a:pt x="1122045" y="528320"/>
                  </a:lnTo>
                  <a:lnTo>
                    <a:pt x="1124902" y="528003"/>
                  </a:lnTo>
                  <a:lnTo>
                    <a:pt x="1131887" y="527368"/>
                  </a:lnTo>
                  <a:lnTo>
                    <a:pt x="1140777" y="527050"/>
                  </a:lnTo>
                  <a:lnTo>
                    <a:pt x="1150937" y="527050"/>
                  </a:lnTo>
                  <a:lnTo>
                    <a:pt x="1164590" y="527050"/>
                  </a:lnTo>
                  <a:lnTo>
                    <a:pt x="1175385" y="527050"/>
                  </a:lnTo>
                  <a:lnTo>
                    <a:pt x="1184275" y="527368"/>
                  </a:lnTo>
                  <a:lnTo>
                    <a:pt x="1191260" y="528003"/>
                  </a:lnTo>
                  <a:lnTo>
                    <a:pt x="1194117" y="528320"/>
                  </a:lnTo>
                  <a:lnTo>
                    <a:pt x="1196657" y="529273"/>
                  </a:lnTo>
                  <a:lnTo>
                    <a:pt x="1198880" y="530225"/>
                  </a:lnTo>
                  <a:lnTo>
                    <a:pt x="1200785" y="531495"/>
                  </a:lnTo>
                  <a:lnTo>
                    <a:pt x="1202372" y="533083"/>
                  </a:lnTo>
                  <a:lnTo>
                    <a:pt x="1203642" y="534988"/>
                  </a:lnTo>
                  <a:lnTo>
                    <a:pt x="1204595" y="536893"/>
                  </a:lnTo>
                  <a:lnTo>
                    <a:pt x="1205230" y="539433"/>
                  </a:lnTo>
                  <a:lnTo>
                    <a:pt x="1205547" y="542290"/>
                  </a:lnTo>
                  <a:lnTo>
                    <a:pt x="1205547" y="545783"/>
                  </a:lnTo>
                  <a:lnTo>
                    <a:pt x="1205547" y="548958"/>
                  </a:lnTo>
                  <a:lnTo>
                    <a:pt x="1204912" y="552450"/>
                  </a:lnTo>
                  <a:lnTo>
                    <a:pt x="1204277" y="554990"/>
                  </a:lnTo>
                  <a:lnTo>
                    <a:pt x="1202690" y="557530"/>
                  </a:lnTo>
                  <a:lnTo>
                    <a:pt x="1201420" y="559753"/>
                  </a:lnTo>
                  <a:lnTo>
                    <a:pt x="1199832" y="561975"/>
                  </a:lnTo>
                  <a:lnTo>
                    <a:pt x="1196340" y="566103"/>
                  </a:lnTo>
                  <a:lnTo>
                    <a:pt x="1193165" y="569595"/>
                  </a:lnTo>
                  <a:lnTo>
                    <a:pt x="1189672" y="573723"/>
                  </a:lnTo>
                  <a:lnTo>
                    <a:pt x="1188720" y="575945"/>
                  </a:lnTo>
                  <a:lnTo>
                    <a:pt x="1187767" y="578168"/>
                  </a:lnTo>
                  <a:lnTo>
                    <a:pt x="1187132" y="580708"/>
                  </a:lnTo>
                  <a:lnTo>
                    <a:pt x="1187132" y="583248"/>
                  </a:lnTo>
                  <a:lnTo>
                    <a:pt x="1187132" y="586423"/>
                  </a:lnTo>
                  <a:lnTo>
                    <a:pt x="1187767" y="589598"/>
                  </a:lnTo>
                  <a:lnTo>
                    <a:pt x="1189672" y="596900"/>
                  </a:lnTo>
                  <a:lnTo>
                    <a:pt x="1192212" y="604838"/>
                  </a:lnTo>
                  <a:lnTo>
                    <a:pt x="1195705" y="613093"/>
                  </a:lnTo>
                  <a:lnTo>
                    <a:pt x="1198880" y="621983"/>
                  </a:lnTo>
                  <a:lnTo>
                    <a:pt x="1201420" y="631190"/>
                  </a:lnTo>
                  <a:lnTo>
                    <a:pt x="1203007" y="635635"/>
                  </a:lnTo>
                  <a:lnTo>
                    <a:pt x="1203642" y="640080"/>
                  </a:lnTo>
                  <a:lnTo>
                    <a:pt x="1204277" y="644525"/>
                  </a:lnTo>
                  <a:lnTo>
                    <a:pt x="1204595" y="648970"/>
                  </a:lnTo>
                  <a:lnTo>
                    <a:pt x="1204595" y="685483"/>
                  </a:lnTo>
                  <a:lnTo>
                    <a:pt x="1210310" y="677863"/>
                  </a:lnTo>
                  <a:lnTo>
                    <a:pt x="1216977" y="668655"/>
                  </a:lnTo>
                  <a:lnTo>
                    <a:pt x="1223645" y="658178"/>
                  </a:lnTo>
                  <a:lnTo>
                    <a:pt x="1230630" y="646748"/>
                  </a:lnTo>
                  <a:lnTo>
                    <a:pt x="1237932" y="634683"/>
                  </a:lnTo>
                  <a:lnTo>
                    <a:pt x="1245552" y="621665"/>
                  </a:lnTo>
                  <a:lnTo>
                    <a:pt x="1260157" y="594360"/>
                  </a:lnTo>
                  <a:lnTo>
                    <a:pt x="1275080" y="566738"/>
                  </a:lnTo>
                  <a:lnTo>
                    <a:pt x="1288732" y="539750"/>
                  </a:lnTo>
                  <a:lnTo>
                    <a:pt x="1300797" y="514668"/>
                  </a:lnTo>
                  <a:lnTo>
                    <a:pt x="1311592" y="493395"/>
                  </a:lnTo>
                  <a:lnTo>
                    <a:pt x="1324927" y="497523"/>
                  </a:lnTo>
                  <a:lnTo>
                    <a:pt x="1338262" y="501015"/>
                  </a:lnTo>
                  <a:lnTo>
                    <a:pt x="1350645" y="505460"/>
                  </a:lnTo>
                  <a:lnTo>
                    <a:pt x="1362710" y="509905"/>
                  </a:lnTo>
                  <a:lnTo>
                    <a:pt x="1373822" y="514350"/>
                  </a:lnTo>
                  <a:lnTo>
                    <a:pt x="1384300" y="519113"/>
                  </a:lnTo>
                  <a:lnTo>
                    <a:pt x="1394460" y="523875"/>
                  </a:lnTo>
                  <a:lnTo>
                    <a:pt x="1403985" y="528955"/>
                  </a:lnTo>
                  <a:lnTo>
                    <a:pt x="1413192" y="533718"/>
                  </a:lnTo>
                  <a:lnTo>
                    <a:pt x="1421447" y="538480"/>
                  </a:lnTo>
                  <a:lnTo>
                    <a:pt x="1429385" y="543560"/>
                  </a:lnTo>
                  <a:lnTo>
                    <a:pt x="1436687" y="548323"/>
                  </a:lnTo>
                  <a:lnTo>
                    <a:pt x="1443672" y="553403"/>
                  </a:lnTo>
                  <a:lnTo>
                    <a:pt x="1450022" y="558165"/>
                  </a:lnTo>
                  <a:lnTo>
                    <a:pt x="1456055" y="563245"/>
                  </a:lnTo>
                  <a:lnTo>
                    <a:pt x="1461452" y="568008"/>
                  </a:lnTo>
                  <a:lnTo>
                    <a:pt x="1470977" y="576580"/>
                  </a:lnTo>
                  <a:lnTo>
                    <a:pt x="1479232" y="585153"/>
                  </a:lnTo>
                  <a:lnTo>
                    <a:pt x="1485582" y="593090"/>
                  </a:lnTo>
                  <a:lnTo>
                    <a:pt x="1490662" y="599758"/>
                  </a:lnTo>
                  <a:lnTo>
                    <a:pt x="1494155" y="604838"/>
                  </a:lnTo>
                  <a:lnTo>
                    <a:pt x="1497012" y="609283"/>
                  </a:lnTo>
                  <a:lnTo>
                    <a:pt x="1498600" y="612458"/>
                  </a:lnTo>
                  <a:lnTo>
                    <a:pt x="1498600" y="846138"/>
                  </a:lnTo>
                  <a:lnTo>
                    <a:pt x="1150937" y="846138"/>
                  </a:lnTo>
                  <a:lnTo>
                    <a:pt x="803275" y="846138"/>
                  </a:lnTo>
                  <a:lnTo>
                    <a:pt x="803275" y="612458"/>
                  </a:lnTo>
                  <a:lnTo>
                    <a:pt x="805498" y="608965"/>
                  </a:lnTo>
                  <a:lnTo>
                    <a:pt x="808673" y="604520"/>
                  </a:lnTo>
                  <a:lnTo>
                    <a:pt x="812483" y="598805"/>
                  </a:lnTo>
                  <a:lnTo>
                    <a:pt x="818515" y="591820"/>
                  </a:lnTo>
                  <a:lnTo>
                    <a:pt x="825500" y="584200"/>
                  </a:lnTo>
                  <a:lnTo>
                    <a:pt x="834390" y="575310"/>
                  </a:lnTo>
                  <a:lnTo>
                    <a:pt x="844550" y="566103"/>
                  </a:lnTo>
                  <a:lnTo>
                    <a:pt x="850582" y="561023"/>
                  </a:lnTo>
                  <a:lnTo>
                    <a:pt x="856932" y="555943"/>
                  </a:lnTo>
                  <a:lnTo>
                    <a:pt x="863917" y="550863"/>
                  </a:lnTo>
                  <a:lnTo>
                    <a:pt x="871220" y="546100"/>
                  </a:lnTo>
                  <a:lnTo>
                    <a:pt x="879157" y="541020"/>
                  </a:lnTo>
                  <a:lnTo>
                    <a:pt x="887412" y="535940"/>
                  </a:lnTo>
                  <a:lnTo>
                    <a:pt x="896620" y="530543"/>
                  </a:lnTo>
                  <a:lnTo>
                    <a:pt x="905827" y="525780"/>
                  </a:lnTo>
                  <a:lnTo>
                    <a:pt x="916305" y="520700"/>
                  </a:lnTo>
                  <a:lnTo>
                    <a:pt x="926465" y="515938"/>
                  </a:lnTo>
                  <a:lnTo>
                    <a:pt x="937895" y="511493"/>
                  </a:lnTo>
                  <a:lnTo>
                    <a:pt x="949642" y="506730"/>
                  </a:lnTo>
                  <a:lnTo>
                    <a:pt x="962342" y="502285"/>
                  </a:lnTo>
                  <a:lnTo>
                    <a:pt x="975042" y="498158"/>
                  </a:lnTo>
                  <a:lnTo>
                    <a:pt x="988695" y="494030"/>
                  </a:lnTo>
                  <a:lnTo>
                    <a:pt x="1003300" y="490538"/>
                  </a:lnTo>
                  <a:close/>
                  <a:moveTo>
                    <a:pt x="1142381" y="0"/>
                  </a:moveTo>
                  <a:lnTo>
                    <a:pt x="1150622" y="0"/>
                  </a:lnTo>
                  <a:lnTo>
                    <a:pt x="1159180" y="0"/>
                  </a:lnTo>
                  <a:lnTo>
                    <a:pt x="1167421" y="634"/>
                  </a:lnTo>
                  <a:lnTo>
                    <a:pt x="1175663" y="1902"/>
                  </a:lnTo>
                  <a:lnTo>
                    <a:pt x="1183904" y="3171"/>
                  </a:lnTo>
                  <a:lnTo>
                    <a:pt x="1192462" y="5073"/>
                  </a:lnTo>
                  <a:lnTo>
                    <a:pt x="1200386" y="7293"/>
                  </a:lnTo>
                  <a:lnTo>
                    <a:pt x="1208628" y="9830"/>
                  </a:lnTo>
                  <a:lnTo>
                    <a:pt x="1216235" y="12683"/>
                  </a:lnTo>
                  <a:lnTo>
                    <a:pt x="1224476" y="16489"/>
                  </a:lnTo>
                  <a:lnTo>
                    <a:pt x="1232083" y="20294"/>
                  </a:lnTo>
                  <a:lnTo>
                    <a:pt x="1239374" y="24733"/>
                  </a:lnTo>
                  <a:lnTo>
                    <a:pt x="1246664" y="29489"/>
                  </a:lnTo>
                  <a:lnTo>
                    <a:pt x="1254271" y="34563"/>
                  </a:lnTo>
                  <a:lnTo>
                    <a:pt x="1261245" y="39954"/>
                  </a:lnTo>
                  <a:lnTo>
                    <a:pt x="1267901" y="45978"/>
                  </a:lnTo>
                  <a:lnTo>
                    <a:pt x="1274557" y="52320"/>
                  </a:lnTo>
                  <a:lnTo>
                    <a:pt x="1280580" y="58979"/>
                  </a:lnTo>
                  <a:lnTo>
                    <a:pt x="1286602" y="66272"/>
                  </a:lnTo>
                  <a:lnTo>
                    <a:pt x="1291991" y="73565"/>
                  </a:lnTo>
                  <a:lnTo>
                    <a:pt x="1297696" y="81810"/>
                  </a:lnTo>
                  <a:lnTo>
                    <a:pt x="1302768" y="89737"/>
                  </a:lnTo>
                  <a:lnTo>
                    <a:pt x="1307205" y="98616"/>
                  </a:lnTo>
                  <a:lnTo>
                    <a:pt x="1311643" y="107494"/>
                  </a:lnTo>
                  <a:lnTo>
                    <a:pt x="1315763" y="117007"/>
                  </a:lnTo>
                  <a:lnTo>
                    <a:pt x="1319250" y="126837"/>
                  </a:lnTo>
                  <a:lnTo>
                    <a:pt x="1322420" y="137301"/>
                  </a:lnTo>
                  <a:lnTo>
                    <a:pt x="1324955" y="148082"/>
                  </a:lnTo>
                  <a:lnTo>
                    <a:pt x="1327491" y="158864"/>
                  </a:lnTo>
                  <a:lnTo>
                    <a:pt x="1328759" y="170279"/>
                  </a:lnTo>
                  <a:lnTo>
                    <a:pt x="1330344" y="182329"/>
                  </a:lnTo>
                  <a:lnTo>
                    <a:pt x="1330978" y="194695"/>
                  </a:lnTo>
                  <a:lnTo>
                    <a:pt x="1331612" y="207379"/>
                  </a:lnTo>
                  <a:lnTo>
                    <a:pt x="1330978" y="216575"/>
                  </a:lnTo>
                  <a:lnTo>
                    <a:pt x="1331612" y="215940"/>
                  </a:lnTo>
                  <a:lnTo>
                    <a:pt x="1333197" y="216575"/>
                  </a:lnTo>
                  <a:lnTo>
                    <a:pt x="1335099" y="217209"/>
                  </a:lnTo>
                  <a:lnTo>
                    <a:pt x="1336683" y="218794"/>
                  </a:lnTo>
                  <a:lnTo>
                    <a:pt x="1337951" y="221014"/>
                  </a:lnTo>
                  <a:lnTo>
                    <a:pt x="1338902" y="223234"/>
                  </a:lnTo>
                  <a:lnTo>
                    <a:pt x="1339853" y="226087"/>
                  </a:lnTo>
                  <a:lnTo>
                    <a:pt x="1340170" y="229258"/>
                  </a:lnTo>
                  <a:lnTo>
                    <a:pt x="1341121" y="233063"/>
                  </a:lnTo>
                  <a:lnTo>
                    <a:pt x="1341438" y="240991"/>
                  </a:lnTo>
                  <a:lnTo>
                    <a:pt x="1340804" y="250187"/>
                  </a:lnTo>
                  <a:lnTo>
                    <a:pt x="1339853" y="260333"/>
                  </a:lnTo>
                  <a:lnTo>
                    <a:pt x="1337951" y="270163"/>
                  </a:lnTo>
                  <a:lnTo>
                    <a:pt x="1335732" y="280627"/>
                  </a:lnTo>
                  <a:lnTo>
                    <a:pt x="1333197" y="290140"/>
                  </a:lnTo>
                  <a:lnTo>
                    <a:pt x="1330344" y="299336"/>
                  </a:lnTo>
                  <a:lnTo>
                    <a:pt x="1327174" y="307263"/>
                  </a:lnTo>
                  <a:lnTo>
                    <a:pt x="1325272" y="311068"/>
                  </a:lnTo>
                  <a:lnTo>
                    <a:pt x="1323371" y="314556"/>
                  </a:lnTo>
                  <a:lnTo>
                    <a:pt x="1321469" y="317410"/>
                  </a:lnTo>
                  <a:lnTo>
                    <a:pt x="1319567" y="319947"/>
                  </a:lnTo>
                  <a:lnTo>
                    <a:pt x="1317348" y="321850"/>
                  </a:lnTo>
                  <a:lnTo>
                    <a:pt x="1315763" y="323118"/>
                  </a:lnTo>
                  <a:lnTo>
                    <a:pt x="1313545" y="324069"/>
                  </a:lnTo>
                  <a:lnTo>
                    <a:pt x="1311326" y="324386"/>
                  </a:lnTo>
                  <a:lnTo>
                    <a:pt x="1311009" y="324386"/>
                  </a:lnTo>
                  <a:lnTo>
                    <a:pt x="1304669" y="341827"/>
                  </a:lnTo>
                  <a:lnTo>
                    <a:pt x="1297379" y="358632"/>
                  </a:lnTo>
                  <a:lnTo>
                    <a:pt x="1289455" y="374804"/>
                  </a:lnTo>
                  <a:lnTo>
                    <a:pt x="1281531" y="390659"/>
                  </a:lnTo>
                  <a:lnTo>
                    <a:pt x="1272338" y="405245"/>
                  </a:lnTo>
                  <a:lnTo>
                    <a:pt x="1267901" y="412855"/>
                  </a:lnTo>
                  <a:lnTo>
                    <a:pt x="1262512" y="419832"/>
                  </a:lnTo>
                  <a:lnTo>
                    <a:pt x="1257758" y="426490"/>
                  </a:lnTo>
                  <a:lnTo>
                    <a:pt x="1252686" y="432515"/>
                  </a:lnTo>
                  <a:lnTo>
                    <a:pt x="1247932" y="438857"/>
                  </a:lnTo>
                  <a:lnTo>
                    <a:pt x="1242543" y="444882"/>
                  </a:lnTo>
                  <a:lnTo>
                    <a:pt x="1237155" y="450590"/>
                  </a:lnTo>
                  <a:lnTo>
                    <a:pt x="1231766" y="455980"/>
                  </a:lnTo>
                  <a:lnTo>
                    <a:pt x="1226061" y="461054"/>
                  </a:lnTo>
                  <a:lnTo>
                    <a:pt x="1220672" y="465810"/>
                  </a:lnTo>
                  <a:lnTo>
                    <a:pt x="1215284" y="470249"/>
                  </a:lnTo>
                  <a:lnTo>
                    <a:pt x="1209578" y="474372"/>
                  </a:lnTo>
                  <a:lnTo>
                    <a:pt x="1203873" y="478177"/>
                  </a:lnTo>
                  <a:lnTo>
                    <a:pt x="1197851" y="481665"/>
                  </a:lnTo>
                  <a:lnTo>
                    <a:pt x="1191828" y="484519"/>
                  </a:lnTo>
                  <a:lnTo>
                    <a:pt x="1186440" y="487372"/>
                  </a:lnTo>
                  <a:lnTo>
                    <a:pt x="1180417" y="489592"/>
                  </a:lnTo>
                  <a:lnTo>
                    <a:pt x="1174712" y="491495"/>
                  </a:lnTo>
                  <a:lnTo>
                    <a:pt x="1168372" y="493080"/>
                  </a:lnTo>
                  <a:lnTo>
                    <a:pt x="1162667" y="494031"/>
                  </a:lnTo>
                  <a:lnTo>
                    <a:pt x="1156644" y="494983"/>
                  </a:lnTo>
                  <a:lnTo>
                    <a:pt x="1150622" y="495300"/>
                  </a:lnTo>
                  <a:lnTo>
                    <a:pt x="1144917" y="494983"/>
                  </a:lnTo>
                  <a:lnTo>
                    <a:pt x="1138894" y="494031"/>
                  </a:lnTo>
                  <a:lnTo>
                    <a:pt x="1133189" y="493080"/>
                  </a:lnTo>
                  <a:lnTo>
                    <a:pt x="1126849" y="491495"/>
                  </a:lnTo>
                  <a:lnTo>
                    <a:pt x="1120827" y="489592"/>
                  </a:lnTo>
                  <a:lnTo>
                    <a:pt x="1115121" y="487372"/>
                  </a:lnTo>
                  <a:lnTo>
                    <a:pt x="1109099" y="484519"/>
                  </a:lnTo>
                  <a:lnTo>
                    <a:pt x="1103710" y="481665"/>
                  </a:lnTo>
                  <a:lnTo>
                    <a:pt x="1097688" y="478177"/>
                  </a:lnTo>
                  <a:lnTo>
                    <a:pt x="1091983" y="474372"/>
                  </a:lnTo>
                  <a:lnTo>
                    <a:pt x="1086277" y="470249"/>
                  </a:lnTo>
                  <a:lnTo>
                    <a:pt x="1080572" y="465810"/>
                  </a:lnTo>
                  <a:lnTo>
                    <a:pt x="1074866" y="461054"/>
                  </a:lnTo>
                  <a:lnTo>
                    <a:pt x="1069478" y="455980"/>
                  </a:lnTo>
                  <a:lnTo>
                    <a:pt x="1064089" y="450272"/>
                  </a:lnTo>
                  <a:lnTo>
                    <a:pt x="1058701" y="444882"/>
                  </a:lnTo>
                  <a:lnTo>
                    <a:pt x="1053629" y="438857"/>
                  </a:lnTo>
                  <a:lnTo>
                    <a:pt x="1048558" y="432515"/>
                  </a:lnTo>
                  <a:lnTo>
                    <a:pt x="1043486" y="425856"/>
                  </a:lnTo>
                  <a:lnTo>
                    <a:pt x="1038415" y="419514"/>
                  </a:lnTo>
                  <a:lnTo>
                    <a:pt x="1033660" y="412538"/>
                  </a:lnTo>
                  <a:lnTo>
                    <a:pt x="1028906" y="404928"/>
                  </a:lnTo>
                  <a:lnTo>
                    <a:pt x="1020030" y="390342"/>
                  </a:lnTo>
                  <a:lnTo>
                    <a:pt x="1011472" y="374487"/>
                  </a:lnTo>
                  <a:lnTo>
                    <a:pt x="1003865" y="357998"/>
                  </a:lnTo>
                  <a:lnTo>
                    <a:pt x="996892" y="340875"/>
                  </a:lnTo>
                  <a:lnTo>
                    <a:pt x="990552" y="323752"/>
                  </a:lnTo>
                  <a:lnTo>
                    <a:pt x="988333" y="322801"/>
                  </a:lnTo>
                  <a:lnTo>
                    <a:pt x="986432" y="321850"/>
                  </a:lnTo>
                  <a:lnTo>
                    <a:pt x="984213" y="320264"/>
                  </a:lnTo>
                  <a:lnTo>
                    <a:pt x="982628" y="318045"/>
                  </a:lnTo>
                  <a:lnTo>
                    <a:pt x="980726" y="315508"/>
                  </a:lnTo>
                  <a:lnTo>
                    <a:pt x="978507" y="312971"/>
                  </a:lnTo>
                  <a:lnTo>
                    <a:pt x="975021" y="305995"/>
                  </a:lnTo>
                  <a:lnTo>
                    <a:pt x="971851" y="298068"/>
                  </a:lnTo>
                  <a:lnTo>
                    <a:pt x="969315" y="289506"/>
                  </a:lnTo>
                  <a:lnTo>
                    <a:pt x="966779" y="280310"/>
                  </a:lnTo>
                  <a:lnTo>
                    <a:pt x="964878" y="270480"/>
                  </a:lnTo>
                  <a:lnTo>
                    <a:pt x="963293" y="260968"/>
                  </a:lnTo>
                  <a:lnTo>
                    <a:pt x="962342" y="251455"/>
                  </a:lnTo>
                  <a:lnTo>
                    <a:pt x="962025" y="242576"/>
                  </a:lnTo>
                  <a:lnTo>
                    <a:pt x="962342" y="234966"/>
                  </a:lnTo>
                  <a:lnTo>
                    <a:pt x="962976" y="227990"/>
                  </a:lnTo>
                  <a:lnTo>
                    <a:pt x="963610" y="224819"/>
                  </a:lnTo>
                  <a:lnTo>
                    <a:pt x="964878" y="222599"/>
                  </a:lnTo>
                  <a:lnTo>
                    <a:pt x="965829" y="220380"/>
                  </a:lnTo>
                  <a:lnTo>
                    <a:pt x="967096" y="218794"/>
                  </a:lnTo>
                  <a:lnTo>
                    <a:pt x="968998" y="217526"/>
                  </a:lnTo>
                  <a:lnTo>
                    <a:pt x="970266" y="217209"/>
                  </a:lnTo>
                  <a:lnTo>
                    <a:pt x="970266" y="207379"/>
                  </a:lnTo>
                  <a:lnTo>
                    <a:pt x="970266" y="194695"/>
                  </a:lnTo>
                  <a:lnTo>
                    <a:pt x="971217" y="182329"/>
                  </a:lnTo>
                  <a:lnTo>
                    <a:pt x="972485" y="170279"/>
                  </a:lnTo>
                  <a:lnTo>
                    <a:pt x="974387" y="158864"/>
                  </a:lnTo>
                  <a:lnTo>
                    <a:pt x="976606" y="148082"/>
                  </a:lnTo>
                  <a:lnTo>
                    <a:pt x="979141" y="137301"/>
                  </a:lnTo>
                  <a:lnTo>
                    <a:pt x="982628" y="126837"/>
                  </a:lnTo>
                  <a:lnTo>
                    <a:pt x="985798" y="117007"/>
                  </a:lnTo>
                  <a:lnTo>
                    <a:pt x="989918" y="107494"/>
                  </a:lnTo>
                  <a:lnTo>
                    <a:pt x="994356" y="98616"/>
                  </a:lnTo>
                  <a:lnTo>
                    <a:pt x="999110" y="89737"/>
                  </a:lnTo>
                  <a:lnTo>
                    <a:pt x="1003865" y="81810"/>
                  </a:lnTo>
                  <a:lnTo>
                    <a:pt x="1009253" y="73565"/>
                  </a:lnTo>
                  <a:lnTo>
                    <a:pt x="1014959" y="66272"/>
                  </a:lnTo>
                  <a:lnTo>
                    <a:pt x="1021298" y="58979"/>
                  </a:lnTo>
                  <a:lnTo>
                    <a:pt x="1027321" y="52320"/>
                  </a:lnTo>
                  <a:lnTo>
                    <a:pt x="1033660" y="45978"/>
                  </a:lnTo>
                  <a:lnTo>
                    <a:pt x="1040633" y="39954"/>
                  </a:lnTo>
                  <a:lnTo>
                    <a:pt x="1047607" y="34563"/>
                  </a:lnTo>
                  <a:lnTo>
                    <a:pt x="1054580" y="29489"/>
                  </a:lnTo>
                  <a:lnTo>
                    <a:pt x="1061870" y="24733"/>
                  </a:lnTo>
                  <a:lnTo>
                    <a:pt x="1069795" y="20294"/>
                  </a:lnTo>
                  <a:lnTo>
                    <a:pt x="1077402" y="16489"/>
                  </a:lnTo>
                  <a:lnTo>
                    <a:pt x="1085326" y="12683"/>
                  </a:lnTo>
                  <a:lnTo>
                    <a:pt x="1092934" y="9830"/>
                  </a:lnTo>
                  <a:lnTo>
                    <a:pt x="1101175" y="7293"/>
                  </a:lnTo>
                  <a:lnTo>
                    <a:pt x="1109099" y="5073"/>
                  </a:lnTo>
                  <a:lnTo>
                    <a:pt x="1117657" y="3171"/>
                  </a:lnTo>
                  <a:lnTo>
                    <a:pt x="1125581" y="1902"/>
                  </a:lnTo>
                  <a:lnTo>
                    <a:pt x="1134140" y="634"/>
                  </a:lnTo>
                  <a:lnTo>
                    <a:pt x="114238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6" name="组合 5"/>
          <p:cNvGrpSpPr/>
          <p:nvPr/>
        </p:nvGrpSpPr>
        <p:grpSpPr>
          <a:xfrm>
            <a:off x="4346976" y="1755387"/>
            <a:ext cx="960000" cy="960000"/>
            <a:chOff x="3259782" y="1316540"/>
            <a:chExt cx="720000" cy="720000"/>
          </a:xfrm>
        </p:grpSpPr>
        <p:sp>
          <p:nvSpPr>
            <p:cNvPr id="75" name="MH_Title_1"/>
            <p:cNvSpPr/>
            <p:nvPr>
              <p:custDataLst>
                <p:tags r:id="rId7"/>
              </p:custDataLst>
            </p:nvPr>
          </p:nvSpPr>
          <p:spPr>
            <a:xfrm>
              <a:off x="3259782" y="1316540"/>
              <a:ext cx="720000" cy="720000"/>
            </a:xfrm>
            <a:prstGeom prst="ellipse">
              <a:avLst/>
            </a:prstGeom>
            <a:solidFill>
              <a:srgbClr val="7BBF7C"/>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200" dirty="0">
                <a:latin typeface="Impact" panose="020B0806030902050204" pitchFamily="34" charset="0"/>
              </a:endParaRPr>
            </a:p>
          </p:txBody>
        </p:sp>
        <p:sp>
          <p:nvSpPr>
            <p:cNvPr id="81" name="KSO_Shape"/>
            <p:cNvSpPr/>
            <p:nvPr/>
          </p:nvSpPr>
          <p:spPr bwMode="auto">
            <a:xfrm>
              <a:off x="3357589" y="1495620"/>
              <a:ext cx="502102" cy="362350"/>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7" name="组合 6"/>
          <p:cNvGrpSpPr/>
          <p:nvPr/>
        </p:nvGrpSpPr>
        <p:grpSpPr>
          <a:xfrm>
            <a:off x="7131286" y="1755727"/>
            <a:ext cx="960000" cy="960000"/>
            <a:chOff x="5348014" y="1316795"/>
            <a:chExt cx="720000" cy="720000"/>
          </a:xfrm>
        </p:grpSpPr>
        <p:sp>
          <p:nvSpPr>
            <p:cNvPr id="76" name="MH_Title_1"/>
            <p:cNvSpPr/>
            <p:nvPr>
              <p:custDataLst>
                <p:tags r:id="rId6"/>
              </p:custDataLst>
            </p:nvPr>
          </p:nvSpPr>
          <p:spPr>
            <a:xfrm>
              <a:off x="5348014" y="1316795"/>
              <a:ext cx="720000" cy="720000"/>
            </a:xfrm>
            <a:prstGeom prst="ellipse">
              <a:avLst/>
            </a:prstGeom>
            <a:solidFill>
              <a:srgbClr val="CF0069"/>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200" dirty="0">
                <a:latin typeface="Impact" panose="020B0806030902050204" pitchFamily="34" charset="0"/>
              </a:endParaRPr>
            </a:p>
          </p:txBody>
        </p:sp>
        <p:sp>
          <p:nvSpPr>
            <p:cNvPr id="82" name="KSO_Shape"/>
            <p:cNvSpPr/>
            <p:nvPr/>
          </p:nvSpPr>
          <p:spPr bwMode="auto">
            <a:xfrm>
              <a:off x="5456014" y="1442795"/>
              <a:ext cx="504000" cy="468000"/>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grpSp>
        <p:nvGrpSpPr>
          <p:cNvPr id="8" name="组合 7"/>
          <p:cNvGrpSpPr/>
          <p:nvPr/>
        </p:nvGrpSpPr>
        <p:grpSpPr>
          <a:xfrm>
            <a:off x="9915595" y="1755727"/>
            <a:ext cx="960000" cy="960000"/>
            <a:chOff x="7436246" y="1316795"/>
            <a:chExt cx="720000" cy="720000"/>
          </a:xfrm>
        </p:grpSpPr>
        <p:sp>
          <p:nvSpPr>
            <p:cNvPr id="79" name="MH_Title_1"/>
            <p:cNvSpPr/>
            <p:nvPr>
              <p:custDataLst>
                <p:tags r:id="rId5"/>
              </p:custDataLst>
            </p:nvPr>
          </p:nvSpPr>
          <p:spPr>
            <a:xfrm>
              <a:off x="7436246" y="1316795"/>
              <a:ext cx="720000" cy="720000"/>
            </a:xfrm>
            <a:prstGeom prst="ellipse">
              <a:avLst/>
            </a:prstGeom>
            <a:solidFill>
              <a:srgbClr val="7BBF7C"/>
            </a:solidFill>
            <a:ln>
              <a:noFill/>
            </a:ln>
            <a:effectLst>
              <a:innerShdw blurRad="635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200" dirty="0">
                <a:latin typeface="Impact" panose="020B0806030902050204" pitchFamily="34" charset="0"/>
              </a:endParaRPr>
            </a:p>
          </p:txBody>
        </p:sp>
        <p:sp>
          <p:nvSpPr>
            <p:cNvPr id="83" name="KSO_Shape"/>
            <p:cNvSpPr/>
            <p:nvPr/>
          </p:nvSpPr>
          <p:spPr bwMode="auto">
            <a:xfrm>
              <a:off x="7536181" y="1480013"/>
              <a:ext cx="520130" cy="39356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23" presetClass="entr" presetSubtype="36"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1000" fill="hold"/>
                                        <p:tgtEl>
                                          <p:spTgt spid="59"/>
                                        </p:tgtEl>
                                        <p:attrNameLst>
                                          <p:attrName>ppt_w</p:attrName>
                                        </p:attrNameLst>
                                      </p:cBhvr>
                                      <p:tavLst>
                                        <p:tav tm="0">
                                          <p:val>
                                            <p:strVal val="(6*min(max(#ppt_w*#ppt_h,.3),1)-7.4)/-.7*#ppt_w"/>
                                          </p:val>
                                        </p:tav>
                                        <p:tav tm="100000">
                                          <p:val>
                                            <p:strVal val="#ppt_w"/>
                                          </p:val>
                                        </p:tav>
                                      </p:tavLst>
                                    </p:anim>
                                    <p:anim calcmode="lin" valueType="num">
                                      <p:cBhvr>
                                        <p:cTn id="18" dur="1000" fill="hold"/>
                                        <p:tgtEl>
                                          <p:spTgt spid="59"/>
                                        </p:tgtEl>
                                        <p:attrNameLst>
                                          <p:attrName>ppt_h</p:attrName>
                                        </p:attrNameLst>
                                      </p:cBhvr>
                                      <p:tavLst>
                                        <p:tav tm="0">
                                          <p:val>
                                            <p:strVal val="(6*min(max(#ppt_w*#ppt_h,.3),1)-7.4)/-.7*#ppt_h"/>
                                          </p:val>
                                        </p:tav>
                                        <p:tav tm="100000">
                                          <p:val>
                                            <p:strVal val="#ppt_h"/>
                                          </p:val>
                                        </p:tav>
                                      </p:tavLst>
                                    </p:anim>
                                    <p:anim calcmode="lin" valueType="num">
                                      <p:cBhvr>
                                        <p:cTn id="19" dur="1000" fill="hold"/>
                                        <p:tgtEl>
                                          <p:spTgt spid="59"/>
                                        </p:tgtEl>
                                        <p:attrNameLst>
                                          <p:attrName>ppt_x</p:attrName>
                                        </p:attrNameLst>
                                      </p:cBhvr>
                                      <p:tavLst>
                                        <p:tav tm="0">
                                          <p:val>
                                            <p:fltVal val="0.5"/>
                                          </p:val>
                                        </p:tav>
                                        <p:tav tm="100000">
                                          <p:val>
                                            <p:strVal val="#ppt_x"/>
                                          </p:val>
                                        </p:tav>
                                      </p:tavLst>
                                    </p:anim>
                                    <p:anim calcmode="lin" valueType="num">
                                      <p:cBhvr>
                                        <p:cTn id="20" dur="1000" fill="hold"/>
                                        <p:tgtEl>
                                          <p:spTgt spid="59"/>
                                        </p:tgtEl>
                                        <p:attrNameLst>
                                          <p:attrName>ppt_y</p:attrName>
                                        </p:attrNameLst>
                                      </p:cBhvr>
                                      <p:tavLst>
                                        <p:tav tm="0">
                                          <p:val>
                                            <p:strVal val="1+(6*min(max(#ppt_w*#ppt_h,.3),1)-7.4)/-.7*#ppt_h/2"/>
                                          </p:val>
                                        </p:tav>
                                        <p:tav tm="100000">
                                          <p:val>
                                            <p:strVal val="#ppt_y"/>
                                          </p:val>
                                        </p:tav>
                                      </p:tavLst>
                                    </p:anim>
                                  </p:childTnLst>
                                </p:cTn>
                              </p:par>
                              <p:par>
                                <p:cTn id="21" presetID="45" presetClass="entr" presetSubtype="0" fill="hold" nodeType="with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ppt_w</p:attrName>
                                        </p:attrNameLst>
                                      </p:cBhvr>
                                      <p:tavLst>
                                        <p:tav tm="0" fmla="#ppt_w*sin(2.5*pi*$)">
                                          <p:val>
                                            <p:fltVal val="0"/>
                                          </p:val>
                                        </p:tav>
                                        <p:tav tm="100000">
                                          <p:val>
                                            <p:fltVal val="1"/>
                                          </p:val>
                                        </p:tav>
                                      </p:tavLst>
                                    </p:anim>
                                    <p:anim calcmode="lin" valueType="num">
                                      <p:cBhvr>
                                        <p:cTn id="25" dur="1000" fill="hold"/>
                                        <p:tgtEl>
                                          <p:spTgt spid="4"/>
                                        </p:tgtEl>
                                        <p:attrNameLst>
                                          <p:attrName>ppt_h</p:attrName>
                                        </p:attrNameLst>
                                      </p:cBhvr>
                                      <p:tavLst>
                                        <p:tav tm="0">
                                          <p:val>
                                            <p:strVal val="#ppt_h"/>
                                          </p:val>
                                        </p:tav>
                                        <p:tav tm="100000">
                                          <p:val>
                                            <p:strVal val="#ppt_h"/>
                                          </p:val>
                                        </p:tav>
                                      </p:tavLst>
                                    </p:anim>
                                  </p:childTnLst>
                                </p:cTn>
                              </p:par>
                              <p:par>
                                <p:cTn id="26" presetID="53" presetClass="entr" presetSubtype="16" fill="hold" grpId="0" nodeType="withEffect">
                                  <p:stCondLst>
                                    <p:cond delay="10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1000" fill="hold"/>
                                        <p:tgtEl>
                                          <p:spTgt spid="37"/>
                                        </p:tgtEl>
                                        <p:attrNameLst>
                                          <p:attrName>ppt_w</p:attrName>
                                        </p:attrNameLst>
                                      </p:cBhvr>
                                      <p:tavLst>
                                        <p:tav tm="0">
                                          <p:val>
                                            <p:fltVal val="0"/>
                                          </p:val>
                                        </p:tav>
                                        <p:tav tm="100000">
                                          <p:val>
                                            <p:strVal val="#ppt_w"/>
                                          </p:val>
                                        </p:tav>
                                      </p:tavLst>
                                    </p:anim>
                                    <p:anim calcmode="lin" valueType="num">
                                      <p:cBhvr>
                                        <p:cTn id="29" dur="1000" fill="hold"/>
                                        <p:tgtEl>
                                          <p:spTgt spid="37"/>
                                        </p:tgtEl>
                                        <p:attrNameLst>
                                          <p:attrName>ppt_h</p:attrName>
                                        </p:attrNameLst>
                                      </p:cBhvr>
                                      <p:tavLst>
                                        <p:tav tm="0">
                                          <p:val>
                                            <p:fltVal val="0"/>
                                          </p:val>
                                        </p:tav>
                                        <p:tav tm="100000">
                                          <p:val>
                                            <p:strVal val="#ppt_h"/>
                                          </p:val>
                                        </p:tav>
                                      </p:tavLst>
                                    </p:anim>
                                    <p:animEffect transition="in" filter="fade">
                                      <p:cBhvr>
                                        <p:cTn id="30" dur="1000"/>
                                        <p:tgtEl>
                                          <p:spTgt spid="37"/>
                                        </p:tgtEl>
                                      </p:cBhvr>
                                    </p:animEffect>
                                  </p:childTnLst>
                                </p:cTn>
                              </p:par>
                            </p:childTnLst>
                          </p:cTn>
                        </p:par>
                        <p:par>
                          <p:cTn id="31" fill="hold">
                            <p:stCondLst>
                              <p:cond delay="1000"/>
                            </p:stCondLst>
                            <p:childTnLst>
                              <p:par>
                                <p:cTn id="32" presetID="23" presetClass="entr" presetSubtype="36"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strVal val="(6*min(max(#ppt_w*#ppt_h,.3),1)-7.4)/-.7*#ppt_w"/>
                                          </p:val>
                                        </p:tav>
                                        <p:tav tm="100000">
                                          <p:val>
                                            <p:strVal val="#ppt_w"/>
                                          </p:val>
                                        </p:tav>
                                      </p:tavLst>
                                    </p:anim>
                                    <p:anim calcmode="lin" valueType="num">
                                      <p:cBhvr>
                                        <p:cTn id="35" dur="500" fill="hold"/>
                                        <p:tgtEl>
                                          <p:spTgt spid="39"/>
                                        </p:tgtEl>
                                        <p:attrNameLst>
                                          <p:attrName>ppt_h</p:attrName>
                                        </p:attrNameLst>
                                      </p:cBhvr>
                                      <p:tavLst>
                                        <p:tav tm="0">
                                          <p:val>
                                            <p:strVal val="(6*min(max(#ppt_w*#ppt_h,.3),1)-7.4)/-.7*#ppt_h"/>
                                          </p:val>
                                        </p:tav>
                                        <p:tav tm="100000">
                                          <p:val>
                                            <p:strVal val="#ppt_h"/>
                                          </p:val>
                                        </p:tav>
                                      </p:tavLst>
                                    </p:anim>
                                    <p:anim calcmode="lin" valueType="num">
                                      <p:cBhvr>
                                        <p:cTn id="36" dur="500" fill="hold"/>
                                        <p:tgtEl>
                                          <p:spTgt spid="39"/>
                                        </p:tgtEl>
                                        <p:attrNameLst>
                                          <p:attrName>ppt_x</p:attrName>
                                        </p:attrNameLst>
                                      </p:cBhvr>
                                      <p:tavLst>
                                        <p:tav tm="0">
                                          <p:val>
                                            <p:fltVal val="0.5"/>
                                          </p:val>
                                        </p:tav>
                                        <p:tav tm="100000">
                                          <p:val>
                                            <p:strVal val="#ppt_x"/>
                                          </p:val>
                                        </p:tav>
                                      </p:tavLst>
                                    </p:anim>
                                    <p:anim calcmode="lin" valueType="num">
                                      <p:cBhvr>
                                        <p:cTn id="37"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1000" fill="hold"/>
                                        <p:tgtEl>
                                          <p:spTgt spid="32"/>
                                        </p:tgtEl>
                                        <p:attrNameLst>
                                          <p:attrName>ppt_y</p:attrName>
                                        </p:attrNameLst>
                                      </p:cBhvr>
                                      <p:tavLst>
                                        <p:tav tm="0">
                                          <p:val>
                                            <p:strVal val="#ppt_y+.1"/>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p:cTn id="51" dur="1000" fill="hold"/>
                                        <p:tgtEl>
                                          <p:spTgt spid="68"/>
                                        </p:tgtEl>
                                        <p:attrNameLst>
                                          <p:attrName>ppt_w</p:attrName>
                                        </p:attrNameLst>
                                      </p:cBhvr>
                                      <p:tavLst>
                                        <p:tav tm="0">
                                          <p:val>
                                            <p:strVal val="(6*min(max(#ppt_w*#ppt_h,.3),1)-7.4)/-.7*#ppt_w"/>
                                          </p:val>
                                        </p:tav>
                                        <p:tav tm="100000">
                                          <p:val>
                                            <p:strVal val="#ppt_w"/>
                                          </p:val>
                                        </p:tav>
                                      </p:tavLst>
                                    </p:anim>
                                    <p:anim calcmode="lin" valueType="num">
                                      <p:cBhvr>
                                        <p:cTn id="52" dur="1000" fill="hold"/>
                                        <p:tgtEl>
                                          <p:spTgt spid="68"/>
                                        </p:tgtEl>
                                        <p:attrNameLst>
                                          <p:attrName>ppt_h</p:attrName>
                                        </p:attrNameLst>
                                      </p:cBhvr>
                                      <p:tavLst>
                                        <p:tav tm="0">
                                          <p:val>
                                            <p:strVal val="(6*min(max(#ppt_w*#ppt_h,.3),1)-7.4)/-.7*#ppt_h"/>
                                          </p:val>
                                        </p:tav>
                                        <p:tav tm="100000">
                                          <p:val>
                                            <p:strVal val="#ppt_h"/>
                                          </p:val>
                                        </p:tav>
                                      </p:tavLst>
                                    </p:anim>
                                    <p:anim calcmode="lin" valueType="num">
                                      <p:cBhvr>
                                        <p:cTn id="53" dur="1000" fill="hold"/>
                                        <p:tgtEl>
                                          <p:spTgt spid="68"/>
                                        </p:tgtEl>
                                        <p:attrNameLst>
                                          <p:attrName>ppt_x</p:attrName>
                                        </p:attrNameLst>
                                      </p:cBhvr>
                                      <p:tavLst>
                                        <p:tav tm="0">
                                          <p:val>
                                            <p:fltVal val="0.5"/>
                                          </p:val>
                                        </p:tav>
                                        <p:tav tm="100000">
                                          <p:val>
                                            <p:strVal val="#ppt_x"/>
                                          </p:val>
                                        </p:tav>
                                      </p:tavLst>
                                    </p:anim>
                                    <p:anim calcmode="lin" valueType="num">
                                      <p:cBhvr>
                                        <p:cTn id="54" dur="1000" fill="hold"/>
                                        <p:tgtEl>
                                          <p:spTgt spid="68"/>
                                        </p:tgtEl>
                                        <p:attrNameLst>
                                          <p:attrName>ppt_y</p:attrName>
                                        </p:attrNameLst>
                                      </p:cBhvr>
                                      <p:tavLst>
                                        <p:tav tm="0">
                                          <p:val>
                                            <p:strVal val="1+(6*min(max(#ppt_w*#ppt_h,.3),1)-7.4)/-.7*#ppt_h/2"/>
                                          </p:val>
                                        </p:tav>
                                        <p:tav tm="100000">
                                          <p:val>
                                            <p:strVal val="#ppt_y"/>
                                          </p:val>
                                        </p:tav>
                                      </p:tavLst>
                                    </p:anim>
                                  </p:childTnLst>
                                </p:cTn>
                              </p:par>
                              <p:par>
                                <p:cTn id="55" presetID="45" presetClass="entr" presetSubtype="0" fill="hold" nodeType="withEffect">
                                  <p:stCondLst>
                                    <p:cond delay="100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ppt_w</p:attrName>
                                        </p:attrNameLst>
                                      </p:cBhvr>
                                      <p:tavLst>
                                        <p:tav tm="0" fmla="#ppt_w*sin(2.5*pi*$)">
                                          <p:val>
                                            <p:fltVal val="0"/>
                                          </p:val>
                                        </p:tav>
                                        <p:tav tm="100000">
                                          <p:val>
                                            <p:fltVal val="1"/>
                                          </p:val>
                                        </p:tav>
                                      </p:tavLst>
                                    </p:anim>
                                    <p:anim calcmode="lin" valueType="num">
                                      <p:cBhvr>
                                        <p:cTn id="59" dur="1000" fill="hold"/>
                                        <p:tgtEl>
                                          <p:spTgt spid="6"/>
                                        </p:tgtEl>
                                        <p:attrNameLst>
                                          <p:attrName>ppt_h</p:attrName>
                                        </p:attrNameLst>
                                      </p:cBhvr>
                                      <p:tavLst>
                                        <p:tav tm="0">
                                          <p:val>
                                            <p:strVal val="#ppt_h"/>
                                          </p:val>
                                        </p:tav>
                                        <p:tav tm="100000">
                                          <p:val>
                                            <p:strVal val="#ppt_h"/>
                                          </p:val>
                                        </p:tav>
                                      </p:tavLst>
                                    </p:anim>
                                  </p:childTnLst>
                                </p:cTn>
                              </p:par>
                              <p:par>
                                <p:cTn id="60" presetID="53" presetClass="entr" presetSubtype="16" fill="hold" grpId="0" nodeType="withEffect">
                                  <p:stCondLst>
                                    <p:cond delay="10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1000" fill="hold"/>
                                        <p:tgtEl>
                                          <p:spTgt spid="34"/>
                                        </p:tgtEl>
                                        <p:attrNameLst>
                                          <p:attrName>ppt_w</p:attrName>
                                        </p:attrNameLst>
                                      </p:cBhvr>
                                      <p:tavLst>
                                        <p:tav tm="0">
                                          <p:val>
                                            <p:fltVal val="0"/>
                                          </p:val>
                                        </p:tav>
                                        <p:tav tm="100000">
                                          <p:val>
                                            <p:strVal val="#ppt_w"/>
                                          </p:val>
                                        </p:tav>
                                      </p:tavLst>
                                    </p:anim>
                                    <p:anim calcmode="lin" valueType="num">
                                      <p:cBhvr>
                                        <p:cTn id="63" dur="1000" fill="hold"/>
                                        <p:tgtEl>
                                          <p:spTgt spid="34"/>
                                        </p:tgtEl>
                                        <p:attrNameLst>
                                          <p:attrName>ppt_h</p:attrName>
                                        </p:attrNameLst>
                                      </p:cBhvr>
                                      <p:tavLst>
                                        <p:tav tm="0">
                                          <p:val>
                                            <p:fltVal val="0"/>
                                          </p:val>
                                        </p:tav>
                                        <p:tav tm="100000">
                                          <p:val>
                                            <p:strVal val="#ppt_h"/>
                                          </p:val>
                                        </p:tav>
                                      </p:tavLst>
                                    </p:anim>
                                    <p:animEffect transition="in" filter="fade">
                                      <p:cBhvr>
                                        <p:cTn id="64" dur="1000"/>
                                        <p:tgtEl>
                                          <p:spTgt spid="34"/>
                                        </p:tgtEl>
                                      </p:cBhvr>
                                    </p:animEffect>
                                  </p:childTnLst>
                                </p:cTn>
                              </p:par>
                            </p:childTnLst>
                          </p:cTn>
                        </p:par>
                        <p:par>
                          <p:cTn id="65" fill="hold">
                            <p:stCondLst>
                              <p:cond delay="2500"/>
                            </p:stCondLst>
                            <p:childTnLst>
                              <p:par>
                                <p:cTn id="66" presetID="23" presetClass="entr" presetSubtype="36"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strVal val="(6*min(max(#ppt_w*#ppt_h,.3),1)-7.4)/-.7*#ppt_w"/>
                                          </p:val>
                                        </p:tav>
                                        <p:tav tm="100000">
                                          <p:val>
                                            <p:strVal val="#ppt_w"/>
                                          </p:val>
                                        </p:tav>
                                      </p:tavLst>
                                    </p:anim>
                                    <p:anim calcmode="lin" valueType="num">
                                      <p:cBhvr>
                                        <p:cTn id="69" dur="500" fill="hold"/>
                                        <p:tgtEl>
                                          <p:spTgt spid="38"/>
                                        </p:tgtEl>
                                        <p:attrNameLst>
                                          <p:attrName>ppt_h</p:attrName>
                                        </p:attrNameLst>
                                      </p:cBhvr>
                                      <p:tavLst>
                                        <p:tav tm="0">
                                          <p:val>
                                            <p:strVal val="(6*min(max(#ppt_w*#ppt_h,.3),1)-7.4)/-.7*#ppt_h"/>
                                          </p:val>
                                        </p:tav>
                                        <p:tav tm="100000">
                                          <p:val>
                                            <p:strVal val="#ppt_h"/>
                                          </p:val>
                                        </p:tav>
                                      </p:tavLst>
                                    </p:anim>
                                    <p:anim calcmode="lin" valueType="num">
                                      <p:cBhvr>
                                        <p:cTn id="70" dur="500" fill="hold"/>
                                        <p:tgtEl>
                                          <p:spTgt spid="38"/>
                                        </p:tgtEl>
                                        <p:attrNameLst>
                                          <p:attrName>ppt_x</p:attrName>
                                        </p:attrNameLst>
                                      </p:cBhvr>
                                      <p:tavLst>
                                        <p:tav tm="0">
                                          <p:val>
                                            <p:fltVal val="0.5"/>
                                          </p:val>
                                        </p:tav>
                                        <p:tav tm="100000">
                                          <p:val>
                                            <p:strVal val="#ppt_x"/>
                                          </p:val>
                                        </p:tav>
                                      </p:tavLst>
                                    </p:anim>
                                    <p:anim calcmode="lin" valueType="num">
                                      <p:cBhvr>
                                        <p:cTn id="71"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3000"/>
                            </p:stCondLst>
                            <p:childTnLst>
                              <p:par>
                                <p:cTn id="73" presetID="47"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1000"/>
                                        <p:tgtEl>
                                          <p:spTgt spid="43"/>
                                        </p:tgtEl>
                                      </p:cBhvr>
                                    </p:animEffect>
                                    <p:anim calcmode="lin" valueType="num">
                                      <p:cBhvr>
                                        <p:cTn id="76" dur="1000" fill="hold"/>
                                        <p:tgtEl>
                                          <p:spTgt spid="43"/>
                                        </p:tgtEl>
                                        <p:attrNameLst>
                                          <p:attrName>ppt_x</p:attrName>
                                        </p:attrNameLst>
                                      </p:cBhvr>
                                      <p:tavLst>
                                        <p:tav tm="0">
                                          <p:val>
                                            <p:strVal val="#ppt_x"/>
                                          </p:val>
                                        </p:tav>
                                        <p:tav tm="100000">
                                          <p:val>
                                            <p:strVal val="#ppt_x"/>
                                          </p:val>
                                        </p:tav>
                                      </p:tavLst>
                                    </p:anim>
                                    <p:anim calcmode="lin" valueType="num">
                                      <p:cBhvr>
                                        <p:cTn id="77" dur="1000" fill="hold"/>
                                        <p:tgtEl>
                                          <p:spTgt spid="4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1000"/>
                                        <p:tgtEl>
                                          <p:spTgt spid="42"/>
                                        </p:tgtEl>
                                      </p:cBhvr>
                                    </p:animEffect>
                                    <p:anim calcmode="lin" valueType="num">
                                      <p:cBhvr>
                                        <p:cTn id="81" dur="1000" fill="hold"/>
                                        <p:tgtEl>
                                          <p:spTgt spid="42"/>
                                        </p:tgtEl>
                                        <p:attrNameLst>
                                          <p:attrName>ppt_x</p:attrName>
                                        </p:attrNameLst>
                                      </p:cBhvr>
                                      <p:tavLst>
                                        <p:tav tm="0">
                                          <p:val>
                                            <p:strVal val="#ppt_x"/>
                                          </p:val>
                                        </p:tav>
                                        <p:tav tm="100000">
                                          <p:val>
                                            <p:strVal val="#ppt_x"/>
                                          </p:val>
                                        </p:tav>
                                      </p:tavLst>
                                    </p:anim>
                                    <p:anim calcmode="lin" valueType="num">
                                      <p:cBhvr>
                                        <p:cTn id="82" dur="1000" fill="hold"/>
                                        <p:tgtEl>
                                          <p:spTgt spid="42"/>
                                        </p:tgtEl>
                                        <p:attrNameLst>
                                          <p:attrName>ppt_y</p:attrName>
                                        </p:attrNameLst>
                                      </p:cBhvr>
                                      <p:tavLst>
                                        <p:tav tm="0">
                                          <p:val>
                                            <p:strVal val="#ppt_y+.1"/>
                                          </p:val>
                                        </p:tav>
                                        <p:tav tm="100000">
                                          <p:val>
                                            <p:strVal val="#ppt_y"/>
                                          </p:val>
                                        </p:tav>
                                      </p:tavLst>
                                    </p:anim>
                                  </p:childTnLst>
                                </p:cTn>
                              </p:par>
                              <p:par>
                                <p:cTn id="83" presetID="23" presetClass="entr" presetSubtype="36" fill="hold" grpId="0" nodeType="withEffect">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cBhvr>
                                        <p:cTn id="85" dur="1000" fill="hold"/>
                                        <p:tgtEl>
                                          <p:spTgt spid="69"/>
                                        </p:tgtEl>
                                        <p:attrNameLst>
                                          <p:attrName>ppt_w</p:attrName>
                                        </p:attrNameLst>
                                      </p:cBhvr>
                                      <p:tavLst>
                                        <p:tav tm="0">
                                          <p:val>
                                            <p:strVal val="(6*min(max(#ppt_w*#ppt_h,.3),1)-7.4)/-.7*#ppt_w"/>
                                          </p:val>
                                        </p:tav>
                                        <p:tav tm="100000">
                                          <p:val>
                                            <p:strVal val="#ppt_w"/>
                                          </p:val>
                                        </p:tav>
                                      </p:tavLst>
                                    </p:anim>
                                    <p:anim calcmode="lin" valueType="num">
                                      <p:cBhvr>
                                        <p:cTn id="86" dur="1000" fill="hold"/>
                                        <p:tgtEl>
                                          <p:spTgt spid="69"/>
                                        </p:tgtEl>
                                        <p:attrNameLst>
                                          <p:attrName>ppt_h</p:attrName>
                                        </p:attrNameLst>
                                      </p:cBhvr>
                                      <p:tavLst>
                                        <p:tav tm="0">
                                          <p:val>
                                            <p:strVal val="(6*min(max(#ppt_w*#ppt_h,.3),1)-7.4)/-.7*#ppt_h"/>
                                          </p:val>
                                        </p:tav>
                                        <p:tav tm="100000">
                                          <p:val>
                                            <p:strVal val="#ppt_h"/>
                                          </p:val>
                                        </p:tav>
                                      </p:tavLst>
                                    </p:anim>
                                    <p:anim calcmode="lin" valueType="num">
                                      <p:cBhvr>
                                        <p:cTn id="87" dur="1000" fill="hold"/>
                                        <p:tgtEl>
                                          <p:spTgt spid="69"/>
                                        </p:tgtEl>
                                        <p:attrNameLst>
                                          <p:attrName>ppt_x</p:attrName>
                                        </p:attrNameLst>
                                      </p:cBhvr>
                                      <p:tavLst>
                                        <p:tav tm="0">
                                          <p:val>
                                            <p:fltVal val="0.5"/>
                                          </p:val>
                                        </p:tav>
                                        <p:tav tm="100000">
                                          <p:val>
                                            <p:strVal val="#ppt_x"/>
                                          </p:val>
                                        </p:tav>
                                      </p:tavLst>
                                    </p:anim>
                                    <p:anim calcmode="lin" valueType="num">
                                      <p:cBhvr>
                                        <p:cTn id="88" dur="1000" fill="hold"/>
                                        <p:tgtEl>
                                          <p:spTgt spid="69"/>
                                        </p:tgtEl>
                                        <p:attrNameLst>
                                          <p:attrName>ppt_y</p:attrName>
                                        </p:attrNameLst>
                                      </p:cBhvr>
                                      <p:tavLst>
                                        <p:tav tm="0">
                                          <p:val>
                                            <p:strVal val="1+(6*min(max(#ppt_w*#ppt_h,.3),1)-7.4)/-.7*#ppt_h/2"/>
                                          </p:val>
                                        </p:tav>
                                        <p:tav tm="100000">
                                          <p:val>
                                            <p:strVal val="#ppt_y"/>
                                          </p:val>
                                        </p:tav>
                                      </p:tavLst>
                                    </p:anim>
                                  </p:childTnLst>
                                </p:cTn>
                              </p:par>
                              <p:par>
                                <p:cTn id="89" presetID="45" presetClass="entr" presetSubtype="0" fill="hold" nodeType="withEffect">
                                  <p:stCondLst>
                                    <p:cond delay="1000"/>
                                  </p:stCondLst>
                                  <p:childTnLst>
                                    <p:set>
                                      <p:cBhvr>
                                        <p:cTn id="90" dur="1" fill="hold">
                                          <p:stCondLst>
                                            <p:cond delay="0"/>
                                          </p:stCondLst>
                                        </p:cTn>
                                        <p:tgtEl>
                                          <p:spTgt spid="7"/>
                                        </p:tgtEl>
                                        <p:attrNameLst>
                                          <p:attrName>style.visibility</p:attrName>
                                        </p:attrNameLst>
                                      </p:cBhvr>
                                      <p:to>
                                        <p:strVal val="visible"/>
                                      </p:to>
                                    </p:set>
                                    <p:animEffect transition="in" filter="fade">
                                      <p:cBhvr>
                                        <p:cTn id="91" dur="1000"/>
                                        <p:tgtEl>
                                          <p:spTgt spid="7"/>
                                        </p:tgtEl>
                                      </p:cBhvr>
                                    </p:animEffect>
                                    <p:anim calcmode="lin" valueType="num">
                                      <p:cBhvr>
                                        <p:cTn id="92" dur="1000" fill="hold"/>
                                        <p:tgtEl>
                                          <p:spTgt spid="7"/>
                                        </p:tgtEl>
                                        <p:attrNameLst>
                                          <p:attrName>ppt_w</p:attrName>
                                        </p:attrNameLst>
                                      </p:cBhvr>
                                      <p:tavLst>
                                        <p:tav tm="0" fmla="#ppt_w*sin(2.5*pi*$)">
                                          <p:val>
                                            <p:fltVal val="0"/>
                                          </p:val>
                                        </p:tav>
                                        <p:tav tm="100000">
                                          <p:val>
                                            <p:fltVal val="1"/>
                                          </p:val>
                                        </p:tav>
                                      </p:tavLst>
                                    </p:anim>
                                    <p:anim calcmode="lin" valueType="num">
                                      <p:cBhvr>
                                        <p:cTn id="93" dur="1000" fill="hold"/>
                                        <p:tgtEl>
                                          <p:spTgt spid="7"/>
                                        </p:tgtEl>
                                        <p:attrNameLst>
                                          <p:attrName>ppt_h</p:attrName>
                                        </p:attrNameLst>
                                      </p:cBhvr>
                                      <p:tavLst>
                                        <p:tav tm="0">
                                          <p:val>
                                            <p:strVal val="#ppt_h"/>
                                          </p:val>
                                        </p:tav>
                                        <p:tav tm="100000">
                                          <p:val>
                                            <p:strVal val="#ppt_h"/>
                                          </p:val>
                                        </p:tav>
                                      </p:tavLst>
                                    </p:anim>
                                  </p:childTnLst>
                                </p:cTn>
                              </p:par>
                              <p:par>
                                <p:cTn id="94" presetID="53" presetClass="entr" presetSubtype="16" fill="hold" grpId="0" nodeType="withEffect">
                                  <p:stCondLst>
                                    <p:cond delay="1000"/>
                                  </p:stCondLst>
                                  <p:childTnLst>
                                    <p:set>
                                      <p:cBhvr>
                                        <p:cTn id="95" dur="1" fill="hold">
                                          <p:stCondLst>
                                            <p:cond delay="0"/>
                                          </p:stCondLst>
                                        </p:cTn>
                                        <p:tgtEl>
                                          <p:spTgt spid="46"/>
                                        </p:tgtEl>
                                        <p:attrNameLst>
                                          <p:attrName>style.visibility</p:attrName>
                                        </p:attrNameLst>
                                      </p:cBhvr>
                                      <p:to>
                                        <p:strVal val="visible"/>
                                      </p:to>
                                    </p:set>
                                    <p:anim calcmode="lin" valueType="num">
                                      <p:cBhvr>
                                        <p:cTn id="96" dur="1000" fill="hold"/>
                                        <p:tgtEl>
                                          <p:spTgt spid="46"/>
                                        </p:tgtEl>
                                        <p:attrNameLst>
                                          <p:attrName>ppt_w</p:attrName>
                                        </p:attrNameLst>
                                      </p:cBhvr>
                                      <p:tavLst>
                                        <p:tav tm="0">
                                          <p:val>
                                            <p:fltVal val="0"/>
                                          </p:val>
                                        </p:tav>
                                        <p:tav tm="100000">
                                          <p:val>
                                            <p:strVal val="#ppt_w"/>
                                          </p:val>
                                        </p:tav>
                                      </p:tavLst>
                                    </p:anim>
                                    <p:anim calcmode="lin" valueType="num">
                                      <p:cBhvr>
                                        <p:cTn id="97" dur="1000" fill="hold"/>
                                        <p:tgtEl>
                                          <p:spTgt spid="46"/>
                                        </p:tgtEl>
                                        <p:attrNameLst>
                                          <p:attrName>ppt_h</p:attrName>
                                        </p:attrNameLst>
                                      </p:cBhvr>
                                      <p:tavLst>
                                        <p:tav tm="0">
                                          <p:val>
                                            <p:fltVal val="0"/>
                                          </p:val>
                                        </p:tav>
                                        <p:tav tm="100000">
                                          <p:val>
                                            <p:strVal val="#ppt_h"/>
                                          </p:val>
                                        </p:tav>
                                      </p:tavLst>
                                    </p:anim>
                                    <p:animEffect transition="in" filter="fade">
                                      <p:cBhvr>
                                        <p:cTn id="98" dur="1000"/>
                                        <p:tgtEl>
                                          <p:spTgt spid="46"/>
                                        </p:tgtEl>
                                      </p:cBhvr>
                                    </p:animEffect>
                                  </p:childTnLst>
                                </p:cTn>
                              </p:par>
                            </p:childTnLst>
                          </p:cTn>
                        </p:par>
                        <p:par>
                          <p:cTn id="99" fill="hold">
                            <p:stCondLst>
                              <p:cond delay="4000"/>
                            </p:stCondLst>
                            <p:childTnLst>
                              <p:par>
                                <p:cTn id="100" presetID="23" presetClass="entr" presetSubtype="36" fill="hold" grpId="0" nodeType="after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strVal val="(6*min(max(#ppt_w*#ppt_h,.3),1)-7.4)/-.7*#ppt_w"/>
                                          </p:val>
                                        </p:tav>
                                        <p:tav tm="100000">
                                          <p:val>
                                            <p:strVal val="#ppt_w"/>
                                          </p:val>
                                        </p:tav>
                                      </p:tavLst>
                                    </p:anim>
                                    <p:anim calcmode="lin" valueType="num">
                                      <p:cBhvr>
                                        <p:cTn id="103" dur="500" fill="hold"/>
                                        <p:tgtEl>
                                          <p:spTgt spid="48"/>
                                        </p:tgtEl>
                                        <p:attrNameLst>
                                          <p:attrName>ppt_h</p:attrName>
                                        </p:attrNameLst>
                                      </p:cBhvr>
                                      <p:tavLst>
                                        <p:tav tm="0">
                                          <p:val>
                                            <p:strVal val="(6*min(max(#ppt_w*#ppt_h,.3),1)-7.4)/-.7*#ppt_h"/>
                                          </p:val>
                                        </p:tav>
                                        <p:tav tm="100000">
                                          <p:val>
                                            <p:strVal val="#ppt_h"/>
                                          </p:val>
                                        </p:tav>
                                      </p:tavLst>
                                    </p:anim>
                                    <p:anim calcmode="lin" valueType="num">
                                      <p:cBhvr>
                                        <p:cTn id="104" dur="500" fill="hold"/>
                                        <p:tgtEl>
                                          <p:spTgt spid="48"/>
                                        </p:tgtEl>
                                        <p:attrNameLst>
                                          <p:attrName>ppt_x</p:attrName>
                                        </p:attrNameLst>
                                      </p:cBhvr>
                                      <p:tavLst>
                                        <p:tav tm="0">
                                          <p:val>
                                            <p:fltVal val="0.5"/>
                                          </p:val>
                                        </p:tav>
                                        <p:tav tm="100000">
                                          <p:val>
                                            <p:strVal val="#ppt_x"/>
                                          </p:val>
                                        </p:tav>
                                      </p:tavLst>
                                    </p:anim>
                                    <p:anim calcmode="lin" valueType="num">
                                      <p:cBhvr>
                                        <p:cTn id="105" dur="500" fill="hold"/>
                                        <p:tgtEl>
                                          <p:spTgt spid="48"/>
                                        </p:tgtEl>
                                        <p:attrNameLst>
                                          <p:attrName>ppt_y</p:attrName>
                                        </p:attrNameLst>
                                      </p:cBhvr>
                                      <p:tavLst>
                                        <p:tav tm="0">
                                          <p:val>
                                            <p:strVal val="1+(6*min(max(#ppt_w*#ppt_h,.3),1)-7.4)/-.7*#ppt_h/2"/>
                                          </p:val>
                                        </p:tav>
                                        <p:tav tm="100000">
                                          <p:val>
                                            <p:strVal val="#ppt_y"/>
                                          </p:val>
                                        </p:tav>
                                      </p:tavLst>
                                    </p:anim>
                                  </p:childTnLst>
                                </p:cTn>
                              </p:par>
                            </p:childTnLst>
                          </p:cTn>
                        </p:par>
                        <p:par>
                          <p:cTn id="106" fill="hold">
                            <p:stCondLst>
                              <p:cond delay="4500"/>
                            </p:stCondLst>
                            <p:childTnLst>
                              <p:par>
                                <p:cTn id="107" presetID="47" presetClass="entr" presetSubtype="0" fill="hold" grpId="0"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1000"/>
                                        <p:tgtEl>
                                          <p:spTgt spid="54"/>
                                        </p:tgtEl>
                                      </p:cBhvr>
                                    </p:animEffect>
                                    <p:anim calcmode="lin" valueType="num">
                                      <p:cBhvr>
                                        <p:cTn id="110" dur="1000" fill="hold"/>
                                        <p:tgtEl>
                                          <p:spTgt spid="54"/>
                                        </p:tgtEl>
                                        <p:attrNameLst>
                                          <p:attrName>ppt_x</p:attrName>
                                        </p:attrNameLst>
                                      </p:cBhvr>
                                      <p:tavLst>
                                        <p:tav tm="0">
                                          <p:val>
                                            <p:strVal val="#ppt_x"/>
                                          </p:val>
                                        </p:tav>
                                        <p:tav tm="100000">
                                          <p:val>
                                            <p:strVal val="#ppt_x"/>
                                          </p:val>
                                        </p:tav>
                                      </p:tavLst>
                                    </p:anim>
                                    <p:anim calcmode="lin" valueType="num">
                                      <p:cBhvr>
                                        <p:cTn id="111" dur="1000" fill="hold"/>
                                        <p:tgtEl>
                                          <p:spTgt spid="5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1000"/>
                                        <p:tgtEl>
                                          <p:spTgt spid="53"/>
                                        </p:tgtEl>
                                      </p:cBhvr>
                                    </p:animEffect>
                                    <p:anim calcmode="lin" valueType="num">
                                      <p:cBhvr>
                                        <p:cTn id="115" dur="1000" fill="hold"/>
                                        <p:tgtEl>
                                          <p:spTgt spid="53"/>
                                        </p:tgtEl>
                                        <p:attrNameLst>
                                          <p:attrName>ppt_x</p:attrName>
                                        </p:attrNameLst>
                                      </p:cBhvr>
                                      <p:tavLst>
                                        <p:tav tm="0">
                                          <p:val>
                                            <p:strVal val="#ppt_x"/>
                                          </p:val>
                                        </p:tav>
                                        <p:tav tm="100000">
                                          <p:val>
                                            <p:strVal val="#ppt_x"/>
                                          </p:val>
                                        </p:tav>
                                      </p:tavLst>
                                    </p:anim>
                                    <p:anim calcmode="lin" valueType="num">
                                      <p:cBhvr>
                                        <p:cTn id="116" dur="1000" fill="hold"/>
                                        <p:tgtEl>
                                          <p:spTgt spid="53"/>
                                        </p:tgtEl>
                                        <p:attrNameLst>
                                          <p:attrName>ppt_y</p:attrName>
                                        </p:attrNameLst>
                                      </p:cBhvr>
                                      <p:tavLst>
                                        <p:tav tm="0">
                                          <p:val>
                                            <p:strVal val="#ppt_y+.1"/>
                                          </p:val>
                                        </p:tav>
                                        <p:tav tm="100000">
                                          <p:val>
                                            <p:strVal val="#ppt_y"/>
                                          </p:val>
                                        </p:tav>
                                      </p:tavLst>
                                    </p:anim>
                                  </p:childTnLst>
                                </p:cTn>
                              </p:par>
                              <p:par>
                                <p:cTn id="117" presetID="23" presetClass="entr" presetSubtype="36" fill="hold" grpId="0" nodeType="withEffect">
                                  <p:stCondLst>
                                    <p:cond delay="0"/>
                                  </p:stCondLst>
                                  <p:childTnLst>
                                    <p:set>
                                      <p:cBhvr>
                                        <p:cTn id="118" dur="1" fill="hold">
                                          <p:stCondLst>
                                            <p:cond delay="0"/>
                                          </p:stCondLst>
                                        </p:cTn>
                                        <p:tgtEl>
                                          <p:spTgt spid="70"/>
                                        </p:tgtEl>
                                        <p:attrNameLst>
                                          <p:attrName>style.visibility</p:attrName>
                                        </p:attrNameLst>
                                      </p:cBhvr>
                                      <p:to>
                                        <p:strVal val="visible"/>
                                      </p:to>
                                    </p:set>
                                    <p:anim calcmode="lin" valueType="num">
                                      <p:cBhvr>
                                        <p:cTn id="119" dur="1000" fill="hold"/>
                                        <p:tgtEl>
                                          <p:spTgt spid="70"/>
                                        </p:tgtEl>
                                        <p:attrNameLst>
                                          <p:attrName>ppt_w</p:attrName>
                                        </p:attrNameLst>
                                      </p:cBhvr>
                                      <p:tavLst>
                                        <p:tav tm="0">
                                          <p:val>
                                            <p:strVal val="(6*min(max(#ppt_w*#ppt_h,.3),1)-7.4)/-.7*#ppt_w"/>
                                          </p:val>
                                        </p:tav>
                                        <p:tav tm="100000">
                                          <p:val>
                                            <p:strVal val="#ppt_w"/>
                                          </p:val>
                                        </p:tav>
                                      </p:tavLst>
                                    </p:anim>
                                    <p:anim calcmode="lin" valueType="num">
                                      <p:cBhvr>
                                        <p:cTn id="120" dur="1000" fill="hold"/>
                                        <p:tgtEl>
                                          <p:spTgt spid="70"/>
                                        </p:tgtEl>
                                        <p:attrNameLst>
                                          <p:attrName>ppt_h</p:attrName>
                                        </p:attrNameLst>
                                      </p:cBhvr>
                                      <p:tavLst>
                                        <p:tav tm="0">
                                          <p:val>
                                            <p:strVal val="(6*min(max(#ppt_w*#ppt_h,.3),1)-7.4)/-.7*#ppt_h"/>
                                          </p:val>
                                        </p:tav>
                                        <p:tav tm="100000">
                                          <p:val>
                                            <p:strVal val="#ppt_h"/>
                                          </p:val>
                                        </p:tav>
                                      </p:tavLst>
                                    </p:anim>
                                    <p:anim calcmode="lin" valueType="num">
                                      <p:cBhvr>
                                        <p:cTn id="121" dur="1000" fill="hold"/>
                                        <p:tgtEl>
                                          <p:spTgt spid="70"/>
                                        </p:tgtEl>
                                        <p:attrNameLst>
                                          <p:attrName>ppt_x</p:attrName>
                                        </p:attrNameLst>
                                      </p:cBhvr>
                                      <p:tavLst>
                                        <p:tav tm="0">
                                          <p:val>
                                            <p:fltVal val="0.5"/>
                                          </p:val>
                                        </p:tav>
                                        <p:tav tm="100000">
                                          <p:val>
                                            <p:strVal val="#ppt_x"/>
                                          </p:val>
                                        </p:tav>
                                      </p:tavLst>
                                    </p:anim>
                                    <p:anim calcmode="lin" valueType="num">
                                      <p:cBhvr>
                                        <p:cTn id="122" dur="1000" fill="hold"/>
                                        <p:tgtEl>
                                          <p:spTgt spid="70"/>
                                        </p:tgtEl>
                                        <p:attrNameLst>
                                          <p:attrName>ppt_y</p:attrName>
                                        </p:attrNameLst>
                                      </p:cBhvr>
                                      <p:tavLst>
                                        <p:tav tm="0">
                                          <p:val>
                                            <p:strVal val="1+(6*min(max(#ppt_w*#ppt_h,.3),1)-7.4)/-.7*#ppt_h/2"/>
                                          </p:val>
                                        </p:tav>
                                        <p:tav tm="100000">
                                          <p:val>
                                            <p:strVal val="#ppt_y"/>
                                          </p:val>
                                        </p:tav>
                                      </p:tavLst>
                                    </p:anim>
                                  </p:childTnLst>
                                </p:cTn>
                              </p:par>
                              <p:par>
                                <p:cTn id="123" presetID="53" presetClass="entr" presetSubtype="16" fill="hold" grpId="0" nodeType="withEffect">
                                  <p:stCondLst>
                                    <p:cond delay="1000"/>
                                  </p:stCondLst>
                                  <p:childTnLst>
                                    <p:set>
                                      <p:cBhvr>
                                        <p:cTn id="124" dur="1" fill="hold">
                                          <p:stCondLst>
                                            <p:cond delay="0"/>
                                          </p:stCondLst>
                                        </p:cTn>
                                        <p:tgtEl>
                                          <p:spTgt spid="55"/>
                                        </p:tgtEl>
                                        <p:attrNameLst>
                                          <p:attrName>style.visibility</p:attrName>
                                        </p:attrNameLst>
                                      </p:cBhvr>
                                      <p:to>
                                        <p:strVal val="visible"/>
                                      </p:to>
                                    </p:set>
                                    <p:anim calcmode="lin" valueType="num">
                                      <p:cBhvr>
                                        <p:cTn id="125" dur="1000" fill="hold"/>
                                        <p:tgtEl>
                                          <p:spTgt spid="55"/>
                                        </p:tgtEl>
                                        <p:attrNameLst>
                                          <p:attrName>ppt_w</p:attrName>
                                        </p:attrNameLst>
                                      </p:cBhvr>
                                      <p:tavLst>
                                        <p:tav tm="0">
                                          <p:val>
                                            <p:fltVal val="0"/>
                                          </p:val>
                                        </p:tav>
                                        <p:tav tm="100000">
                                          <p:val>
                                            <p:strVal val="#ppt_w"/>
                                          </p:val>
                                        </p:tav>
                                      </p:tavLst>
                                    </p:anim>
                                    <p:anim calcmode="lin" valueType="num">
                                      <p:cBhvr>
                                        <p:cTn id="126" dur="1000" fill="hold"/>
                                        <p:tgtEl>
                                          <p:spTgt spid="55"/>
                                        </p:tgtEl>
                                        <p:attrNameLst>
                                          <p:attrName>ppt_h</p:attrName>
                                        </p:attrNameLst>
                                      </p:cBhvr>
                                      <p:tavLst>
                                        <p:tav tm="0">
                                          <p:val>
                                            <p:fltVal val="0"/>
                                          </p:val>
                                        </p:tav>
                                        <p:tav tm="100000">
                                          <p:val>
                                            <p:strVal val="#ppt_h"/>
                                          </p:val>
                                        </p:tav>
                                      </p:tavLst>
                                    </p:anim>
                                    <p:animEffect transition="in" filter="fade">
                                      <p:cBhvr>
                                        <p:cTn id="127" dur="1000"/>
                                        <p:tgtEl>
                                          <p:spTgt spid="55"/>
                                        </p:tgtEl>
                                      </p:cBhvr>
                                    </p:animEffect>
                                  </p:childTnLst>
                                </p:cTn>
                              </p:par>
                              <p:par>
                                <p:cTn id="128" presetID="45" presetClass="entr" presetSubtype="0" fill="hold" nodeType="withEffect">
                                  <p:stCondLst>
                                    <p:cond delay="1000"/>
                                  </p:stCondLst>
                                  <p:childTnLst>
                                    <p:set>
                                      <p:cBhvr>
                                        <p:cTn id="129" dur="1" fill="hold">
                                          <p:stCondLst>
                                            <p:cond delay="0"/>
                                          </p:stCondLst>
                                        </p:cTn>
                                        <p:tgtEl>
                                          <p:spTgt spid="8"/>
                                        </p:tgtEl>
                                        <p:attrNameLst>
                                          <p:attrName>style.visibility</p:attrName>
                                        </p:attrNameLst>
                                      </p:cBhvr>
                                      <p:to>
                                        <p:strVal val="visible"/>
                                      </p:to>
                                    </p:set>
                                    <p:animEffect transition="in" filter="fade">
                                      <p:cBhvr>
                                        <p:cTn id="130" dur="1000"/>
                                        <p:tgtEl>
                                          <p:spTgt spid="8"/>
                                        </p:tgtEl>
                                      </p:cBhvr>
                                    </p:animEffect>
                                    <p:anim calcmode="lin" valueType="num">
                                      <p:cBhvr>
                                        <p:cTn id="131" dur="1000" fill="hold"/>
                                        <p:tgtEl>
                                          <p:spTgt spid="8"/>
                                        </p:tgtEl>
                                        <p:attrNameLst>
                                          <p:attrName>ppt_w</p:attrName>
                                        </p:attrNameLst>
                                      </p:cBhvr>
                                      <p:tavLst>
                                        <p:tav tm="0" fmla="#ppt_w*sin(2.5*pi*$)">
                                          <p:val>
                                            <p:fltVal val="0"/>
                                          </p:val>
                                        </p:tav>
                                        <p:tav tm="100000">
                                          <p:val>
                                            <p:fltVal val="1"/>
                                          </p:val>
                                        </p:tav>
                                      </p:tavLst>
                                    </p:anim>
                                    <p:anim calcmode="lin" valueType="num">
                                      <p:cBhvr>
                                        <p:cTn id="132" dur="1000" fill="hold"/>
                                        <p:tgtEl>
                                          <p:spTgt spid="8"/>
                                        </p:tgtEl>
                                        <p:attrNameLst>
                                          <p:attrName>ppt_h</p:attrName>
                                        </p:attrNameLst>
                                      </p:cBhvr>
                                      <p:tavLst>
                                        <p:tav tm="0">
                                          <p:val>
                                            <p:strVal val="#ppt_h"/>
                                          </p:val>
                                        </p:tav>
                                        <p:tav tm="100000">
                                          <p:val>
                                            <p:strVal val="#ppt_h"/>
                                          </p:val>
                                        </p:tav>
                                      </p:tavLst>
                                    </p:anim>
                                  </p:childTnLst>
                                </p:cTn>
                              </p:par>
                            </p:childTnLst>
                          </p:cTn>
                        </p:par>
                        <p:par>
                          <p:cTn id="133" fill="hold">
                            <p:stCondLst>
                              <p:cond delay="5500"/>
                            </p:stCondLst>
                            <p:childTnLst>
                              <p:par>
                                <p:cTn id="134" presetID="23" presetClass="entr" presetSubtype="36" fill="hold" grpId="0" nodeType="afterEffect">
                                  <p:stCondLst>
                                    <p:cond delay="0"/>
                                  </p:stCondLst>
                                  <p:childTnLst>
                                    <p:set>
                                      <p:cBhvr>
                                        <p:cTn id="135" dur="1" fill="hold">
                                          <p:stCondLst>
                                            <p:cond delay="0"/>
                                          </p:stCondLst>
                                        </p:cTn>
                                        <p:tgtEl>
                                          <p:spTgt spid="57"/>
                                        </p:tgtEl>
                                        <p:attrNameLst>
                                          <p:attrName>style.visibility</p:attrName>
                                        </p:attrNameLst>
                                      </p:cBhvr>
                                      <p:to>
                                        <p:strVal val="visible"/>
                                      </p:to>
                                    </p:set>
                                    <p:anim calcmode="lin" valueType="num">
                                      <p:cBhvr>
                                        <p:cTn id="136" dur="500" fill="hold"/>
                                        <p:tgtEl>
                                          <p:spTgt spid="57"/>
                                        </p:tgtEl>
                                        <p:attrNameLst>
                                          <p:attrName>ppt_w</p:attrName>
                                        </p:attrNameLst>
                                      </p:cBhvr>
                                      <p:tavLst>
                                        <p:tav tm="0">
                                          <p:val>
                                            <p:strVal val="(6*min(max(#ppt_w*#ppt_h,.3),1)-7.4)/-.7*#ppt_w"/>
                                          </p:val>
                                        </p:tav>
                                        <p:tav tm="100000">
                                          <p:val>
                                            <p:strVal val="#ppt_w"/>
                                          </p:val>
                                        </p:tav>
                                      </p:tavLst>
                                    </p:anim>
                                    <p:anim calcmode="lin" valueType="num">
                                      <p:cBhvr>
                                        <p:cTn id="137" dur="500" fill="hold"/>
                                        <p:tgtEl>
                                          <p:spTgt spid="57"/>
                                        </p:tgtEl>
                                        <p:attrNameLst>
                                          <p:attrName>ppt_h</p:attrName>
                                        </p:attrNameLst>
                                      </p:cBhvr>
                                      <p:tavLst>
                                        <p:tav tm="0">
                                          <p:val>
                                            <p:strVal val="(6*min(max(#ppt_w*#ppt_h,.3),1)-7.4)/-.7*#ppt_h"/>
                                          </p:val>
                                        </p:tav>
                                        <p:tav tm="100000">
                                          <p:val>
                                            <p:strVal val="#ppt_h"/>
                                          </p:val>
                                        </p:tav>
                                      </p:tavLst>
                                    </p:anim>
                                    <p:anim calcmode="lin" valueType="num">
                                      <p:cBhvr>
                                        <p:cTn id="138" dur="500" fill="hold"/>
                                        <p:tgtEl>
                                          <p:spTgt spid="57"/>
                                        </p:tgtEl>
                                        <p:attrNameLst>
                                          <p:attrName>ppt_x</p:attrName>
                                        </p:attrNameLst>
                                      </p:cBhvr>
                                      <p:tavLst>
                                        <p:tav tm="0">
                                          <p:val>
                                            <p:fltVal val="0.5"/>
                                          </p:val>
                                        </p:tav>
                                        <p:tav tm="100000">
                                          <p:val>
                                            <p:strVal val="#ppt_x"/>
                                          </p:val>
                                        </p:tav>
                                      </p:tavLst>
                                    </p:anim>
                                    <p:anim calcmode="lin" valueType="num">
                                      <p:cBhvr>
                                        <p:cTn id="139" dur="500" fill="hold"/>
                                        <p:tgtEl>
                                          <p:spTgt spid="5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2" grpId="0" bldLvl="0" animBg="1"/>
      <p:bldP spid="37" grpId="0"/>
      <p:bldP spid="39" grpId="0" bldLvl="0" animBg="1"/>
      <p:bldP spid="32" grpId="0" bldLvl="0" animBg="1"/>
      <p:bldP spid="33" grpId="0" bldLvl="0" animBg="1"/>
      <p:bldP spid="34" grpId="0"/>
      <p:bldP spid="38" grpId="0" bldLvl="0" animBg="1"/>
      <p:bldP spid="42" grpId="0" bldLvl="0" animBg="1"/>
      <p:bldP spid="43" grpId="0" bldLvl="0" animBg="1"/>
      <p:bldP spid="46" grpId="0"/>
      <p:bldP spid="48" grpId="0" bldLvl="0" animBg="1"/>
      <p:bldP spid="53" grpId="0" bldLvl="0" animBg="1"/>
      <p:bldP spid="54" grpId="0" bldLvl="0" animBg="1"/>
      <p:bldP spid="55" grpId="0"/>
      <p:bldP spid="57" grpId="0" bldLvl="0" animBg="1"/>
      <p:bldP spid="59" grpId="0" bldLvl="0" animBg="1"/>
      <p:bldP spid="68" grpId="0" bldLvl="0" animBg="1"/>
      <p:bldP spid="69" grpId="0" bldLvl="0" animBg="1"/>
      <p:bldP spid="7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smtClean="0">
              <a:solidFill>
                <a:schemeClr val="tx1">
                  <a:lumMod val="90000"/>
                  <a:lumOff val="10000"/>
                </a:schemeClr>
              </a:solidFill>
              <a:sym typeface="+mn-ea"/>
            </a:endParaRPr>
          </a:p>
        </p:txBody>
      </p:sp>
      <p:cxnSp>
        <p:nvCxnSpPr>
          <p:cNvPr id="3" name="MH_Other_1"/>
          <p:cNvCxnSpPr/>
          <p:nvPr>
            <p:custDataLst>
              <p:tags r:id="rId3"/>
            </p:custDataLst>
          </p:nvPr>
        </p:nvCxnSpPr>
        <p:spPr>
          <a:xfrm flipH="1">
            <a:off x="5514671" y="1317299"/>
            <a:ext cx="0" cy="4800000"/>
          </a:xfrm>
          <a:prstGeom prst="line">
            <a:avLst/>
          </a:prstGeom>
          <a:ln w="12700">
            <a:solidFill>
              <a:srgbClr val="C0C0C0"/>
            </a:solidFill>
            <a:prstDash val="sys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038366" y="1692137"/>
            <a:ext cx="960000" cy="960000"/>
            <a:chOff x="3820856" y="1419622"/>
            <a:chExt cx="648000" cy="648000"/>
          </a:xfrm>
        </p:grpSpPr>
        <p:sp>
          <p:nvSpPr>
            <p:cNvPr id="10" name="MH_Other_3"/>
            <p:cNvSpPr/>
            <p:nvPr>
              <p:custDataLst>
                <p:tags r:id="rId16"/>
              </p:custDataLst>
            </p:nvPr>
          </p:nvSpPr>
          <p:spPr>
            <a:xfrm>
              <a:off x="3820856" y="1419622"/>
              <a:ext cx="648000" cy="648000"/>
            </a:xfrm>
            <a:prstGeom prst="ellipse">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1" name="MH_Other_4"/>
            <p:cNvSpPr/>
            <p:nvPr>
              <p:custDataLst>
                <p:tags r:id="rId17"/>
              </p:custDataLst>
            </p:nvPr>
          </p:nvSpPr>
          <p:spPr>
            <a:xfrm>
              <a:off x="3946582" y="1544085"/>
              <a:ext cx="398769" cy="398769"/>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1600" b="1" dirty="0">
                  <a:latin typeface="Impact" panose="020B0806030902050204" pitchFamily="34" charset="0"/>
                  <a:ea typeface="微软雅黑" panose="020B0503020204020204" pitchFamily="34" charset="-122"/>
                </a:rPr>
                <a:t>标题</a:t>
              </a:r>
            </a:p>
          </p:txBody>
        </p:sp>
      </p:grpSp>
      <p:grpSp>
        <p:nvGrpSpPr>
          <p:cNvPr id="2" name="组合 1"/>
          <p:cNvGrpSpPr/>
          <p:nvPr/>
        </p:nvGrpSpPr>
        <p:grpSpPr>
          <a:xfrm>
            <a:off x="5038366" y="3244203"/>
            <a:ext cx="960000" cy="960000"/>
            <a:chOff x="3820856" y="2583671"/>
            <a:chExt cx="648000" cy="648000"/>
          </a:xfrm>
        </p:grpSpPr>
        <p:sp>
          <p:nvSpPr>
            <p:cNvPr id="14" name="MH_Other_5"/>
            <p:cNvSpPr/>
            <p:nvPr>
              <p:custDataLst>
                <p:tags r:id="rId14"/>
              </p:custDataLst>
            </p:nvPr>
          </p:nvSpPr>
          <p:spPr>
            <a:xfrm>
              <a:off x="3820856" y="2583671"/>
              <a:ext cx="648000" cy="648000"/>
            </a:xfrm>
            <a:prstGeom prst="ellipse">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5" name="MH_Other_6"/>
            <p:cNvSpPr/>
            <p:nvPr>
              <p:custDataLst>
                <p:tags r:id="rId15"/>
              </p:custDataLst>
            </p:nvPr>
          </p:nvSpPr>
          <p:spPr>
            <a:xfrm>
              <a:off x="3946582" y="2708133"/>
              <a:ext cx="398769" cy="398769"/>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1600" b="1" dirty="0">
                  <a:latin typeface="Impact" panose="020B0806030902050204" pitchFamily="34" charset="0"/>
                  <a:ea typeface="微软雅黑" panose="020B0503020204020204" pitchFamily="34" charset="-122"/>
                </a:rPr>
                <a:t>标题</a:t>
              </a:r>
            </a:p>
          </p:txBody>
        </p:sp>
      </p:grpSp>
      <p:grpSp>
        <p:nvGrpSpPr>
          <p:cNvPr id="4" name="组合 3"/>
          <p:cNvGrpSpPr/>
          <p:nvPr/>
        </p:nvGrpSpPr>
        <p:grpSpPr>
          <a:xfrm>
            <a:off x="5038366" y="4796269"/>
            <a:ext cx="960000" cy="960000"/>
            <a:chOff x="3820856" y="3747721"/>
            <a:chExt cx="648000" cy="648000"/>
          </a:xfrm>
        </p:grpSpPr>
        <p:sp>
          <p:nvSpPr>
            <p:cNvPr id="18" name="MH_Other_7"/>
            <p:cNvSpPr/>
            <p:nvPr>
              <p:custDataLst>
                <p:tags r:id="rId12"/>
              </p:custDataLst>
            </p:nvPr>
          </p:nvSpPr>
          <p:spPr>
            <a:xfrm>
              <a:off x="3820856" y="3747721"/>
              <a:ext cx="648000" cy="648000"/>
            </a:xfrm>
            <a:prstGeom prst="ellipse">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9" name="MH_Other_8"/>
            <p:cNvSpPr/>
            <p:nvPr>
              <p:custDataLst>
                <p:tags r:id="rId13"/>
              </p:custDataLst>
            </p:nvPr>
          </p:nvSpPr>
          <p:spPr>
            <a:xfrm>
              <a:off x="3946582" y="3872184"/>
              <a:ext cx="398769" cy="398769"/>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1600" b="1" dirty="0">
                  <a:latin typeface="Impact" panose="020B0806030902050204" pitchFamily="34" charset="0"/>
                  <a:ea typeface="微软雅黑" panose="020B0503020204020204" pitchFamily="34" charset="-122"/>
                </a:rPr>
                <a:t>标题</a:t>
              </a:r>
            </a:p>
          </p:txBody>
        </p:sp>
      </p:grpSp>
      <p:sp>
        <p:nvSpPr>
          <p:cNvPr id="16" name="MH_Text_1"/>
          <p:cNvSpPr txBox="1">
            <a:spLocks noChangeArrowheads="1"/>
          </p:cNvSpPr>
          <p:nvPr>
            <p:custDataLst>
              <p:tags r:id="rId4"/>
            </p:custDataLst>
          </p:nvPr>
        </p:nvSpPr>
        <p:spPr bwMode="auto">
          <a:xfrm>
            <a:off x="6384632" y="2188651"/>
            <a:ext cx="4608512"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30000"/>
              </a:lnSpc>
              <a:spcBef>
                <a:spcPts val="0"/>
              </a:spcBef>
              <a:spcAft>
                <a:spcPts val="0"/>
              </a:spcAft>
            </a:pPr>
            <a:r>
              <a:rPr lang="zh-CN" altLang="en-US" sz="16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17" name="MH_SubTitle_1"/>
          <p:cNvSpPr txBox="1">
            <a:spLocks noChangeArrowheads="1"/>
          </p:cNvSpPr>
          <p:nvPr>
            <p:custDataLst>
              <p:tags r:id="rId5"/>
            </p:custDataLst>
          </p:nvPr>
        </p:nvSpPr>
        <p:spPr bwMode="auto">
          <a:xfrm>
            <a:off x="6384632" y="1804617"/>
            <a:ext cx="2880000"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sz="1865" dirty="0">
                <a:solidFill>
                  <a:schemeClr val="tx1">
                    <a:lumMod val="90000"/>
                    <a:lumOff val="10000"/>
                  </a:schemeClr>
                </a:solidFill>
                <a:sym typeface="+mn-lt"/>
              </a:rPr>
              <a:t>单击此处添加标题</a:t>
            </a:r>
          </a:p>
        </p:txBody>
      </p:sp>
      <p:sp>
        <p:nvSpPr>
          <p:cNvPr id="20" name="MH_Text_1"/>
          <p:cNvSpPr txBox="1">
            <a:spLocks noChangeArrowheads="1"/>
          </p:cNvSpPr>
          <p:nvPr>
            <p:custDataLst>
              <p:tags r:id="rId6"/>
            </p:custDataLst>
          </p:nvPr>
        </p:nvSpPr>
        <p:spPr bwMode="auto">
          <a:xfrm>
            <a:off x="6387774" y="3724821"/>
            <a:ext cx="4605371"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30000"/>
              </a:lnSpc>
              <a:spcBef>
                <a:spcPts val="0"/>
              </a:spcBef>
              <a:spcAft>
                <a:spcPts val="0"/>
              </a:spcAft>
            </a:pPr>
            <a:r>
              <a:rPr lang="zh-CN" altLang="en-US" sz="16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21" name="MH_SubTitle_1"/>
          <p:cNvSpPr txBox="1">
            <a:spLocks noChangeArrowheads="1"/>
          </p:cNvSpPr>
          <p:nvPr>
            <p:custDataLst>
              <p:tags r:id="rId7"/>
            </p:custDataLst>
          </p:nvPr>
        </p:nvSpPr>
        <p:spPr bwMode="auto">
          <a:xfrm>
            <a:off x="6387774" y="3340799"/>
            <a:ext cx="3357232"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sz="1865" dirty="0">
                <a:solidFill>
                  <a:schemeClr val="tx1">
                    <a:lumMod val="90000"/>
                    <a:lumOff val="10000"/>
                  </a:schemeClr>
                </a:solidFill>
                <a:sym typeface="+mn-lt"/>
              </a:rPr>
              <a:t>单击此处添加标题</a:t>
            </a:r>
          </a:p>
        </p:txBody>
      </p:sp>
      <p:sp>
        <p:nvSpPr>
          <p:cNvPr id="22" name="MH_Text_1"/>
          <p:cNvSpPr txBox="1">
            <a:spLocks noChangeArrowheads="1"/>
          </p:cNvSpPr>
          <p:nvPr>
            <p:custDataLst>
              <p:tags r:id="rId8"/>
            </p:custDataLst>
          </p:nvPr>
        </p:nvSpPr>
        <p:spPr bwMode="auto">
          <a:xfrm>
            <a:off x="6390915" y="5260992"/>
            <a:ext cx="4602229" cy="7548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lnSpc>
                <a:spcPct val="130000"/>
              </a:lnSpc>
              <a:spcBef>
                <a:spcPts val="0"/>
              </a:spcBef>
              <a:spcAft>
                <a:spcPts val="0"/>
              </a:spcAft>
            </a:pPr>
            <a:r>
              <a:rPr lang="zh-CN" altLang="en-US" sz="1600" dirty="0">
                <a:solidFill>
                  <a:schemeClr val="tx1">
                    <a:lumMod val="90000"/>
                    <a:lumOff val="10000"/>
                  </a:schemeClr>
                </a:solidFill>
                <a:latin typeface="Arial" panose="020B0604020202020204"/>
                <a:cs typeface="+mn-ea"/>
                <a:sym typeface="+mn-lt"/>
              </a:rPr>
              <a:t>您的内容打在这里，或者通过复制您的文本后，在此框中选择粘贴，并选择只保留文字。</a:t>
            </a:r>
          </a:p>
        </p:txBody>
      </p:sp>
      <p:sp>
        <p:nvSpPr>
          <p:cNvPr id="23" name="MH_SubTitle_1"/>
          <p:cNvSpPr txBox="1">
            <a:spLocks noChangeArrowheads="1"/>
          </p:cNvSpPr>
          <p:nvPr>
            <p:custDataLst>
              <p:tags r:id="rId9"/>
            </p:custDataLst>
          </p:nvPr>
        </p:nvSpPr>
        <p:spPr bwMode="auto">
          <a:xfrm>
            <a:off x="6390915" y="4876981"/>
            <a:ext cx="2880000" cy="43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5" tIns="0" rIns="159985"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65" dirty="0">
                <a:solidFill>
                  <a:schemeClr val="tx1">
                    <a:lumMod val="90000"/>
                    <a:lumOff val="10000"/>
                  </a:schemeClr>
                </a:solidFill>
                <a:sym typeface="+mn-lt"/>
              </a:rPr>
              <a:t>单击此处添加标题</a:t>
            </a:r>
          </a:p>
        </p:txBody>
      </p:sp>
      <p:sp>
        <p:nvSpPr>
          <p:cNvPr id="6" name="MH_Other_2"/>
          <p:cNvSpPr/>
          <p:nvPr>
            <p:custDataLst>
              <p:tags r:id="rId10"/>
            </p:custDataLst>
          </p:nvPr>
        </p:nvSpPr>
        <p:spPr>
          <a:xfrm>
            <a:off x="1632398" y="2400820"/>
            <a:ext cx="2640000" cy="2640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7" name="MH_Title_1"/>
          <p:cNvSpPr/>
          <p:nvPr>
            <p:custDataLst>
              <p:tags r:id="rId11"/>
            </p:custDataLst>
          </p:nvPr>
        </p:nvSpPr>
        <p:spPr>
          <a:xfrm>
            <a:off x="1895979" y="2661515"/>
            <a:ext cx="2104952" cy="2103051"/>
          </a:xfrm>
          <a:prstGeom prst="ellipse">
            <a:avLst/>
          </a:prstGeom>
          <a:blipFill rotWithShape="1">
            <a:blip r:embed="rId20" cstate="print"/>
            <a:stretch>
              <a:fillRect/>
            </a:stretch>
          </a:blip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altLang="zh-CN" sz="3200" dirty="0">
              <a:latin typeface="Calibri" panose="020F0502020204030204" pitchFamily="34" charset="0"/>
              <a:ea typeface="微软雅黑" panose="020B0503020204020204" pitchFamily="34" charset="-122"/>
            </a:endParaRPr>
          </a:p>
        </p:txBody>
      </p:sp>
    </p:spTree>
    <p:custDataLst>
      <p:tags r:id="rId1"/>
    </p:custData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3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30000">
                                          <p:cBhvr additive="base">
                                            <p:cTn id="7" dur="1000" fill="hold"/>
                                            <p:tgtEl>
                                              <p:spTgt spid="6"/>
                                            </p:tgtEl>
                                            <p:attrNameLst>
                                              <p:attrName>ppt_x</p:attrName>
                                            </p:attrNameLst>
                                          </p:cBhvr>
                                          <p:tavLst>
                                            <p:tav tm="0">
                                              <p:val>
                                                <p:strVal val="1+#ppt_w/2"/>
                                              </p:val>
                                            </p:tav>
                                            <p:tav tm="100000">
                                              <p:val>
                                                <p:strVal val="#ppt_x"/>
                                              </p:val>
                                            </p:tav>
                                          </p:tavLst>
                                        </p:anim>
                                        <p:anim calcmode="lin" valueType="num" p14:bounceEnd="30000">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3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30000">
                                          <p:cBhvr additive="base">
                                            <p:cTn id="11" dur="1000" fill="hold"/>
                                            <p:tgtEl>
                                              <p:spTgt spid="7"/>
                                            </p:tgtEl>
                                            <p:attrNameLst>
                                              <p:attrName>ppt_x</p:attrName>
                                            </p:attrNameLst>
                                          </p:cBhvr>
                                          <p:tavLst>
                                            <p:tav tm="0">
                                              <p:val>
                                                <p:strVal val="1+#ppt_w/2"/>
                                              </p:val>
                                            </p:tav>
                                            <p:tav tm="100000">
                                              <p:val>
                                                <p:strVal val="#ppt_x"/>
                                              </p:val>
                                            </p:tav>
                                          </p:tavLst>
                                        </p:anim>
                                        <p:anim calcmode="lin" valueType="num" p14:bounceEnd="30000">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8" presetClass="emph" presetSubtype="0" repeatCount="2000" fill="hold" grpId="1" nodeType="afterEffect">
                                      <p:stCondLst>
                                        <p:cond delay="0"/>
                                      </p:stCondLst>
                                      <p:childTnLst>
                                        <p:animRot by="21600000">
                                          <p:cBhvr>
                                            <p:cTn id="15" dur="2000" fill="hold"/>
                                            <p:tgtEl>
                                              <p:spTgt spid="7"/>
                                            </p:tgtEl>
                                            <p:attrNameLst>
                                              <p:attrName>r</p:attrName>
                                            </p:attrNameLst>
                                          </p:cBhvr>
                                        </p:animRot>
                                      </p:childTnLst>
                                    </p:cTn>
                                  </p:par>
                                  <p:par>
                                    <p:cTn id="16" presetID="16" presetClass="entr" presetSubtype="21" fill="hold" nodeType="withEffect">
                                      <p:stCondLst>
                                        <p:cond delay="100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1000"/>
                                            <p:tgtEl>
                                              <p:spTgt spid="3"/>
                                            </p:tgtEl>
                                          </p:cBhvr>
                                        </p:animEffect>
                                      </p:childTnLst>
                                    </p:cTn>
                                  </p:par>
                                  <p:par>
                                    <p:cTn id="19" presetID="10" presetClass="entr" presetSubtype="0" fill="hold" nodeType="withEffect">
                                      <p:stCondLst>
                                        <p:cond delay="10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par>
                                    <p:cTn id="22" presetID="42" presetClass="path" presetSubtype="0" accel="50000" decel="50000" autoRev="1" fill="hold" nodeType="withEffect">
                                      <p:stCondLst>
                                        <p:cond delay="0"/>
                                      </p:stCondLst>
                                      <p:childTnLst>
                                        <p:animMotion origin="layout" path="M 1.38889E-6 1.72733E-7 L -0.2132 0.23103 " pathEditMode="relative" rAng="0" ptsTypes="AA">
                                          <p:cBhvr>
                                            <p:cTn id="23" dur="1000" fill="hold"/>
                                            <p:tgtEl>
                                              <p:spTgt spid="12"/>
                                            </p:tgtEl>
                                            <p:attrNameLst>
                                              <p:attrName>ppt_x</p:attrName>
                                              <p:attrName>ppt_y</p:attrName>
                                            </p:attrNameLst>
                                          </p:cBhvr>
                                          <p:rCtr x="-10660" y="11536"/>
                                        </p:animMotion>
                                      </p:childTnLst>
                                    </p:cTn>
                                  </p:par>
                                  <p:par>
                                    <p:cTn id="24" presetID="6" presetClass="emph" presetSubtype="0" autoRev="1" fill="hold" nodeType="withEffect">
                                      <p:stCondLst>
                                        <p:cond delay="2000"/>
                                      </p:stCondLst>
                                      <p:childTnLst>
                                        <p:animScale>
                                          <p:cBhvr>
                                            <p:cTn id="25" dur="500" fill="hold"/>
                                            <p:tgtEl>
                                              <p:spTgt spid="12"/>
                                            </p:tgtEl>
                                          </p:cBhvr>
                                          <p:by x="120000" y="120000"/>
                                        </p:animScale>
                                      </p:childTnLst>
                                    </p:cTn>
                                  </p:par>
                                  <p:par>
                                    <p:cTn id="26" presetID="10" presetClass="entr" presetSubtype="0" fill="hold" nodeType="withEffect">
                                      <p:stCondLst>
                                        <p:cond delay="15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childTnLst>
                                    </p:cTn>
                                  </p:par>
                                  <p:par>
                                    <p:cTn id="29" presetID="42" presetClass="path" presetSubtype="0" accel="50000" decel="50000" autoRev="1" fill="hold" nodeType="withEffect">
                                      <p:stCondLst>
                                        <p:cond delay="500"/>
                                      </p:stCondLst>
                                      <p:childTnLst>
                                        <p:animMotion origin="layout" path="M 1.38889E-6 -3.28192E-6 L -0.2132 0.00463 " pathEditMode="relative" rAng="0" ptsTypes="AA">
                                          <p:cBhvr>
                                            <p:cTn id="30" dur="1000" fill="hold"/>
                                            <p:tgtEl>
                                              <p:spTgt spid="2"/>
                                            </p:tgtEl>
                                            <p:attrNameLst>
                                              <p:attrName>ppt_x</p:attrName>
                                              <p:attrName>ppt_y</p:attrName>
                                            </p:attrNameLst>
                                          </p:cBhvr>
                                          <p:rCtr x="-10660" y="216"/>
                                        </p:animMotion>
                                      </p:childTnLst>
                                    </p:cTn>
                                  </p:par>
                                  <p:par>
                                    <p:cTn id="31" presetID="6" presetClass="emph" presetSubtype="0" autoRev="1" fill="hold" nodeType="withEffect">
                                      <p:stCondLst>
                                        <p:cond delay="2500"/>
                                      </p:stCondLst>
                                      <p:childTnLst>
                                        <p:animScale>
                                          <p:cBhvr>
                                            <p:cTn id="32" dur="500" fill="hold"/>
                                            <p:tgtEl>
                                              <p:spTgt spid="2"/>
                                            </p:tgtEl>
                                          </p:cBhvr>
                                          <p:by x="120000" y="120000"/>
                                        </p:animScale>
                                      </p:childTnLst>
                                    </p:cTn>
                                  </p:par>
                                  <p:par>
                                    <p:cTn id="33" presetID="10" presetClass="entr" presetSubtype="0" fill="hold" nodeType="withEffect">
                                      <p:stCondLst>
                                        <p:cond delay="200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childTnLst>
                                    </p:cTn>
                                  </p:par>
                                  <p:par>
                                    <p:cTn id="36" presetID="42" presetClass="path" presetSubtype="0" accel="50000" decel="50000" autoRev="1" fill="hold" nodeType="withEffect">
                                      <p:stCondLst>
                                        <p:cond delay="1000"/>
                                      </p:stCondLst>
                                      <p:childTnLst>
                                        <p:animMotion origin="layout" path="M 1.38889E-6 1.71499E-6 L -0.2132 -0.22147 " pathEditMode="relative" rAng="0" ptsTypes="AA">
                                          <p:cBhvr>
                                            <p:cTn id="37" dur="1000" fill="hold"/>
                                            <p:tgtEl>
                                              <p:spTgt spid="4"/>
                                            </p:tgtEl>
                                            <p:attrNameLst>
                                              <p:attrName>ppt_x</p:attrName>
                                              <p:attrName>ppt_y</p:attrName>
                                            </p:attrNameLst>
                                          </p:cBhvr>
                                          <p:rCtr x="-10660" y="-11073"/>
                                        </p:animMotion>
                                      </p:childTnLst>
                                    </p:cTn>
                                  </p:par>
                                  <p:par>
                                    <p:cTn id="38" presetID="6" presetClass="emph" presetSubtype="0" autoRev="1" fill="hold" nodeType="withEffect">
                                      <p:stCondLst>
                                        <p:cond delay="3000"/>
                                      </p:stCondLst>
                                      <p:childTnLst>
                                        <p:animScale>
                                          <p:cBhvr>
                                            <p:cTn id="39" dur="500" fill="hold"/>
                                            <p:tgtEl>
                                              <p:spTgt spid="4"/>
                                            </p:tgtEl>
                                          </p:cBhvr>
                                          <p:by x="120000" y="120000"/>
                                        </p:animScale>
                                      </p:childTnLst>
                                    </p:cTn>
                                  </p:par>
                                </p:childTnLst>
                              </p:cTn>
                            </p:par>
                            <p:par>
                              <p:cTn id="40" fill="hold">
                                <p:stCondLst>
                                  <p:cond delay="3000"/>
                                </p:stCondLst>
                                <p:childTnLst>
                                  <p:par>
                                    <p:cTn id="41" presetID="2" presetClass="entr" presetSubtype="1" fill="hold" grpId="0" nodeType="afterEffect" p14:presetBounceEnd="60000">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14:bounceEnd="60000">
                                          <p:cBhvr additive="base">
                                            <p:cTn id="43" dur="75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44" dur="750" fill="hold"/>
                                            <p:tgtEl>
                                              <p:spTgt spid="17"/>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6"/>
                                            </p:tgtEl>
                                            <p:attrNameLst>
                                              <p:attrName>style.visibility</p:attrName>
                                            </p:attrNameLst>
                                          </p:cBhvr>
                                          <p:to>
                                            <p:strVal val="visible"/>
                                          </p:to>
                                        </p:set>
                                        <p:anim calcmode="lin" valueType="num">
                                          <p:cBhvr>
                                            <p:cTn id="48"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9" dur="250" fill="hold"/>
                                            <p:tgtEl>
                                              <p:spTgt spid="16"/>
                                            </p:tgtEl>
                                            <p:attrNameLst>
                                              <p:attrName>ppt_y</p:attrName>
                                            </p:attrNameLst>
                                          </p:cBhvr>
                                          <p:tavLst>
                                            <p:tav tm="0">
                                              <p:val>
                                                <p:strVal val="#ppt_y"/>
                                              </p:val>
                                            </p:tav>
                                            <p:tav tm="100000">
                                              <p:val>
                                                <p:strVal val="#ppt_y"/>
                                              </p:val>
                                            </p:tav>
                                          </p:tavLst>
                                        </p:anim>
                                        <p:anim calcmode="lin" valueType="num">
                                          <p:cBhvr>
                                            <p:cTn id="50"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1"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250" tmFilter="0,0; .5, 1; 1, 1"/>
                                            <p:tgtEl>
                                              <p:spTgt spid="16"/>
                                            </p:tgtEl>
                                          </p:cBhvr>
                                        </p:animEffect>
                                      </p:childTnLst>
                                    </p:cTn>
                                  </p:par>
                                </p:childTnLst>
                              </p:cTn>
                            </p:par>
                            <p:par>
                              <p:cTn id="53" fill="hold">
                                <p:stCondLst>
                                  <p:cond delay="6949"/>
                                </p:stCondLst>
                                <p:childTnLst>
                                  <p:par>
                                    <p:cTn id="54" presetID="2" presetClass="entr" presetSubtype="1" fill="hold" grpId="0" nodeType="afterEffect" p14:presetBounceEnd="60000">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14:bounceEnd="60000">
                                          <p:cBhvr additive="base">
                                            <p:cTn id="56" dur="750" fill="hold"/>
                                            <p:tgtEl>
                                              <p:spTgt spid="21"/>
                                            </p:tgtEl>
                                            <p:attrNameLst>
                                              <p:attrName>ppt_x</p:attrName>
                                            </p:attrNameLst>
                                          </p:cBhvr>
                                          <p:tavLst>
                                            <p:tav tm="0">
                                              <p:val>
                                                <p:strVal val="#ppt_x"/>
                                              </p:val>
                                            </p:tav>
                                            <p:tav tm="100000">
                                              <p:val>
                                                <p:strVal val="#ppt_x"/>
                                              </p:val>
                                            </p:tav>
                                          </p:tavLst>
                                        </p:anim>
                                        <p:anim calcmode="lin" valueType="num" p14:bounceEnd="60000">
                                          <p:cBhvr additive="base">
                                            <p:cTn id="57" dur="750" fill="hold"/>
                                            <p:tgtEl>
                                              <p:spTgt spid="21"/>
                                            </p:tgtEl>
                                            <p:attrNameLst>
                                              <p:attrName>ppt_y</p:attrName>
                                            </p:attrNameLst>
                                          </p:cBhvr>
                                          <p:tavLst>
                                            <p:tav tm="0">
                                              <p:val>
                                                <p:strVal val="0-#ppt_h/2"/>
                                              </p:val>
                                            </p:tav>
                                            <p:tav tm="100000">
                                              <p:val>
                                                <p:strVal val="#ppt_y"/>
                                              </p:val>
                                            </p:tav>
                                          </p:tavLst>
                                        </p:anim>
                                      </p:childTnLst>
                                    </p:cTn>
                                  </p:par>
                                </p:childTnLst>
                              </p:cTn>
                            </p:par>
                            <p:par>
                              <p:cTn id="58" fill="hold">
                                <p:stCondLst>
                                  <p:cond delay="794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0"/>
                                            </p:tgtEl>
                                            <p:attrNameLst>
                                              <p:attrName>style.visibility</p:attrName>
                                            </p:attrNameLst>
                                          </p:cBhvr>
                                          <p:to>
                                            <p:strVal val="visible"/>
                                          </p:to>
                                        </p:set>
                                        <p:anim calcmode="lin" valueType="num">
                                          <p:cBhvr>
                                            <p:cTn id="61"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20"/>
                                            </p:tgtEl>
                                            <p:attrNameLst>
                                              <p:attrName>ppt_y</p:attrName>
                                            </p:attrNameLst>
                                          </p:cBhvr>
                                          <p:tavLst>
                                            <p:tav tm="0">
                                              <p:val>
                                                <p:strVal val="#ppt_y"/>
                                              </p:val>
                                            </p:tav>
                                            <p:tav tm="100000">
                                              <p:val>
                                                <p:strVal val="#ppt_y"/>
                                              </p:val>
                                            </p:tav>
                                          </p:tavLst>
                                        </p:anim>
                                        <p:anim calcmode="lin" valueType="num">
                                          <p:cBhvr>
                                            <p:cTn id="63"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20"/>
                                            </p:tgtEl>
                                          </p:cBhvr>
                                        </p:animEffect>
                                      </p:childTnLst>
                                    </p:cTn>
                                  </p:par>
                                </p:childTnLst>
                              </p:cTn>
                            </p:par>
                            <p:par>
                              <p:cTn id="66" fill="hold">
                                <p:stCondLst>
                                  <p:cond delay="8899"/>
                                </p:stCondLst>
                                <p:childTnLst>
                                  <p:par>
                                    <p:cTn id="67" presetID="2" presetClass="entr" presetSubtype="1" fill="hold" grpId="0" nodeType="afterEffect" p14:presetBounceEnd="60000">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14:bounceEnd="60000">
                                          <p:cBhvr additive="base">
                                            <p:cTn id="69" dur="75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70" dur="750" fill="hold"/>
                                            <p:tgtEl>
                                              <p:spTgt spid="23"/>
                                            </p:tgtEl>
                                            <p:attrNameLst>
                                              <p:attrName>ppt_y</p:attrName>
                                            </p:attrNameLst>
                                          </p:cBhvr>
                                          <p:tavLst>
                                            <p:tav tm="0">
                                              <p:val>
                                                <p:strVal val="0-#ppt_h/2"/>
                                              </p:val>
                                            </p:tav>
                                            <p:tav tm="100000">
                                              <p:val>
                                                <p:strVal val="#ppt_y"/>
                                              </p:val>
                                            </p:tav>
                                          </p:tavLst>
                                        </p:anim>
                                      </p:childTnLst>
                                    </p:cTn>
                                  </p:par>
                                </p:childTnLst>
                              </p:cTn>
                            </p:par>
                            <p:par>
                              <p:cTn id="71" fill="hold">
                                <p:stCondLst>
                                  <p:cond delay="9899"/>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22"/>
                                            </p:tgtEl>
                                            <p:attrNameLst>
                                              <p:attrName>style.visibility</p:attrName>
                                            </p:attrNameLst>
                                          </p:cBhvr>
                                          <p:to>
                                            <p:strVal val="visible"/>
                                          </p:to>
                                        </p:set>
                                        <p:anim calcmode="lin" valueType="num">
                                          <p:cBhvr>
                                            <p:cTn id="74"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22"/>
                                            </p:tgtEl>
                                            <p:attrNameLst>
                                              <p:attrName>ppt_y</p:attrName>
                                            </p:attrNameLst>
                                          </p:cBhvr>
                                          <p:tavLst>
                                            <p:tav tm="0">
                                              <p:val>
                                                <p:strVal val="#ppt_y"/>
                                              </p:val>
                                            </p:tav>
                                            <p:tav tm="100000">
                                              <p:val>
                                                <p:strVal val="#ppt_y"/>
                                              </p:val>
                                            </p:tav>
                                          </p:tavLst>
                                        </p:anim>
                                        <p:anim calcmode="lin" valueType="num">
                                          <p:cBhvr>
                                            <p:cTn id="76"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ldLvl="0" animBg="1"/>
          <p:bldP spid="20" grpId="0"/>
          <p:bldP spid="21" grpId="0" bldLvl="0" animBg="1"/>
          <p:bldP spid="22" grpId="0"/>
          <p:bldP spid="23" grpId="0" bldLvl="0" animBg="1"/>
          <p:bldP spid="6" grpId="0" bldLvl="0" animBg="1"/>
          <p:bldP spid="7" grpId="0" bldLvl="0" animBg="1"/>
          <p:bldP spid="7" grpId="1"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8" presetClass="emph" presetSubtype="0" repeatCount="2000" fill="hold" grpId="1" nodeType="afterEffect">
                                      <p:stCondLst>
                                        <p:cond delay="0"/>
                                      </p:stCondLst>
                                      <p:childTnLst>
                                        <p:animRot by="21600000">
                                          <p:cBhvr>
                                            <p:cTn id="15" dur="2000" fill="hold"/>
                                            <p:tgtEl>
                                              <p:spTgt spid="7"/>
                                            </p:tgtEl>
                                            <p:attrNameLst>
                                              <p:attrName>r</p:attrName>
                                            </p:attrNameLst>
                                          </p:cBhvr>
                                        </p:animRot>
                                      </p:childTnLst>
                                    </p:cTn>
                                  </p:par>
                                  <p:par>
                                    <p:cTn id="16" presetID="16" presetClass="entr" presetSubtype="21" fill="hold" nodeType="withEffect">
                                      <p:stCondLst>
                                        <p:cond delay="100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1000"/>
                                            <p:tgtEl>
                                              <p:spTgt spid="3"/>
                                            </p:tgtEl>
                                          </p:cBhvr>
                                        </p:animEffect>
                                      </p:childTnLst>
                                    </p:cTn>
                                  </p:par>
                                  <p:par>
                                    <p:cTn id="19" presetID="10" presetClass="entr" presetSubtype="0" fill="hold" nodeType="withEffect">
                                      <p:stCondLst>
                                        <p:cond delay="10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par>
                                    <p:cTn id="22" presetID="42" presetClass="path" presetSubtype="0" accel="50000" decel="50000" autoRev="1" fill="hold" nodeType="withEffect">
                                      <p:stCondLst>
                                        <p:cond delay="0"/>
                                      </p:stCondLst>
                                      <p:childTnLst>
                                        <p:animMotion origin="layout" path="M 1.38889E-6 1.72733E-7 L -0.2132 0.23103 " pathEditMode="relative" rAng="0" ptsTypes="AA">
                                          <p:cBhvr>
                                            <p:cTn id="23" dur="1000" fill="hold"/>
                                            <p:tgtEl>
                                              <p:spTgt spid="12"/>
                                            </p:tgtEl>
                                            <p:attrNameLst>
                                              <p:attrName>ppt_x</p:attrName>
                                              <p:attrName>ppt_y</p:attrName>
                                            </p:attrNameLst>
                                          </p:cBhvr>
                                          <p:rCtr x="-10660" y="11536"/>
                                        </p:animMotion>
                                      </p:childTnLst>
                                    </p:cTn>
                                  </p:par>
                                  <p:par>
                                    <p:cTn id="24" presetID="6" presetClass="emph" presetSubtype="0" autoRev="1" fill="hold" nodeType="withEffect">
                                      <p:stCondLst>
                                        <p:cond delay="2000"/>
                                      </p:stCondLst>
                                      <p:childTnLst>
                                        <p:animScale>
                                          <p:cBhvr>
                                            <p:cTn id="25" dur="500" fill="hold"/>
                                            <p:tgtEl>
                                              <p:spTgt spid="12"/>
                                            </p:tgtEl>
                                          </p:cBhvr>
                                          <p:by x="120000" y="120000"/>
                                        </p:animScale>
                                      </p:childTnLst>
                                    </p:cTn>
                                  </p:par>
                                  <p:par>
                                    <p:cTn id="26" presetID="10" presetClass="entr" presetSubtype="0" fill="hold" nodeType="withEffect">
                                      <p:stCondLst>
                                        <p:cond delay="15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childTnLst>
                                    </p:cTn>
                                  </p:par>
                                  <p:par>
                                    <p:cTn id="29" presetID="42" presetClass="path" presetSubtype="0" accel="50000" decel="50000" autoRev="1" fill="hold" nodeType="withEffect">
                                      <p:stCondLst>
                                        <p:cond delay="500"/>
                                      </p:stCondLst>
                                      <p:childTnLst>
                                        <p:animMotion origin="layout" path="M 1.38889E-6 -3.28192E-6 L -0.2132 0.00463 " pathEditMode="relative" rAng="0" ptsTypes="AA">
                                          <p:cBhvr>
                                            <p:cTn id="30" dur="1000" fill="hold"/>
                                            <p:tgtEl>
                                              <p:spTgt spid="2"/>
                                            </p:tgtEl>
                                            <p:attrNameLst>
                                              <p:attrName>ppt_x</p:attrName>
                                              <p:attrName>ppt_y</p:attrName>
                                            </p:attrNameLst>
                                          </p:cBhvr>
                                          <p:rCtr x="-10660" y="216"/>
                                        </p:animMotion>
                                      </p:childTnLst>
                                    </p:cTn>
                                  </p:par>
                                  <p:par>
                                    <p:cTn id="31" presetID="6" presetClass="emph" presetSubtype="0" autoRev="1" fill="hold" nodeType="withEffect">
                                      <p:stCondLst>
                                        <p:cond delay="2500"/>
                                      </p:stCondLst>
                                      <p:childTnLst>
                                        <p:animScale>
                                          <p:cBhvr>
                                            <p:cTn id="32" dur="500" fill="hold"/>
                                            <p:tgtEl>
                                              <p:spTgt spid="2"/>
                                            </p:tgtEl>
                                          </p:cBhvr>
                                          <p:by x="120000" y="120000"/>
                                        </p:animScale>
                                      </p:childTnLst>
                                    </p:cTn>
                                  </p:par>
                                  <p:par>
                                    <p:cTn id="33" presetID="10" presetClass="entr" presetSubtype="0" fill="hold" nodeType="withEffect">
                                      <p:stCondLst>
                                        <p:cond delay="200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childTnLst>
                                    </p:cTn>
                                  </p:par>
                                  <p:par>
                                    <p:cTn id="36" presetID="42" presetClass="path" presetSubtype="0" accel="50000" decel="50000" autoRev="1" fill="hold" nodeType="withEffect">
                                      <p:stCondLst>
                                        <p:cond delay="1000"/>
                                      </p:stCondLst>
                                      <p:childTnLst>
                                        <p:animMotion origin="layout" path="M 1.38889E-6 1.71499E-6 L -0.2132 -0.22147 " pathEditMode="relative" rAng="0" ptsTypes="AA">
                                          <p:cBhvr>
                                            <p:cTn id="37" dur="1000" fill="hold"/>
                                            <p:tgtEl>
                                              <p:spTgt spid="4"/>
                                            </p:tgtEl>
                                            <p:attrNameLst>
                                              <p:attrName>ppt_x</p:attrName>
                                              <p:attrName>ppt_y</p:attrName>
                                            </p:attrNameLst>
                                          </p:cBhvr>
                                          <p:rCtr x="-10660" y="-11073"/>
                                        </p:animMotion>
                                      </p:childTnLst>
                                    </p:cTn>
                                  </p:par>
                                  <p:par>
                                    <p:cTn id="38" presetID="6" presetClass="emph" presetSubtype="0" autoRev="1" fill="hold" nodeType="withEffect">
                                      <p:stCondLst>
                                        <p:cond delay="3000"/>
                                      </p:stCondLst>
                                      <p:childTnLst>
                                        <p:animScale>
                                          <p:cBhvr>
                                            <p:cTn id="39" dur="500" fill="hold"/>
                                            <p:tgtEl>
                                              <p:spTgt spid="4"/>
                                            </p:tgtEl>
                                          </p:cBhvr>
                                          <p:by x="120000" y="120000"/>
                                        </p:animScale>
                                      </p:childTnLst>
                                    </p:cTn>
                                  </p:par>
                                </p:childTnLst>
                              </p:cTn>
                            </p:par>
                            <p:par>
                              <p:cTn id="40" fill="hold">
                                <p:stCondLst>
                                  <p:cond delay="3000"/>
                                </p:stCondLst>
                                <p:childTnLst>
                                  <p:par>
                                    <p:cTn id="41" presetID="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750" fill="hold"/>
                                            <p:tgtEl>
                                              <p:spTgt spid="17"/>
                                            </p:tgtEl>
                                            <p:attrNameLst>
                                              <p:attrName>ppt_x</p:attrName>
                                            </p:attrNameLst>
                                          </p:cBhvr>
                                          <p:tavLst>
                                            <p:tav tm="0">
                                              <p:val>
                                                <p:strVal val="#ppt_x"/>
                                              </p:val>
                                            </p:tav>
                                            <p:tav tm="100000">
                                              <p:val>
                                                <p:strVal val="#ppt_x"/>
                                              </p:val>
                                            </p:tav>
                                          </p:tavLst>
                                        </p:anim>
                                        <p:anim calcmode="lin" valueType="num">
                                          <p:cBhvr additive="base">
                                            <p:cTn id="44" dur="750" fill="hold"/>
                                            <p:tgtEl>
                                              <p:spTgt spid="17"/>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6"/>
                                            </p:tgtEl>
                                            <p:attrNameLst>
                                              <p:attrName>style.visibility</p:attrName>
                                            </p:attrNameLst>
                                          </p:cBhvr>
                                          <p:to>
                                            <p:strVal val="visible"/>
                                          </p:to>
                                        </p:set>
                                        <p:anim calcmode="lin" valueType="num">
                                          <p:cBhvr>
                                            <p:cTn id="48"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9" dur="250" fill="hold"/>
                                            <p:tgtEl>
                                              <p:spTgt spid="16"/>
                                            </p:tgtEl>
                                            <p:attrNameLst>
                                              <p:attrName>ppt_y</p:attrName>
                                            </p:attrNameLst>
                                          </p:cBhvr>
                                          <p:tavLst>
                                            <p:tav tm="0">
                                              <p:val>
                                                <p:strVal val="#ppt_y"/>
                                              </p:val>
                                            </p:tav>
                                            <p:tav tm="100000">
                                              <p:val>
                                                <p:strVal val="#ppt_y"/>
                                              </p:val>
                                            </p:tav>
                                          </p:tavLst>
                                        </p:anim>
                                        <p:anim calcmode="lin" valueType="num">
                                          <p:cBhvr>
                                            <p:cTn id="50"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1"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250" tmFilter="0,0; .5, 1; 1, 1"/>
                                            <p:tgtEl>
                                              <p:spTgt spid="16"/>
                                            </p:tgtEl>
                                          </p:cBhvr>
                                        </p:animEffect>
                                      </p:childTnLst>
                                    </p:cTn>
                                  </p:par>
                                </p:childTnLst>
                              </p:cTn>
                            </p:par>
                            <p:par>
                              <p:cTn id="53" fill="hold">
                                <p:stCondLst>
                                  <p:cond delay="6949"/>
                                </p:stCondLst>
                                <p:childTnLst>
                                  <p:par>
                                    <p:cTn id="54" presetID="2" presetClass="entr" presetSubtype="1"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750" fill="hold"/>
                                            <p:tgtEl>
                                              <p:spTgt spid="21"/>
                                            </p:tgtEl>
                                            <p:attrNameLst>
                                              <p:attrName>ppt_x</p:attrName>
                                            </p:attrNameLst>
                                          </p:cBhvr>
                                          <p:tavLst>
                                            <p:tav tm="0">
                                              <p:val>
                                                <p:strVal val="#ppt_x"/>
                                              </p:val>
                                            </p:tav>
                                            <p:tav tm="100000">
                                              <p:val>
                                                <p:strVal val="#ppt_x"/>
                                              </p:val>
                                            </p:tav>
                                          </p:tavLst>
                                        </p:anim>
                                        <p:anim calcmode="lin" valueType="num">
                                          <p:cBhvr additive="base">
                                            <p:cTn id="57" dur="750" fill="hold"/>
                                            <p:tgtEl>
                                              <p:spTgt spid="21"/>
                                            </p:tgtEl>
                                            <p:attrNameLst>
                                              <p:attrName>ppt_y</p:attrName>
                                            </p:attrNameLst>
                                          </p:cBhvr>
                                          <p:tavLst>
                                            <p:tav tm="0">
                                              <p:val>
                                                <p:strVal val="0-#ppt_h/2"/>
                                              </p:val>
                                            </p:tav>
                                            <p:tav tm="100000">
                                              <p:val>
                                                <p:strVal val="#ppt_y"/>
                                              </p:val>
                                            </p:tav>
                                          </p:tavLst>
                                        </p:anim>
                                      </p:childTnLst>
                                    </p:cTn>
                                  </p:par>
                                </p:childTnLst>
                              </p:cTn>
                            </p:par>
                            <p:par>
                              <p:cTn id="58" fill="hold">
                                <p:stCondLst>
                                  <p:cond delay="794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0"/>
                                            </p:tgtEl>
                                            <p:attrNameLst>
                                              <p:attrName>style.visibility</p:attrName>
                                            </p:attrNameLst>
                                          </p:cBhvr>
                                          <p:to>
                                            <p:strVal val="visible"/>
                                          </p:to>
                                        </p:set>
                                        <p:anim calcmode="lin" valueType="num">
                                          <p:cBhvr>
                                            <p:cTn id="61"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20"/>
                                            </p:tgtEl>
                                            <p:attrNameLst>
                                              <p:attrName>ppt_y</p:attrName>
                                            </p:attrNameLst>
                                          </p:cBhvr>
                                          <p:tavLst>
                                            <p:tav tm="0">
                                              <p:val>
                                                <p:strVal val="#ppt_y"/>
                                              </p:val>
                                            </p:tav>
                                            <p:tav tm="100000">
                                              <p:val>
                                                <p:strVal val="#ppt_y"/>
                                              </p:val>
                                            </p:tav>
                                          </p:tavLst>
                                        </p:anim>
                                        <p:anim calcmode="lin" valueType="num">
                                          <p:cBhvr>
                                            <p:cTn id="63"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20"/>
                                            </p:tgtEl>
                                          </p:cBhvr>
                                        </p:animEffect>
                                      </p:childTnLst>
                                    </p:cTn>
                                  </p:par>
                                </p:childTnLst>
                              </p:cTn>
                            </p:par>
                            <p:par>
                              <p:cTn id="66" fill="hold">
                                <p:stCondLst>
                                  <p:cond delay="8899"/>
                                </p:stCondLst>
                                <p:childTnLst>
                                  <p:par>
                                    <p:cTn id="67" presetID="2" presetClass="entr" presetSubtype="1"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750" fill="hold"/>
                                            <p:tgtEl>
                                              <p:spTgt spid="23"/>
                                            </p:tgtEl>
                                            <p:attrNameLst>
                                              <p:attrName>ppt_x</p:attrName>
                                            </p:attrNameLst>
                                          </p:cBhvr>
                                          <p:tavLst>
                                            <p:tav tm="0">
                                              <p:val>
                                                <p:strVal val="#ppt_x"/>
                                              </p:val>
                                            </p:tav>
                                            <p:tav tm="100000">
                                              <p:val>
                                                <p:strVal val="#ppt_x"/>
                                              </p:val>
                                            </p:tav>
                                          </p:tavLst>
                                        </p:anim>
                                        <p:anim calcmode="lin" valueType="num">
                                          <p:cBhvr additive="base">
                                            <p:cTn id="70" dur="750" fill="hold"/>
                                            <p:tgtEl>
                                              <p:spTgt spid="23"/>
                                            </p:tgtEl>
                                            <p:attrNameLst>
                                              <p:attrName>ppt_y</p:attrName>
                                            </p:attrNameLst>
                                          </p:cBhvr>
                                          <p:tavLst>
                                            <p:tav tm="0">
                                              <p:val>
                                                <p:strVal val="0-#ppt_h/2"/>
                                              </p:val>
                                            </p:tav>
                                            <p:tav tm="100000">
                                              <p:val>
                                                <p:strVal val="#ppt_y"/>
                                              </p:val>
                                            </p:tav>
                                          </p:tavLst>
                                        </p:anim>
                                      </p:childTnLst>
                                    </p:cTn>
                                  </p:par>
                                </p:childTnLst>
                              </p:cTn>
                            </p:par>
                            <p:par>
                              <p:cTn id="71" fill="hold">
                                <p:stCondLst>
                                  <p:cond delay="9899"/>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22"/>
                                            </p:tgtEl>
                                            <p:attrNameLst>
                                              <p:attrName>style.visibility</p:attrName>
                                            </p:attrNameLst>
                                          </p:cBhvr>
                                          <p:to>
                                            <p:strVal val="visible"/>
                                          </p:to>
                                        </p:set>
                                        <p:anim calcmode="lin" valueType="num">
                                          <p:cBhvr>
                                            <p:cTn id="74"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22"/>
                                            </p:tgtEl>
                                            <p:attrNameLst>
                                              <p:attrName>ppt_y</p:attrName>
                                            </p:attrNameLst>
                                          </p:cBhvr>
                                          <p:tavLst>
                                            <p:tav tm="0">
                                              <p:val>
                                                <p:strVal val="#ppt_y"/>
                                              </p:val>
                                            </p:tav>
                                            <p:tav tm="100000">
                                              <p:val>
                                                <p:strVal val="#ppt_y"/>
                                              </p:val>
                                            </p:tav>
                                          </p:tavLst>
                                        </p:anim>
                                        <p:anim calcmode="lin" valueType="num">
                                          <p:cBhvr>
                                            <p:cTn id="76"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ldLvl="0" animBg="1"/>
          <p:bldP spid="20" grpId="0"/>
          <p:bldP spid="21" grpId="0" bldLvl="0" animBg="1"/>
          <p:bldP spid="22" grpId="0"/>
          <p:bldP spid="23" grpId="0" bldLvl="0" animBg="1"/>
          <p:bldP spid="6" grpId="0" bldLvl="0" animBg="1"/>
          <p:bldP spid="7" grpId="0" bldLvl="0" animBg="1"/>
          <p:bldP spid="7" grpId="1" bldLvl="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a:solidFill>
                <a:schemeClr val="tx1">
                  <a:lumMod val="90000"/>
                  <a:lumOff val="10000"/>
                </a:schemeClr>
              </a:solidFill>
              <a:sym typeface="+mn-ea"/>
            </a:endParaRPr>
          </a:p>
        </p:txBody>
      </p:sp>
      <p:cxnSp>
        <p:nvCxnSpPr>
          <p:cNvPr id="13" name="直接连接符 12"/>
          <p:cNvCxnSpPr/>
          <p:nvPr/>
        </p:nvCxnSpPr>
        <p:spPr>
          <a:xfrm>
            <a:off x="431971" y="6105435"/>
            <a:ext cx="11137237"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723114" y="3073501"/>
            <a:ext cx="0" cy="267875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777138" y="2557768"/>
            <a:ext cx="0" cy="3194492"/>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15020" y="3363593"/>
            <a:ext cx="0" cy="230400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832579" y="4035465"/>
            <a:ext cx="0" cy="171684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986908" y="2787273"/>
            <a:ext cx="0" cy="288000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椭圆 18"/>
          <p:cNvSpPr/>
          <p:nvPr/>
        </p:nvSpPr>
        <p:spPr bwMode="auto">
          <a:xfrm>
            <a:off x="3694359" y="5643345"/>
            <a:ext cx="192000" cy="192000"/>
          </a:xfrm>
          <a:prstGeom prst="ellipse">
            <a:avLst/>
          </a:prstGeom>
          <a:solidFill>
            <a:schemeClr val="tx1">
              <a:lumMod val="50000"/>
              <a:lumOff val="50000"/>
            </a:scheme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21" name="椭圆 20"/>
          <p:cNvSpPr/>
          <p:nvPr/>
        </p:nvSpPr>
        <p:spPr bwMode="auto">
          <a:xfrm>
            <a:off x="1651114" y="5643345"/>
            <a:ext cx="192000" cy="192000"/>
          </a:xfrm>
          <a:prstGeom prst="ellipse">
            <a:avLst/>
          </a:prstGeom>
          <a:solidFill>
            <a:schemeClr val="tx1">
              <a:lumMod val="50000"/>
              <a:lumOff val="50000"/>
            </a:scheme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22" name="椭圆 21"/>
          <p:cNvSpPr/>
          <p:nvPr/>
        </p:nvSpPr>
        <p:spPr bwMode="auto">
          <a:xfrm>
            <a:off x="5760579" y="5643345"/>
            <a:ext cx="192000" cy="192000"/>
          </a:xfrm>
          <a:prstGeom prst="ellipse">
            <a:avLst/>
          </a:prstGeom>
          <a:solidFill>
            <a:schemeClr val="tx1">
              <a:lumMod val="50000"/>
              <a:lumOff val="50000"/>
            </a:scheme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23" name="椭圆 22"/>
          <p:cNvSpPr/>
          <p:nvPr/>
        </p:nvSpPr>
        <p:spPr bwMode="auto">
          <a:xfrm>
            <a:off x="7843020" y="5643345"/>
            <a:ext cx="192000" cy="192000"/>
          </a:xfrm>
          <a:prstGeom prst="ellipse">
            <a:avLst/>
          </a:prstGeom>
          <a:solidFill>
            <a:schemeClr val="tx1">
              <a:lumMod val="50000"/>
              <a:lumOff val="50000"/>
            </a:scheme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24" name="椭圆 23"/>
          <p:cNvSpPr/>
          <p:nvPr/>
        </p:nvSpPr>
        <p:spPr bwMode="auto">
          <a:xfrm>
            <a:off x="9921544" y="5643345"/>
            <a:ext cx="192000" cy="192000"/>
          </a:xfrm>
          <a:prstGeom prst="ellipse">
            <a:avLst/>
          </a:prstGeom>
          <a:solidFill>
            <a:schemeClr val="tx1">
              <a:lumMod val="50000"/>
              <a:lumOff val="50000"/>
            </a:schemeClr>
          </a:solidFill>
          <a:ln>
            <a:noFill/>
          </a:ln>
          <a:effectLst>
            <a:outerShdw blurRad="2794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lumMod val="90000"/>
                  <a:lumOff val="10000"/>
                </a:schemeClr>
              </a:solidFill>
            </a:endParaRPr>
          </a:p>
        </p:txBody>
      </p:sp>
      <p:sp>
        <p:nvSpPr>
          <p:cNvPr id="26" name="TextBox 25"/>
          <p:cNvSpPr txBox="1"/>
          <p:nvPr/>
        </p:nvSpPr>
        <p:spPr>
          <a:xfrm>
            <a:off x="1824706" y="4171234"/>
            <a:ext cx="1679617" cy="105174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zh-CN"/>
            </a:defPPr>
            <a:lvl1pPr lvl="0" fontAlgn="auto">
              <a:lnSpc>
                <a:spcPct val="130000"/>
              </a:lnSpc>
              <a:spcBef>
                <a:spcPts val="0"/>
              </a:spcBef>
              <a:spcAft>
                <a:spcPts val="0"/>
              </a:spcAft>
              <a:defRPr sz="1200">
                <a:solidFill>
                  <a:prstClr val="white">
                    <a:lumMod val="50000"/>
                  </a:prstClr>
                </a:solidFill>
                <a:latin typeface="Arial" panose="020B0604020202020204"/>
                <a:cs typeface="+mn-ea"/>
              </a:defRPr>
            </a:lvl1pPr>
            <a:lvl2pPr fontAlgn="base">
              <a:spcBef>
                <a:spcPct val="0"/>
              </a:spcBef>
              <a:spcAft>
                <a:spcPct val="0"/>
              </a:spcAft>
              <a:defRPr>
                <a:latin typeface="Calibri" panose="020F0502020204030204" pitchFamily="34" charset="0"/>
                <a:cs typeface="Arial" panose="020B0604020202020204" pitchFamily="34" charset="0"/>
              </a:defRPr>
            </a:lvl2pPr>
            <a:lvl3pPr fontAlgn="base">
              <a:spcBef>
                <a:spcPct val="0"/>
              </a:spcBef>
              <a:spcAft>
                <a:spcPct val="0"/>
              </a:spcAft>
              <a:defRPr>
                <a:latin typeface="Calibri" panose="020F0502020204030204" pitchFamily="34" charset="0"/>
                <a:cs typeface="Arial" panose="020B0604020202020204" pitchFamily="34" charset="0"/>
              </a:defRPr>
            </a:lvl3pPr>
            <a:lvl4pPr fontAlgn="base">
              <a:spcBef>
                <a:spcPct val="0"/>
              </a:spcBef>
              <a:spcAft>
                <a:spcPct val="0"/>
              </a:spcAft>
              <a:defRPr>
                <a:latin typeface="Calibri" panose="020F0502020204030204" pitchFamily="34" charset="0"/>
                <a:cs typeface="Arial" panose="020B0604020202020204" pitchFamily="34" charset="0"/>
              </a:defRPr>
            </a:lvl4pPr>
            <a:lvl5pPr fontAlgn="base">
              <a:spcBef>
                <a:spcPct val="0"/>
              </a:spcBef>
              <a:spcAft>
                <a:spcPct val="0"/>
              </a:spcAft>
              <a:defRPr>
                <a:latin typeface="Calibri" panose="020F0502020204030204" pitchFamily="34" charset="0"/>
                <a:cs typeface="Arial" panose="020B0604020202020204" pitchFamily="34" charset="0"/>
              </a:defRPr>
            </a:lvl5pPr>
            <a:lvl6pPr>
              <a:defRPr>
                <a:latin typeface="Calibri" panose="020F0502020204030204" pitchFamily="34" charset="0"/>
                <a:cs typeface="Arial" panose="020B0604020202020204" pitchFamily="34" charset="0"/>
              </a:defRPr>
            </a:lvl6pPr>
            <a:lvl7pPr>
              <a:defRPr>
                <a:latin typeface="Calibri" panose="020F0502020204030204" pitchFamily="34" charset="0"/>
                <a:cs typeface="Arial" panose="020B0604020202020204" pitchFamily="34" charset="0"/>
              </a:defRPr>
            </a:lvl7pPr>
            <a:lvl8pPr>
              <a:defRPr>
                <a:latin typeface="Calibri" panose="020F0502020204030204" pitchFamily="34" charset="0"/>
                <a:cs typeface="Arial" panose="020B0604020202020204" pitchFamily="34" charset="0"/>
              </a:defRPr>
            </a:lvl8pPr>
            <a:lvl9pPr>
              <a:defRPr>
                <a:latin typeface="Calibri" panose="020F0502020204030204" pitchFamily="34" charset="0"/>
                <a:cs typeface="Arial" panose="020B0604020202020204" pitchFamily="34" charset="0"/>
              </a:defRPr>
            </a:lvl9pPr>
          </a:lstStyle>
          <a:p>
            <a:pPr>
              <a:lnSpc>
                <a:spcPct val="100000"/>
              </a:lnSpc>
            </a:pPr>
            <a:r>
              <a:rPr lang="zh-CN" altLang="en-US" sz="1600" dirty="0" smtClean="0">
                <a:solidFill>
                  <a:schemeClr val="tx1">
                    <a:lumMod val="90000"/>
                    <a:lumOff val="10000"/>
                  </a:schemeClr>
                </a:solidFill>
              </a:rPr>
              <a:t>请在此粘贴或者输入您的文字内容</a:t>
            </a:r>
          </a:p>
        </p:txBody>
      </p:sp>
      <p:sp>
        <p:nvSpPr>
          <p:cNvPr id="28" name="TextBox 27"/>
          <p:cNvSpPr txBox="1"/>
          <p:nvPr/>
        </p:nvSpPr>
        <p:spPr>
          <a:xfrm>
            <a:off x="3838716" y="4328244"/>
            <a:ext cx="1777831" cy="7632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zh-CN"/>
            </a:defPPr>
            <a:lvl1pPr lvl="0" fontAlgn="auto">
              <a:lnSpc>
                <a:spcPct val="130000"/>
              </a:lnSpc>
              <a:spcBef>
                <a:spcPts val="0"/>
              </a:spcBef>
              <a:spcAft>
                <a:spcPts val="0"/>
              </a:spcAft>
              <a:defRPr sz="1200">
                <a:solidFill>
                  <a:prstClr val="white">
                    <a:lumMod val="50000"/>
                  </a:prstClr>
                </a:solidFill>
                <a:latin typeface="Arial" panose="020B0604020202020204"/>
                <a:cs typeface="+mn-ea"/>
              </a:defRPr>
            </a:lvl1pPr>
            <a:lvl2pPr fontAlgn="base">
              <a:spcBef>
                <a:spcPct val="0"/>
              </a:spcBef>
              <a:spcAft>
                <a:spcPct val="0"/>
              </a:spcAft>
              <a:defRPr>
                <a:latin typeface="Calibri" panose="020F0502020204030204" pitchFamily="34" charset="0"/>
                <a:cs typeface="Arial" panose="020B0604020202020204" pitchFamily="34" charset="0"/>
              </a:defRPr>
            </a:lvl2pPr>
            <a:lvl3pPr fontAlgn="base">
              <a:spcBef>
                <a:spcPct val="0"/>
              </a:spcBef>
              <a:spcAft>
                <a:spcPct val="0"/>
              </a:spcAft>
              <a:defRPr>
                <a:latin typeface="Calibri" panose="020F0502020204030204" pitchFamily="34" charset="0"/>
                <a:cs typeface="Arial" panose="020B0604020202020204" pitchFamily="34" charset="0"/>
              </a:defRPr>
            </a:lvl3pPr>
            <a:lvl4pPr fontAlgn="base">
              <a:spcBef>
                <a:spcPct val="0"/>
              </a:spcBef>
              <a:spcAft>
                <a:spcPct val="0"/>
              </a:spcAft>
              <a:defRPr>
                <a:latin typeface="Calibri" panose="020F0502020204030204" pitchFamily="34" charset="0"/>
                <a:cs typeface="Arial" panose="020B0604020202020204" pitchFamily="34" charset="0"/>
              </a:defRPr>
            </a:lvl4pPr>
            <a:lvl5pPr fontAlgn="base">
              <a:spcBef>
                <a:spcPct val="0"/>
              </a:spcBef>
              <a:spcAft>
                <a:spcPct val="0"/>
              </a:spcAft>
              <a:defRPr>
                <a:latin typeface="Calibri" panose="020F0502020204030204" pitchFamily="34" charset="0"/>
                <a:cs typeface="Arial" panose="020B0604020202020204" pitchFamily="34" charset="0"/>
              </a:defRPr>
            </a:lvl5pPr>
            <a:lvl6pPr>
              <a:defRPr>
                <a:latin typeface="Calibri" panose="020F0502020204030204" pitchFamily="34" charset="0"/>
                <a:cs typeface="Arial" panose="020B0604020202020204" pitchFamily="34" charset="0"/>
              </a:defRPr>
            </a:lvl6pPr>
            <a:lvl7pPr>
              <a:defRPr>
                <a:latin typeface="Calibri" panose="020F0502020204030204" pitchFamily="34" charset="0"/>
                <a:cs typeface="Arial" panose="020B0604020202020204" pitchFamily="34" charset="0"/>
              </a:defRPr>
            </a:lvl7pPr>
            <a:lvl8pPr>
              <a:defRPr>
                <a:latin typeface="Calibri" panose="020F0502020204030204" pitchFamily="34" charset="0"/>
                <a:cs typeface="Arial" panose="020B0604020202020204" pitchFamily="34" charset="0"/>
              </a:defRPr>
            </a:lvl8pPr>
            <a:lvl9pPr>
              <a:defRPr>
                <a:latin typeface="Calibri" panose="020F0502020204030204" pitchFamily="34" charset="0"/>
                <a:cs typeface="Arial" panose="020B0604020202020204" pitchFamily="34" charset="0"/>
              </a:defRPr>
            </a:lvl9pPr>
          </a:lstStyle>
          <a:p>
            <a:pPr>
              <a:lnSpc>
                <a:spcPct val="100000"/>
              </a:lnSpc>
            </a:pPr>
            <a:r>
              <a:rPr lang="zh-CN" altLang="en-US" sz="1600" dirty="0" smtClean="0">
                <a:solidFill>
                  <a:schemeClr val="tx1">
                    <a:lumMod val="90000"/>
                    <a:lumOff val="10000"/>
                  </a:schemeClr>
                </a:solidFill>
              </a:rPr>
              <a:t>请在此粘贴或者输入您的文字内容</a:t>
            </a:r>
          </a:p>
        </p:txBody>
      </p:sp>
      <p:sp>
        <p:nvSpPr>
          <p:cNvPr id="29" name="TextBox 28"/>
          <p:cNvSpPr txBox="1"/>
          <p:nvPr/>
        </p:nvSpPr>
        <p:spPr>
          <a:xfrm>
            <a:off x="5939534" y="4323444"/>
            <a:ext cx="1693237" cy="433070"/>
          </a:xfrm>
          <a:prstGeom prst="rect">
            <a:avLst/>
          </a:prstGeom>
          <a:noFill/>
        </p:spPr>
        <p:txBody>
          <a:bodyPr wrap="square" rtlCol="0">
            <a:spAutoFit/>
          </a:bodyPr>
          <a:lstStyle>
            <a:defPPr>
              <a:defRPr lang="zh-CN"/>
            </a:defPPr>
            <a:lvl1pPr>
              <a:lnSpc>
                <a:spcPct val="120000"/>
              </a:lnSpc>
              <a:defRPr sz="1400" b="1" kern="0">
                <a:solidFill>
                  <a:schemeClr val="bg1">
                    <a:lumMod val="50000"/>
                  </a:schemeClr>
                </a:solidFill>
                <a:cs typeface="+mn-ea"/>
              </a:defRPr>
            </a:lvl1pPr>
          </a:lstStyle>
          <a:p>
            <a:r>
              <a:rPr lang="en-US" altLang="zh-CN" sz="1865" dirty="0">
                <a:solidFill>
                  <a:schemeClr val="tx1">
                    <a:lumMod val="90000"/>
                    <a:lumOff val="10000"/>
                  </a:schemeClr>
                </a:solidFill>
                <a:sym typeface="+mn-lt"/>
              </a:rPr>
              <a:t>2016-2017</a:t>
            </a:r>
          </a:p>
        </p:txBody>
      </p:sp>
      <p:sp>
        <p:nvSpPr>
          <p:cNvPr id="30" name="TextBox 29"/>
          <p:cNvSpPr txBox="1"/>
          <p:nvPr/>
        </p:nvSpPr>
        <p:spPr>
          <a:xfrm>
            <a:off x="5939550" y="4665770"/>
            <a:ext cx="1693221" cy="7632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zh-CN"/>
            </a:defPPr>
            <a:lvl1pPr lvl="0" fontAlgn="auto">
              <a:lnSpc>
                <a:spcPct val="130000"/>
              </a:lnSpc>
              <a:spcBef>
                <a:spcPts val="0"/>
              </a:spcBef>
              <a:spcAft>
                <a:spcPts val="0"/>
              </a:spcAft>
              <a:defRPr sz="1200">
                <a:solidFill>
                  <a:prstClr val="white">
                    <a:lumMod val="50000"/>
                  </a:prstClr>
                </a:solidFill>
                <a:latin typeface="Arial" panose="020B0604020202020204"/>
                <a:cs typeface="+mn-ea"/>
              </a:defRPr>
            </a:lvl1pPr>
            <a:lvl2pPr fontAlgn="base">
              <a:spcBef>
                <a:spcPct val="0"/>
              </a:spcBef>
              <a:spcAft>
                <a:spcPct val="0"/>
              </a:spcAft>
              <a:defRPr>
                <a:latin typeface="Calibri" panose="020F0502020204030204" pitchFamily="34" charset="0"/>
                <a:cs typeface="Arial" panose="020B0604020202020204" pitchFamily="34" charset="0"/>
              </a:defRPr>
            </a:lvl2pPr>
            <a:lvl3pPr fontAlgn="base">
              <a:spcBef>
                <a:spcPct val="0"/>
              </a:spcBef>
              <a:spcAft>
                <a:spcPct val="0"/>
              </a:spcAft>
              <a:defRPr>
                <a:latin typeface="Calibri" panose="020F0502020204030204" pitchFamily="34" charset="0"/>
                <a:cs typeface="Arial" panose="020B0604020202020204" pitchFamily="34" charset="0"/>
              </a:defRPr>
            </a:lvl3pPr>
            <a:lvl4pPr fontAlgn="base">
              <a:spcBef>
                <a:spcPct val="0"/>
              </a:spcBef>
              <a:spcAft>
                <a:spcPct val="0"/>
              </a:spcAft>
              <a:defRPr>
                <a:latin typeface="Calibri" panose="020F0502020204030204" pitchFamily="34" charset="0"/>
                <a:cs typeface="Arial" panose="020B0604020202020204" pitchFamily="34" charset="0"/>
              </a:defRPr>
            </a:lvl4pPr>
            <a:lvl5pPr fontAlgn="base">
              <a:spcBef>
                <a:spcPct val="0"/>
              </a:spcBef>
              <a:spcAft>
                <a:spcPct val="0"/>
              </a:spcAft>
              <a:defRPr>
                <a:latin typeface="Calibri" panose="020F0502020204030204" pitchFamily="34" charset="0"/>
                <a:cs typeface="Arial" panose="020B0604020202020204" pitchFamily="34" charset="0"/>
              </a:defRPr>
            </a:lvl5pPr>
            <a:lvl6pPr>
              <a:defRPr>
                <a:latin typeface="Calibri" panose="020F0502020204030204" pitchFamily="34" charset="0"/>
                <a:cs typeface="Arial" panose="020B0604020202020204" pitchFamily="34" charset="0"/>
              </a:defRPr>
            </a:lvl6pPr>
            <a:lvl7pPr>
              <a:defRPr>
                <a:latin typeface="Calibri" panose="020F0502020204030204" pitchFamily="34" charset="0"/>
                <a:cs typeface="Arial" panose="020B0604020202020204" pitchFamily="34" charset="0"/>
              </a:defRPr>
            </a:lvl7pPr>
            <a:lvl8pPr>
              <a:defRPr>
                <a:latin typeface="Calibri" panose="020F0502020204030204" pitchFamily="34" charset="0"/>
                <a:cs typeface="Arial" panose="020B0604020202020204" pitchFamily="34" charset="0"/>
              </a:defRPr>
            </a:lvl8pPr>
            <a:lvl9pPr>
              <a:defRPr>
                <a:latin typeface="Calibri" panose="020F0502020204030204" pitchFamily="34" charset="0"/>
                <a:cs typeface="Arial" panose="020B0604020202020204" pitchFamily="34" charset="0"/>
              </a:defRPr>
            </a:lvl9pPr>
          </a:lstStyle>
          <a:p>
            <a:pPr>
              <a:lnSpc>
                <a:spcPct val="100000"/>
              </a:lnSpc>
            </a:pPr>
            <a:r>
              <a:rPr sz="1600" dirty="0">
                <a:solidFill>
                  <a:schemeClr val="tx1">
                    <a:lumMod val="90000"/>
                    <a:lumOff val="10000"/>
                  </a:schemeClr>
                </a:solidFill>
              </a:rPr>
              <a:t>请在此粘贴或者输入您的文字内容</a:t>
            </a:r>
          </a:p>
        </p:txBody>
      </p:sp>
      <p:sp>
        <p:nvSpPr>
          <p:cNvPr id="31" name="TextBox 30"/>
          <p:cNvSpPr txBox="1"/>
          <p:nvPr/>
        </p:nvSpPr>
        <p:spPr>
          <a:xfrm>
            <a:off x="7987022" y="4131422"/>
            <a:ext cx="1661975" cy="433070"/>
          </a:xfrm>
          <a:prstGeom prst="rect">
            <a:avLst/>
          </a:prstGeom>
          <a:noFill/>
        </p:spPr>
        <p:txBody>
          <a:bodyPr wrap="square" rtlCol="0">
            <a:spAutoFit/>
          </a:bodyPr>
          <a:lstStyle>
            <a:defPPr>
              <a:defRPr lang="zh-CN"/>
            </a:defPPr>
            <a:lvl1pPr>
              <a:lnSpc>
                <a:spcPct val="120000"/>
              </a:lnSpc>
              <a:defRPr sz="1400" b="1" kern="0">
                <a:solidFill>
                  <a:schemeClr val="bg1">
                    <a:lumMod val="50000"/>
                  </a:schemeClr>
                </a:solidFill>
                <a:cs typeface="+mn-ea"/>
              </a:defRPr>
            </a:lvl1pPr>
          </a:lstStyle>
          <a:p>
            <a:r>
              <a:rPr lang="en-US" altLang="zh-CN" sz="1865" dirty="0">
                <a:solidFill>
                  <a:schemeClr val="tx1">
                    <a:lumMod val="90000"/>
                    <a:lumOff val="10000"/>
                  </a:schemeClr>
                </a:solidFill>
                <a:sym typeface="+mn-lt"/>
              </a:rPr>
              <a:t>2017-2018</a:t>
            </a:r>
          </a:p>
        </p:txBody>
      </p:sp>
      <p:sp>
        <p:nvSpPr>
          <p:cNvPr id="32" name="TextBox 31"/>
          <p:cNvSpPr txBox="1"/>
          <p:nvPr/>
        </p:nvSpPr>
        <p:spPr>
          <a:xfrm>
            <a:off x="7987020" y="4451121"/>
            <a:ext cx="1661975" cy="7632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zh-CN"/>
            </a:defPPr>
            <a:lvl1pPr lvl="0" fontAlgn="auto">
              <a:lnSpc>
                <a:spcPct val="130000"/>
              </a:lnSpc>
              <a:spcBef>
                <a:spcPts val="0"/>
              </a:spcBef>
              <a:spcAft>
                <a:spcPts val="0"/>
              </a:spcAft>
              <a:defRPr sz="1200">
                <a:solidFill>
                  <a:prstClr val="white">
                    <a:lumMod val="50000"/>
                  </a:prstClr>
                </a:solidFill>
                <a:latin typeface="Arial" panose="020B0604020202020204"/>
                <a:cs typeface="+mn-ea"/>
              </a:defRPr>
            </a:lvl1pPr>
            <a:lvl2pPr fontAlgn="base">
              <a:spcBef>
                <a:spcPct val="0"/>
              </a:spcBef>
              <a:spcAft>
                <a:spcPct val="0"/>
              </a:spcAft>
              <a:defRPr>
                <a:latin typeface="Calibri" panose="020F0502020204030204" pitchFamily="34" charset="0"/>
                <a:cs typeface="Arial" panose="020B0604020202020204" pitchFamily="34" charset="0"/>
              </a:defRPr>
            </a:lvl2pPr>
            <a:lvl3pPr fontAlgn="base">
              <a:spcBef>
                <a:spcPct val="0"/>
              </a:spcBef>
              <a:spcAft>
                <a:spcPct val="0"/>
              </a:spcAft>
              <a:defRPr>
                <a:latin typeface="Calibri" panose="020F0502020204030204" pitchFamily="34" charset="0"/>
                <a:cs typeface="Arial" panose="020B0604020202020204" pitchFamily="34" charset="0"/>
              </a:defRPr>
            </a:lvl3pPr>
            <a:lvl4pPr fontAlgn="base">
              <a:spcBef>
                <a:spcPct val="0"/>
              </a:spcBef>
              <a:spcAft>
                <a:spcPct val="0"/>
              </a:spcAft>
              <a:defRPr>
                <a:latin typeface="Calibri" panose="020F0502020204030204" pitchFamily="34" charset="0"/>
                <a:cs typeface="Arial" panose="020B0604020202020204" pitchFamily="34" charset="0"/>
              </a:defRPr>
            </a:lvl4pPr>
            <a:lvl5pPr fontAlgn="base">
              <a:spcBef>
                <a:spcPct val="0"/>
              </a:spcBef>
              <a:spcAft>
                <a:spcPct val="0"/>
              </a:spcAft>
              <a:defRPr>
                <a:latin typeface="Calibri" panose="020F0502020204030204" pitchFamily="34" charset="0"/>
                <a:cs typeface="Arial" panose="020B0604020202020204" pitchFamily="34" charset="0"/>
              </a:defRPr>
            </a:lvl5pPr>
            <a:lvl6pPr>
              <a:defRPr>
                <a:latin typeface="Calibri" panose="020F0502020204030204" pitchFamily="34" charset="0"/>
                <a:cs typeface="Arial" panose="020B0604020202020204" pitchFamily="34" charset="0"/>
              </a:defRPr>
            </a:lvl6pPr>
            <a:lvl7pPr>
              <a:defRPr>
                <a:latin typeface="Calibri" panose="020F0502020204030204" pitchFamily="34" charset="0"/>
                <a:cs typeface="Arial" panose="020B0604020202020204" pitchFamily="34" charset="0"/>
              </a:defRPr>
            </a:lvl7pPr>
            <a:lvl8pPr>
              <a:defRPr>
                <a:latin typeface="Calibri" panose="020F0502020204030204" pitchFamily="34" charset="0"/>
                <a:cs typeface="Arial" panose="020B0604020202020204" pitchFamily="34" charset="0"/>
              </a:defRPr>
            </a:lvl8pPr>
            <a:lvl9pPr>
              <a:defRPr>
                <a:latin typeface="Calibri" panose="020F0502020204030204" pitchFamily="34" charset="0"/>
                <a:cs typeface="Arial" panose="020B0604020202020204" pitchFamily="34" charset="0"/>
              </a:defRPr>
            </a:lvl9pPr>
          </a:lstStyle>
          <a:p>
            <a:pPr>
              <a:lnSpc>
                <a:spcPct val="100000"/>
              </a:lnSpc>
            </a:pPr>
            <a:r>
              <a:rPr sz="1600" dirty="0">
                <a:solidFill>
                  <a:schemeClr val="tx1">
                    <a:lumMod val="90000"/>
                    <a:lumOff val="10000"/>
                  </a:schemeClr>
                </a:solidFill>
                <a:sym typeface="+mn-lt"/>
              </a:rPr>
              <a:t>请在此粘贴或者输入您的文字内容</a:t>
            </a:r>
          </a:p>
        </p:txBody>
      </p:sp>
      <p:sp>
        <p:nvSpPr>
          <p:cNvPr id="33" name="TextBox 32"/>
          <p:cNvSpPr txBox="1"/>
          <p:nvPr/>
        </p:nvSpPr>
        <p:spPr>
          <a:xfrm>
            <a:off x="10072795" y="3579870"/>
            <a:ext cx="1592425" cy="433070"/>
          </a:xfrm>
          <a:prstGeom prst="rect">
            <a:avLst/>
          </a:prstGeom>
          <a:noFill/>
        </p:spPr>
        <p:txBody>
          <a:bodyPr wrap="square" rtlCol="0">
            <a:spAutoFit/>
          </a:bodyPr>
          <a:lstStyle>
            <a:defPPr>
              <a:defRPr lang="zh-CN"/>
            </a:defPPr>
            <a:lvl1pPr>
              <a:lnSpc>
                <a:spcPct val="120000"/>
              </a:lnSpc>
              <a:defRPr sz="1400" b="1" kern="0">
                <a:solidFill>
                  <a:schemeClr val="bg1">
                    <a:lumMod val="50000"/>
                  </a:schemeClr>
                </a:solidFill>
                <a:cs typeface="+mn-ea"/>
              </a:defRPr>
            </a:lvl1pPr>
          </a:lstStyle>
          <a:p>
            <a:r>
              <a:rPr lang="en-US" altLang="zh-CN" sz="1865" dirty="0">
                <a:solidFill>
                  <a:schemeClr val="tx1">
                    <a:lumMod val="90000"/>
                    <a:lumOff val="10000"/>
                  </a:schemeClr>
                </a:solidFill>
                <a:sym typeface="+mn-lt"/>
              </a:rPr>
              <a:t>2018-2019</a:t>
            </a:r>
          </a:p>
        </p:txBody>
      </p:sp>
      <p:sp>
        <p:nvSpPr>
          <p:cNvPr id="34" name="TextBox 33"/>
          <p:cNvSpPr txBox="1"/>
          <p:nvPr/>
        </p:nvSpPr>
        <p:spPr>
          <a:xfrm>
            <a:off x="10072794" y="3882334"/>
            <a:ext cx="1784447" cy="7632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zh-CN"/>
            </a:defPPr>
            <a:lvl1pPr lvl="0" fontAlgn="auto">
              <a:lnSpc>
                <a:spcPct val="130000"/>
              </a:lnSpc>
              <a:spcBef>
                <a:spcPts val="0"/>
              </a:spcBef>
              <a:spcAft>
                <a:spcPts val="0"/>
              </a:spcAft>
              <a:defRPr sz="1200">
                <a:solidFill>
                  <a:prstClr val="white">
                    <a:lumMod val="50000"/>
                  </a:prstClr>
                </a:solidFill>
                <a:latin typeface="Arial" panose="020B0604020202020204"/>
                <a:cs typeface="+mn-ea"/>
              </a:defRPr>
            </a:lvl1pPr>
            <a:lvl2pPr fontAlgn="base">
              <a:spcBef>
                <a:spcPct val="0"/>
              </a:spcBef>
              <a:spcAft>
                <a:spcPct val="0"/>
              </a:spcAft>
              <a:defRPr>
                <a:latin typeface="Calibri" panose="020F0502020204030204" pitchFamily="34" charset="0"/>
                <a:cs typeface="Arial" panose="020B0604020202020204" pitchFamily="34" charset="0"/>
              </a:defRPr>
            </a:lvl2pPr>
            <a:lvl3pPr fontAlgn="base">
              <a:spcBef>
                <a:spcPct val="0"/>
              </a:spcBef>
              <a:spcAft>
                <a:spcPct val="0"/>
              </a:spcAft>
              <a:defRPr>
                <a:latin typeface="Calibri" panose="020F0502020204030204" pitchFamily="34" charset="0"/>
                <a:cs typeface="Arial" panose="020B0604020202020204" pitchFamily="34" charset="0"/>
              </a:defRPr>
            </a:lvl3pPr>
            <a:lvl4pPr fontAlgn="base">
              <a:spcBef>
                <a:spcPct val="0"/>
              </a:spcBef>
              <a:spcAft>
                <a:spcPct val="0"/>
              </a:spcAft>
              <a:defRPr>
                <a:latin typeface="Calibri" panose="020F0502020204030204" pitchFamily="34" charset="0"/>
                <a:cs typeface="Arial" panose="020B0604020202020204" pitchFamily="34" charset="0"/>
              </a:defRPr>
            </a:lvl4pPr>
            <a:lvl5pPr fontAlgn="base">
              <a:spcBef>
                <a:spcPct val="0"/>
              </a:spcBef>
              <a:spcAft>
                <a:spcPct val="0"/>
              </a:spcAft>
              <a:defRPr>
                <a:latin typeface="Calibri" panose="020F0502020204030204" pitchFamily="34" charset="0"/>
                <a:cs typeface="Arial" panose="020B0604020202020204" pitchFamily="34" charset="0"/>
              </a:defRPr>
            </a:lvl5pPr>
            <a:lvl6pPr>
              <a:defRPr>
                <a:latin typeface="Calibri" panose="020F0502020204030204" pitchFamily="34" charset="0"/>
                <a:cs typeface="Arial" panose="020B0604020202020204" pitchFamily="34" charset="0"/>
              </a:defRPr>
            </a:lvl6pPr>
            <a:lvl7pPr>
              <a:defRPr>
                <a:latin typeface="Calibri" panose="020F0502020204030204" pitchFamily="34" charset="0"/>
                <a:cs typeface="Arial" panose="020B0604020202020204" pitchFamily="34" charset="0"/>
              </a:defRPr>
            </a:lvl7pPr>
            <a:lvl8pPr>
              <a:defRPr>
                <a:latin typeface="Calibri" panose="020F0502020204030204" pitchFamily="34" charset="0"/>
                <a:cs typeface="Arial" panose="020B0604020202020204" pitchFamily="34" charset="0"/>
              </a:defRPr>
            </a:lvl8pPr>
            <a:lvl9pPr>
              <a:defRPr>
                <a:latin typeface="Calibri" panose="020F0502020204030204" pitchFamily="34" charset="0"/>
                <a:cs typeface="Arial" panose="020B0604020202020204" pitchFamily="34" charset="0"/>
              </a:defRPr>
            </a:lvl9pPr>
          </a:lstStyle>
          <a:p>
            <a:pPr>
              <a:lnSpc>
                <a:spcPct val="100000"/>
              </a:lnSpc>
            </a:pPr>
            <a:r>
              <a:rPr sz="1600" dirty="0">
                <a:solidFill>
                  <a:schemeClr val="tx1">
                    <a:lumMod val="90000"/>
                    <a:lumOff val="10000"/>
                  </a:schemeClr>
                </a:solidFill>
                <a:sym typeface="+mn-lt"/>
              </a:rPr>
              <a:t>请在此粘贴或者输入您的文字内容</a:t>
            </a:r>
          </a:p>
        </p:txBody>
      </p:sp>
      <p:grpSp>
        <p:nvGrpSpPr>
          <p:cNvPr id="35" name="组合 34"/>
          <p:cNvGrpSpPr>
            <a:grpSpLocks noChangeAspect="1"/>
          </p:cNvGrpSpPr>
          <p:nvPr/>
        </p:nvGrpSpPr>
        <p:grpSpPr>
          <a:xfrm>
            <a:off x="2954780" y="2410580"/>
            <a:ext cx="1644713" cy="1981817"/>
            <a:chOff x="1230317" y="1347616"/>
            <a:chExt cx="948873" cy="1143356"/>
          </a:xfrm>
        </p:grpSpPr>
        <p:sp>
          <p:nvSpPr>
            <p:cNvPr id="36" name="椭圆 11"/>
            <p:cNvSpPr/>
            <p:nvPr/>
          </p:nvSpPr>
          <p:spPr>
            <a:xfrm>
              <a:off x="1230317" y="1347616"/>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37" name="MH_Other_9"/>
            <p:cNvSpPr/>
            <p:nvPr>
              <p:custDataLst>
                <p:tags r:id="rId5"/>
              </p:custDataLst>
            </p:nvPr>
          </p:nvSpPr>
          <p:spPr>
            <a:xfrm>
              <a:off x="1380753" y="1491630"/>
              <a:ext cx="648000" cy="648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eaLnBrk="1" fontAlgn="auto" hangingPunct="1">
                <a:spcBef>
                  <a:spcPts val="0"/>
                </a:spcBef>
                <a:spcAft>
                  <a:spcPts val="0"/>
                </a:spcAft>
                <a:defRPr/>
              </a:pPr>
              <a:r>
                <a:rPr lang="en-US" altLang="zh-CN" sz="3200" dirty="0" smtClean="0">
                  <a:latin typeface="Impact" panose="020B0806030902050204" pitchFamily="34" charset="0"/>
                  <a:ea typeface="微软雅黑" panose="020B0503020204020204" pitchFamily="34" charset="-122"/>
                </a:rPr>
                <a:t>20</a:t>
              </a:r>
              <a:r>
                <a:rPr lang="en-US" sz="3200" dirty="0" smtClean="0">
                  <a:latin typeface="Impact" panose="020B0806030902050204" pitchFamily="34" charset="0"/>
                  <a:ea typeface="微软雅黑" panose="020B0503020204020204" pitchFamily="34" charset="-122"/>
                </a:rPr>
                <a:t>16</a:t>
              </a:r>
              <a:endParaRPr lang="en-US" sz="3200" dirty="0">
                <a:latin typeface="Impact" panose="020B0806030902050204" pitchFamily="34" charset="0"/>
                <a:ea typeface="微软雅黑" panose="020B0503020204020204" pitchFamily="34" charset="-122"/>
              </a:endParaRPr>
            </a:p>
          </p:txBody>
        </p:sp>
      </p:grpSp>
      <p:grpSp>
        <p:nvGrpSpPr>
          <p:cNvPr id="38" name="组合 37"/>
          <p:cNvGrpSpPr>
            <a:grpSpLocks noChangeAspect="1"/>
          </p:cNvGrpSpPr>
          <p:nvPr/>
        </p:nvGrpSpPr>
        <p:grpSpPr>
          <a:xfrm>
            <a:off x="7092663" y="1320354"/>
            <a:ext cx="1644713" cy="1981817"/>
            <a:chOff x="1230317" y="1347616"/>
            <a:chExt cx="948873" cy="1143356"/>
          </a:xfrm>
        </p:grpSpPr>
        <p:sp>
          <p:nvSpPr>
            <p:cNvPr id="39" name="椭圆 11"/>
            <p:cNvSpPr/>
            <p:nvPr/>
          </p:nvSpPr>
          <p:spPr>
            <a:xfrm>
              <a:off x="1230317" y="1347616"/>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40" name="MH_Other_9"/>
            <p:cNvSpPr/>
            <p:nvPr>
              <p:custDataLst>
                <p:tags r:id="rId4"/>
              </p:custDataLst>
            </p:nvPr>
          </p:nvSpPr>
          <p:spPr>
            <a:xfrm>
              <a:off x="1380753" y="1491630"/>
              <a:ext cx="648000" cy="648000"/>
            </a:xfrm>
            <a:prstGeom prst="ellipse">
              <a:avLst/>
            </a:prstGeom>
            <a:solidFill>
              <a:srgbClr val="CF0069"/>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eaLnBrk="1" fontAlgn="auto" hangingPunct="1">
                <a:spcBef>
                  <a:spcPts val="0"/>
                </a:spcBef>
                <a:spcAft>
                  <a:spcPts val="0"/>
                </a:spcAft>
                <a:defRPr/>
              </a:pPr>
              <a:r>
                <a:rPr lang="en-US" altLang="zh-CN" sz="3200" dirty="0" smtClean="0">
                  <a:latin typeface="Impact" panose="020B0806030902050204" pitchFamily="34" charset="0"/>
                  <a:ea typeface="微软雅黑" panose="020B0503020204020204" pitchFamily="34" charset="-122"/>
                </a:rPr>
                <a:t>20</a:t>
              </a:r>
              <a:r>
                <a:rPr lang="en-US" sz="3200" dirty="0" smtClean="0">
                  <a:latin typeface="Impact" panose="020B0806030902050204" pitchFamily="34" charset="0"/>
                  <a:ea typeface="微软雅黑" panose="020B0503020204020204" pitchFamily="34" charset="-122"/>
                </a:rPr>
                <a:t>18</a:t>
              </a:r>
              <a:endParaRPr lang="en-US" sz="3200" dirty="0">
                <a:latin typeface="Impact" panose="020B0806030902050204" pitchFamily="34" charset="0"/>
                <a:ea typeface="微软雅黑" panose="020B0503020204020204" pitchFamily="34" charset="-122"/>
              </a:endParaRPr>
            </a:p>
          </p:txBody>
        </p:sp>
      </p:grpSp>
      <p:grpSp>
        <p:nvGrpSpPr>
          <p:cNvPr id="41" name="组合 40"/>
          <p:cNvGrpSpPr>
            <a:grpSpLocks noChangeAspect="1"/>
          </p:cNvGrpSpPr>
          <p:nvPr/>
        </p:nvGrpSpPr>
        <p:grpSpPr>
          <a:xfrm>
            <a:off x="1077126" y="2410580"/>
            <a:ext cx="1291976" cy="1556781"/>
            <a:chOff x="1230317" y="1347616"/>
            <a:chExt cx="948873" cy="1143356"/>
          </a:xfrm>
        </p:grpSpPr>
        <p:sp>
          <p:nvSpPr>
            <p:cNvPr id="42" name="椭圆 11"/>
            <p:cNvSpPr/>
            <p:nvPr/>
          </p:nvSpPr>
          <p:spPr>
            <a:xfrm>
              <a:off x="1230317" y="1347616"/>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43" name="MH_Other_9"/>
            <p:cNvSpPr/>
            <p:nvPr>
              <p:custDataLst>
                <p:tags r:id="rId3"/>
              </p:custDataLst>
            </p:nvPr>
          </p:nvSpPr>
          <p:spPr>
            <a:xfrm>
              <a:off x="1396192" y="1491630"/>
              <a:ext cx="648000" cy="648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eaLnBrk="1" fontAlgn="auto" hangingPunct="1">
                <a:spcBef>
                  <a:spcPts val="0"/>
                </a:spcBef>
                <a:spcAft>
                  <a:spcPts val="0"/>
                </a:spcAft>
                <a:defRPr/>
              </a:pPr>
              <a:r>
                <a:rPr lang="en-US" altLang="zh-CN" sz="2400" dirty="0" smtClean="0">
                  <a:latin typeface="Impact" panose="020B0806030902050204" pitchFamily="34" charset="0"/>
                  <a:ea typeface="微软雅黑" panose="020B0503020204020204" pitchFamily="34" charset="-122"/>
                </a:rPr>
                <a:t>20</a:t>
              </a:r>
              <a:r>
                <a:rPr lang="en-US" sz="2400" dirty="0" smtClean="0">
                  <a:latin typeface="Impact" panose="020B0806030902050204" pitchFamily="34" charset="0"/>
                  <a:ea typeface="微软雅黑" panose="020B0503020204020204" pitchFamily="34" charset="-122"/>
                </a:rPr>
                <a:t>15</a:t>
              </a:r>
              <a:endParaRPr lang="en-US" sz="2400" dirty="0">
                <a:latin typeface="Impact" panose="020B0806030902050204" pitchFamily="34" charset="0"/>
                <a:ea typeface="微软雅黑" panose="020B0503020204020204" pitchFamily="34" charset="-122"/>
              </a:endParaRPr>
            </a:p>
          </p:txBody>
        </p:sp>
      </p:grpSp>
      <p:grpSp>
        <p:nvGrpSpPr>
          <p:cNvPr id="44" name="组合 43"/>
          <p:cNvGrpSpPr>
            <a:grpSpLocks noChangeAspect="1"/>
          </p:cNvGrpSpPr>
          <p:nvPr/>
        </p:nvGrpSpPr>
        <p:grpSpPr>
          <a:xfrm>
            <a:off x="5186591" y="2410580"/>
            <a:ext cx="1291976" cy="1556781"/>
            <a:chOff x="1230317" y="1347616"/>
            <a:chExt cx="948873" cy="1143356"/>
          </a:xfrm>
        </p:grpSpPr>
        <p:sp>
          <p:nvSpPr>
            <p:cNvPr id="45" name="椭圆 11"/>
            <p:cNvSpPr/>
            <p:nvPr/>
          </p:nvSpPr>
          <p:spPr>
            <a:xfrm>
              <a:off x="1230317" y="1347616"/>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46" name="MH_Other_9"/>
            <p:cNvSpPr/>
            <p:nvPr>
              <p:custDataLst>
                <p:tags r:id="rId2"/>
              </p:custDataLst>
            </p:nvPr>
          </p:nvSpPr>
          <p:spPr>
            <a:xfrm>
              <a:off x="1396192" y="1491630"/>
              <a:ext cx="648000" cy="648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eaLnBrk="1" fontAlgn="auto" hangingPunct="1">
                <a:spcBef>
                  <a:spcPts val="0"/>
                </a:spcBef>
                <a:spcAft>
                  <a:spcPts val="0"/>
                </a:spcAft>
                <a:defRPr/>
              </a:pPr>
              <a:r>
                <a:rPr lang="en-US" altLang="zh-CN" sz="2400" dirty="0" smtClean="0">
                  <a:latin typeface="Impact" panose="020B0806030902050204" pitchFamily="34" charset="0"/>
                  <a:ea typeface="微软雅黑" panose="020B0503020204020204" pitchFamily="34" charset="-122"/>
                </a:rPr>
                <a:t>20</a:t>
              </a:r>
              <a:r>
                <a:rPr lang="en-US" sz="2400" dirty="0" smtClean="0">
                  <a:latin typeface="Impact" panose="020B0806030902050204" pitchFamily="34" charset="0"/>
                  <a:ea typeface="微软雅黑" panose="020B0503020204020204" pitchFamily="34" charset="-122"/>
                </a:rPr>
                <a:t>17</a:t>
              </a:r>
              <a:endParaRPr lang="en-US" sz="2400" dirty="0">
                <a:latin typeface="Impact" panose="020B0806030902050204" pitchFamily="34" charset="0"/>
                <a:ea typeface="微软雅黑" panose="020B0503020204020204" pitchFamily="34" charset="-122"/>
              </a:endParaRPr>
            </a:p>
          </p:txBody>
        </p:sp>
      </p:grpSp>
      <p:grpSp>
        <p:nvGrpSpPr>
          <p:cNvPr id="47" name="组合 46"/>
          <p:cNvGrpSpPr>
            <a:grpSpLocks noChangeAspect="1"/>
          </p:cNvGrpSpPr>
          <p:nvPr/>
        </p:nvGrpSpPr>
        <p:grpSpPr>
          <a:xfrm>
            <a:off x="9347556" y="1260397"/>
            <a:ext cx="1291976" cy="1556781"/>
            <a:chOff x="1230317" y="1347616"/>
            <a:chExt cx="948873" cy="1143356"/>
          </a:xfrm>
        </p:grpSpPr>
        <p:sp>
          <p:nvSpPr>
            <p:cNvPr id="48" name="椭圆 11"/>
            <p:cNvSpPr/>
            <p:nvPr/>
          </p:nvSpPr>
          <p:spPr>
            <a:xfrm>
              <a:off x="1230317" y="1347616"/>
              <a:ext cx="948873" cy="1143356"/>
            </a:xfrm>
            <a:custGeom>
              <a:avLst/>
              <a:gdLst/>
              <a:ahLst/>
              <a:cxnLst/>
              <a:rect l="l" t="t" r="r" b="b"/>
              <a:pathLst>
                <a:path w="1845204" h="2223400">
                  <a:moveTo>
                    <a:pt x="922602" y="0"/>
                  </a:moveTo>
                  <a:cubicBezTo>
                    <a:pt x="1432141" y="0"/>
                    <a:pt x="1845204" y="413063"/>
                    <a:pt x="1845204" y="922602"/>
                  </a:cubicBezTo>
                  <a:cubicBezTo>
                    <a:pt x="1845204" y="1147299"/>
                    <a:pt x="1764878" y="1353235"/>
                    <a:pt x="1628134" y="1510557"/>
                  </a:cubicBezTo>
                  <a:lnTo>
                    <a:pt x="1635445" y="1510557"/>
                  </a:lnTo>
                  <a:lnTo>
                    <a:pt x="1593653" y="1552349"/>
                  </a:lnTo>
                  <a:cubicBezTo>
                    <a:pt x="1581994" y="1568184"/>
                    <a:pt x="1568184" y="1581994"/>
                    <a:pt x="1552350" y="1593652"/>
                  </a:cubicBezTo>
                  <a:lnTo>
                    <a:pt x="922602" y="2223400"/>
                  </a:lnTo>
                  <a:lnTo>
                    <a:pt x="292852" y="1593650"/>
                  </a:lnTo>
                  <a:cubicBezTo>
                    <a:pt x="277019" y="1581993"/>
                    <a:pt x="263211" y="1568185"/>
                    <a:pt x="251554" y="1552352"/>
                  </a:cubicBezTo>
                  <a:lnTo>
                    <a:pt x="209759" y="1510557"/>
                  </a:lnTo>
                  <a:lnTo>
                    <a:pt x="217070" y="1510557"/>
                  </a:lnTo>
                  <a:cubicBezTo>
                    <a:pt x="80326" y="1353235"/>
                    <a:pt x="0" y="1147299"/>
                    <a:pt x="0" y="922602"/>
                  </a:cubicBezTo>
                  <a:cubicBezTo>
                    <a:pt x="0" y="413063"/>
                    <a:pt x="413063" y="0"/>
                    <a:pt x="922602" y="0"/>
                  </a:cubicBezTo>
                  <a:close/>
                </a:path>
              </a:pathLst>
            </a:cu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49" name="MH_Other_9"/>
            <p:cNvSpPr/>
            <p:nvPr>
              <p:custDataLst>
                <p:tags r:id="rId1"/>
              </p:custDataLst>
            </p:nvPr>
          </p:nvSpPr>
          <p:spPr>
            <a:xfrm>
              <a:off x="1396192" y="1491630"/>
              <a:ext cx="648000" cy="648000"/>
            </a:xfrm>
            <a:prstGeom prst="ellipse">
              <a:avLst/>
            </a:prstGeom>
            <a:solidFill>
              <a:srgbClr val="7BBF7C"/>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eaLnBrk="1" fontAlgn="auto" hangingPunct="1">
                <a:spcBef>
                  <a:spcPts val="0"/>
                </a:spcBef>
                <a:spcAft>
                  <a:spcPts val="0"/>
                </a:spcAft>
                <a:defRPr/>
              </a:pPr>
              <a:r>
                <a:rPr lang="en-US" altLang="zh-CN" sz="2400" dirty="0" smtClean="0">
                  <a:latin typeface="Impact" panose="020B0806030902050204" pitchFamily="34" charset="0"/>
                  <a:ea typeface="微软雅黑" panose="020B0503020204020204" pitchFamily="34" charset="-122"/>
                </a:rPr>
                <a:t>201</a:t>
              </a:r>
              <a:r>
                <a:rPr lang="en-US" sz="2400" dirty="0" smtClean="0">
                  <a:latin typeface="Impact" panose="020B0806030902050204" pitchFamily="34" charset="0"/>
                  <a:ea typeface="微软雅黑" panose="020B0503020204020204" pitchFamily="34" charset="-122"/>
                </a:rPr>
                <a:t>9</a:t>
              </a:r>
              <a:endParaRPr lang="en-US" sz="2665" dirty="0">
                <a:latin typeface="Impact" panose="020B0806030902050204" pitchFamily="34" charset="0"/>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9"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0-#ppt_w/2"/>
                                          </p:val>
                                        </p:tav>
                                        <p:tav tm="100000">
                                          <p:val>
                                            <p:strVal val="#ppt_x"/>
                                          </p:val>
                                        </p:tav>
                                      </p:tavLst>
                                    </p:anim>
                                    <p:anim calcmode="lin" valueType="num">
                                      <p:cBhvr additive="base">
                                        <p:cTn id="21" dur="500" fill="hold"/>
                                        <p:tgtEl>
                                          <p:spTgt spid="22"/>
                                        </p:tgtEl>
                                        <p:attrNameLst>
                                          <p:attrName>ppt_y</p:attrName>
                                        </p:attrNameLst>
                                      </p:cBhvr>
                                      <p:tavLst>
                                        <p:tav tm="0">
                                          <p:val>
                                            <p:strVal val="0-#ppt_h/2"/>
                                          </p:val>
                                        </p:tav>
                                        <p:tav tm="100000">
                                          <p:val>
                                            <p:strVal val="#ppt_y"/>
                                          </p:val>
                                        </p:tav>
                                      </p:tavLst>
                                    </p:anim>
                                  </p:childTnLst>
                                </p:cTn>
                              </p:par>
                              <p:par>
                                <p:cTn id="22" presetID="2" presetClass="entr" presetSubtype="9"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0-#ppt_w/2"/>
                                          </p:val>
                                        </p:tav>
                                        <p:tav tm="100000">
                                          <p:val>
                                            <p:strVal val="#ppt_x"/>
                                          </p:val>
                                        </p:tav>
                                      </p:tavLst>
                                    </p:anim>
                                    <p:anim calcmode="lin" valueType="num">
                                      <p:cBhvr additive="base">
                                        <p:cTn id="25" dur="500" fill="hold"/>
                                        <p:tgtEl>
                                          <p:spTgt spid="23"/>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0-#ppt_w/2"/>
                                          </p:val>
                                        </p:tav>
                                        <p:tav tm="100000">
                                          <p:val>
                                            <p:strVal val="#ppt_x"/>
                                          </p:val>
                                        </p:tav>
                                      </p:tavLst>
                                    </p:anim>
                                    <p:anim calcmode="lin" valueType="num">
                                      <p:cBhvr additive="base">
                                        <p:cTn id="29" dur="500" fill="hold"/>
                                        <p:tgtEl>
                                          <p:spTgt spid="24"/>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2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1000"/>
                                        <p:tgtEl>
                                          <p:spTgt spid="14"/>
                                        </p:tgtEl>
                                      </p:cBhvr>
                                    </p:animEffect>
                                  </p:childTnLst>
                                </p:cTn>
                              </p:par>
                              <p:par>
                                <p:cTn id="34" presetID="22" presetClass="entr" presetSubtype="4"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1000"/>
                                        <p:tgtEl>
                                          <p:spTgt spid="15"/>
                                        </p:tgtEl>
                                      </p:cBhvr>
                                    </p:animEffect>
                                  </p:childTnLst>
                                </p:cTn>
                              </p:par>
                              <p:par>
                                <p:cTn id="37" presetID="2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1000"/>
                                        <p:tgtEl>
                                          <p:spTgt spid="17"/>
                                        </p:tgtEl>
                                      </p:cBhvr>
                                    </p:animEffect>
                                  </p:childTnLst>
                                </p:cTn>
                              </p:par>
                              <p:par>
                                <p:cTn id="40" presetID="22" presetClass="entr" presetSubtype="4"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1000"/>
                                        <p:tgtEl>
                                          <p:spTgt spid="16"/>
                                        </p:tgtEl>
                                      </p:cBhvr>
                                    </p:animEffect>
                                  </p:childTnLst>
                                </p:cTn>
                              </p:par>
                              <p:par>
                                <p:cTn id="43" presetID="22" presetClass="entr" presetSubtype="4"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1000"/>
                                        <p:tgtEl>
                                          <p:spTgt spid="18"/>
                                        </p:tgtEl>
                                      </p:cBhvr>
                                    </p:animEffect>
                                  </p:childTnLst>
                                </p:cTn>
                              </p:par>
                            </p:childTnLst>
                          </p:cTn>
                        </p:par>
                        <p:par>
                          <p:cTn id="46" fill="hold">
                            <p:stCondLst>
                              <p:cond delay="2000"/>
                            </p:stCondLst>
                            <p:childTnLst>
                              <p:par>
                                <p:cTn id="47" presetID="49" presetClass="entr" presetSubtype="0" decel="100000"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 calcmode="lin" valueType="num">
                                      <p:cBhvr>
                                        <p:cTn id="51" dur="500" fill="hold"/>
                                        <p:tgtEl>
                                          <p:spTgt spid="41"/>
                                        </p:tgtEl>
                                        <p:attrNameLst>
                                          <p:attrName>style.rotation</p:attrName>
                                        </p:attrNameLst>
                                      </p:cBhvr>
                                      <p:tavLst>
                                        <p:tav tm="0">
                                          <p:val>
                                            <p:fltVal val="360"/>
                                          </p:val>
                                        </p:tav>
                                        <p:tav tm="100000">
                                          <p:val>
                                            <p:fltVal val="0"/>
                                          </p:val>
                                        </p:tav>
                                      </p:tavLst>
                                    </p:anim>
                                    <p:animEffect transition="in" filter="fade">
                                      <p:cBhvr>
                                        <p:cTn id="52" dur="500"/>
                                        <p:tgtEl>
                                          <p:spTgt spid="41"/>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anim calcmode="lin" valueType="num">
                                      <p:cBhvr>
                                        <p:cTn id="56" dur="500" fill="hold"/>
                                        <p:tgtEl>
                                          <p:spTgt spid="26"/>
                                        </p:tgtEl>
                                        <p:attrNameLst>
                                          <p:attrName>ppt_x</p:attrName>
                                        </p:attrNameLst>
                                      </p:cBhvr>
                                      <p:tavLst>
                                        <p:tav tm="0">
                                          <p:val>
                                            <p:strVal val="#ppt_x"/>
                                          </p:val>
                                        </p:tav>
                                        <p:tav tm="100000">
                                          <p:val>
                                            <p:strVal val="#ppt_x"/>
                                          </p:val>
                                        </p:tav>
                                      </p:tavLst>
                                    </p:anim>
                                    <p:anim calcmode="lin" valueType="num">
                                      <p:cBhvr>
                                        <p:cTn id="57" dur="500" fill="hold"/>
                                        <p:tgtEl>
                                          <p:spTgt spid="26"/>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9" presetClass="entr" presetSubtype="0" decel="100000"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style.rotation</p:attrName>
                                        </p:attrNameLst>
                                      </p:cBhvr>
                                      <p:tavLst>
                                        <p:tav tm="0">
                                          <p:val>
                                            <p:fltVal val="360"/>
                                          </p:val>
                                        </p:tav>
                                        <p:tav tm="100000">
                                          <p:val>
                                            <p:fltVal val="0"/>
                                          </p:val>
                                        </p:tav>
                                      </p:tavLst>
                                    </p:anim>
                                    <p:animEffect transition="in" filter="fade">
                                      <p:cBhvr>
                                        <p:cTn id="64" dur="500"/>
                                        <p:tgtEl>
                                          <p:spTgt spid="35"/>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anim calcmode="lin" valueType="num">
                                      <p:cBhvr>
                                        <p:cTn id="68" dur="500" fill="hold"/>
                                        <p:tgtEl>
                                          <p:spTgt spid="28"/>
                                        </p:tgtEl>
                                        <p:attrNameLst>
                                          <p:attrName>ppt_x</p:attrName>
                                        </p:attrNameLst>
                                      </p:cBhvr>
                                      <p:tavLst>
                                        <p:tav tm="0">
                                          <p:val>
                                            <p:strVal val="#ppt_x"/>
                                          </p:val>
                                        </p:tav>
                                        <p:tav tm="100000">
                                          <p:val>
                                            <p:strVal val="#ppt_x"/>
                                          </p:val>
                                        </p:tav>
                                      </p:tavLst>
                                    </p:anim>
                                    <p:anim calcmode="lin" valueType="num">
                                      <p:cBhvr>
                                        <p:cTn id="69" dur="500" fill="hold"/>
                                        <p:tgtEl>
                                          <p:spTgt spid="28"/>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9" presetClass="entr" presetSubtype="0" decel="100000" fill="hold"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 calcmode="lin" valueType="num">
                                      <p:cBhvr>
                                        <p:cTn id="75" dur="500" fill="hold"/>
                                        <p:tgtEl>
                                          <p:spTgt spid="44"/>
                                        </p:tgtEl>
                                        <p:attrNameLst>
                                          <p:attrName>style.rotation</p:attrName>
                                        </p:attrNameLst>
                                      </p:cBhvr>
                                      <p:tavLst>
                                        <p:tav tm="0">
                                          <p:val>
                                            <p:fltVal val="360"/>
                                          </p:val>
                                        </p:tav>
                                        <p:tav tm="100000">
                                          <p:val>
                                            <p:fltVal val="0"/>
                                          </p:val>
                                        </p:tav>
                                      </p:tavLst>
                                    </p:anim>
                                    <p:animEffect transition="in" filter="fade">
                                      <p:cBhvr>
                                        <p:cTn id="76" dur="500"/>
                                        <p:tgtEl>
                                          <p:spTgt spid="44"/>
                                        </p:tgtEl>
                                      </p:cBhvr>
                                    </p:animEffect>
                                  </p:childTnLst>
                                </p:cTn>
                              </p:par>
                              <p:par>
                                <p:cTn id="77" presetID="47" presetClass="entr" presetSubtype="0"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anim calcmode="lin" valueType="num">
                                      <p:cBhvr>
                                        <p:cTn id="85" dur="500" fill="hold"/>
                                        <p:tgtEl>
                                          <p:spTgt spid="30"/>
                                        </p:tgtEl>
                                        <p:attrNameLst>
                                          <p:attrName>ppt_x</p:attrName>
                                        </p:attrNameLst>
                                      </p:cBhvr>
                                      <p:tavLst>
                                        <p:tav tm="0">
                                          <p:val>
                                            <p:strVal val="#ppt_x"/>
                                          </p:val>
                                        </p:tav>
                                        <p:tav tm="100000">
                                          <p:val>
                                            <p:strVal val="#ppt_x"/>
                                          </p:val>
                                        </p:tav>
                                      </p:tavLst>
                                    </p:anim>
                                    <p:anim calcmode="lin" valueType="num">
                                      <p:cBhvr>
                                        <p:cTn id="86" dur="500" fill="hold"/>
                                        <p:tgtEl>
                                          <p:spTgt spid="30"/>
                                        </p:tgtEl>
                                        <p:attrNameLst>
                                          <p:attrName>ppt_y</p:attrName>
                                        </p:attrNameLst>
                                      </p:cBhvr>
                                      <p:tavLst>
                                        <p:tav tm="0">
                                          <p:val>
                                            <p:strVal val="#ppt_y+.1"/>
                                          </p:val>
                                        </p:tav>
                                        <p:tav tm="100000">
                                          <p:val>
                                            <p:strVal val="#ppt_y"/>
                                          </p:val>
                                        </p:tav>
                                      </p:tavLst>
                                    </p:anim>
                                  </p:childTnLst>
                                </p:cTn>
                              </p:par>
                            </p:childTnLst>
                          </p:cTn>
                        </p:par>
                        <p:par>
                          <p:cTn id="87" fill="hold">
                            <p:stCondLst>
                              <p:cond delay="3500"/>
                            </p:stCondLst>
                            <p:childTnLst>
                              <p:par>
                                <p:cTn id="88" presetID="49" presetClass="entr" presetSubtype="0" decel="100000" fill="hold" nodeType="after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p:cTn id="90" dur="500" fill="hold"/>
                                        <p:tgtEl>
                                          <p:spTgt spid="38"/>
                                        </p:tgtEl>
                                        <p:attrNameLst>
                                          <p:attrName>ppt_w</p:attrName>
                                        </p:attrNameLst>
                                      </p:cBhvr>
                                      <p:tavLst>
                                        <p:tav tm="0">
                                          <p:val>
                                            <p:fltVal val="0"/>
                                          </p:val>
                                        </p:tav>
                                        <p:tav tm="100000">
                                          <p:val>
                                            <p:strVal val="#ppt_w"/>
                                          </p:val>
                                        </p:tav>
                                      </p:tavLst>
                                    </p:anim>
                                    <p:anim calcmode="lin" valueType="num">
                                      <p:cBhvr>
                                        <p:cTn id="91" dur="500" fill="hold"/>
                                        <p:tgtEl>
                                          <p:spTgt spid="38"/>
                                        </p:tgtEl>
                                        <p:attrNameLst>
                                          <p:attrName>ppt_h</p:attrName>
                                        </p:attrNameLst>
                                      </p:cBhvr>
                                      <p:tavLst>
                                        <p:tav tm="0">
                                          <p:val>
                                            <p:fltVal val="0"/>
                                          </p:val>
                                        </p:tav>
                                        <p:tav tm="100000">
                                          <p:val>
                                            <p:strVal val="#ppt_h"/>
                                          </p:val>
                                        </p:tav>
                                      </p:tavLst>
                                    </p:anim>
                                    <p:anim calcmode="lin" valueType="num">
                                      <p:cBhvr>
                                        <p:cTn id="92" dur="500" fill="hold"/>
                                        <p:tgtEl>
                                          <p:spTgt spid="38"/>
                                        </p:tgtEl>
                                        <p:attrNameLst>
                                          <p:attrName>style.rotation</p:attrName>
                                        </p:attrNameLst>
                                      </p:cBhvr>
                                      <p:tavLst>
                                        <p:tav tm="0">
                                          <p:val>
                                            <p:fltVal val="360"/>
                                          </p:val>
                                        </p:tav>
                                        <p:tav tm="100000">
                                          <p:val>
                                            <p:fltVal val="0"/>
                                          </p:val>
                                        </p:tav>
                                      </p:tavLst>
                                    </p:anim>
                                    <p:animEffect transition="in" filter="fade">
                                      <p:cBhvr>
                                        <p:cTn id="93" dur="500"/>
                                        <p:tgtEl>
                                          <p:spTgt spid="38"/>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anim calcmode="lin" valueType="num">
                                      <p:cBhvr>
                                        <p:cTn id="97" dur="500" fill="hold"/>
                                        <p:tgtEl>
                                          <p:spTgt spid="31"/>
                                        </p:tgtEl>
                                        <p:attrNameLst>
                                          <p:attrName>ppt_x</p:attrName>
                                        </p:attrNameLst>
                                      </p:cBhvr>
                                      <p:tavLst>
                                        <p:tav tm="0">
                                          <p:val>
                                            <p:strVal val="#ppt_x"/>
                                          </p:val>
                                        </p:tav>
                                        <p:tav tm="100000">
                                          <p:val>
                                            <p:strVal val="#ppt_x"/>
                                          </p:val>
                                        </p:tav>
                                      </p:tavLst>
                                    </p:anim>
                                    <p:anim calcmode="lin" valueType="num">
                                      <p:cBhvr>
                                        <p:cTn id="98" dur="500" fill="hold"/>
                                        <p:tgtEl>
                                          <p:spTgt spid="31"/>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strVal val="#ppt_x"/>
                                          </p:val>
                                        </p:tav>
                                        <p:tav tm="100000">
                                          <p:val>
                                            <p:strVal val="#ppt_x"/>
                                          </p:val>
                                        </p:tav>
                                      </p:tavLst>
                                    </p:anim>
                                    <p:anim calcmode="lin" valueType="num">
                                      <p:cBhvr>
                                        <p:cTn id="103" dur="500" fill="hold"/>
                                        <p:tgtEl>
                                          <p:spTgt spid="32"/>
                                        </p:tgtEl>
                                        <p:attrNameLst>
                                          <p:attrName>ppt_y</p:attrName>
                                        </p:attrNameLst>
                                      </p:cBhvr>
                                      <p:tavLst>
                                        <p:tav tm="0">
                                          <p:val>
                                            <p:strVal val="#ppt_y+.1"/>
                                          </p:val>
                                        </p:tav>
                                        <p:tav tm="100000">
                                          <p:val>
                                            <p:strVal val="#ppt_y"/>
                                          </p:val>
                                        </p:tav>
                                      </p:tavLst>
                                    </p:anim>
                                  </p:childTnLst>
                                </p:cTn>
                              </p:par>
                            </p:childTnLst>
                          </p:cTn>
                        </p:par>
                        <p:par>
                          <p:cTn id="104" fill="hold">
                            <p:stCondLst>
                              <p:cond delay="4000"/>
                            </p:stCondLst>
                            <p:childTnLst>
                              <p:par>
                                <p:cTn id="105" presetID="49" presetClass="entr" presetSubtype="0" decel="100000" fill="hold" nodeType="afterEffect">
                                  <p:stCondLst>
                                    <p:cond delay="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anim calcmode="lin" valueType="num">
                                      <p:cBhvr>
                                        <p:cTn id="109" dur="500" fill="hold"/>
                                        <p:tgtEl>
                                          <p:spTgt spid="47"/>
                                        </p:tgtEl>
                                        <p:attrNameLst>
                                          <p:attrName>style.rotation</p:attrName>
                                        </p:attrNameLst>
                                      </p:cBhvr>
                                      <p:tavLst>
                                        <p:tav tm="0">
                                          <p:val>
                                            <p:fltVal val="360"/>
                                          </p:val>
                                        </p:tav>
                                        <p:tav tm="100000">
                                          <p:val>
                                            <p:fltVal val="0"/>
                                          </p:val>
                                        </p:tav>
                                      </p:tavLst>
                                    </p:anim>
                                    <p:animEffect transition="in" filter="fade">
                                      <p:cBhvr>
                                        <p:cTn id="110" dur="500"/>
                                        <p:tgtEl>
                                          <p:spTgt spid="47"/>
                                        </p:tgtEl>
                                      </p:cBhvr>
                                    </p:animEffect>
                                  </p:childTnLst>
                                </p:cTn>
                              </p:par>
                              <p:par>
                                <p:cTn id="111" presetID="47" presetClass="entr" presetSubtype="0"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anim calcmode="lin" valueType="num">
                                      <p:cBhvr>
                                        <p:cTn id="114" dur="500" fill="hold"/>
                                        <p:tgtEl>
                                          <p:spTgt spid="33"/>
                                        </p:tgtEl>
                                        <p:attrNameLst>
                                          <p:attrName>ppt_x</p:attrName>
                                        </p:attrNameLst>
                                      </p:cBhvr>
                                      <p:tavLst>
                                        <p:tav tm="0">
                                          <p:val>
                                            <p:strVal val="#ppt_x"/>
                                          </p:val>
                                        </p:tav>
                                        <p:tav tm="100000">
                                          <p:val>
                                            <p:strVal val="#ppt_x"/>
                                          </p:val>
                                        </p:tav>
                                      </p:tavLst>
                                    </p:anim>
                                    <p:anim calcmode="lin" valueType="num">
                                      <p:cBhvr>
                                        <p:cTn id="115" dur="500" fill="hold"/>
                                        <p:tgtEl>
                                          <p:spTgt spid="33"/>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fade">
                                      <p:cBhvr>
                                        <p:cTn id="118" dur="500"/>
                                        <p:tgtEl>
                                          <p:spTgt spid="34"/>
                                        </p:tgtEl>
                                      </p:cBhvr>
                                    </p:animEffect>
                                    <p:anim calcmode="lin" valueType="num">
                                      <p:cBhvr>
                                        <p:cTn id="119" dur="500" fill="hold"/>
                                        <p:tgtEl>
                                          <p:spTgt spid="34"/>
                                        </p:tgtEl>
                                        <p:attrNameLst>
                                          <p:attrName>ppt_x</p:attrName>
                                        </p:attrNameLst>
                                      </p:cBhvr>
                                      <p:tavLst>
                                        <p:tav tm="0">
                                          <p:val>
                                            <p:strVal val="#ppt_x"/>
                                          </p:val>
                                        </p:tav>
                                        <p:tav tm="100000">
                                          <p:val>
                                            <p:strVal val="#ppt_x"/>
                                          </p:val>
                                        </p:tav>
                                      </p:tavLst>
                                    </p:anim>
                                    <p:anim calcmode="lin" valueType="num">
                                      <p:cBhvr>
                                        <p:cTn id="120"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bldLvl="0" animBg="1"/>
      <p:bldP spid="22" grpId="0" bldLvl="0" animBg="1"/>
      <p:bldP spid="23" grpId="0" bldLvl="0" animBg="1"/>
      <p:bldP spid="24" grpId="0" bldLvl="0" animBg="1"/>
      <p:bldP spid="26" grpId="0"/>
      <p:bldP spid="28" grpId="0"/>
      <p:bldP spid="29" grpId="0"/>
      <p:bldP spid="30"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00" y="1796819"/>
            <a:ext cx="12192000" cy="3456000"/>
          </a:xfrm>
          <a:prstGeom prst="rect">
            <a:avLst/>
          </a:prstGeom>
          <a:solidFill>
            <a:srgbClr val="CF006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0" name="直接连接符 9"/>
          <p:cNvCxnSpPr/>
          <p:nvPr/>
        </p:nvCxnSpPr>
        <p:spPr>
          <a:xfrm>
            <a:off x="4368408" y="2180669"/>
            <a:ext cx="0" cy="268829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987856" y="2620800"/>
            <a:ext cx="4589224" cy="874395"/>
          </a:xfrm>
          <a:prstGeom prst="rect">
            <a:avLst/>
          </a:prstGeom>
          <a:noFill/>
        </p:spPr>
        <p:txBody>
          <a:bodyPr wrap="square" rtlCol="0">
            <a:spAutoFit/>
          </a:bodyPr>
          <a:lstStyle/>
          <a:p>
            <a:pPr lvl="0"/>
            <a:r>
              <a:rPr lang="zh-CN" altLang="en-US" sz="2665" b="1" dirty="0" smtClean="0">
                <a:solidFill>
                  <a:prstClr val="white"/>
                </a:solidFill>
              </a:rPr>
              <a:t>第二部分 </a:t>
            </a:r>
            <a:r>
              <a:rPr lang="en-US" altLang="zh-CN" sz="3200" b="1" dirty="0">
                <a:solidFill>
                  <a:prstClr val="white"/>
                </a:solidFill>
              </a:rPr>
              <a:t>| </a:t>
            </a:r>
            <a:r>
              <a:rPr lang="zh-CN" altLang="en-US" sz="4800" b="1" dirty="0" smtClean="0">
                <a:solidFill>
                  <a:prstClr val="white"/>
                </a:solidFill>
              </a:rPr>
              <a:t>添加标题</a:t>
            </a:r>
          </a:p>
        </p:txBody>
      </p:sp>
      <p:sp>
        <p:nvSpPr>
          <p:cNvPr id="13" name="TextBox 12"/>
          <p:cNvSpPr txBox="1"/>
          <p:nvPr/>
        </p:nvSpPr>
        <p:spPr>
          <a:xfrm>
            <a:off x="5040482" y="3525011"/>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4" name="TextBox 13"/>
          <p:cNvSpPr txBox="1"/>
          <p:nvPr/>
        </p:nvSpPr>
        <p:spPr>
          <a:xfrm>
            <a:off x="6847007" y="3525011"/>
            <a:ext cx="2171432"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
        <p:nvSpPr>
          <p:cNvPr id="16" name="TextBox 15"/>
          <p:cNvSpPr txBox="1"/>
          <p:nvPr/>
        </p:nvSpPr>
        <p:spPr>
          <a:xfrm>
            <a:off x="5040482" y="3927343"/>
            <a:ext cx="1680000"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grpSp>
        <p:nvGrpSpPr>
          <p:cNvPr id="4" name="组合 3"/>
          <p:cNvGrpSpPr/>
          <p:nvPr/>
        </p:nvGrpSpPr>
        <p:grpSpPr>
          <a:xfrm>
            <a:off x="1575774" y="2564819"/>
            <a:ext cx="1920000" cy="1920000"/>
            <a:chOff x="1181380" y="1923614"/>
            <a:chExt cx="1440000" cy="1440000"/>
          </a:xfrm>
        </p:grpSpPr>
        <p:sp>
          <p:nvSpPr>
            <p:cNvPr id="5" name="椭圆 4"/>
            <p:cNvSpPr/>
            <p:nvPr/>
          </p:nvSpPr>
          <p:spPr bwMode="auto">
            <a:xfrm>
              <a:off x="1181380" y="1923614"/>
              <a:ext cx="1440000" cy="1440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3" name="KSO_Shape"/>
            <p:cNvSpPr>
              <a:spLocks noChangeAspect="1"/>
            </p:cNvSpPr>
            <p:nvPr/>
          </p:nvSpPr>
          <p:spPr bwMode="auto">
            <a:xfrm>
              <a:off x="1646686" y="2218798"/>
              <a:ext cx="536685" cy="84963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rgbClr val="CF0069"/>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6" name="TextBox 13"/>
          <p:cNvSpPr txBox="1"/>
          <p:nvPr/>
        </p:nvSpPr>
        <p:spPr>
          <a:xfrm>
            <a:off x="6847007" y="3927343"/>
            <a:ext cx="2171432" cy="396240"/>
          </a:xfrm>
          <a:prstGeom prst="rect">
            <a:avLst/>
          </a:prstGeom>
          <a:noFill/>
        </p:spPr>
        <p:txBody>
          <a:bodyPr wrap="square" rtlCol="0">
            <a:spAutoFit/>
          </a:bodyPr>
          <a:lstStyle/>
          <a:p>
            <a:pPr marL="285750" indent="-285750">
              <a:buFont typeface="Arial" panose="020B0604020202020204" pitchFamily="34" charset="0"/>
              <a:buChar char="•"/>
            </a:pPr>
            <a:r>
              <a:rPr lang="zh-CN" altLang="en-US" sz="1865" dirty="0" smtClean="0">
                <a:solidFill>
                  <a:schemeClr val="bg1"/>
                </a:solidFill>
              </a:rPr>
              <a:t>添加标题</a:t>
            </a:r>
          </a:p>
        </p:txBody>
      </p:sp>
    </p:spTree>
  </p:cSld>
  <p:clrMapOvr>
    <a:masterClrMapping/>
  </p:clrMapOvr>
  <p:transition spd="slow">
    <p:blinds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8"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75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6" presetClass="entr" presetSubtype="4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500"/>
                                            <p:tgtEl>
                                              <p:spTgt spid="10"/>
                                            </p:tgtEl>
                                          </p:cBhvr>
                                        </p:animEffect>
                                      </p:childTnLst>
                                    </p:cTn>
                                  </p:par>
                                </p:childTnLst>
                              </p:cTn>
                            </p:par>
                            <p:par>
                              <p:cTn id="17" fill="hold">
                                <p:stCondLst>
                                  <p:cond delay="20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right)">
                                          <p:cBhvr>
                                            <p:cTn id="21" dur="500"/>
                                            <p:tgtEl>
                                              <p:spTgt spid="11"/>
                                            </p:tgtEl>
                                          </p:cBhvr>
                                        </p:animEffect>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900" decel="100000" fill="hold"/>
                                            <p:tgtEl>
                                              <p:spTgt spid="1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900" decel="100000" fill="hold"/>
                                            <p:tgtEl>
                                              <p:spTgt spid="1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900" decel="100000" fill="hold"/>
                                            <p:tgtEl>
                                              <p:spTgt spid="1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3" grpId="0"/>
          <p:bldP spid="14"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6" presetClass="entr" presetSubtype="4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500"/>
                                            <p:tgtEl>
                                              <p:spTgt spid="10"/>
                                            </p:tgtEl>
                                          </p:cBhvr>
                                        </p:animEffect>
                                      </p:childTnLst>
                                    </p:cTn>
                                  </p:par>
                                </p:childTnLst>
                              </p:cTn>
                            </p:par>
                            <p:par>
                              <p:cTn id="17" fill="hold">
                                <p:stCondLst>
                                  <p:cond delay="20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right)">
                                          <p:cBhvr>
                                            <p:cTn id="21" dur="500"/>
                                            <p:tgtEl>
                                              <p:spTgt spid="11"/>
                                            </p:tgtEl>
                                          </p:cBhvr>
                                        </p:animEffect>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900" decel="100000" fill="hold"/>
                                            <p:tgtEl>
                                              <p:spTgt spid="1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900" decel="100000" fill="hold"/>
                                            <p:tgtEl>
                                              <p:spTgt spid="1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900" decel="100000" fill="hold"/>
                                            <p:tgtEl>
                                              <p:spTgt spid="1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3" grpId="0"/>
          <p:bldP spid="14" grpId="0"/>
          <p:bldP spid="1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a:solidFill>
                  <a:schemeClr val="tx1">
                    <a:lumMod val="90000"/>
                    <a:lumOff val="10000"/>
                  </a:schemeClr>
                </a:solidFill>
                <a:sym typeface="+mn-ea"/>
              </a:rPr>
              <a:t>此处添加标题 </a:t>
            </a:r>
            <a:r>
              <a:rPr lang="en-US" altLang="zh-CN">
                <a:solidFill>
                  <a:schemeClr val="tx1">
                    <a:lumMod val="90000"/>
                    <a:lumOff val="10000"/>
                  </a:schemeClr>
                </a:solidFill>
                <a:sym typeface="+mn-ea"/>
              </a:rPr>
              <a:t>| Information</a:t>
            </a:r>
            <a:endParaRPr lang="en-US" altLang="zh-CN" dirty="0" smtClean="0">
              <a:solidFill>
                <a:schemeClr val="tx1">
                  <a:lumMod val="90000"/>
                  <a:lumOff val="10000"/>
                </a:schemeClr>
              </a:solidFill>
              <a:sym typeface="+mn-ea"/>
            </a:endParaRPr>
          </a:p>
        </p:txBody>
      </p:sp>
      <p:grpSp>
        <p:nvGrpSpPr>
          <p:cNvPr id="8" name="组合 7"/>
          <p:cNvGrpSpPr/>
          <p:nvPr/>
        </p:nvGrpSpPr>
        <p:grpSpPr>
          <a:xfrm>
            <a:off x="1107629" y="1840026"/>
            <a:ext cx="3148100" cy="1073827"/>
            <a:chOff x="1064979" y="1968117"/>
            <a:chExt cx="3147690" cy="1074074"/>
          </a:xfrm>
        </p:grpSpPr>
        <p:sp>
          <p:nvSpPr>
            <p:cNvPr id="9" name="任意多边形 8"/>
            <p:cNvSpPr/>
            <p:nvPr/>
          </p:nvSpPr>
          <p:spPr bwMode="auto">
            <a:xfrm rot="10800000">
              <a:off x="1064979" y="1968117"/>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7BBF7C"/>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11" name="任意多边形 10"/>
            <p:cNvSpPr/>
            <p:nvPr/>
          </p:nvSpPr>
          <p:spPr bwMode="auto">
            <a:xfrm rot="10800000">
              <a:off x="1348136" y="2196985"/>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chemeClr val="bg1">
                <a:alpha val="0"/>
              </a:schemeClr>
            </a:solidFill>
            <a:ln w="38100">
              <a:gradFill flip="none" rotWithShape="1">
                <a:gsLst>
                  <a:gs pos="100000">
                    <a:schemeClr val="bg1"/>
                  </a:gs>
                  <a:gs pos="0">
                    <a:srgbClr val="B6B6B6"/>
                  </a:gs>
                </a:gsLst>
                <a:lin ang="2700000" scaled="1"/>
                <a:tileRect/>
              </a:gradFill>
            </a:ln>
            <a:effectLst/>
          </p:spPr>
          <p:txBody>
            <a:bodyPr vert="horz" wrap="square" lIns="91440" tIns="45720" rIns="91440" bIns="45720" numCol="1" anchor="t" anchorCtr="0" compatLnSpc="1">
              <a:noAutofit/>
            </a:bodyPr>
            <a:lstStyle/>
            <a:p>
              <a:endParaRPr lang="zh-CN" altLang="en-US" sz="1355">
                <a:solidFill>
                  <a:prstClr val="black"/>
                </a:solidFill>
              </a:endParaRPr>
            </a:p>
          </p:txBody>
        </p:sp>
      </p:grpSp>
      <p:grpSp>
        <p:nvGrpSpPr>
          <p:cNvPr id="12" name="组合 11"/>
          <p:cNvGrpSpPr/>
          <p:nvPr/>
        </p:nvGrpSpPr>
        <p:grpSpPr>
          <a:xfrm>
            <a:off x="2106150" y="1429590"/>
            <a:ext cx="2138555" cy="1906599"/>
            <a:chOff x="2077338" y="1557586"/>
            <a:chExt cx="2138277" cy="1907040"/>
          </a:xfrm>
        </p:grpSpPr>
        <p:sp>
          <p:nvSpPr>
            <p:cNvPr id="13" name="任意多边形 12"/>
            <p:cNvSpPr/>
            <p:nvPr/>
          </p:nvSpPr>
          <p:spPr bwMode="auto">
            <a:xfrm rot="10800000">
              <a:off x="2082168" y="1557586"/>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chemeClr val="bg1">
                    <a:lumMod val="95000"/>
                  </a:schemeClr>
                </a:gs>
                <a:gs pos="0">
                  <a:schemeClr val="bg1">
                    <a:lumMod val="85000"/>
                  </a:schemeClr>
                </a:gs>
              </a:gsLst>
              <a:lin ang="2700000" scaled="1"/>
            </a:gradFill>
            <a:ln w="19050">
              <a:noFill/>
            </a:ln>
            <a:effectLst>
              <a:outerShdw blurRad="152400" dist="889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14" name="Freeform 5"/>
            <p:cNvSpPr/>
            <p:nvPr/>
          </p:nvSpPr>
          <p:spPr bwMode="auto">
            <a:xfrm rot="10800000">
              <a:off x="2077338" y="1569492"/>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6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sp>
          <p:nvSpPr>
            <p:cNvPr id="15" name="Freeform 5"/>
            <p:cNvSpPr/>
            <p:nvPr/>
          </p:nvSpPr>
          <p:spPr bwMode="auto">
            <a:xfrm rot="10800000">
              <a:off x="2395981" y="1852194"/>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rgbClr val="F7F7F7"/>
                  </a:gs>
                  <a:gs pos="10000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grpSp>
        <p:nvGrpSpPr>
          <p:cNvPr id="16" name="组合 15"/>
          <p:cNvGrpSpPr/>
          <p:nvPr/>
        </p:nvGrpSpPr>
        <p:grpSpPr>
          <a:xfrm>
            <a:off x="1097294" y="4396890"/>
            <a:ext cx="3148100" cy="1073827"/>
            <a:chOff x="1054646" y="4525573"/>
            <a:chExt cx="3147690" cy="1074074"/>
          </a:xfrm>
        </p:grpSpPr>
        <p:sp>
          <p:nvSpPr>
            <p:cNvPr id="17" name="任意多边形 16"/>
            <p:cNvSpPr/>
            <p:nvPr/>
          </p:nvSpPr>
          <p:spPr bwMode="auto">
            <a:xfrm rot="10800000">
              <a:off x="1054646" y="4525573"/>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CF0069"/>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19" name="任意多边形 18"/>
            <p:cNvSpPr/>
            <p:nvPr/>
          </p:nvSpPr>
          <p:spPr bwMode="auto">
            <a:xfrm rot="10800000">
              <a:off x="1337803" y="4754441"/>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chemeClr val="bg1">
                <a:alpha val="0"/>
              </a:schemeClr>
            </a:solidFill>
            <a:ln w="38100">
              <a:gradFill flip="none" rotWithShape="1">
                <a:gsLst>
                  <a:gs pos="100000">
                    <a:schemeClr val="bg1"/>
                  </a:gs>
                  <a:gs pos="0">
                    <a:srgbClr val="B6B6B6"/>
                  </a:gs>
                </a:gsLst>
                <a:lin ang="2700000" scaled="1"/>
                <a:tileRect/>
              </a:gradFill>
            </a:ln>
            <a:effectLst/>
          </p:spPr>
          <p:txBody>
            <a:bodyPr vert="horz" wrap="square" lIns="91440" tIns="45720" rIns="91440" bIns="45720" numCol="1" anchor="t" anchorCtr="0" compatLnSpc="1">
              <a:noAutofit/>
            </a:bodyPr>
            <a:lstStyle/>
            <a:p>
              <a:endParaRPr lang="zh-CN" altLang="en-US" sz="1355">
                <a:solidFill>
                  <a:prstClr val="black"/>
                </a:solidFill>
              </a:endParaRPr>
            </a:p>
          </p:txBody>
        </p:sp>
      </p:grpSp>
      <p:grpSp>
        <p:nvGrpSpPr>
          <p:cNvPr id="20" name="组合 19"/>
          <p:cNvGrpSpPr/>
          <p:nvPr/>
        </p:nvGrpSpPr>
        <p:grpSpPr>
          <a:xfrm>
            <a:off x="2109786" y="3986454"/>
            <a:ext cx="2138555" cy="1906599"/>
            <a:chOff x="2067005" y="4115042"/>
            <a:chExt cx="2138277" cy="1907040"/>
          </a:xfrm>
        </p:grpSpPr>
        <p:sp>
          <p:nvSpPr>
            <p:cNvPr id="21" name="任意多边形 20"/>
            <p:cNvSpPr/>
            <p:nvPr/>
          </p:nvSpPr>
          <p:spPr bwMode="auto">
            <a:xfrm rot="10800000">
              <a:off x="2071834" y="4115042"/>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chemeClr val="bg1">
                    <a:lumMod val="95000"/>
                  </a:schemeClr>
                </a:gs>
                <a:gs pos="0">
                  <a:schemeClr val="bg1">
                    <a:lumMod val="85000"/>
                  </a:schemeClr>
                </a:gs>
              </a:gsLst>
              <a:lin ang="2700000" scaled="1"/>
            </a:gradFill>
            <a:ln w="19050">
              <a:noFill/>
            </a:ln>
            <a:effectLst>
              <a:outerShdw blurRad="152400" dist="889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22" name="Freeform 5"/>
            <p:cNvSpPr/>
            <p:nvPr/>
          </p:nvSpPr>
          <p:spPr bwMode="auto">
            <a:xfrm rot="10800000">
              <a:off x="2067005" y="4126947"/>
              <a:ext cx="2138277" cy="18951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6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sp>
          <p:nvSpPr>
            <p:cNvPr id="23" name="Freeform 5"/>
            <p:cNvSpPr/>
            <p:nvPr/>
          </p:nvSpPr>
          <p:spPr bwMode="auto">
            <a:xfrm rot="10800000">
              <a:off x="2385648" y="4409648"/>
              <a:ext cx="1495486" cy="1325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rgbClr val="F7F7F7"/>
                  </a:gs>
                  <a:gs pos="10000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grpSp>
        <p:nvGrpSpPr>
          <p:cNvPr id="24" name="组合 23"/>
          <p:cNvGrpSpPr/>
          <p:nvPr/>
        </p:nvGrpSpPr>
        <p:grpSpPr>
          <a:xfrm>
            <a:off x="6292878" y="1840026"/>
            <a:ext cx="3148100" cy="1073827"/>
            <a:chOff x="6249554" y="1968118"/>
            <a:chExt cx="3147690" cy="1074074"/>
          </a:xfrm>
        </p:grpSpPr>
        <p:sp>
          <p:nvSpPr>
            <p:cNvPr id="25" name="任意多边形 24"/>
            <p:cNvSpPr/>
            <p:nvPr/>
          </p:nvSpPr>
          <p:spPr bwMode="auto">
            <a:xfrm rot="10800000">
              <a:off x="6249554" y="1968118"/>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CF0069"/>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27" name="任意多边形 26"/>
            <p:cNvSpPr/>
            <p:nvPr/>
          </p:nvSpPr>
          <p:spPr bwMode="auto">
            <a:xfrm rot="10800000">
              <a:off x="6532711" y="2196986"/>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chemeClr val="bg1">
                <a:alpha val="0"/>
              </a:schemeClr>
            </a:solidFill>
            <a:ln w="38100">
              <a:gradFill flip="none" rotWithShape="1">
                <a:gsLst>
                  <a:gs pos="100000">
                    <a:schemeClr val="bg1"/>
                  </a:gs>
                  <a:gs pos="0">
                    <a:srgbClr val="B6B6B6"/>
                  </a:gs>
                </a:gsLst>
                <a:lin ang="2700000" scaled="1"/>
                <a:tileRect/>
              </a:gradFill>
            </a:ln>
            <a:effectLst/>
          </p:spPr>
          <p:txBody>
            <a:bodyPr vert="horz" wrap="square" lIns="91440" tIns="45720" rIns="91440" bIns="45720" numCol="1" anchor="t" anchorCtr="0" compatLnSpc="1">
              <a:noAutofit/>
            </a:bodyPr>
            <a:lstStyle/>
            <a:p>
              <a:endParaRPr lang="zh-CN" altLang="en-US" sz="1355">
                <a:solidFill>
                  <a:prstClr val="black"/>
                </a:solidFill>
              </a:endParaRPr>
            </a:p>
          </p:txBody>
        </p:sp>
      </p:grpSp>
      <p:grpSp>
        <p:nvGrpSpPr>
          <p:cNvPr id="28" name="组合 27"/>
          <p:cNvGrpSpPr/>
          <p:nvPr/>
        </p:nvGrpSpPr>
        <p:grpSpPr>
          <a:xfrm>
            <a:off x="7305370" y="1429592"/>
            <a:ext cx="2138555" cy="1906599"/>
            <a:chOff x="7261913" y="1557587"/>
            <a:chExt cx="2138277" cy="1907040"/>
          </a:xfrm>
        </p:grpSpPr>
        <p:sp>
          <p:nvSpPr>
            <p:cNvPr id="29" name="任意多边形 28"/>
            <p:cNvSpPr/>
            <p:nvPr/>
          </p:nvSpPr>
          <p:spPr bwMode="auto">
            <a:xfrm rot="10800000">
              <a:off x="7266742" y="1557587"/>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chemeClr val="bg1">
                    <a:lumMod val="95000"/>
                  </a:schemeClr>
                </a:gs>
                <a:gs pos="0">
                  <a:schemeClr val="bg1">
                    <a:lumMod val="85000"/>
                  </a:schemeClr>
                </a:gs>
              </a:gsLst>
              <a:lin ang="2700000" scaled="1"/>
            </a:gradFill>
            <a:ln w="19050">
              <a:noFill/>
            </a:ln>
            <a:effectLst>
              <a:outerShdw blurRad="152400" dist="889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30" name="Freeform 5"/>
            <p:cNvSpPr/>
            <p:nvPr/>
          </p:nvSpPr>
          <p:spPr bwMode="auto">
            <a:xfrm rot="10800000">
              <a:off x="7261913" y="1569492"/>
              <a:ext cx="2138277" cy="18951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6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sp>
          <p:nvSpPr>
            <p:cNvPr id="31" name="Freeform 5"/>
            <p:cNvSpPr/>
            <p:nvPr/>
          </p:nvSpPr>
          <p:spPr bwMode="auto">
            <a:xfrm rot="10800000">
              <a:off x="7580556" y="1852194"/>
              <a:ext cx="1495486" cy="1325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rgbClr val="F7F7F7"/>
                  </a:gs>
                  <a:gs pos="10000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grpSp>
        <p:nvGrpSpPr>
          <p:cNvPr id="32" name="组合 31"/>
          <p:cNvGrpSpPr/>
          <p:nvPr/>
        </p:nvGrpSpPr>
        <p:grpSpPr>
          <a:xfrm>
            <a:off x="6282546" y="4396890"/>
            <a:ext cx="3148100" cy="1073827"/>
            <a:chOff x="6239222" y="4525573"/>
            <a:chExt cx="3147690" cy="1074074"/>
          </a:xfrm>
        </p:grpSpPr>
        <p:sp>
          <p:nvSpPr>
            <p:cNvPr id="33" name="任意多边形 32"/>
            <p:cNvSpPr/>
            <p:nvPr/>
          </p:nvSpPr>
          <p:spPr bwMode="auto">
            <a:xfrm rot="10800000">
              <a:off x="6239222" y="4525573"/>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7BBF7C"/>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35" name="任意多边形 34"/>
            <p:cNvSpPr/>
            <p:nvPr/>
          </p:nvSpPr>
          <p:spPr bwMode="auto">
            <a:xfrm rot="10800000">
              <a:off x="6522379" y="4754441"/>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chemeClr val="bg1">
                <a:alpha val="0"/>
              </a:schemeClr>
            </a:solidFill>
            <a:ln w="38100">
              <a:gradFill flip="none" rotWithShape="1">
                <a:gsLst>
                  <a:gs pos="100000">
                    <a:schemeClr val="bg1"/>
                  </a:gs>
                  <a:gs pos="0">
                    <a:srgbClr val="B6B6B6"/>
                  </a:gs>
                </a:gsLst>
                <a:lin ang="2700000" scaled="1"/>
                <a:tileRect/>
              </a:gradFill>
            </a:ln>
            <a:effectLst/>
          </p:spPr>
          <p:txBody>
            <a:bodyPr vert="horz" wrap="square" lIns="91440" tIns="45720" rIns="91440" bIns="45720" numCol="1" anchor="t" anchorCtr="0" compatLnSpc="1">
              <a:noAutofit/>
            </a:bodyPr>
            <a:lstStyle/>
            <a:p>
              <a:endParaRPr lang="zh-CN" altLang="en-US" sz="1355">
                <a:solidFill>
                  <a:prstClr val="black"/>
                </a:solidFill>
              </a:endParaRPr>
            </a:p>
          </p:txBody>
        </p:sp>
      </p:grpSp>
      <p:grpSp>
        <p:nvGrpSpPr>
          <p:cNvPr id="36" name="组合 35"/>
          <p:cNvGrpSpPr/>
          <p:nvPr/>
        </p:nvGrpSpPr>
        <p:grpSpPr>
          <a:xfrm>
            <a:off x="7295037" y="3986454"/>
            <a:ext cx="2138555" cy="1906599"/>
            <a:chOff x="7251581" y="4115042"/>
            <a:chExt cx="2138277" cy="1907040"/>
          </a:xfrm>
        </p:grpSpPr>
        <p:sp>
          <p:nvSpPr>
            <p:cNvPr id="37" name="任意多边形 36"/>
            <p:cNvSpPr/>
            <p:nvPr/>
          </p:nvSpPr>
          <p:spPr bwMode="auto">
            <a:xfrm rot="10800000">
              <a:off x="7256410" y="4115042"/>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chemeClr val="bg1">
                    <a:lumMod val="95000"/>
                  </a:schemeClr>
                </a:gs>
                <a:gs pos="0">
                  <a:schemeClr val="bg1">
                    <a:lumMod val="85000"/>
                  </a:schemeClr>
                </a:gs>
              </a:gsLst>
              <a:lin ang="2700000" scaled="1"/>
            </a:gradFill>
            <a:ln w="19050">
              <a:noFill/>
            </a:ln>
            <a:effectLst>
              <a:outerShdw blurRad="152400" dist="889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355">
                <a:solidFill>
                  <a:prstClr val="black"/>
                </a:solidFill>
              </a:endParaRPr>
            </a:p>
          </p:txBody>
        </p:sp>
        <p:sp>
          <p:nvSpPr>
            <p:cNvPr id="38" name="Freeform 5"/>
            <p:cNvSpPr/>
            <p:nvPr/>
          </p:nvSpPr>
          <p:spPr bwMode="auto">
            <a:xfrm rot="10800000">
              <a:off x="7251581" y="4126947"/>
              <a:ext cx="2138277" cy="18951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6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sp>
          <p:nvSpPr>
            <p:cNvPr id="39" name="Freeform 5"/>
            <p:cNvSpPr/>
            <p:nvPr/>
          </p:nvSpPr>
          <p:spPr bwMode="auto">
            <a:xfrm rot="10800000">
              <a:off x="7570224" y="4409649"/>
              <a:ext cx="1495486" cy="1325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rgbClr val="F7F7F7"/>
                  </a:gs>
                  <a:gs pos="100000">
                    <a:schemeClr val="bg1">
                      <a:lumMod val="75000"/>
                    </a:schemeClr>
                  </a:gs>
                </a:gsLst>
                <a:lin ang="2700000" scaled="1"/>
                <a:tileRect/>
              </a:gradFill>
            </a:ln>
            <a:effectLst/>
          </p:spPr>
          <p:txBody>
            <a:bodyPr vert="horz" wrap="square" lIns="91440" tIns="45720" rIns="91440" bIns="45720" numCol="1" anchor="t" anchorCtr="0" compatLnSpc="1"/>
            <a:lstStyle/>
            <a:p>
              <a:endParaRPr lang="zh-CN" altLang="en-US" sz="1355">
                <a:solidFill>
                  <a:prstClr val="black"/>
                </a:solidFill>
              </a:endParaRPr>
            </a:p>
          </p:txBody>
        </p:sp>
      </p:grpSp>
      <p:sp>
        <p:nvSpPr>
          <p:cNvPr id="40" name="文本框 269"/>
          <p:cNvSpPr txBox="1"/>
          <p:nvPr/>
        </p:nvSpPr>
        <p:spPr>
          <a:xfrm>
            <a:off x="1466064" y="2102110"/>
            <a:ext cx="693987" cy="583565"/>
          </a:xfrm>
          <a:prstGeom prst="rect">
            <a:avLst/>
          </a:prstGeom>
          <a:noFill/>
        </p:spPr>
        <p:txBody>
          <a:bodyPr wrap="square" rtlCol="0">
            <a:spAutoFit/>
          </a:bodyPr>
          <a:lstStyle/>
          <a:p>
            <a:pPr algn="ctr"/>
            <a:r>
              <a:rPr lang="en-US" altLang="zh-CN" sz="3200" dirty="0">
                <a:solidFill>
                  <a:schemeClr val="tx1">
                    <a:lumMod val="90000"/>
                    <a:lumOff val="10000"/>
                  </a:schemeClr>
                </a:solidFill>
                <a:effectLst>
                  <a:innerShdw blurRad="63500" dist="50800" dir="13500000">
                    <a:prstClr val="black">
                      <a:alpha val="50000"/>
                    </a:prstClr>
                  </a:innerShdw>
                </a:effectLst>
                <a:latin typeface="Impact" panose="020B0806030902050204" pitchFamily="34" charset="0"/>
              </a:rPr>
              <a:t>01</a:t>
            </a:r>
          </a:p>
        </p:txBody>
      </p:sp>
      <p:sp>
        <p:nvSpPr>
          <p:cNvPr id="41" name="文本框 270"/>
          <p:cNvSpPr txBox="1"/>
          <p:nvPr/>
        </p:nvSpPr>
        <p:spPr>
          <a:xfrm>
            <a:off x="6688288" y="2102110"/>
            <a:ext cx="693987" cy="583565"/>
          </a:xfrm>
          <a:prstGeom prst="rect">
            <a:avLst/>
          </a:prstGeom>
          <a:noFill/>
        </p:spPr>
        <p:txBody>
          <a:bodyPr wrap="square" rtlCol="0">
            <a:spAutoFit/>
          </a:bodyPr>
          <a:lstStyle/>
          <a:p>
            <a:pPr algn="ctr"/>
            <a:r>
              <a:rPr lang="en-US" altLang="zh-CN" sz="3200" dirty="0">
                <a:solidFill>
                  <a:schemeClr val="tx1">
                    <a:lumMod val="90000"/>
                    <a:lumOff val="10000"/>
                  </a:schemeClr>
                </a:solidFill>
                <a:effectLst>
                  <a:innerShdw blurRad="63500" dist="50800" dir="13500000">
                    <a:prstClr val="black">
                      <a:alpha val="50000"/>
                    </a:prstClr>
                  </a:innerShdw>
                </a:effectLst>
                <a:latin typeface="Impact" panose="020B0806030902050204" pitchFamily="34" charset="0"/>
              </a:rPr>
              <a:t>02</a:t>
            </a:r>
          </a:p>
        </p:txBody>
      </p:sp>
      <p:sp>
        <p:nvSpPr>
          <p:cNvPr id="42" name="文本框 271"/>
          <p:cNvSpPr txBox="1"/>
          <p:nvPr/>
        </p:nvSpPr>
        <p:spPr>
          <a:xfrm>
            <a:off x="1458444" y="4659729"/>
            <a:ext cx="693987" cy="583565"/>
          </a:xfrm>
          <a:prstGeom prst="rect">
            <a:avLst/>
          </a:prstGeom>
          <a:noFill/>
        </p:spPr>
        <p:txBody>
          <a:bodyPr wrap="square" rtlCol="0">
            <a:spAutoFit/>
          </a:bodyPr>
          <a:lstStyle/>
          <a:p>
            <a:pPr algn="ctr"/>
            <a:r>
              <a:rPr lang="en-US" altLang="zh-CN" sz="3200" dirty="0">
                <a:solidFill>
                  <a:schemeClr val="tx1">
                    <a:lumMod val="90000"/>
                    <a:lumOff val="10000"/>
                  </a:schemeClr>
                </a:solidFill>
                <a:effectLst>
                  <a:innerShdw blurRad="63500" dist="50800" dir="13500000">
                    <a:prstClr val="black">
                      <a:alpha val="50000"/>
                    </a:prstClr>
                  </a:innerShdw>
                </a:effectLst>
                <a:latin typeface="Impact" panose="020B0806030902050204" pitchFamily="34" charset="0"/>
              </a:rPr>
              <a:t>03</a:t>
            </a:r>
          </a:p>
        </p:txBody>
      </p:sp>
      <p:sp>
        <p:nvSpPr>
          <p:cNvPr id="43" name="文本框 272"/>
          <p:cNvSpPr txBox="1"/>
          <p:nvPr/>
        </p:nvSpPr>
        <p:spPr>
          <a:xfrm>
            <a:off x="6659256" y="4659729"/>
            <a:ext cx="693987" cy="583565"/>
          </a:xfrm>
          <a:prstGeom prst="rect">
            <a:avLst/>
          </a:prstGeom>
          <a:noFill/>
        </p:spPr>
        <p:txBody>
          <a:bodyPr wrap="square" rtlCol="0">
            <a:spAutoFit/>
          </a:bodyPr>
          <a:lstStyle/>
          <a:p>
            <a:pPr algn="ctr"/>
            <a:r>
              <a:rPr lang="en-US" altLang="zh-CN" sz="3200" dirty="0">
                <a:solidFill>
                  <a:schemeClr val="tx1">
                    <a:lumMod val="90000"/>
                    <a:lumOff val="10000"/>
                  </a:schemeClr>
                </a:solidFill>
                <a:effectLst>
                  <a:innerShdw blurRad="63500" dist="50800" dir="13500000">
                    <a:prstClr val="black">
                      <a:alpha val="50000"/>
                    </a:prstClr>
                  </a:innerShdw>
                </a:effectLst>
                <a:latin typeface="Impact" panose="020B0806030902050204" pitchFamily="34" charset="0"/>
              </a:rPr>
              <a:t>04</a:t>
            </a:r>
          </a:p>
        </p:txBody>
      </p:sp>
      <p:sp>
        <p:nvSpPr>
          <p:cNvPr id="44" name="文本框 273"/>
          <p:cNvSpPr txBox="1"/>
          <p:nvPr/>
        </p:nvSpPr>
        <p:spPr>
          <a:xfrm>
            <a:off x="2444848" y="2133581"/>
            <a:ext cx="1489201" cy="530225"/>
          </a:xfrm>
          <a:prstGeom prst="rect">
            <a:avLst/>
          </a:prstGeom>
          <a:noFill/>
        </p:spPr>
        <p:txBody>
          <a:bodyPr wrap="square" rtlCol="0">
            <a:spAutoFit/>
          </a:bodyPr>
          <a:lstStyle/>
          <a:p>
            <a:pPr algn="ctr">
              <a:lnSpc>
                <a:spcPct val="120000"/>
              </a:lnSpc>
            </a:pPr>
            <a:r>
              <a:rPr lang="zh-CN" altLang="en-US" sz="2400" dirty="0">
                <a:solidFill>
                  <a:schemeClr val="tx1">
                    <a:lumMod val="90000"/>
                    <a:lumOff val="10000"/>
                  </a:schemeClr>
                </a:solidFill>
                <a:latin typeface="微软雅黑" panose="020B0503020204020204" pitchFamily="34" charset="-122"/>
                <a:ea typeface="微软雅黑" panose="020B0503020204020204" pitchFamily="34" charset="-122"/>
              </a:rPr>
              <a:t>添加标题</a:t>
            </a:r>
          </a:p>
        </p:txBody>
      </p:sp>
      <p:sp>
        <p:nvSpPr>
          <p:cNvPr id="45" name="文本框 274"/>
          <p:cNvSpPr txBox="1"/>
          <p:nvPr/>
        </p:nvSpPr>
        <p:spPr>
          <a:xfrm>
            <a:off x="7670102" y="2133581"/>
            <a:ext cx="1489201" cy="530225"/>
          </a:xfrm>
          <a:prstGeom prst="rect">
            <a:avLst/>
          </a:prstGeom>
          <a:noFill/>
        </p:spPr>
        <p:txBody>
          <a:bodyPr wrap="square" rtlCol="0">
            <a:spAutoFit/>
          </a:bodyPr>
          <a:lstStyle/>
          <a:p>
            <a:pPr algn="ctr">
              <a:lnSpc>
                <a:spcPct val="120000"/>
              </a:lnSpc>
            </a:pPr>
            <a:r>
              <a:rPr lang="zh-CN" altLang="en-US" sz="2400" dirty="0">
                <a:solidFill>
                  <a:schemeClr val="tx1">
                    <a:lumMod val="90000"/>
                    <a:lumOff val="10000"/>
                  </a:schemeClr>
                </a:solidFill>
                <a:latin typeface="微软雅黑" panose="020B0503020204020204" pitchFamily="34" charset="-122"/>
                <a:ea typeface="微软雅黑" panose="020B0503020204020204" pitchFamily="34" charset="-122"/>
              </a:rPr>
              <a:t>添加标题</a:t>
            </a:r>
          </a:p>
        </p:txBody>
      </p:sp>
      <p:sp>
        <p:nvSpPr>
          <p:cNvPr id="46" name="文本框 275"/>
          <p:cNvSpPr txBox="1"/>
          <p:nvPr/>
        </p:nvSpPr>
        <p:spPr>
          <a:xfrm>
            <a:off x="2444848" y="4682512"/>
            <a:ext cx="1489201" cy="530225"/>
          </a:xfrm>
          <a:prstGeom prst="rect">
            <a:avLst/>
          </a:prstGeom>
          <a:noFill/>
        </p:spPr>
        <p:txBody>
          <a:bodyPr wrap="square" rtlCol="0">
            <a:spAutoFit/>
          </a:bodyPr>
          <a:lstStyle/>
          <a:p>
            <a:pPr algn="ctr">
              <a:lnSpc>
                <a:spcPct val="120000"/>
              </a:lnSpc>
            </a:pPr>
            <a:r>
              <a:rPr lang="zh-CN" altLang="en-US" sz="2400" dirty="0">
                <a:solidFill>
                  <a:schemeClr val="tx1">
                    <a:lumMod val="90000"/>
                    <a:lumOff val="10000"/>
                  </a:schemeClr>
                </a:solidFill>
                <a:latin typeface="微软雅黑" panose="020B0503020204020204" pitchFamily="34" charset="-122"/>
                <a:ea typeface="微软雅黑" panose="020B0503020204020204" pitchFamily="34" charset="-122"/>
              </a:rPr>
              <a:t>添加标题</a:t>
            </a:r>
          </a:p>
        </p:txBody>
      </p:sp>
      <p:sp>
        <p:nvSpPr>
          <p:cNvPr id="47" name="文本框 276"/>
          <p:cNvSpPr txBox="1"/>
          <p:nvPr/>
        </p:nvSpPr>
        <p:spPr>
          <a:xfrm>
            <a:off x="7670102" y="4682512"/>
            <a:ext cx="1489201" cy="530225"/>
          </a:xfrm>
          <a:prstGeom prst="rect">
            <a:avLst/>
          </a:prstGeom>
          <a:noFill/>
        </p:spPr>
        <p:txBody>
          <a:bodyPr wrap="square" rtlCol="0">
            <a:spAutoFit/>
          </a:bodyPr>
          <a:lstStyle/>
          <a:p>
            <a:pPr algn="ctr">
              <a:lnSpc>
                <a:spcPct val="120000"/>
              </a:lnSpc>
            </a:pPr>
            <a:r>
              <a:rPr lang="zh-CN" altLang="en-US" sz="2400" dirty="0">
                <a:solidFill>
                  <a:schemeClr val="tx1">
                    <a:lumMod val="90000"/>
                    <a:lumOff val="10000"/>
                  </a:schemeClr>
                </a:solidFill>
                <a:latin typeface="微软雅黑" panose="020B0503020204020204" pitchFamily="34" charset="-122"/>
                <a:ea typeface="微软雅黑" panose="020B0503020204020204" pitchFamily="34" charset="-122"/>
              </a:rPr>
              <a:t>添加标题</a:t>
            </a:r>
          </a:p>
        </p:txBody>
      </p:sp>
      <p:sp>
        <p:nvSpPr>
          <p:cNvPr id="48" name="文本框 113"/>
          <p:cNvSpPr txBox="1"/>
          <p:nvPr/>
        </p:nvSpPr>
        <p:spPr>
          <a:xfrm>
            <a:off x="4345293" y="1717557"/>
            <a:ext cx="1721200" cy="1188720"/>
          </a:xfrm>
          <a:prstGeom prst="rect">
            <a:avLst/>
          </a:prstGeom>
          <a:noFill/>
        </p:spPr>
        <p:txBody>
          <a:bodyPr wrap="square" rtlCol="0">
            <a:spAutoFit/>
          </a:bodyPr>
          <a:lstStyle/>
          <a:p>
            <a:pPr algn="just">
              <a:lnSpc>
                <a:spcPct val="150000"/>
              </a:lnSpc>
            </a:pPr>
            <a:r>
              <a:rPr lang="zh-CN" altLang="en-US" sz="1200" dirty="0">
                <a:solidFill>
                  <a:schemeClr val="tx1">
                    <a:lumMod val="90000"/>
                    <a:lumOff val="10000"/>
                  </a:schemeClr>
                </a:solidFill>
                <a:latin typeface="微软雅黑" panose="020B0503020204020204" pitchFamily="34" charset="-122"/>
                <a:ea typeface="微软雅黑" panose="020B0503020204020204" pitchFamily="34" charset="-122"/>
              </a:rPr>
              <a:t>      单击添加详细文字说明，或复制文本黏贴自此右键只保留文字单击添加详细文字说明</a:t>
            </a:r>
          </a:p>
        </p:txBody>
      </p:sp>
      <p:sp>
        <p:nvSpPr>
          <p:cNvPr id="49" name="文本框 113"/>
          <p:cNvSpPr txBox="1"/>
          <p:nvPr/>
        </p:nvSpPr>
        <p:spPr>
          <a:xfrm>
            <a:off x="4345293" y="4352021"/>
            <a:ext cx="1721200" cy="1188720"/>
          </a:xfrm>
          <a:prstGeom prst="rect">
            <a:avLst/>
          </a:prstGeom>
          <a:noFill/>
        </p:spPr>
        <p:txBody>
          <a:bodyPr wrap="square" rtlCol="0">
            <a:spAutoFit/>
          </a:bodyPr>
          <a:lstStyle/>
          <a:p>
            <a:pPr algn="just">
              <a:lnSpc>
                <a:spcPct val="150000"/>
              </a:lnSpc>
            </a:pPr>
            <a:r>
              <a:rPr lang="zh-CN" altLang="en-US" sz="1200" dirty="0">
                <a:solidFill>
                  <a:schemeClr val="tx1">
                    <a:lumMod val="90000"/>
                    <a:lumOff val="10000"/>
                  </a:schemeClr>
                </a:solidFill>
                <a:latin typeface="微软雅黑" panose="020B0503020204020204" pitchFamily="34" charset="-122"/>
                <a:ea typeface="微软雅黑" panose="020B0503020204020204" pitchFamily="34" charset="-122"/>
              </a:rPr>
              <a:t>      单击添加详细文字说明，或复制文本黏贴自此右键只保留文字单击添加详细文字说明</a:t>
            </a:r>
          </a:p>
        </p:txBody>
      </p:sp>
      <p:sp>
        <p:nvSpPr>
          <p:cNvPr id="50" name="文本框 113"/>
          <p:cNvSpPr txBox="1"/>
          <p:nvPr/>
        </p:nvSpPr>
        <p:spPr>
          <a:xfrm>
            <a:off x="9595344" y="1724132"/>
            <a:ext cx="1721200" cy="1188720"/>
          </a:xfrm>
          <a:prstGeom prst="rect">
            <a:avLst/>
          </a:prstGeom>
          <a:noFill/>
        </p:spPr>
        <p:txBody>
          <a:bodyPr wrap="square" rtlCol="0">
            <a:spAutoFit/>
          </a:bodyPr>
          <a:lstStyle/>
          <a:p>
            <a:pPr algn="just">
              <a:lnSpc>
                <a:spcPct val="150000"/>
              </a:lnSpc>
            </a:pPr>
            <a:r>
              <a:rPr lang="zh-CN" altLang="en-US" sz="1200" dirty="0">
                <a:solidFill>
                  <a:schemeClr val="tx1">
                    <a:lumMod val="90000"/>
                    <a:lumOff val="10000"/>
                  </a:schemeClr>
                </a:solidFill>
                <a:latin typeface="微软雅黑" panose="020B0503020204020204" pitchFamily="34" charset="-122"/>
                <a:ea typeface="微软雅黑" panose="020B0503020204020204" pitchFamily="34" charset="-122"/>
              </a:rPr>
              <a:t>      单击添加详细文字说明，或复制文本黏贴自此右键只保留文字单击添加详细文字说明</a:t>
            </a:r>
          </a:p>
        </p:txBody>
      </p:sp>
      <p:sp>
        <p:nvSpPr>
          <p:cNvPr id="51" name="文本框 113"/>
          <p:cNvSpPr txBox="1"/>
          <p:nvPr/>
        </p:nvSpPr>
        <p:spPr>
          <a:xfrm>
            <a:off x="9595344" y="4358597"/>
            <a:ext cx="1721200" cy="1188720"/>
          </a:xfrm>
          <a:prstGeom prst="rect">
            <a:avLst/>
          </a:prstGeom>
          <a:noFill/>
        </p:spPr>
        <p:txBody>
          <a:bodyPr wrap="square" rtlCol="0">
            <a:spAutoFit/>
          </a:bodyPr>
          <a:lstStyle/>
          <a:p>
            <a:pPr algn="just">
              <a:lnSpc>
                <a:spcPct val="150000"/>
              </a:lnSpc>
            </a:pPr>
            <a:r>
              <a:rPr lang="zh-CN" altLang="en-US" sz="1200" dirty="0">
                <a:solidFill>
                  <a:schemeClr val="tx1">
                    <a:lumMod val="90000"/>
                    <a:lumOff val="10000"/>
                  </a:schemeClr>
                </a:solidFill>
                <a:latin typeface="微软雅黑" panose="020B0503020204020204" pitchFamily="34" charset="-122"/>
                <a:ea typeface="微软雅黑" panose="020B0503020204020204" pitchFamily="34" charset="-122"/>
              </a:rPr>
              <a:t>      单击添加详细文字说明，或复制文本黏贴自此右键只保留文字单击添加详细文字说明</a:t>
            </a:r>
          </a:p>
        </p:txBody>
      </p:sp>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2000"/>
                            </p:stCondLst>
                            <p:childTnLst>
                              <p:par>
                                <p:cTn id="29" presetID="1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ppt_x</p:attrName>
                                        </p:attrNameLst>
                                      </p:cBhvr>
                                      <p:tavLst>
                                        <p:tav tm="0">
                                          <p:val>
                                            <p:strVal val="#ppt_x+#ppt_w*1.125000"/>
                                          </p:val>
                                        </p:tav>
                                        <p:tav tm="100000">
                                          <p:val>
                                            <p:strVal val="#ppt_x"/>
                                          </p:val>
                                        </p:tav>
                                      </p:tavLst>
                                    </p:anim>
                                    <p:animEffect transition="in" filter="wipe(left)">
                                      <p:cBhvr>
                                        <p:cTn id="32" dur="500"/>
                                        <p:tgtEl>
                                          <p:spTgt spid="8"/>
                                        </p:tgtEl>
                                      </p:cBhvr>
                                    </p:animEffect>
                                  </p:childTnLst>
                                </p:cTn>
                              </p:par>
                            </p:childTnLst>
                          </p:cTn>
                        </p:par>
                        <p:par>
                          <p:cTn id="33" fill="hold">
                            <p:stCondLst>
                              <p:cond delay="2500"/>
                            </p:stCondLst>
                            <p:childTnLst>
                              <p:par>
                                <p:cTn id="34" presetID="12" presetClass="entr" presetSubtype="2"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p:tgtEl>
                                          <p:spTgt spid="24"/>
                                        </p:tgtEl>
                                        <p:attrNameLst>
                                          <p:attrName>ppt_x</p:attrName>
                                        </p:attrNameLst>
                                      </p:cBhvr>
                                      <p:tavLst>
                                        <p:tav tm="0">
                                          <p:val>
                                            <p:strVal val="#ppt_x+#ppt_w*1.125000"/>
                                          </p:val>
                                        </p:tav>
                                        <p:tav tm="100000">
                                          <p:val>
                                            <p:strVal val="#ppt_x"/>
                                          </p:val>
                                        </p:tav>
                                      </p:tavLst>
                                    </p:anim>
                                    <p:animEffect transition="in" filter="wipe(left)">
                                      <p:cBhvr>
                                        <p:cTn id="37" dur="500"/>
                                        <p:tgtEl>
                                          <p:spTgt spid="24"/>
                                        </p:tgtEl>
                                      </p:cBhvr>
                                    </p:animEffect>
                                  </p:childTnLst>
                                </p:cTn>
                              </p:par>
                            </p:childTnLst>
                          </p:cTn>
                        </p:par>
                        <p:par>
                          <p:cTn id="38" fill="hold">
                            <p:stCondLst>
                              <p:cond delay="3000"/>
                            </p:stCondLst>
                            <p:childTnLst>
                              <p:par>
                                <p:cTn id="39" presetID="12" presetClass="entr" presetSubtype="2"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p:tgtEl>
                                          <p:spTgt spid="16"/>
                                        </p:tgtEl>
                                        <p:attrNameLst>
                                          <p:attrName>ppt_x</p:attrName>
                                        </p:attrNameLst>
                                      </p:cBhvr>
                                      <p:tavLst>
                                        <p:tav tm="0">
                                          <p:val>
                                            <p:strVal val="#ppt_x+#ppt_w*1.125000"/>
                                          </p:val>
                                        </p:tav>
                                        <p:tav tm="100000">
                                          <p:val>
                                            <p:strVal val="#ppt_x"/>
                                          </p:val>
                                        </p:tav>
                                      </p:tavLst>
                                    </p:anim>
                                    <p:animEffect transition="in" filter="wipe(left)">
                                      <p:cBhvr>
                                        <p:cTn id="42" dur="500"/>
                                        <p:tgtEl>
                                          <p:spTgt spid="16"/>
                                        </p:tgtEl>
                                      </p:cBhvr>
                                    </p:animEffect>
                                  </p:childTnLst>
                                </p:cTn>
                              </p:par>
                            </p:childTnLst>
                          </p:cTn>
                        </p:par>
                        <p:par>
                          <p:cTn id="43" fill="hold">
                            <p:stCondLst>
                              <p:cond delay="3500"/>
                            </p:stCondLst>
                            <p:childTnLst>
                              <p:par>
                                <p:cTn id="44" presetID="12" presetClass="entr" presetSubtype="2"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p:tgtEl>
                                          <p:spTgt spid="32"/>
                                        </p:tgtEl>
                                        <p:attrNameLst>
                                          <p:attrName>ppt_x</p:attrName>
                                        </p:attrNameLst>
                                      </p:cBhvr>
                                      <p:tavLst>
                                        <p:tav tm="0">
                                          <p:val>
                                            <p:strVal val="#ppt_x+#ppt_w*1.125000"/>
                                          </p:val>
                                        </p:tav>
                                        <p:tav tm="100000">
                                          <p:val>
                                            <p:strVal val="#ppt_x"/>
                                          </p:val>
                                        </p:tav>
                                      </p:tavLst>
                                    </p:anim>
                                    <p:animEffect transition="in" filter="wipe(left)">
                                      <p:cBhvr>
                                        <p:cTn id="47" dur="500"/>
                                        <p:tgtEl>
                                          <p:spTgt spid="32"/>
                                        </p:tgtEl>
                                      </p:cBhvr>
                                    </p:animEffect>
                                  </p:childTnLst>
                                </p:cTn>
                              </p:par>
                            </p:childTnLst>
                          </p:cTn>
                        </p:par>
                        <p:par>
                          <p:cTn id="48" fill="hold">
                            <p:stCondLst>
                              <p:cond delay="4000"/>
                            </p:stCondLst>
                            <p:childTnLst>
                              <p:par>
                                <p:cTn id="49" presetID="14" presetClass="entr" presetSubtype="1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randombar(horizontal)">
                                      <p:cBhvr>
                                        <p:cTn id="51" dur="500"/>
                                        <p:tgtEl>
                                          <p:spTgt spid="40"/>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randombar(horizontal)">
                                      <p:cBhvr>
                                        <p:cTn id="54" dur="500"/>
                                        <p:tgtEl>
                                          <p:spTgt spid="41"/>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randombar(horizontal)">
                                      <p:cBhvr>
                                        <p:cTn id="57" dur="500"/>
                                        <p:tgtEl>
                                          <p:spTgt spid="43"/>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randombar(horizontal)">
                                      <p:cBhvr>
                                        <p:cTn id="60" dur="500"/>
                                        <p:tgtEl>
                                          <p:spTgt spid="42"/>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wipe(left)">
                                      <p:cBhvr>
                                        <p:cTn id="64" dur="500"/>
                                        <p:tgtEl>
                                          <p:spTgt spid="4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left)">
                                      <p:cBhvr>
                                        <p:cTn id="67" dur="500"/>
                                        <p:tgtEl>
                                          <p:spTgt spid="4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left)">
                                      <p:cBhvr>
                                        <p:cTn id="70" dur="500"/>
                                        <p:tgtEl>
                                          <p:spTgt spid="4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left)">
                                      <p:cBhvr>
                                        <p:cTn id="73" dur="500"/>
                                        <p:tgtEl>
                                          <p:spTgt spid="47"/>
                                        </p:tgtEl>
                                      </p:cBhvr>
                                    </p:animEffect>
                                  </p:childTnLst>
                                </p:cTn>
                              </p:par>
                            </p:childTnLst>
                          </p:cTn>
                        </p:par>
                        <p:par>
                          <p:cTn id="74" fill="hold">
                            <p:stCondLst>
                              <p:cond delay="5000"/>
                            </p:stCondLst>
                            <p:childTnLst>
                              <p:par>
                                <p:cTn id="75" presetID="14" presetClass="entr" presetSubtype="1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randombar(horizontal)">
                                      <p:cBhvr>
                                        <p:cTn id="77" dur="500"/>
                                        <p:tgtEl>
                                          <p:spTgt spid="48"/>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randombar(horizontal)">
                                      <p:cBhvr>
                                        <p:cTn id="80" dur="500"/>
                                        <p:tgtEl>
                                          <p:spTgt spid="50"/>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randombar(horizontal)">
                                      <p:cBhvr>
                                        <p:cTn id="83" dur="500"/>
                                        <p:tgtEl>
                                          <p:spTgt spid="49"/>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51"/>
                                        </p:tgtEl>
                                        <p:attrNameLst>
                                          <p:attrName>style.visibility</p:attrName>
                                        </p:attrNameLst>
                                      </p:cBhvr>
                                      <p:to>
                                        <p:strVal val="visible"/>
                                      </p:to>
                                    </p:set>
                                    <p:animEffect transition="in" filter="randombar(horizontal)">
                                      <p:cBhvr>
                                        <p:cTn id="8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P spid="50" grpId="0"/>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8|3.2"/>
</p:tagLst>
</file>

<file path=ppt/tags/tag1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
</p:tagLst>
</file>

<file path=ppt/tags/tag1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
</p:tagLst>
</file>

<file path=ppt/tags/tag1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
</p:tagLst>
</file>

<file path=ppt/tags/tag1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
</p:tagLst>
</file>

<file path=ppt/tags/tag1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
</p:tagLst>
</file>

<file path=ppt/tags/tag1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
</p:tagLst>
</file>

<file path=ppt/tags/tag1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
</p:tagLst>
</file>

<file path=ppt/tags/tag1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
</p:tagLst>
</file>

<file path=ppt/tags/tag1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
</p:tagLst>
</file>

<file path=ppt/tags/tag1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
</p:tagLst>
</file>

<file path=ppt/tags/tag11.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1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
</p:tagLst>
</file>

<file path=ppt/tags/tag1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
</p:tagLst>
</file>

<file path=ppt/tags/tag1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
</p:tagLst>
</file>

<file path=ppt/tags/tag1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
</p:tagLst>
</file>

<file path=ppt/tags/tag1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
</p:tagLst>
</file>

<file path=ppt/tags/tag1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
</p:tagLst>
</file>

<file path=ppt/tags/tag1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
</p:tagLst>
</file>

<file path=ppt/tags/tag1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
</p:tagLst>
</file>

<file path=ppt/tags/tag1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
</p:tagLst>
</file>

<file path=ppt/tags/tag1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
</p:tagLst>
</file>

<file path=ppt/tags/tag12.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1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
</p:tagLst>
</file>

<file path=ppt/tags/tag1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
</p:tagLst>
</file>

<file path=ppt/tags/tag1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
</p:tagLst>
</file>

<file path=ppt/tags/tag1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
</p:tagLst>
</file>

<file path=ppt/tags/tag1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
</p:tagLst>
</file>

<file path=ppt/tags/tag1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
</p:tagLst>
</file>

<file path=ppt/tags/tag1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
</p:tagLst>
</file>

<file path=ppt/tags/tag1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
</p:tagLst>
</file>

<file path=ppt/tags/tag1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
</p:tagLst>
</file>

<file path=ppt/tags/tag1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
</p:tagLst>
</file>

<file path=ppt/tags/tag13.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1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
</p:tagLst>
</file>

<file path=ppt/tags/tag1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9"/>
</p:tagLst>
</file>

<file path=ppt/tags/tag1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0"/>
</p:tagLst>
</file>

<file path=ppt/tags/tag1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1"/>
</p:tagLst>
</file>

<file path=ppt/tags/tag1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2"/>
</p:tagLst>
</file>

<file path=ppt/tags/tag1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3"/>
</p:tagLst>
</file>

<file path=ppt/tags/tag1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4"/>
</p:tagLst>
</file>

<file path=ppt/tags/tag1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5"/>
</p:tagLst>
</file>

<file path=ppt/tags/tag1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6"/>
</p:tagLst>
</file>

<file path=ppt/tags/tag1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7"/>
</p:tagLst>
</file>

<file path=ppt/tags/tag14.xml><?xml version="1.0" encoding="utf-8"?>
<p:tagLst xmlns:a="http://schemas.openxmlformats.org/drawingml/2006/main" xmlns:r="http://schemas.openxmlformats.org/officeDocument/2006/relationships" xmlns:p="http://schemas.openxmlformats.org/presentationml/2006/main">
  <p:tag name="MH" val="20160218211730"/>
  <p:tag name="MH_LIBRARY" val="GRAPHIC"/>
  <p:tag name="MH_TYPE" val="Other"/>
  <p:tag name="MH_ORDER" val="10"/>
</p:tagLst>
</file>

<file path=ppt/tags/tag1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8"/>
</p:tagLst>
</file>

<file path=ppt/tags/tag1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9"/>
</p:tagLst>
</file>

<file path=ppt/tags/tag1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0"/>
</p:tagLst>
</file>

<file path=ppt/tags/tag1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1"/>
</p:tagLst>
</file>

<file path=ppt/tags/tag1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2"/>
</p:tagLst>
</file>

<file path=ppt/tags/tag1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3"/>
</p:tagLst>
</file>

<file path=ppt/tags/tag1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4"/>
</p:tagLst>
</file>

<file path=ppt/tags/tag1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5"/>
</p:tagLst>
</file>

<file path=ppt/tags/tag1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6"/>
</p:tagLst>
</file>

<file path=ppt/tags/tag1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7"/>
</p:tagLst>
</file>

<file path=ppt/tags/tag1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8"/>
</p:tagLst>
</file>

<file path=ppt/tags/tag1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9"/>
</p:tagLst>
</file>

<file path=ppt/tags/tag1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0"/>
</p:tagLst>
</file>

<file path=ppt/tags/tag1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1"/>
</p:tagLst>
</file>

<file path=ppt/tags/tag1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2"/>
</p:tagLst>
</file>

<file path=ppt/tags/tag1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3"/>
</p:tagLst>
</file>

<file path=ppt/tags/tag1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4"/>
</p:tagLst>
</file>

<file path=ppt/tags/tag1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5"/>
</p:tagLst>
</file>

<file path=ppt/tags/tag1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6"/>
</p:tagLst>
</file>

<file path=ppt/tags/tag1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7"/>
</p:tagLst>
</file>

<file path=ppt/tags/tag1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8"/>
</p:tagLst>
</file>

<file path=ppt/tags/tag1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9"/>
</p:tagLst>
</file>

<file path=ppt/tags/tag1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0"/>
</p:tagLst>
</file>

<file path=ppt/tags/tag1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1"/>
</p:tagLst>
</file>

<file path=ppt/tags/tag1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2"/>
</p:tagLst>
</file>

<file path=ppt/tags/tag1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3"/>
</p:tagLst>
</file>

<file path=ppt/tags/tag1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4"/>
</p:tagLst>
</file>

<file path=ppt/tags/tag1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5"/>
</p:tagLst>
</file>

<file path=ppt/tags/tag1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6"/>
</p:tagLst>
</file>

<file path=ppt/tags/tag1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7"/>
</p:tagLst>
</file>

<file path=ppt/tags/tag1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8"/>
</p:tagLst>
</file>

<file path=ppt/tags/tag1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9"/>
</p:tagLst>
</file>

<file path=ppt/tags/tag1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0"/>
</p:tagLst>
</file>

<file path=ppt/tags/tag1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1"/>
</p:tagLst>
</file>

<file path=ppt/tags/tag1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2"/>
</p:tagLst>
</file>

<file path=ppt/tags/tag1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3"/>
</p:tagLst>
</file>

<file path=ppt/tags/tag1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4"/>
</p:tagLst>
</file>

<file path=ppt/tags/tag1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5"/>
</p:tagLst>
</file>

<file path=ppt/tags/tag1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6"/>
</p:tagLst>
</file>

<file path=ppt/tags/tag1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7"/>
</p:tagLst>
</file>

<file path=ppt/tags/tag1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8"/>
</p:tagLst>
</file>

<file path=ppt/tags/tag1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89"/>
</p:tagLst>
</file>

<file path=ppt/tags/tag1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0"/>
</p:tagLst>
</file>

<file path=ppt/tags/tag1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1"/>
</p:tagLst>
</file>

<file path=ppt/tags/tag1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2"/>
</p:tagLst>
</file>

<file path=ppt/tags/tag1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3"/>
</p:tagLst>
</file>

<file path=ppt/tags/tag1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4"/>
</p:tagLst>
</file>

<file path=ppt/tags/tag1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5"/>
</p:tagLst>
</file>

<file path=ppt/tags/tag1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6"/>
</p:tagLst>
</file>

<file path=ppt/tags/tag1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7"/>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203101803"/>
  <p:tag name="MH_LIBRARY" val="GRAPHIC"/>
</p:tagLst>
</file>

<file path=ppt/tags/tag1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8"/>
</p:tagLst>
</file>

<file path=ppt/tags/tag1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99"/>
</p:tagLst>
</file>

<file path=ppt/tags/tag1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0"/>
</p:tagLst>
</file>

<file path=ppt/tags/tag1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1"/>
</p:tagLst>
</file>

<file path=ppt/tags/tag1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2"/>
</p:tagLst>
</file>

<file path=ppt/tags/tag1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3"/>
</p:tagLst>
</file>

<file path=ppt/tags/tag1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4"/>
</p:tagLst>
</file>

<file path=ppt/tags/tag1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5"/>
</p:tagLst>
</file>

<file path=ppt/tags/tag1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6"/>
</p:tagLst>
</file>

<file path=ppt/tags/tag1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7"/>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PageTitle"/>
  <p:tag name="MH_ORDER" val="PageTitle"/>
</p:tagLst>
</file>

<file path=ppt/tags/tag2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8"/>
</p:tagLst>
</file>

<file path=ppt/tags/tag2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09"/>
</p:tagLst>
</file>

<file path=ppt/tags/tag2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0"/>
</p:tagLst>
</file>

<file path=ppt/tags/tag2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1"/>
</p:tagLst>
</file>

<file path=ppt/tags/tag2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2"/>
</p:tagLst>
</file>

<file path=ppt/tags/tag2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3"/>
</p:tagLst>
</file>

<file path=ppt/tags/tag2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4"/>
</p:tagLst>
</file>

<file path=ppt/tags/tag2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5"/>
</p:tagLst>
</file>

<file path=ppt/tags/tag2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6"/>
</p:tagLst>
</file>

<file path=ppt/tags/tag2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7"/>
</p:tagLst>
</file>

<file path=ppt/tags/tag2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2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8"/>
</p:tagLst>
</file>

<file path=ppt/tags/tag2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19"/>
</p:tagLst>
</file>

<file path=ppt/tags/tag2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0"/>
</p:tagLst>
</file>

<file path=ppt/tags/tag2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1"/>
</p:tagLst>
</file>

<file path=ppt/tags/tag2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2"/>
</p:tagLst>
</file>

<file path=ppt/tags/tag2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3"/>
</p:tagLst>
</file>

<file path=ppt/tags/tag2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4"/>
</p:tagLst>
</file>

<file path=ppt/tags/tag2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5"/>
</p:tagLst>
</file>

<file path=ppt/tags/tag2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6"/>
</p:tagLst>
</file>

<file path=ppt/tags/tag2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7"/>
</p:tagLst>
</file>

<file path=ppt/tags/tag2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8"/>
</p:tagLst>
</file>

<file path=ppt/tags/tag2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29"/>
</p:tagLst>
</file>

<file path=ppt/tags/tag2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0"/>
</p:tagLst>
</file>

<file path=ppt/tags/tag2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1"/>
</p:tagLst>
</file>

<file path=ppt/tags/tag2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2"/>
</p:tagLst>
</file>

<file path=ppt/tags/tag2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3"/>
</p:tagLst>
</file>

<file path=ppt/tags/tag2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4"/>
</p:tagLst>
</file>

<file path=ppt/tags/tag2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5"/>
</p:tagLst>
</file>

<file path=ppt/tags/tag2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6"/>
</p:tagLst>
</file>

<file path=ppt/tags/tag2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7"/>
</p:tagLst>
</file>

<file path=ppt/tags/tag2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8"/>
</p:tagLst>
</file>

<file path=ppt/tags/tag2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39"/>
</p:tagLst>
</file>

<file path=ppt/tags/tag2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0"/>
</p:tagLst>
</file>

<file path=ppt/tags/tag2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1"/>
</p:tagLst>
</file>

<file path=ppt/tags/tag2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2"/>
</p:tagLst>
</file>

<file path=ppt/tags/tag2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3"/>
</p:tagLst>
</file>

<file path=ppt/tags/tag2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4"/>
</p:tagLst>
</file>

<file path=ppt/tags/tag2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5"/>
</p:tagLst>
</file>

<file path=ppt/tags/tag2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6"/>
</p:tagLst>
</file>

<file path=ppt/tags/tag2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7"/>
</p:tagLst>
</file>

<file path=ppt/tags/tag2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8"/>
</p:tagLst>
</file>

<file path=ppt/tags/tag2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49"/>
</p:tagLst>
</file>

<file path=ppt/tags/tag2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0"/>
</p:tagLst>
</file>

<file path=ppt/tags/tag2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1"/>
</p:tagLst>
</file>

<file path=ppt/tags/tag2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2"/>
</p:tagLst>
</file>

<file path=ppt/tags/tag2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3"/>
</p:tagLst>
</file>

<file path=ppt/tags/tag2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4"/>
</p:tagLst>
</file>

<file path=ppt/tags/tag2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5"/>
</p:tagLst>
</file>

<file path=ppt/tags/tag2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6"/>
</p:tagLst>
</file>

<file path=ppt/tags/tag2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7"/>
</p:tagLst>
</file>

<file path=ppt/tags/tag2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8"/>
</p:tagLst>
</file>

<file path=ppt/tags/tag2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59"/>
</p:tagLst>
</file>

<file path=ppt/tags/tag2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0"/>
</p:tagLst>
</file>

<file path=ppt/tags/tag2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1"/>
</p:tagLst>
</file>

<file path=ppt/tags/tag2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2"/>
</p:tagLst>
</file>

<file path=ppt/tags/tag2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3"/>
</p:tagLst>
</file>

<file path=ppt/tags/tag2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4"/>
</p:tagLst>
</file>

<file path=ppt/tags/tag2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5"/>
</p:tagLst>
</file>

<file path=ppt/tags/tag2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6"/>
</p:tagLst>
</file>

<file path=ppt/tags/tag2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7"/>
</p:tagLst>
</file>

<file path=ppt/tags/tag2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8"/>
</p:tagLst>
</file>

<file path=ppt/tags/tag2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69"/>
</p:tagLst>
</file>

<file path=ppt/tags/tag2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0"/>
</p:tagLst>
</file>

<file path=ppt/tags/tag2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1"/>
</p:tagLst>
</file>

<file path=ppt/tags/tag2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2"/>
</p:tagLst>
</file>

<file path=ppt/tags/tag2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3"/>
</p:tagLst>
</file>

<file path=ppt/tags/tag2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4"/>
</p:tagLst>
</file>

<file path=ppt/tags/tag2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5"/>
</p:tagLst>
</file>

<file path=ppt/tags/tag2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6"/>
</p:tagLst>
</file>

<file path=ppt/tags/tag2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7"/>
</p:tagLst>
</file>

<file path=ppt/tags/tag2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8"/>
</p:tagLst>
</file>

<file path=ppt/tags/tag2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79"/>
</p:tagLst>
</file>

<file path=ppt/tags/tag2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0"/>
</p:tagLst>
</file>

<file path=ppt/tags/tag2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1"/>
</p:tagLst>
</file>

<file path=ppt/tags/tag2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2"/>
</p:tagLst>
</file>

<file path=ppt/tags/tag2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3"/>
</p:tagLst>
</file>

<file path=ppt/tags/tag2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4"/>
</p:tagLst>
</file>

<file path=ppt/tags/tag2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5"/>
</p:tagLst>
</file>

<file path=ppt/tags/tag2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6"/>
</p:tagLst>
</file>

<file path=ppt/tags/tag2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7"/>
</p:tagLst>
</file>

<file path=ppt/tags/tag2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2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8"/>
</p:tagLst>
</file>

<file path=ppt/tags/tag2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89"/>
</p:tagLst>
</file>

<file path=ppt/tags/tag2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0"/>
</p:tagLst>
</file>

<file path=ppt/tags/tag2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1"/>
</p:tagLst>
</file>

<file path=ppt/tags/tag2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2"/>
</p:tagLst>
</file>

<file path=ppt/tags/tag2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3"/>
</p:tagLst>
</file>

<file path=ppt/tags/tag2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4"/>
</p:tagLst>
</file>

<file path=ppt/tags/tag2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5"/>
</p:tagLst>
</file>

<file path=ppt/tags/tag2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6"/>
</p:tagLst>
</file>

<file path=ppt/tags/tag2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7"/>
</p:tagLst>
</file>

<file path=ppt/tags/tag2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2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8"/>
</p:tagLst>
</file>

<file path=ppt/tags/tag2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99"/>
</p:tagLst>
</file>

<file path=ppt/tags/tag2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0"/>
</p:tagLst>
</file>

<file path=ppt/tags/tag2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1"/>
</p:tagLst>
</file>

<file path=ppt/tags/tag2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2"/>
</p:tagLst>
</file>

<file path=ppt/tags/tag2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3"/>
</p:tagLst>
</file>

<file path=ppt/tags/tag2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4"/>
</p:tagLst>
</file>

<file path=ppt/tags/tag2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5"/>
</p:tagLst>
</file>

<file path=ppt/tags/tag2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6"/>
</p:tagLst>
</file>

<file path=ppt/tags/tag2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7"/>
</p:tagLst>
</file>

<file path=ppt/tags/tag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7"/>
</p:tagLst>
</file>

<file path=ppt/tags/tag3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8"/>
</p:tagLst>
</file>

<file path=ppt/tags/tag3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09"/>
</p:tagLst>
</file>

<file path=ppt/tags/tag3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0"/>
</p:tagLst>
</file>

<file path=ppt/tags/tag3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1"/>
</p:tagLst>
</file>

<file path=ppt/tags/tag3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2"/>
</p:tagLst>
</file>

<file path=ppt/tags/tag3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3"/>
</p:tagLst>
</file>

<file path=ppt/tags/tag3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4"/>
</p:tagLst>
</file>

<file path=ppt/tags/tag3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5"/>
</p:tagLst>
</file>

<file path=ppt/tags/tag3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6"/>
</p:tagLst>
</file>

<file path=ppt/tags/tag3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7"/>
</p:tagLst>
</file>

<file path=ppt/tags/tag3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8"/>
</p:tagLst>
</file>

<file path=ppt/tags/tag3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8"/>
</p:tagLst>
</file>

<file path=ppt/tags/tag3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19"/>
</p:tagLst>
</file>

<file path=ppt/tags/tag3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0"/>
</p:tagLst>
</file>

<file path=ppt/tags/tag3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1"/>
</p:tagLst>
</file>

<file path=ppt/tags/tag3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2"/>
</p:tagLst>
</file>

<file path=ppt/tags/tag3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3"/>
</p:tagLst>
</file>

<file path=ppt/tags/tag3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4"/>
</p:tagLst>
</file>

<file path=ppt/tags/tag3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5"/>
</p:tagLst>
</file>

<file path=ppt/tags/tag3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6"/>
</p:tagLst>
</file>

<file path=ppt/tags/tag3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7"/>
</p:tagLst>
</file>

<file path=ppt/tags/tag3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5"/>
</p:tagLst>
</file>

<file path=ppt/tags/tag3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8"/>
</p:tagLst>
</file>

<file path=ppt/tags/tag3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29"/>
</p:tagLst>
</file>

<file path=ppt/tags/tag3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0"/>
</p:tagLst>
</file>

<file path=ppt/tags/tag3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1"/>
</p:tagLst>
</file>

<file path=ppt/tags/tag3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2"/>
</p:tagLst>
</file>

<file path=ppt/tags/tag3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3"/>
</p:tagLst>
</file>

<file path=ppt/tags/tag3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4"/>
</p:tagLst>
</file>

<file path=ppt/tags/tag3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5"/>
</p:tagLst>
</file>

<file path=ppt/tags/tag3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6"/>
</p:tagLst>
</file>

<file path=ppt/tags/tag3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7"/>
</p:tagLst>
</file>

<file path=ppt/tags/tag3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6"/>
</p:tagLst>
</file>

<file path=ppt/tags/tag3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8"/>
</p:tagLst>
</file>

<file path=ppt/tags/tag3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39"/>
</p:tagLst>
</file>

<file path=ppt/tags/tag3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0"/>
</p:tagLst>
</file>

<file path=ppt/tags/tag3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1"/>
</p:tagLst>
</file>

<file path=ppt/tags/tag3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2"/>
</p:tagLst>
</file>

<file path=ppt/tags/tag3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3"/>
</p:tagLst>
</file>

<file path=ppt/tags/tag3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4"/>
</p:tagLst>
</file>

<file path=ppt/tags/tag3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5"/>
</p:tagLst>
</file>

<file path=ppt/tags/tag3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6"/>
</p:tagLst>
</file>

<file path=ppt/tags/tag3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7"/>
</p:tagLst>
</file>

<file path=ppt/tags/tag3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3"/>
</p:tagLst>
</file>

<file path=ppt/tags/tag3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8"/>
</p:tagLst>
</file>

<file path=ppt/tags/tag3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49"/>
</p:tagLst>
</file>

<file path=ppt/tags/tag3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0"/>
</p:tagLst>
</file>

<file path=ppt/tags/tag3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1"/>
</p:tagLst>
</file>

<file path=ppt/tags/tag3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2"/>
</p:tagLst>
</file>

<file path=ppt/tags/tag3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3"/>
</p:tagLst>
</file>

<file path=ppt/tags/tag3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4"/>
</p:tagLst>
</file>

<file path=ppt/tags/tag3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5"/>
</p:tagLst>
</file>

<file path=ppt/tags/tag3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6"/>
</p:tagLst>
</file>

<file path=ppt/tags/tag3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7"/>
</p:tagLst>
</file>

<file path=ppt/tags/tag3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4"/>
</p:tagLst>
</file>

<file path=ppt/tags/tag3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8"/>
</p:tagLst>
</file>

<file path=ppt/tags/tag3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59"/>
</p:tagLst>
</file>

<file path=ppt/tags/tag3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0"/>
</p:tagLst>
</file>

<file path=ppt/tags/tag3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1"/>
</p:tagLst>
</file>

<file path=ppt/tags/tag3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2"/>
</p:tagLst>
</file>

<file path=ppt/tags/tag3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3"/>
</p:tagLst>
</file>

<file path=ppt/tags/tag3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4"/>
</p:tagLst>
</file>

<file path=ppt/tags/tag3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5"/>
</p:tagLst>
</file>

<file path=ppt/tags/tag3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6"/>
</p:tagLst>
</file>

<file path=ppt/tags/tag3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7"/>
</p:tagLst>
</file>

<file path=ppt/tags/tag36.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3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8"/>
</p:tagLst>
</file>

<file path=ppt/tags/tag3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69"/>
</p:tagLst>
</file>

<file path=ppt/tags/tag3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0"/>
</p:tagLst>
</file>

<file path=ppt/tags/tag3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1"/>
</p:tagLst>
</file>

<file path=ppt/tags/tag3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2"/>
</p:tagLst>
</file>

<file path=ppt/tags/tag3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3"/>
</p:tagLst>
</file>

<file path=ppt/tags/tag3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4"/>
</p:tagLst>
</file>

<file path=ppt/tags/tag3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5"/>
</p:tagLst>
</file>

<file path=ppt/tags/tag3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6"/>
</p:tagLst>
</file>

<file path=ppt/tags/tag3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7"/>
</p:tagLst>
</file>

<file path=ppt/tags/tag37.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3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8"/>
</p:tagLst>
</file>

<file path=ppt/tags/tag3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79"/>
</p:tagLst>
</file>

<file path=ppt/tags/tag3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0"/>
</p:tagLst>
</file>

<file path=ppt/tags/tag3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1"/>
</p:tagLst>
</file>

<file path=ppt/tags/tag3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2"/>
</p:tagLst>
</file>

<file path=ppt/tags/tag3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3"/>
</p:tagLst>
</file>

<file path=ppt/tags/tag3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4"/>
</p:tagLst>
</file>

<file path=ppt/tags/tag3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5"/>
</p:tagLst>
</file>

<file path=ppt/tags/tag3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6"/>
</p:tagLst>
</file>

<file path=ppt/tags/tag3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7"/>
</p:tagLst>
</file>

<file path=ppt/tags/tag38.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3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8"/>
</p:tagLst>
</file>

<file path=ppt/tags/tag38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89"/>
</p:tagLst>
</file>

<file path=ppt/tags/tag38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0"/>
</p:tagLst>
</file>

<file path=ppt/tags/tag38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1"/>
</p:tagLst>
</file>

<file path=ppt/tags/tag38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2"/>
</p:tagLst>
</file>

<file path=ppt/tags/tag38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3"/>
</p:tagLst>
</file>

<file path=ppt/tags/tag38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4"/>
</p:tagLst>
</file>

<file path=ppt/tags/tag38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5"/>
</p:tagLst>
</file>

<file path=ppt/tags/tag38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6"/>
</p:tagLst>
</file>

<file path=ppt/tags/tag38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7"/>
</p:tagLst>
</file>

<file path=ppt/tags/tag3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39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8"/>
</p:tagLst>
</file>

<file path=ppt/tags/tag39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99"/>
</p:tagLst>
</file>

<file path=ppt/tags/tag39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0"/>
</p:tagLst>
</file>

<file path=ppt/tags/tag3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1"/>
</p:tagLst>
</file>

<file path=ppt/tags/tag3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2"/>
</p:tagLst>
</file>

<file path=ppt/tags/tag3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3"/>
</p:tagLst>
</file>

<file path=ppt/tags/tag3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4"/>
</p:tagLst>
</file>

<file path=ppt/tags/tag3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5"/>
</p:tagLst>
</file>

<file path=ppt/tags/tag3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6"/>
</p:tagLst>
</file>

<file path=ppt/tags/tag3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7"/>
</p:tagLst>
</file>

<file path=ppt/tags/tag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40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8"/>
</p:tagLst>
</file>

<file path=ppt/tags/tag40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09"/>
</p:tagLst>
</file>

<file path=ppt/tags/tag40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0"/>
</p:tagLst>
</file>

<file path=ppt/tags/tag40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1"/>
</p:tagLst>
</file>

<file path=ppt/tags/tag40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2"/>
</p:tagLst>
</file>

<file path=ppt/tags/tag40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3"/>
</p:tagLst>
</file>

<file path=ppt/tags/tag40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4"/>
</p:tagLst>
</file>

<file path=ppt/tags/tag40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5"/>
</p:tagLst>
</file>

<file path=ppt/tags/tag40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6"/>
</p:tagLst>
</file>

<file path=ppt/tags/tag40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7"/>
</p:tagLst>
</file>

<file path=ppt/tags/tag4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202215101"/>
  <p:tag name="MH_LIBRARY" val="GRAPHIC"/>
</p:tagLst>
</file>

<file path=ppt/tags/tag41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8"/>
</p:tagLst>
</file>

<file path=ppt/tags/tag41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19"/>
</p:tagLst>
</file>

<file path=ppt/tags/tag41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0"/>
</p:tagLst>
</file>

<file path=ppt/tags/tag41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1"/>
</p:tagLst>
</file>

<file path=ppt/tags/tag41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2"/>
</p:tagLst>
</file>

<file path=ppt/tags/tag41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3"/>
</p:tagLst>
</file>

<file path=ppt/tags/tag41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4"/>
</p:tagLst>
</file>

<file path=ppt/tags/tag41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5"/>
</p:tagLst>
</file>

<file path=ppt/tags/tag41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6"/>
</p:tagLst>
</file>

<file path=ppt/tags/tag41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7"/>
</p:tagLst>
</file>

<file path=ppt/tags/tag42.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PageTitle"/>
  <p:tag name="MH_ORDER" val="PageTitle"/>
</p:tagLst>
</file>

<file path=ppt/tags/tag42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8"/>
</p:tagLst>
</file>

<file path=ppt/tags/tag42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29"/>
</p:tagLst>
</file>

<file path=ppt/tags/tag42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0"/>
</p:tagLst>
</file>

<file path=ppt/tags/tag42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1"/>
</p:tagLst>
</file>

<file path=ppt/tags/tag42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2"/>
</p:tagLst>
</file>

<file path=ppt/tags/tag42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3"/>
</p:tagLst>
</file>

<file path=ppt/tags/tag42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4"/>
</p:tagLst>
</file>

<file path=ppt/tags/tag42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5"/>
</p:tagLst>
</file>

<file path=ppt/tags/tag42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6"/>
</p:tagLst>
</file>

<file path=ppt/tags/tag42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7"/>
</p:tagLst>
</file>

<file path=ppt/tags/tag43.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6"/>
</p:tagLst>
</file>

<file path=ppt/tags/tag43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8"/>
</p:tagLst>
</file>

<file path=ppt/tags/tag43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39"/>
</p:tagLst>
</file>

<file path=ppt/tags/tag43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0"/>
</p:tagLst>
</file>

<file path=ppt/tags/tag43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1"/>
</p:tagLst>
</file>

<file path=ppt/tags/tag43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2"/>
</p:tagLst>
</file>

<file path=ppt/tags/tag43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3"/>
</p:tagLst>
</file>

<file path=ppt/tags/tag43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4"/>
</p:tagLst>
</file>

<file path=ppt/tags/tag43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5"/>
</p:tagLst>
</file>

<file path=ppt/tags/tag43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6"/>
</p:tagLst>
</file>

<file path=ppt/tags/tag43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7"/>
</p:tagLst>
</file>

<file path=ppt/tags/tag44.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8"/>
</p:tagLst>
</file>

<file path=ppt/tags/tag44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8"/>
</p:tagLst>
</file>

<file path=ppt/tags/tag44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49"/>
</p:tagLst>
</file>

<file path=ppt/tags/tag44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0"/>
</p:tagLst>
</file>

<file path=ppt/tags/tag44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1"/>
</p:tagLst>
</file>

<file path=ppt/tags/tag44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2"/>
</p:tagLst>
</file>

<file path=ppt/tags/tag44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3"/>
</p:tagLst>
</file>

<file path=ppt/tags/tag44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4"/>
</p:tagLst>
</file>

<file path=ppt/tags/tag44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5"/>
</p:tagLst>
</file>

<file path=ppt/tags/tag44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6"/>
</p:tagLst>
</file>

<file path=ppt/tags/tag44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7"/>
</p:tagLst>
</file>

<file path=ppt/tags/tag45.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0"/>
</p:tagLst>
</file>

<file path=ppt/tags/tag45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0"/>
</p:tagLst>
</file>

<file path=ppt/tags/tag45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1"/>
</p:tagLst>
</file>

<file path=ppt/tags/tag45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5"/>
</p:tagLst>
</file>

<file path=ppt/tags/tag45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6"/>
</p:tagLst>
</file>

<file path=ppt/tags/tag45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0"/>
</p:tagLst>
</file>

<file path=ppt/tags/tag45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1"/>
</p:tagLst>
</file>

<file path=ppt/tags/tag45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5"/>
</p:tagLst>
</file>

<file path=ppt/tags/tag45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6"/>
</p:tagLst>
</file>

<file path=ppt/tags/tag45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0"/>
</p:tagLst>
</file>

<file path=ppt/tags/tag45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1"/>
</p:tagLst>
</file>

<file path=ppt/tags/tag46.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2"/>
</p:tagLst>
</file>

<file path=ppt/tags/tag46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5"/>
</p:tagLst>
</file>

<file path=ppt/tags/tag46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6"/>
</p:tagLst>
</file>

<file path=ppt/tags/tag46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8"/>
</p:tagLst>
</file>

<file path=ppt/tags/tag46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2"/>
</p:tagLst>
</file>

<file path=ppt/tags/tag46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9"/>
</p:tagLst>
</file>

<file path=ppt/tags/tag46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3"/>
</p:tagLst>
</file>

<file path=ppt/tags/tag46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7"/>
</p:tagLst>
</file>

<file path=ppt/tags/tag46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4"/>
</p:tagLst>
</file>

<file path=ppt/tags/tag46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8"/>
</p:tagLst>
</file>

<file path=ppt/tags/tag46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62"/>
</p:tagLst>
</file>

<file path=ppt/tags/tag4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7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59"/>
</p:tagLst>
</file>

<file path=ppt/tags/tag471.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8"/>
</p:tagLst>
</file>

<file path=ppt/tags/tag472.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9"/>
</p:tagLst>
</file>

<file path=ppt/tags/tag47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2"/>
</p:tagLst>
</file>

<file path=ppt/tags/tag47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3"/>
</p:tagLst>
</file>

<file path=ppt/tags/tag47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4"/>
</p:tagLst>
</file>

<file path=ppt/tags/tag47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77"/>
</p:tagLst>
</file>

<file path=ppt/tags/tag47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3"/>
</p:tagLst>
</file>

<file path=ppt/tags/tag47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4"/>
</p:tagLst>
</file>

<file path=ppt/tags/tag47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87"/>
</p:tagLst>
</file>

<file path=ppt/tags/tag4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80.xml><?xml version="1.0" encoding="utf-8"?>
<p:tagLst xmlns:a="http://schemas.openxmlformats.org/drawingml/2006/main" xmlns:r="http://schemas.openxmlformats.org/officeDocument/2006/relationships" xmlns:p="http://schemas.openxmlformats.org/presentationml/2006/main">
  <p:tag name="MH" val="20151127093239"/>
  <p:tag name="MH_LIBRARY" val="GRAPHIC"/>
  <p:tag name="MH_TYPE" val="Other"/>
  <p:tag name="MH_ORDER" val="1"/>
</p:tagLst>
</file>

<file path=ppt/tags/tag481.xml><?xml version="1.0" encoding="utf-8"?>
<p:tagLst xmlns:a="http://schemas.openxmlformats.org/drawingml/2006/main" xmlns:r="http://schemas.openxmlformats.org/officeDocument/2006/relationships" xmlns:p="http://schemas.openxmlformats.org/presentationml/2006/main">
  <p:tag name="MH" val="20151127093239"/>
  <p:tag name="MH_LIBRARY" val="GRAPHIC"/>
  <p:tag name="MH_TYPE" val="SubTitle"/>
  <p:tag name="MH_ORDER" val="1"/>
</p:tagLst>
</file>

<file path=ppt/tags/tag482.xml><?xml version="1.0" encoding="utf-8"?>
<p:tagLst xmlns:a="http://schemas.openxmlformats.org/drawingml/2006/main" xmlns:r="http://schemas.openxmlformats.org/officeDocument/2006/relationships" xmlns:p="http://schemas.openxmlformats.org/presentationml/2006/main">
  <p:tag name="MH" val="20151127093239"/>
  <p:tag name="MH_LIBRARY" val="GRAPHIC"/>
  <p:tag name="MH_TYPE" val="SubTitle"/>
  <p:tag name="MH_ORDER" val="1"/>
</p:tagLst>
</file>

<file path=ppt/tags/tag483.xml><?xml version="1.0" encoding="utf-8"?>
<p:tagLst xmlns:a="http://schemas.openxmlformats.org/drawingml/2006/main" xmlns:r="http://schemas.openxmlformats.org/officeDocument/2006/relationships" xmlns:p="http://schemas.openxmlformats.org/presentationml/2006/main">
  <p:tag name="MH" val="20151127093239"/>
  <p:tag name="MH_LIBRARY" val="GRAPHIC"/>
  <p:tag name="MH_TYPE" val="SubTitle"/>
  <p:tag name="MH_ORDER" val="4"/>
</p:tagLst>
</file>

<file path=ppt/tags/tag484.xml><?xml version="1.0" encoding="utf-8"?>
<p:tagLst xmlns:a="http://schemas.openxmlformats.org/drawingml/2006/main" xmlns:r="http://schemas.openxmlformats.org/officeDocument/2006/relationships" xmlns:p="http://schemas.openxmlformats.org/presentationml/2006/main">
  <p:tag name="MH" val="20151127093239"/>
  <p:tag name="MH_LIBRARY" val="GRAPHIC"/>
  <p:tag name="MH_TYPE" val="SubTitle"/>
  <p:tag name="MH_ORDER" val="4"/>
</p:tagLst>
</file>

<file path=ppt/tags/tag485.xml><?xml version="1.0" encoding="utf-8"?>
<p:tagLst xmlns:a="http://schemas.openxmlformats.org/drawingml/2006/main" xmlns:r="http://schemas.openxmlformats.org/officeDocument/2006/relationships" xmlns:p="http://schemas.openxmlformats.org/presentationml/2006/main">
  <p:tag name="MH" val="20151127093239"/>
  <p:tag name="MH_LIBRARY" val="GRAPHIC"/>
  <p:tag name="MH_TYPE" val="SubTitle"/>
  <p:tag name="MH_ORDER" val="1"/>
</p:tagLst>
</file>

<file path=ppt/tags/tag486.xml><?xml version="1.0" encoding="utf-8"?>
<p:tagLst xmlns:a="http://schemas.openxmlformats.org/drawingml/2006/main" xmlns:r="http://schemas.openxmlformats.org/officeDocument/2006/relationships" xmlns:p="http://schemas.openxmlformats.org/presentationml/2006/main">
  <p:tag name="MH" val="20151127093239"/>
  <p:tag name="MH_LIBRARY" val="GRAPHIC"/>
  <p:tag name="MH_TYPE" val="SubTitle"/>
  <p:tag name="MH_ORDER" val="4"/>
</p:tagLst>
</file>

<file path=ppt/tags/tag48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88.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48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90.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49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9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9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9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9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9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9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49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9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0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0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0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0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0202204654"/>
  <p:tag name="MH_LIBRARY" val="GRAPHIC"/>
</p:tagLst>
</file>

<file path=ppt/tags/tag504.xml><?xml version="1.0" encoding="utf-8"?>
<p:tagLst xmlns:a="http://schemas.openxmlformats.org/drawingml/2006/main" xmlns:r="http://schemas.openxmlformats.org/officeDocument/2006/relationships" xmlns:p="http://schemas.openxmlformats.org/presentationml/2006/main">
  <p:tag name="MH" val="20160202204654"/>
  <p:tag name="MH_LIBRARY" val="GRAPHIC"/>
  <p:tag name="MH_TYPE" val="SubTitle"/>
  <p:tag name="MH_ORDER" val="1"/>
</p:tagLst>
</file>

<file path=ppt/tags/tag50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0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0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0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0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13.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14.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15.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16.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1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1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1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2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2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2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2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2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2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60219094023"/>
  <p:tag name="MH_LIBRARY" val="GRAPHIC"/>
</p:tagLst>
</file>

<file path=ppt/tags/tag526.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4"/>
</p:tagLst>
</file>

<file path=ppt/tags/tag527.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PageTitle"/>
  <p:tag name="MH_ORDER" val="PageTitle"/>
</p:tagLst>
</file>

<file path=ppt/tags/tag528.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1"/>
</p:tagLst>
</file>

<file path=ppt/tags/tag529.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3"/>
</p:tagLst>
</file>

<file path=ppt/tags/tag5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30.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2"/>
</p:tagLst>
</file>

<file path=ppt/tags/tag531.xml><?xml version="1.0" encoding="utf-8"?>
<p:tagLst xmlns:a="http://schemas.openxmlformats.org/drawingml/2006/main" xmlns:r="http://schemas.openxmlformats.org/officeDocument/2006/relationships" xmlns:p="http://schemas.openxmlformats.org/presentationml/2006/main">
  <p:tag name="MH" val="20160219094023"/>
  <p:tag name="MH_LIBRARY" val="GRAPHIC"/>
  <p:tag name="MH_TYPE" val="Other"/>
  <p:tag name="MH_ORDER" val="9"/>
</p:tagLst>
</file>

<file path=ppt/tags/tag53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3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3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3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3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3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3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3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4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4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4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4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4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4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4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54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48.xml><?xml version="1.0" encoding="utf-8"?>
<p:tagLst xmlns:a="http://schemas.openxmlformats.org/drawingml/2006/main" xmlns:r="http://schemas.openxmlformats.org/officeDocument/2006/relationships" xmlns:p="http://schemas.openxmlformats.org/presentationml/2006/main">
  <p:tag name="TIMING" val="|5.8"/>
</p:tagLst>
</file>

<file path=ppt/tags/tag54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60219113219"/>
  <p:tag name="MH_LIBRARY" val="GRAPHIC"/>
</p:tagLst>
</file>

<file path=ppt/tags/tag55.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550.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SubTitle"/>
  <p:tag name="MH_ORDER" val="1"/>
</p:tagLst>
</file>

<file path=ppt/tags/tag551.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SubTitle"/>
  <p:tag name="MH_ORDER" val="3"/>
</p:tagLst>
</file>

<file path=ppt/tags/tag552.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SubTitle"/>
  <p:tag name="MH_ORDER" val="5"/>
</p:tagLst>
</file>

<file path=ppt/tags/tag553.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SubTitle"/>
  <p:tag name="MH_ORDER" val="4"/>
</p:tagLst>
</file>

<file path=ppt/tags/tag554.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SubTitle"/>
  <p:tag name="MH_ORDER" val="2"/>
</p:tagLst>
</file>

<file path=ppt/tags/tag555.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PageTitle"/>
  <p:tag name="MH_ORDER" val="PageTitle"/>
</p:tagLst>
</file>

<file path=ppt/tags/tag556.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15"/>
</p:tagLst>
</file>

<file path=ppt/tags/tag557.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
</p:tagLst>
</file>

<file path=ppt/tags/tag558.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9"/>
</p:tagLst>
</file>

<file path=ppt/tags/tag559.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14"/>
</p:tagLst>
</file>

<file path=ppt/tags/tag56.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1"/>
</p:tagLst>
</file>

<file path=ppt/tags/tag560.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
</p:tagLst>
</file>

<file path=ppt/tags/tag561.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10"/>
</p:tagLst>
</file>

<file path=ppt/tags/tag562.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9"/>
</p:tagLst>
</file>

<file path=ppt/tags/tag563.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0"/>
</p:tagLst>
</file>

<file path=ppt/tags/tag564.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1"/>
</p:tagLst>
</file>

<file path=ppt/tags/tag565.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2"/>
</p:tagLst>
</file>

<file path=ppt/tags/tag566.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3"/>
</p:tagLst>
</file>

<file path=ppt/tags/tag567.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4"/>
</p:tagLst>
</file>

<file path=ppt/tags/tag568.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5"/>
</p:tagLst>
</file>

<file path=ppt/tags/tag569.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6"/>
</p:tagLst>
</file>

<file path=ppt/tags/tag57.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2"/>
</p:tagLst>
</file>

<file path=ppt/tags/tag570.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7"/>
</p:tagLst>
</file>

<file path=ppt/tags/tag571.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8"/>
</p:tagLst>
</file>

<file path=ppt/tags/tag572.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9"/>
</p:tagLst>
</file>

<file path=ppt/tags/tag573.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0"/>
</p:tagLst>
</file>

<file path=ppt/tags/tag574.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1"/>
</p:tagLst>
</file>

<file path=ppt/tags/tag575.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2"/>
</p:tagLst>
</file>

<file path=ppt/tags/tag576.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3"/>
</p:tagLst>
</file>

<file path=ppt/tags/tag577.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4"/>
</p:tagLst>
</file>

<file path=ppt/tags/tag578.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5"/>
</p:tagLst>
</file>

<file path=ppt/tags/tag579.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6"/>
</p:tagLst>
</file>

<file path=ppt/tags/tag58.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3"/>
</p:tagLst>
</file>

<file path=ppt/tags/tag580.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7"/>
</p:tagLst>
</file>

<file path=ppt/tags/tag581.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8"/>
</p:tagLst>
</file>

<file path=ppt/tags/tag582.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9"/>
</p:tagLst>
</file>

<file path=ppt/tags/tag583.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70"/>
</p:tagLst>
</file>

<file path=ppt/tags/tag584.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71"/>
</p:tagLst>
</file>

<file path=ppt/tags/tag585.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72"/>
</p:tagLst>
</file>

<file path=ppt/tags/tag586.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73"/>
</p:tagLst>
</file>

<file path=ppt/tags/tag587.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74"/>
</p:tagLst>
</file>

<file path=ppt/tags/tag588.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75"/>
</p:tagLst>
</file>

<file path=ppt/tags/tag589.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76"/>
</p:tagLst>
</file>

<file path=ppt/tags/tag59.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Other"/>
  <p:tag name="MH_ORDER" val="4"/>
</p:tagLst>
</file>

<file path=ppt/tags/tag590.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1"/>
</p:tagLst>
</file>

<file path=ppt/tags/tag591.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2"/>
</p:tagLst>
</file>

<file path=ppt/tags/tag592.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3"/>
</p:tagLst>
</file>

<file path=ppt/tags/tag593.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4"/>
</p:tagLst>
</file>

<file path=ppt/tags/tag594.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5"/>
</p:tagLst>
</file>

<file path=ppt/tags/tag595.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6"/>
</p:tagLst>
</file>

<file path=ppt/tags/tag596.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7"/>
</p:tagLst>
</file>

<file path=ppt/tags/tag597.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8"/>
</p:tagLst>
</file>

<file path=ppt/tags/tag598.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9"/>
</p:tagLst>
</file>

<file path=ppt/tags/tag599.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0"/>
</p:tagLst>
</file>

<file path=ppt/tags/tag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51201112552"/>
  <p:tag name="MH_LIBRARY" val="GRAPHIC"/>
  <p:tag name="MH_TYPE" val="Title"/>
  <p:tag name="MH_ORDER" val="1"/>
</p:tagLst>
</file>

<file path=ppt/tags/tag600.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1"/>
</p:tagLst>
</file>

<file path=ppt/tags/tag601.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2"/>
</p:tagLst>
</file>

<file path=ppt/tags/tag602.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3"/>
</p:tagLst>
</file>

<file path=ppt/tags/tag603.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4"/>
</p:tagLst>
</file>

<file path=ppt/tags/tag604.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5"/>
</p:tagLst>
</file>

<file path=ppt/tags/tag605.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6"/>
</p:tagLst>
</file>

<file path=ppt/tags/tag606.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7"/>
</p:tagLst>
</file>

<file path=ppt/tags/tag607.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8"/>
</p:tagLst>
</file>

<file path=ppt/tags/tag608.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39"/>
</p:tagLst>
</file>

<file path=ppt/tags/tag609.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0"/>
</p:tagLst>
</file>

<file path=ppt/tags/tag6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10.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1"/>
</p:tagLst>
</file>

<file path=ppt/tags/tag611.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2"/>
</p:tagLst>
</file>

<file path=ppt/tags/tag612.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3"/>
</p:tagLst>
</file>

<file path=ppt/tags/tag613.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4"/>
</p:tagLst>
</file>

<file path=ppt/tags/tag614.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5"/>
</p:tagLst>
</file>

<file path=ppt/tags/tag615.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6"/>
</p:tagLst>
</file>

<file path=ppt/tags/tag616.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7"/>
</p:tagLst>
</file>

<file path=ppt/tags/tag617.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8"/>
</p:tagLst>
</file>

<file path=ppt/tags/tag618.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5"/>
</p:tagLst>
</file>

<file path=ppt/tags/tag619.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8"/>
</p:tagLst>
</file>

<file path=ppt/tags/tag6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20.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13"/>
</p:tagLst>
</file>

<file path=ppt/tags/tag621.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20"/>
</p:tagLst>
</file>

<file path=ppt/tags/tag622.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4"/>
</p:tagLst>
</file>

<file path=ppt/tags/tag623.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7"/>
</p:tagLst>
</file>

<file path=ppt/tags/tag624.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12"/>
</p:tagLst>
</file>

<file path=ppt/tags/tag625.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17"/>
</p:tagLst>
</file>

<file path=ppt/tags/tag626.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1"/>
</p:tagLst>
</file>

<file path=ppt/tags/tag627.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6"/>
</p:tagLst>
</file>

<file path=ppt/tags/tag628.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11"/>
</p:tagLst>
</file>

<file path=ppt/tags/tag629.xml><?xml version="1.0" encoding="utf-8"?>
<p:tagLst xmlns:a="http://schemas.openxmlformats.org/drawingml/2006/main" xmlns:r="http://schemas.openxmlformats.org/officeDocument/2006/relationships" xmlns:p="http://schemas.openxmlformats.org/presentationml/2006/main">
  <p:tag name="MH" val="20160219113219"/>
  <p:tag name="MH_LIBRARY" val="GRAPHIC"/>
  <p:tag name="MH_TYPE" val="Other"/>
  <p:tag name="MH_ORDER" val="16"/>
</p:tagLst>
</file>

<file path=ppt/tags/tag6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3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60218231905"/>
  <p:tag name="MH_LIBRARY" val="GRAPHIC"/>
</p:tagLst>
</file>

<file path=ppt/tags/tag631.xml><?xml version="1.0" encoding="utf-8"?>
<p:tagLst xmlns:a="http://schemas.openxmlformats.org/drawingml/2006/main" xmlns:r="http://schemas.openxmlformats.org/officeDocument/2006/relationships" xmlns:p="http://schemas.openxmlformats.org/presentationml/2006/main">
  <p:tag name="MH" val="20160202221302"/>
  <p:tag name="MH_LIBRARY" val="GRAPHIC"/>
  <p:tag name="MH_TYPE" val="Text"/>
  <p:tag name="MH_ORDER" val="1"/>
</p:tagLst>
</file>

<file path=ppt/tags/tag63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633.xml><?xml version="1.0" encoding="utf-8"?>
<p:tagLst xmlns:a="http://schemas.openxmlformats.org/drawingml/2006/main" xmlns:r="http://schemas.openxmlformats.org/officeDocument/2006/relationships" xmlns:p="http://schemas.openxmlformats.org/presentationml/2006/main">
  <p:tag name="MH" val="20160202221302"/>
  <p:tag name="MH_LIBRARY" val="GRAPHIC"/>
  <p:tag name="MH_TYPE" val="Text"/>
  <p:tag name="MH_ORDER" val="1"/>
</p:tagLst>
</file>

<file path=ppt/tags/tag63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63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63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63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63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63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4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641.xml><?xml version="1.0" encoding="utf-8"?>
<p:tagLst xmlns:a="http://schemas.openxmlformats.org/drawingml/2006/main" xmlns:r="http://schemas.openxmlformats.org/officeDocument/2006/relationships" xmlns:p="http://schemas.openxmlformats.org/presentationml/2006/main">
  <p:tag name="MH" val="20160202221302"/>
  <p:tag name="MH_LIBRARY" val="GRAPHIC"/>
  <p:tag name="MH_TYPE" val="Text"/>
  <p:tag name="MH_ORDER" val="1"/>
</p:tagLst>
</file>

<file path=ppt/tags/tag64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64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202215101"/>
  <p:tag name="MH_LIBRARY" val="GRAPHIC"/>
</p:tagLst>
</file>

<file path=ppt/tags/tag644.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PageTitle"/>
  <p:tag name="MH_ORDER" val="PageTitle"/>
</p:tagLst>
</file>

<file path=ppt/tags/tag64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202215101"/>
  <p:tag name="MH_LIBRARY" val="GRAPHIC"/>
</p:tagLst>
</file>

<file path=ppt/tags/tag646.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PageTitle"/>
  <p:tag name="MH_ORDER" val="PageTitle"/>
</p:tagLst>
</file>

<file path=ppt/tags/tag64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202215101"/>
  <p:tag name="MH_LIBRARY" val="GRAPHIC"/>
</p:tagLst>
</file>

<file path=ppt/tags/tag648.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PageTitle"/>
  <p:tag name="MH_ORDER" val="PageTitle"/>
</p:tagLst>
</file>

<file path=ppt/tags/tag64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3"/>
</p:tagLst>
</file>

<file path=ppt/tags/tag6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5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3"/>
</p:tagLst>
</file>

<file path=ppt/tags/tag65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4"/>
</p:tagLst>
</file>

<file path=ppt/tags/tag65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4"/>
</p:tagLst>
</file>

<file path=ppt/tags/tag65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5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5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2"/>
</p:tagLst>
</file>

<file path=ppt/tags/tag65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2"/>
</p:tagLst>
</file>

<file path=ppt/tags/tag657.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2"/>
</p:tagLst>
</file>

<file path=ppt/tags/tag658.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1"/>
</p:tagLst>
</file>

<file path=ppt/tags/tag65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60.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8"/>
</p:tagLst>
</file>

<file path=ppt/tags/tag661.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662.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4"/>
</p:tagLst>
</file>

<file path=ppt/tags/tag663.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5"/>
</p:tagLst>
</file>

<file path=ppt/tags/tag664.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4"/>
</p:tagLst>
</file>

<file path=ppt/tags/tag665.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5"/>
</p:tagLst>
</file>

<file path=ppt/tags/tag666.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8"/>
</p:tagLst>
</file>

<file path=ppt/tags/tag667.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ags/tag66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66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7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8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68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8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8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8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8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8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8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8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8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1"/>
</p:tagLst>
</file>

<file path=ppt/tags/tag69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70.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3"/>
</p:tagLst>
</file>

<file path=ppt/tags/tag72.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4"/>
</p:tagLst>
</file>

<file path=ppt/tags/tag73.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5"/>
</p:tagLst>
</file>

<file path=ppt/tags/tag74.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6"/>
</p:tagLst>
</file>

<file path=ppt/tags/tag75.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7"/>
</p:tagLst>
</file>

<file path=ppt/tags/tag76.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9"/>
</p:tagLst>
</file>

<file path=ppt/tags/tag77.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10"/>
</p:tagLst>
</file>

<file path=ppt/tags/tag78.xml><?xml version="1.0" encoding="utf-8"?>
<p:tagLst xmlns:a="http://schemas.openxmlformats.org/drawingml/2006/main" xmlns:r="http://schemas.openxmlformats.org/officeDocument/2006/relationships" xmlns:p="http://schemas.openxmlformats.org/presentationml/2006/main">
  <p:tag name="MH" val="20151024174845"/>
  <p:tag name="MH_LIBRARY" val="GRAPHIC"/>
  <p:tag name="MH_TYPE" val="Other"/>
  <p:tag name="MH_ORDER" val="11"/>
</p:tagLst>
</file>

<file path=ppt/tags/tag79.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60219102052"/>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PageTitle"/>
  <p:tag name="MH_ORDER" val="PageTitle"/>
</p:tagLst>
</file>

<file path=ppt/tags/tag8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8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8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8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9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9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93.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2"/>
</p:tagLst>
</file>

<file path=ppt/tags/tag95.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3"/>
</p:tagLst>
</file>

<file path=ppt/tags/tag96.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4"/>
</p:tagLst>
</file>

<file path=ppt/tags/tag97.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5"/>
</p:tagLst>
</file>

<file path=ppt/tags/tag98.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6"/>
</p:tagLst>
</file>

<file path=ppt/tags/tag99.xml><?xml version="1.0" encoding="utf-8"?>
<p:tagLst xmlns:a="http://schemas.openxmlformats.org/drawingml/2006/main" xmlns:r="http://schemas.openxmlformats.org/officeDocument/2006/relationships" xmlns:p="http://schemas.openxmlformats.org/presentationml/2006/main">
  <p:tag name="MH" val="20160219102052"/>
  <p:tag name="MH_LIBRARY" val="GRAPHIC"/>
  <p:tag name="MH_TYPE" val="Other"/>
  <p:tag name="MH_ORDER" val="7"/>
</p:tagLst>
</file>

<file path=ppt/theme/theme1.xml><?xml version="1.0" encoding="utf-8"?>
<a:theme xmlns:a="http://schemas.openxmlformats.org/drawingml/2006/main" name="Office 主题​​">
  <a:themeElements>
    <a:clrScheme name="自定义 2">
      <a:dk1>
        <a:srgbClr val="080808"/>
      </a:dk1>
      <a:lt1>
        <a:srgbClr val="FFFFFF"/>
      </a:lt1>
      <a:dk2>
        <a:srgbClr val="080808"/>
      </a:dk2>
      <a:lt2>
        <a:srgbClr val="FFFFFF"/>
      </a:lt2>
      <a:accent1>
        <a:srgbClr val="F3614A"/>
      </a:accent1>
      <a:accent2>
        <a:srgbClr val="838383"/>
      </a:accent2>
      <a:accent3>
        <a:srgbClr val="702D62"/>
      </a:accent3>
      <a:accent4>
        <a:srgbClr val="206794"/>
      </a:accent4>
      <a:accent5>
        <a:srgbClr val="00B050"/>
      </a:accent5>
      <a:accent6>
        <a:srgbClr val="FF0000"/>
      </a:accent6>
      <a:hlink>
        <a:srgbClr val="00B0F0"/>
      </a:hlink>
      <a:folHlink>
        <a:srgbClr val="AFB2B4"/>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3077</Words>
  <Application>Microsoft Office PowerPoint</Application>
  <PresentationFormat>宽屏</PresentationFormat>
  <Paragraphs>295</Paragraphs>
  <Slides>27</Slides>
  <Notes>27</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27</vt:i4>
      </vt:variant>
    </vt:vector>
  </HeadingPairs>
  <TitlesOfParts>
    <vt:vector size="43" baseType="lpstr">
      <vt:lpstr>LiHei Pro</vt:lpstr>
      <vt:lpstr>Meiryo</vt:lpstr>
      <vt:lpstr>华文中宋</vt:lpstr>
      <vt:lpstr>时尚中黑简体</vt:lpstr>
      <vt:lpstr>宋体</vt:lpstr>
      <vt:lpstr>微软雅黑</vt:lpstr>
      <vt:lpstr>Aharoni</vt:lpstr>
      <vt:lpstr>Arial</vt:lpstr>
      <vt:lpstr>Calibri</vt:lpstr>
      <vt:lpstr>Calibri Light</vt:lpstr>
      <vt:lpstr>Impact</vt:lpstr>
      <vt:lpstr>Iskoola Pota</vt:lpstr>
      <vt:lpstr>Segoe UI</vt:lpstr>
      <vt:lpstr>Wingdings</vt:lpstr>
      <vt:lpstr>Office 主题​​</vt:lpstr>
      <vt:lpstr>Office Theme</vt:lpstr>
      <vt:lpstr>PowerPoint 演示文稿</vt:lpstr>
      <vt:lpstr>PowerPoint 演示文稿</vt:lpstr>
      <vt:lpstr>PowerPoint 演示文稿</vt:lpstr>
      <vt:lpstr>此处添加标题 | Information</vt:lpstr>
      <vt:lpstr>此处添加标题 | Information</vt:lpstr>
      <vt:lpstr>此处添加标题 | Information</vt:lpstr>
      <vt:lpstr>此处添加标题 | Information</vt:lpstr>
      <vt:lpstr>PowerPoint 演示文稿</vt:lpstr>
      <vt:lpstr>此处添加标题 | Information</vt:lpstr>
      <vt:lpstr>此处添加标题 | Information</vt:lpstr>
      <vt:lpstr>此处添加标题 | Information</vt:lpstr>
      <vt:lpstr>此处添加标题 | Information</vt:lpstr>
      <vt:lpstr>PowerPoint 演示文稿</vt:lpstr>
      <vt:lpstr>此处添加标题 | Information</vt:lpstr>
      <vt:lpstr>此处添加标题 | Information</vt:lpstr>
      <vt:lpstr>此处添加标题 | Information</vt:lpstr>
      <vt:lpstr>此处添加标题 | Information</vt:lpstr>
      <vt:lpstr>此处添加标题 | Information</vt:lpstr>
      <vt:lpstr>此处添加标题 | Information</vt:lpstr>
      <vt:lpstr>此处添加标题 | Information</vt:lpstr>
      <vt:lpstr>PowerPoint 演示文稿</vt:lpstr>
      <vt:lpstr>此处添加标题 | Information</vt:lpstr>
      <vt:lpstr>此处添加标题 | Information</vt:lpstr>
      <vt:lpstr>此处添加标题 | Information</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330</cp:revision>
  <dcterms:created xsi:type="dcterms:W3CDTF">2016-02-02T00:23:00Z</dcterms:created>
  <dcterms:modified xsi:type="dcterms:W3CDTF">2018-07-01T00:17:12Z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