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90CD271-1342-435D-B30E-9FFAC0D728B3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08744D1-26DA-4675-932E-30A35A824A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624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9CBCD31-2F09-4EF8-A01E-701FD603293F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88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32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BC8F7C-3E48-4FB1-AFDB-EDD2D09C3FC4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A9EE95-94B0-4AAB-BD99-CD2F0A0687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85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5747113-34F9-496F-80C2-B833CEF4F128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0A7DF8-B4C8-47B6-837E-790AB76686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86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5D36DD4-DD71-4D77-A6CC-EC199FC629A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D13005E-7C94-4710-BDA9-08D05FA6C9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48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68DF7DE-54CB-41B6-BCAE-EE3AAD04AAD2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F7A4912-B484-4ADD-A37C-9C80C25565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01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78A88FA-EE0C-4DDC-801D-B2766C62E864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5CE29C8-207D-43A7-ABD0-7B04C9C27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976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EED9883-A46C-4F40-BDB9-AA010E84E476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237705-125B-4AD8-BC4E-B4F59E7FA9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44EBEEB-E871-4EF3-BDF5-88818757B764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E050FC7-0B74-4065-BB8E-98FA02989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177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653E1E-CDEA-4CA6-80AD-89C8FFD1F9E0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F52C2E-7E59-421C-A2F6-BB162AD201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07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77B9BC5-9588-4DAD-AAC5-CE1CBD27F54F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01091D3-8199-4B7B-9FA7-1943D39716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20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A6BD6FA-F494-4093-8BBE-F2AF9AE1C05D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4C1BDA9-7942-4E35-BD04-D6FC8FBA9D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991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DAC84D1-EB20-433B-A6C2-3A17FC3B9575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05AD08D-D1DD-4838-A992-A6CFCD49E6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799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F5BF8123-7A06-4A7C-9E52-87D17123DDA4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2FC2510D-3070-43E1-BBB7-47CE4725D8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42938"/>
            <a:ext cx="9144000" cy="1428750"/>
          </a:xfrm>
          <a:prstGeom prst="rect">
            <a:avLst/>
          </a:prstGeo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劳动节幻灯片模板</a:t>
            </a:r>
          </a:p>
        </p:txBody>
      </p:sp>
      <p:pic>
        <p:nvPicPr>
          <p:cNvPr id="14339" name="Picture 2" descr="C:\Users\Nir\Desktop\新建文件夹 (4)\未标xaw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57"/>
          <a:stretch>
            <a:fillRect/>
          </a:stretch>
        </p:blipFill>
        <p:spPr bwMode="auto">
          <a:xfrm>
            <a:off x="2009775" y="1851025"/>
            <a:ext cx="512445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Nir\Desktop\新建文件夹 (4)\未a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0"/>
            <a:ext cx="514826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204913" y="484188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827088" y="1419225"/>
            <a:ext cx="176053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五一七天假呀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劳动也快乐呀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五一三天假呀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吃饭也没力呀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五一不放假呀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老板要加薪呀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Nir\Desktop\新建文件夹 (4)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75"/>
            <a:ext cx="9058275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 descr="C:\Users\Nir\Desktop\新建文件夹 (4)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30"/>
          <a:stretch>
            <a:fillRect/>
          </a:stretch>
        </p:blipFill>
        <p:spPr bwMode="auto">
          <a:xfrm>
            <a:off x="157163" y="5929313"/>
            <a:ext cx="9058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428875" y="1416050"/>
            <a:ext cx="4225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章：五一旅游指南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4248150" y="5429250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alibri" panose="020F0502020204030204" pitchFamily="34" charset="0"/>
              </a:rPr>
              <a:t>备注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857250"/>
            <a:ext cx="9144000" cy="642937"/>
          </a:xfrm>
          <a:prstGeom prst="rect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1" name="Picture 2" descr="C:\Users\Nir\Desktop\新建文件夹 (4)\未sz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468313" y="268288"/>
            <a:ext cx="877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alibri" panose="020F0502020204030204" pitchFamily="34" charset="0"/>
              </a:rPr>
              <a:t>带上钱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2843213" y="700088"/>
            <a:ext cx="1143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alibri" panose="020F0502020204030204" pitchFamily="34" charset="0"/>
              </a:rPr>
              <a:t>必用品</a:t>
            </a: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5257800" y="987425"/>
            <a:ext cx="877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alibri" panose="020F0502020204030204" pitchFamily="34" charset="0"/>
              </a:rPr>
              <a:t>武器！</a:t>
            </a:r>
          </a:p>
        </p:txBody>
      </p: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7242175" y="1276350"/>
            <a:ext cx="1920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Calibri" panose="020F0502020204030204" pitchFamily="34" charset="0"/>
              </a:rPr>
              <a:t>遇到坏人及时</a:t>
            </a:r>
            <a:r>
              <a:rPr lang="en-US" altLang="zh-CN">
                <a:latin typeface="Calibri" panose="020F0502020204030204" pitchFamily="34" charset="0"/>
              </a:rPr>
              <a:t>110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Nir\Desktop\新建文件夹 (4)\x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267075"/>
            <a:ext cx="42862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Nir\Desktop\新建文件夹 (4)\zxxx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885825"/>
            <a:ext cx="54006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Nir\Desktop\新建文件夹 (4)\未xzc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03550"/>
            <a:ext cx="457200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Users\Nir\Desktop\新建文件夹 (4)\未标xzzs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5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500188"/>
            <a:ext cx="9144000" cy="2143125"/>
          </a:xfrm>
          <a:prstGeom prst="rect">
            <a:avLst/>
          </a:prstGeom>
          <a:solidFill>
            <a:schemeClr val="tx1">
              <a:lumMod val="95000"/>
              <a:lumOff val="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喜迎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163" y="2209800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975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713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5000" y="163353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750" y="2940050"/>
            <a:ext cx="5180013" cy="127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164</Words>
  <Application>Microsoft Office PowerPoint</Application>
  <PresentationFormat>全屏显示(16:9)</PresentationFormat>
  <Paragraphs>27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7</cp:revision>
  <dcterms:created xsi:type="dcterms:W3CDTF">2012-04-11T11:28:23Z</dcterms:created>
  <dcterms:modified xsi:type="dcterms:W3CDTF">2018-07-01T01:35:31Z</dcterms:modified>
</cp:coreProperties>
</file>