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782BB-4E74-4F37-AC37-1FDFC0F5732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976C00-1450-4FF7-AABE-71BC75129F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663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509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698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71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55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268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272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895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734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767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931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476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344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7155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234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4262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028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88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99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227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786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104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561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72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74"/>
            <a:ext cx="12192000" cy="685971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ADF07-1454-4629-92A2-956017B0487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238C0-38A2-4A1D-8B4E-97F931505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226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802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310348" y="2061029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老师您幸苦了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65874" y="3732289"/>
            <a:ext cx="4660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36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97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11" y="1341309"/>
            <a:ext cx="3593547" cy="3593547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214177" y="4934856"/>
            <a:ext cx="1280017" cy="1280017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44692" y="4608030"/>
            <a:ext cx="653653" cy="653653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85217" y="1766234"/>
            <a:ext cx="457456" cy="457456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314802" y="1196676"/>
            <a:ext cx="798286" cy="798286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430973" y="1587656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28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417" y="2176835"/>
            <a:ext cx="5271816" cy="13728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417" y="3076720"/>
            <a:ext cx="5271816" cy="1372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417" y="3976605"/>
            <a:ext cx="5271816" cy="1372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417" y="4876490"/>
            <a:ext cx="5271816" cy="13728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430973" y="2541562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28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30973" y="3495468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28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30973" y="4449374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28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410896" y="408189"/>
            <a:ext cx="2184400" cy="1366043"/>
          </a:xfrm>
          <a:custGeom>
            <a:avLst/>
            <a:gdLst>
              <a:gd name="connsiteX0" fmla="*/ 36004 w 2184400"/>
              <a:gd name="connsiteY0" fmla="*/ 0 h 1366043"/>
              <a:gd name="connsiteX1" fmla="*/ 2148396 w 2184400"/>
              <a:gd name="connsiteY1" fmla="*/ 0 h 1366043"/>
              <a:gd name="connsiteX2" fmla="*/ 2162210 w 2184400"/>
              <a:gd name="connsiteY2" fmla="*/ 53727 h 1366043"/>
              <a:gd name="connsiteX3" fmla="*/ 2184400 w 2184400"/>
              <a:gd name="connsiteY3" fmla="*/ 273843 h 1366043"/>
              <a:gd name="connsiteX4" fmla="*/ 1092200 w 2184400"/>
              <a:gd name="connsiteY4" fmla="*/ 1366043 h 1366043"/>
              <a:gd name="connsiteX5" fmla="*/ 0 w 2184400"/>
              <a:gd name="connsiteY5" fmla="*/ 273843 h 1366043"/>
              <a:gd name="connsiteX6" fmla="*/ 22190 w 2184400"/>
              <a:gd name="connsiteY6" fmla="*/ 53727 h 1366043"/>
              <a:gd name="connsiteX7" fmla="*/ 36004 w 2184400"/>
              <a:gd name="connsiteY7" fmla="*/ 0 h 136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4400" h="1366043">
                <a:moveTo>
                  <a:pt x="36004" y="0"/>
                </a:moveTo>
                <a:lnTo>
                  <a:pt x="2148396" y="0"/>
                </a:lnTo>
                <a:lnTo>
                  <a:pt x="2162210" y="53727"/>
                </a:lnTo>
                <a:cubicBezTo>
                  <a:pt x="2176760" y="124826"/>
                  <a:pt x="2184400" y="198443"/>
                  <a:pt x="2184400" y="273843"/>
                </a:cubicBezTo>
                <a:cubicBezTo>
                  <a:pt x="2184400" y="877048"/>
                  <a:pt x="1695405" y="1366043"/>
                  <a:pt x="1092200" y="1366043"/>
                </a:cubicBezTo>
                <a:cubicBezTo>
                  <a:pt x="488995" y="1366043"/>
                  <a:pt x="0" y="877048"/>
                  <a:pt x="0" y="273843"/>
                </a:cubicBezTo>
                <a:cubicBezTo>
                  <a:pt x="0" y="198443"/>
                  <a:pt x="7641" y="124826"/>
                  <a:pt x="22190" y="53727"/>
                </a:cubicBezTo>
                <a:lnTo>
                  <a:pt x="3600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49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006246" y="1200177"/>
            <a:ext cx="457456" cy="457456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35831" y="630619"/>
            <a:ext cx="798286" cy="798286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116" y="1520346"/>
            <a:ext cx="9222569" cy="2401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403" y="5801744"/>
            <a:ext cx="9222569" cy="2401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403" y="1520346"/>
            <a:ext cx="118959" cy="44014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6609" y="1580389"/>
            <a:ext cx="118959" cy="440148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532" y="877041"/>
            <a:ext cx="51587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40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55" y="346328"/>
            <a:ext cx="1082577" cy="108257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75810" y="2446204"/>
            <a:ext cx="46349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本站所涉及提供的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模板、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图片、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图表等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素材大多来自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设计大 师（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原创作者个人）授权发布作品、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爱好者交流学习之用，我们并未授 权您将这些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8628" y="2527828"/>
            <a:ext cx="1535296" cy="25066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5357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050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281</Words>
  <Application>Microsoft Office PowerPoint</Application>
  <PresentationFormat>宽屏</PresentationFormat>
  <Paragraphs>15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Meiryo</vt:lpstr>
      <vt:lpstr>Microsoft JhengHei Light</vt:lpstr>
      <vt:lpstr>方正字迹-童体毛笔字体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26</cp:revision>
  <dcterms:created xsi:type="dcterms:W3CDTF">2015-09-05T03:56:20Z</dcterms:created>
  <dcterms:modified xsi:type="dcterms:W3CDTF">2018-07-01T09:59:47Z</dcterms:modified>
</cp:coreProperties>
</file>