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D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7C039-7EE0-4593-BC30-39BBEABCE980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4DE5C-8368-4D4E-9658-481D69BBF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80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706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63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212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45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944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64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986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63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45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5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3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6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D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8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7.png"/><Relationship Id="rId7" Type="http://schemas.openxmlformats.org/officeDocument/2006/relationships/image" Target="../media/image3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hyperlink" Target="http://www.rapidesign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7.png"/><Relationship Id="rId7" Type="http://schemas.openxmlformats.org/officeDocument/2006/relationships/image" Target="../media/image5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40.jpe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c2edc7f7b70a9236ae4ea3b14b264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" y="-25400"/>
            <a:ext cx="6704965" cy="4597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 rot="21060000">
            <a:off x="2001313" y="3692593"/>
            <a:ext cx="5726842" cy="548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000" b="1" dirty="0" smtClean="0">
                <a:ln w="9525">
                  <a:solidFill>
                    <a:schemeClr val="bg1"/>
                  </a:solidFill>
                  <a:prstDash val="solid"/>
                </a:ln>
                <a:gradFill>
                  <a:gsLst>
                    <a:gs pos="31000">
                      <a:srgbClr val="E30000"/>
                    </a:gs>
                    <a:gs pos="100000">
                      <a:srgbClr val="FFC000"/>
                    </a:gs>
                  </a:gsLst>
                  <a:lin ang="0" scaled="0"/>
                </a:gra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简中圆" charset="0"/>
                <a:ea typeface="微软简中圆" charset="0"/>
              </a:rPr>
              <a:t>可爱教学课件模板</a:t>
            </a:r>
          </a:p>
        </p:txBody>
      </p:sp>
      <p:pic>
        <p:nvPicPr>
          <p:cNvPr id="9" name="图片 8" descr="e717cd5552476ef2d496a0e85729c3c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265" y="4995545"/>
            <a:ext cx="5207635" cy="1631315"/>
          </a:xfrm>
          <a:prstGeom prst="rect">
            <a:avLst/>
          </a:prstGeom>
        </p:spPr>
      </p:pic>
      <p:pic>
        <p:nvPicPr>
          <p:cNvPr id="10" name="图片 9" descr="17bda34aa23e01cce7d42ed96b0f9d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0565" y="384810"/>
            <a:ext cx="731520" cy="12515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4588044"/>
            <a:ext cx="1041545" cy="9271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45" y="2307192"/>
            <a:ext cx="1061151" cy="106115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748" y="4640710"/>
            <a:ext cx="1041545" cy="8744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2403815"/>
            <a:ext cx="1041545" cy="86790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95462" y="2909345"/>
            <a:ext cx="2003653" cy="2003653"/>
            <a:chOff x="5470560" y="3014026"/>
            <a:chExt cx="1250302" cy="12503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861" y="3132717"/>
              <a:ext cx="485700" cy="1012921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5470560" y="3014026"/>
              <a:ext cx="1250302" cy="1250302"/>
            </a:xfrm>
            <a:prstGeom prst="round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60042" y="2422268"/>
            <a:ext cx="1617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charset="-122"/>
                <a:ea typeface="微软雅黑" panose="020B0503020204020204" charset="-122"/>
              </a:rPr>
              <a:t>45.6%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6004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charset="-122"/>
                <a:ea typeface="微软雅黑" panose="020B0503020204020204" charset="-122"/>
              </a:rPr>
              <a:t>14.4%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453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charset="-122"/>
                <a:ea typeface="微软雅黑" panose="020B0503020204020204" charset="-122"/>
              </a:rPr>
              <a:t>15.8%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24532" y="2509279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charset="-122"/>
                <a:ea typeface="微软雅黑" panose="020B0503020204020204" charset="-122"/>
              </a:rPr>
              <a:t>24.2%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14" name="图片 13" descr="C:\Users\Administrator\Desktop\卡通\QQ截图20170511120638.jpgQQ截图201705111206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43125" y="1654175"/>
            <a:ext cx="3107690" cy="2852420"/>
          </a:xfrm>
          <a:custGeom>
            <a:avLst/>
            <a:gdLst>
              <a:gd name="connsiteX0" fmla="*/ 0 w 3107553"/>
              <a:gd name="connsiteY0" fmla="*/ 0 h 4442207"/>
              <a:gd name="connsiteX1" fmla="*/ 3107553 w 3107553"/>
              <a:gd name="connsiteY1" fmla="*/ 0 h 4442207"/>
              <a:gd name="connsiteX2" fmla="*/ 3107553 w 3107553"/>
              <a:gd name="connsiteY2" fmla="*/ 4442207 h 4442207"/>
              <a:gd name="connsiteX3" fmla="*/ 0 w 3107553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553" h="4442207">
                <a:moveTo>
                  <a:pt x="0" y="0"/>
                </a:moveTo>
                <a:lnTo>
                  <a:pt x="3107553" y="0"/>
                </a:lnTo>
                <a:lnTo>
                  <a:pt x="3107553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20" name="图片 19" descr="C:\Users\Administrator\Desktop\卡通\QQ截图20170511121305.jpgQQ截图2017051112130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929120" y="1641475"/>
            <a:ext cx="3121025" cy="2865120"/>
          </a:xfrm>
          <a:custGeom>
            <a:avLst/>
            <a:gdLst>
              <a:gd name="connsiteX0" fmla="*/ 0 w 3120969"/>
              <a:gd name="connsiteY0" fmla="*/ 0 h 4442207"/>
              <a:gd name="connsiteX1" fmla="*/ 3120969 w 3120969"/>
              <a:gd name="connsiteY1" fmla="*/ 0 h 4442207"/>
              <a:gd name="connsiteX2" fmla="*/ 3120969 w 3120969"/>
              <a:gd name="connsiteY2" fmla="*/ 4442207 h 4442207"/>
              <a:gd name="connsiteX3" fmla="*/ 0 w 3120969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0969" h="4442207">
                <a:moveTo>
                  <a:pt x="0" y="0"/>
                </a:moveTo>
                <a:lnTo>
                  <a:pt x="3120969" y="0"/>
                </a:lnTo>
                <a:lnTo>
                  <a:pt x="3120969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2142931" y="4506686"/>
            <a:ext cx="3107553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9220" y="4506685"/>
            <a:ext cx="3120969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97405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402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5600259"/>
            <a:ext cx="448434" cy="4834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4310731"/>
            <a:ext cx="448434" cy="4834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4953619"/>
            <a:ext cx="448434" cy="4834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3021202"/>
            <a:ext cx="448434" cy="4834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3664090"/>
            <a:ext cx="448434" cy="4834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1733549"/>
            <a:ext cx="448434" cy="48344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2376437"/>
            <a:ext cx="448434" cy="48344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5" y="3821238"/>
            <a:ext cx="1124417" cy="12114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3" y="4551830"/>
            <a:ext cx="1124417" cy="12114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4" y="1778242"/>
            <a:ext cx="1124417" cy="121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2" y="2508834"/>
            <a:ext cx="1124417" cy="121144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57510" y="4747823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03244" y="4017231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57508" y="2704827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03244" y="1974236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3833547" y="497331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3833547" y="292345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肘形连接符 47"/>
          <p:cNvCxnSpPr/>
          <p:nvPr/>
        </p:nvCxnSpPr>
        <p:spPr>
          <a:xfrm flipV="1">
            <a:off x="7026454" y="422731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 flipV="1">
            <a:off x="7026454" y="218906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33" y="2971799"/>
            <a:ext cx="2749065" cy="27490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196">
            <a:off x="3785087" y="1781175"/>
            <a:ext cx="1882287" cy="18822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23">
            <a:off x="7795804" y="3663462"/>
            <a:ext cx="1882287" cy="18822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86">
            <a:off x="3707268" y="3895728"/>
            <a:ext cx="1248466" cy="12484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092">
            <a:off x="7362825" y="2548435"/>
            <a:ext cx="1096704" cy="1096704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634926" y="2668892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69624" y="3976999"/>
            <a:ext cx="1408282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069335" y="4194877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78" y="4364551"/>
            <a:ext cx="324047" cy="310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64" y="2449239"/>
            <a:ext cx="562932" cy="546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1677" y="4363139"/>
            <a:ext cx="610540" cy="482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945" y="2905201"/>
            <a:ext cx="232464" cy="38317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1858611" y="1792288"/>
            <a:ext cx="345440" cy="443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65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3929663" y="4171951"/>
            <a:ext cx="7396163" cy="144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934426" y="3557591"/>
            <a:ext cx="3919855" cy="417830"/>
            <a:chOff x="3933825" y="3557588"/>
            <a:chExt cx="3919854" cy="417830"/>
          </a:xfrm>
        </p:grpSpPr>
        <p:sp>
          <p:nvSpPr>
            <p:cNvPr id="4099" name="矩形 3"/>
            <p:cNvSpPr>
              <a:spLocks noChangeArrowheads="1"/>
            </p:cNvSpPr>
            <p:nvPr/>
          </p:nvSpPr>
          <p:spPr bwMode="auto">
            <a:xfrm>
              <a:off x="3933825" y="3557588"/>
              <a:ext cx="2214879" cy="41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sp>
          <p:nvSpPr>
            <p:cNvPr id="4101" name="矩形 5"/>
            <p:cNvSpPr>
              <a:spLocks noChangeArrowheads="1"/>
            </p:cNvSpPr>
            <p:nvPr/>
          </p:nvSpPr>
          <p:spPr bwMode="auto">
            <a:xfrm>
              <a:off x="6023609" y="3611245"/>
              <a:ext cx="1830070" cy="28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YOUR TEXT HERE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02" name="组合 7"/>
          <p:cNvGrpSpPr/>
          <p:nvPr/>
        </p:nvGrpSpPr>
        <p:grpSpPr bwMode="auto">
          <a:xfrm>
            <a:off x="3993164" y="2019301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4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100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03" name="组合 10"/>
          <p:cNvGrpSpPr/>
          <p:nvPr/>
        </p:nvGrpSpPr>
        <p:grpSpPr bwMode="auto">
          <a:xfrm>
            <a:off x="8144475" y="2019300"/>
            <a:ext cx="1011239" cy="1011239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4199" name="组合 12"/>
            <p:cNvGrpSpPr/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4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00"/>
              </a:p>
            </p:txBody>
          </p:sp>
          <p:sp>
            <p:nvSpPr>
              <p:cNvPr id="4201" name="Freeform 20">
                <a:hlinkClick r:id="rId4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00"/>
              </a:p>
            </p:txBody>
          </p:sp>
          <p:sp>
            <p:nvSpPr>
              <p:cNvPr id="4202" name="Freeform 21">
                <a:hlinkClick r:id="rId4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00"/>
              </a:p>
            </p:txBody>
          </p:sp>
          <p:sp>
            <p:nvSpPr>
              <p:cNvPr id="4203" name="Rectangle 22">
                <a:hlinkClick r:id="rId4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 sz="100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204" name="Freeform 23">
                <a:hlinkClick r:id="rId4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4104" name="组合 18"/>
          <p:cNvGrpSpPr/>
          <p:nvPr/>
        </p:nvGrpSpPr>
        <p:grpSpPr bwMode="auto">
          <a:xfrm>
            <a:off x="6118826" y="2019300"/>
            <a:ext cx="1012825" cy="1011239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97" name="Freeform 24">
              <a:hlinkClick r:id="rId4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100"/>
            </a:p>
          </p:txBody>
        </p:sp>
      </p:grpSp>
      <p:grpSp>
        <p:nvGrpSpPr>
          <p:cNvPr id="4105" name="组合 21"/>
          <p:cNvGrpSpPr/>
          <p:nvPr/>
        </p:nvGrpSpPr>
        <p:grpSpPr bwMode="auto">
          <a:xfrm>
            <a:off x="10066939" y="2019300"/>
            <a:ext cx="1031875" cy="1011239"/>
            <a:chOff x="0" y="0"/>
            <a:chExt cx="871174" cy="874617"/>
          </a:xfrm>
        </p:grpSpPr>
        <p:sp>
          <p:nvSpPr>
            <p:cNvPr id="4194" name="Freeform 9">
              <a:hlinkClick r:id="rId4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100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674878" y="1935163"/>
            <a:ext cx="2914651" cy="3879851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en-US" sz="1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>
            <a:fillRect/>
          </a:stretch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>
            <a:fillRect/>
          </a:stretch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275" y="1980142"/>
            <a:ext cx="10294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238851" y="1816100"/>
            <a:ext cx="2335213" cy="2495551"/>
          </a:xfrm>
          <a:custGeom>
            <a:avLst/>
            <a:gdLst>
              <a:gd name="T0" fmla="*/ 2219463 w 1751265"/>
              <a:gd name="T1" fmla="*/ 0 h 1872208"/>
              <a:gd name="T2" fmla="*/ 4152177 w 1751265"/>
              <a:gd name="T3" fmla="*/ 1129198 h 1872208"/>
              <a:gd name="T4" fmla="*/ 3843390 w 1751265"/>
              <a:gd name="T5" fmla="*/ 2253202 h 1872208"/>
              <a:gd name="T6" fmla="*/ 4130143 w 1751265"/>
              <a:gd name="T7" fmla="*/ 3340978 h 1872208"/>
              <a:gd name="T8" fmla="*/ 2219463 w 1751265"/>
              <a:gd name="T9" fmla="*/ 4433949 h 1872208"/>
              <a:gd name="T10" fmla="*/ 0 w 1751265"/>
              <a:gd name="T11" fmla="*/ 2216974 h 1872208"/>
              <a:gd name="T12" fmla="*/ 2219463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91440" tIns="45720" rIns="91440" bIns="45720" anchor="ctr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47664" y="1836737"/>
            <a:ext cx="2497137" cy="2495551"/>
          </a:xfrm>
          <a:prstGeom prst="ellipse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74063" y="1836737"/>
            <a:ext cx="2336800" cy="2495551"/>
          </a:xfrm>
          <a:custGeom>
            <a:avLst/>
            <a:gdLst>
              <a:gd name="T0" fmla="*/ 2223991 w 1751265"/>
              <a:gd name="T1" fmla="*/ 0 h 1872208"/>
              <a:gd name="T2" fmla="*/ 4160647 w 1751265"/>
              <a:gd name="T3" fmla="*/ 1129198 h 1872208"/>
              <a:gd name="T4" fmla="*/ 3851231 w 1751265"/>
              <a:gd name="T5" fmla="*/ 2253202 h 1872208"/>
              <a:gd name="T6" fmla="*/ 4138570 w 1751265"/>
              <a:gd name="T7" fmla="*/ 3340978 h 1872208"/>
              <a:gd name="T8" fmla="*/ 2223991 w 1751265"/>
              <a:gd name="T9" fmla="*/ 4433949 h 1872208"/>
              <a:gd name="T10" fmla="*/ 0 w 1751265"/>
              <a:gd name="T11" fmla="*/ 2216974 h 1872208"/>
              <a:gd name="T12" fmla="*/ 2223991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91440" tIns="45720" rIns="91440" bIns="45720" anchor="ctr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10864" y="1836737"/>
            <a:ext cx="2333625" cy="2495551"/>
          </a:xfrm>
          <a:custGeom>
            <a:avLst/>
            <a:gdLst>
              <a:gd name="T0" fmla="*/ 2214939 w 1751265"/>
              <a:gd name="T1" fmla="*/ 0 h 1872208"/>
              <a:gd name="T2" fmla="*/ 4143711 w 1751265"/>
              <a:gd name="T3" fmla="*/ 1129198 h 1872208"/>
              <a:gd name="T4" fmla="*/ 3835554 w 1751265"/>
              <a:gd name="T5" fmla="*/ 2253202 h 1872208"/>
              <a:gd name="T6" fmla="*/ 4121723 w 1751265"/>
              <a:gd name="T7" fmla="*/ 3340978 h 1872208"/>
              <a:gd name="T8" fmla="*/ 2214939 w 1751265"/>
              <a:gd name="T9" fmla="*/ 4433949 h 1872208"/>
              <a:gd name="T10" fmla="*/ 0 w 1751265"/>
              <a:gd name="T11" fmla="*/ 2216974 h 1872208"/>
              <a:gd name="T12" fmla="*/ 221493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lIns="91440" tIns="45720" rIns="91440" bIns="45720" anchor="ctr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53239" y="1830388"/>
            <a:ext cx="85217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428139" y="1830388"/>
            <a:ext cx="85217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710964" y="1830388"/>
            <a:ext cx="85217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130314" y="1830388"/>
            <a:ext cx="852170" cy="788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526188" y="2609851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85214" y="2609851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218839" y="2609851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66750" y="2609851"/>
            <a:ext cx="1912939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75400" y="2767013"/>
            <a:ext cx="2330451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58238" y="2767013"/>
            <a:ext cx="2328863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242650" y="2767013"/>
            <a:ext cx="2330451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720738" y="2768600"/>
            <a:ext cx="2328863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点此输入标题</a:t>
            </a:r>
          </a:p>
        </p:txBody>
      </p:sp>
      <p:grpSp>
        <p:nvGrpSpPr>
          <p:cNvPr id="6162" name="组合 23"/>
          <p:cNvGrpSpPr/>
          <p:nvPr/>
        </p:nvGrpSpPr>
        <p:grpSpPr bwMode="auto">
          <a:xfrm>
            <a:off x="1238850" y="4292600"/>
            <a:ext cx="2381251" cy="1316722"/>
            <a:chOff x="609271" y="1168971"/>
            <a:chExt cx="2311699" cy="1794133"/>
          </a:xfrm>
        </p:grpSpPr>
        <p:sp>
          <p:nvSpPr>
            <p:cNvPr id="6255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48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56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14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6163" name="矩形 25"/>
          <p:cNvSpPr>
            <a:spLocks noChangeArrowheads="1"/>
          </p:cNvSpPr>
          <p:nvPr/>
        </p:nvSpPr>
        <p:spPr bwMode="auto">
          <a:xfrm>
            <a:off x="3715350" y="4768851"/>
            <a:ext cx="2381251" cy="84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64" name="矩形 25"/>
          <p:cNvSpPr>
            <a:spLocks noChangeArrowheads="1"/>
          </p:cNvSpPr>
          <p:nvPr/>
        </p:nvSpPr>
        <p:spPr bwMode="auto">
          <a:xfrm>
            <a:off x="6096600" y="4768851"/>
            <a:ext cx="2381251" cy="84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65" name="矩形 25"/>
          <p:cNvSpPr>
            <a:spLocks noChangeArrowheads="1"/>
          </p:cNvSpPr>
          <p:nvPr/>
        </p:nvSpPr>
        <p:spPr bwMode="auto">
          <a:xfrm>
            <a:off x="8382600" y="4768851"/>
            <a:ext cx="2381251" cy="84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pic>
        <p:nvPicPr>
          <p:cNvPr id="6166" name="图片 53" descr="3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850" y="3238500"/>
            <a:ext cx="1011239" cy="101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54" descr="45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100" y="3143251"/>
            <a:ext cx="116522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图片 55" descr="54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602" y="3036888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图片 56" descr="58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102" y="2952751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 autoUpdateAnimBg="0"/>
      <p:bldP spid="16" grpId="0" bldLvl="0" animBg="1"/>
      <p:bldP spid="17" grpId="0" bldLvl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763351" y="1238251"/>
            <a:ext cx="4191000" cy="958533"/>
            <a:chOff x="6762750" y="1238250"/>
            <a:chExt cx="4191000" cy="958533"/>
          </a:xfrm>
        </p:grpSpPr>
        <p:sp>
          <p:nvSpPr>
            <p:cNvPr id="8198" name="矩形 16"/>
            <p:cNvSpPr>
              <a:spLocks noChangeArrowheads="1"/>
            </p:cNvSpPr>
            <p:nvPr/>
          </p:nvSpPr>
          <p:spPr bwMode="auto">
            <a:xfrm>
              <a:off x="7334250" y="1617663"/>
              <a:ext cx="3619500" cy="579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sym typeface="+mn-ea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199" name="矩形 9"/>
            <p:cNvSpPr>
              <a:spLocks noChangeArrowheads="1"/>
            </p:cNvSpPr>
            <p:nvPr/>
          </p:nvSpPr>
          <p:spPr bwMode="auto">
            <a:xfrm>
              <a:off x="7373938" y="1238250"/>
              <a:ext cx="2919412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grpSp>
          <p:nvGrpSpPr>
            <p:cNvPr id="8204" name="组合 16"/>
            <p:cNvGrpSpPr/>
            <p:nvPr/>
          </p:nvGrpSpPr>
          <p:grpSpPr bwMode="auto">
            <a:xfrm>
              <a:off x="6762750" y="1238250"/>
              <a:ext cx="571500" cy="428625"/>
              <a:chOff x="3000364" y="642924"/>
              <a:chExt cx="428628" cy="321471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2100" y="3810000"/>
            <a:ext cx="4095751" cy="975678"/>
            <a:chOff x="571500" y="3810000"/>
            <a:chExt cx="4095750" cy="975678"/>
          </a:xfrm>
        </p:grpSpPr>
        <p:sp>
          <p:nvSpPr>
            <p:cNvPr id="8202" name="矩形 16"/>
            <p:cNvSpPr>
              <a:spLocks noChangeArrowheads="1"/>
            </p:cNvSpPr>
            <p:nvPr/>
          </p:nvSpPr>
          <p:spPr bwMode="auto">
            <a:xfrm>
              <a:off x="1047751" y="4189413"/>
              <a:ext cx="3619499" cy="59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203" name="矩形 13"/>
            <p:cNvSpPr>
              <a:spLocks noChangeArrowheads="1"/>
            </p:cNvSpPr>
            <p:nvPr/>
          </p:nvSpPr>
          <p:spPr bwMode="auto">
            <a:xfrm>
              <a:off x="1087439" y="3810000"/>
              <a:ext cx="2919412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grpSp>
          <p:nvGrpSpPr>
            <p:cNvPr id="8205" name="组合 17"/>
            <p:cNvGrpSpPr/>
            <p:nvPr/>
          </p:nvGrpSpPr>
          <p:grpSpPr bwMode="auto">
            <a:xfrm>
              <a:off x="571500" y="3810000"/>
              <a:ext cx="571500" cy="428625"/>
              <a:chOff x="3000364" y="642924"/>
              <a:chExt cx="428628" cy="321471"/>
            </a:xfrm>
          </p:grpSpPr>
          <p:sp>
            <p:nvSpPr>
              <p:cNvPr id="19" name="等腰三角形 18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525350" y="4572000"/>
            <a:ext cx="4095751" cy="975678"/>
            <a:chOff x="7524750" y="4572000"/>
            <a:chExt cx="4095750" cy="975678"/>
          </a:xfrm>
        </p:grpSpPr>
        <p:sp>
          <p:nvSpPr>
            <p:cNvPr id="8200" name="矩形 16"/>
            <p:cNvSpPr>
              <a:spLocks noChangeArrowheads="1"/>
            </p:cNvSpPr>
            <p:nvPr/>
          </p:nvSpPr>
          <p:spPr bwMode="auto">
            <a:xfrm>
              <a:off x="8001001" y="4951413"/>
              <a:ext cx="3619499" cy="59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201" name="矩形 11"/>
            <p:cNvSpPr>
              <a:spLocks noChangeArrowheads="1"/>
            </p:cNvSpPr>
            <p:nvPr/>
          </p:nvSpPr>
          <p:spPr bwMode="auto">
            <a:xfrm>
              <a:off x="8040689" y="4572000"/>
              <a:ext cx="2919412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grpSp>
          <p:nvGrpSpPr>
            <p:cNvPr id="8206" name="组合 20"/>
            <p:cNvGrpSpPr/>
            <p:nvPr/>
          </p:nvGrpSpPr>
          <p:grpSpPr bwMode="auto">
            <a:xfrm>
              <a:off x="7524750" y="4667250"/>
              <a:ext cx="571500" cy="428625"/>
              <a:chOff x="3000364" y="642924"/>
              <a:chExt cx="428628" cy="321471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01100" y="1714500"/>
            <a:ext cx="3905251" cy="4005263"/>
            <a:chOff x="4000500" y="1714500"/>
            <a:chExt cx="3905250" cy="4005263"/>
          </a:xfrm>
        </p:grpSpPr>
        <p:grpSp>
          <p:nvGrpSpPr>
            <p:cNvPr id="8194" name="组合 4"/>
            <p:cNvGrpSpPr/>
            <p:nvPr/>
          </p:nvGrpSpPr>
          <p:grpSpPr bwMode="auto">
            <a:xfrm>
              <a:off x="4000500" y="1714500"/>
              <a:ext cx="3905250" cy="4005263"/>
              <a:chOff x="857223" y="954920"/>
              <a:chExt cx="3357586" cy="3406892"/>
            </a:xfrm>
          </p:grpSpPr>
          <p:sp>
            <p:nvSpPr>
              <p:cNvPr id="7" name="椭圆 6"/>
              <p:cNvSpPr/>
              <p:nvPr/>
            </p:nvSpPr>
            <p:spPr>
              <a:xfrm rot="1906325">
                <a:off x="2063770" y="954920"/>
                <a:ext cx="1029114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19526860">
                <a:off x="2108811" y="1004883"/>
                <a:ext cx="1030478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2035717" y="964719"/>
                <a:ext cx="1000598" cy="335758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6191250" y="22860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143750" y="47625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270375" y="3933825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207" name="图片 23" descr="hs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3333750"/>
              <a:ext cx="890588" cy="68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28" name="矩形 127"/>
          <p:cNvSpPr/>
          <p:nvPr/>
        </p:nvSpPr>
        <p:spPr>
          <a:xfrm>
            <a:off x="746719" y="3406825"/>
            <a:ext cx="3497501" cy="10013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29" name="TextBox 28"/>
          <p:cNvSpPr txBox="1"/>
          <p:nvPr/>
        </p:nvSpPr>
        <p:spPr>
          <a:xfrm>
            <a:off x="1006337" y="2837179"/>
            <a:ext cx="2895600" cy="52641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5741362" y="4766479"/>
            <a:ext cx="1187451" cy="1174749"/>
            <a:chOff x="4305571" y="3574858"/>
            <a:chExt cx="890588" cy="881062"/>
          </a:xfrm>
          <a:solidFill>
            <a:srgbClr val="FFFFFF">
              <a:alpha val="20000"/>
            </a:srgbClr>
          </a:solidFill>
        </p:grpSpPr>
        <p:sp>
          <p:nvSpPr>
            <p:cNvPr id="131" name="Freeform 15"/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Freeform 16"/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741363" y="2088895"/>
            <a:ext cx="1174751" cy="1189567"/>
            <a:chOff x="4305571" y="1566670"/>
            <a:chExt cx="881063" cy="892175"/>
          </a:xfrm>
          <a:solidFill>
            <a:srgbClr val="FFFFFF">
              <a:alpha val="20000"/>
            </a:srgbClr>
          </a:solidFill>
        </p:grpSpPr>
        <p:sp>
          <p:nvSpPr>
            <p:cNvPr id="134" name="Freeform 17"/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Freeform 18"/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508746" y="3039279"/>
            <a:ext cx="1949451" cy="1951567"/>
            <a:chOff x="3381108" y="2279458"/>
            <a:chExt cx="1462088" cy="1463675"/>
          </a:xfrm>
          <a:solidFill>
            <a:srgbClr val="FFFFFF">
              <a:alpha val="50196"/>
            </a:srgbClr>
          </a:solidFill>
        </p:grpSpPr>
        <p:sp>
          <p:nvSpPr>
            <p:cNvPr id="137" name="Freeform 19"/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Freeform 20"/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9" name="任意多边形 138"/>
          <p:cNvSpPr/>
          <p:nvPr/>
        </p:nvSpPr>
        <p:spPr>
          <a:xfrm>
            <a:off x="6834256" y="2888568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6834256" y="5786440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flipH="1">
            <a:off x="864199" y="4294568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196944" y="1960092"/>
            <a:ext cx="3497501" cy="10013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43" name="TextBox 54"/>
          <p:cNvSpPr txBox="1"/>
          <p:nvPr/>
        </p:nvSpPr>
        <p:spPr>
          <a:xfrm>
            <a:off x="7456564" y="1390445"/>
            <a:ext cx="2895600" cy="52641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44" name="矩形 143"/>
          <p:cNvSpPr/>
          <p:nvPr/>
        </p:nvSpPr>
        <p:spPr>
          <a:xfrm>
            <a:off x="7179988" y="4845216"/>
            <a:ext cx="3497501" cy="10013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45" name="TextBox 54"/>
          <p:cNvSpPr txBox="1"/>
          <p:nvPr/>
        </p:nvSpPr>
        <p:spPr>
          <a:xfrm>
            <a:off x="7439608" y="4275569"/>
            <a:ext cx="2895600" cy="52641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bldLvl="0" animBg="1"/>
      <p:bldP spid="140" grpId="0" bldLvl="0" animBg="1"/>
      <p:bldP spid="1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113" name="图片 2" descr="C:\Users\Administrator\Desktop\卡通\QQ截图20170511120220.jpgQQ截图201705111202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8326" y="1946117"/>
            <a:ext cx="6502400" cy="211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692039" y="4621213"/>
            <a:ext cx="1912937" cy="1073151"/>
            <a:chOff x="7691438" y="4621213"/>
            <a:chExt cx="1912937" cy="1073150"/>
          </a:xfrm>
        </p:grpSpPr>
        <p:grpSp>
          <p:nvGrpSpPr>
            <p:cNvPr id="120" name="Donut 18"/>
            <p:cNvGrpSpPr/>
            <p:nvPr/>
          </p:nvGrpSpPr>
          <p:grpSpPr bwMode="auto">
            <a:xfrm>
              <a:off x="7691438" y="4627563"/>
              <a:ext cx="1060450" cy="1066800"/>
              <a:chOff x="0" y="0"/>
              <a:chExt cx="668" cy="672"/>
            </a:xfrm>
          </p:grpSpPr>
          <p:pic>
            <p:nvPicPr>
              <p:cNvPr id="121" name="Donut 1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27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 sz="1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" name="Block Arc 19"/>
            <p:cNvGrpSpPr/>
            <p:nvPr/>
          </p:nvGrpSpPr>
          <p:grpSpPr bwMode="auto">
            <a:xfrm>
              <a:off x="7691438" y="4621213"/>
              <a:ext cx="1060450" cy="1066800"/>
              <a:chOff x="0" y="0"/>
              <a:chExt cx="668" cy="672"/>
            </a:xfrm>
          </p:grpSpPr>
          <p:pic>
            <p:nvPicPr>
              <p:cNvPr id="124" name="Block Arc 1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Text Box 30"/>
              <p:cNvSpPr txBox="1">
                <a:spLocks noChangeArrowheads="1"/>
              </p:cNvSpPr>
              <p:nvPr/>
            </p:nvSpPr>
            <p:spPr bwMode="auto">
              <a:xfrm>
                <a:off x="8" y="12"/>
                <a:ext cx="65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 sz="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" name="Text Placeholder 33"/>
            <p:cNvSpPr txBox="1">
              <a:spLocks noChangeArrowheads="1"/>
            </p:cNvSpPr>
            <p:nvPr/>
          </p:nvSpPr>
          <p:spPr bwMode="auto">
            <a:xfrm flipH="1">
              <a:off x="8912225" y="4840288"/>
              <a:ext cx="6921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565"/>
                </a:spcBef>
              </a:pPr>
              <a:r>
                <a:rPr lang="en-AU" altLang="en-US" sz="100">
                  <a:solidFill>
                    <a:srgbClr val="FDFDFD"/>
                  </a:solidFill>
                  <a:latin typeface="微软雅黑" panose="020B0503020204020204" charset="-122"/>
                  <a:ea typeface="微软雅黑" panose="020B0503020204020204" charset="-122"/>
                </a:rPr>
                <a:t>78%</a:t>
              </a:r>
            </a:p>
          </p:txBody>
        </p:sp>
        <p:sp>
          <p:nvSpPr>
            <p:cNvPr id="127" name="Text Placeholder 32"/>
            <p:cNvSpPr txBox="1">
              <a:spLocks noChangeArrowheads="1"/>
            </p:cNvSpPr>
            <p:nvPr/>
          </p:nvSpPr>
          <p:spPr bwMode="auto">
            <a:xfrm flipH="1">
              <a:off x="8912225" y="5235575"/>
              <a:ext cx="6921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565"/>
                </a:spcBef>
              </a:pPr>
              <a:r>
                <a:rPr lang="zh-CN" altLang="en-US" sz="1465" b="1">
                  <a:solidFill>
                    <a:srgbClr val="FDFDFD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sz="1465" b="1">
                <a:solidFill>
                  <a:srgbClr val="FDFDF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958988" y="4621213"/>
            <a:ext cx="1935163" cy="1066800"/>
            <a:chOff x="9958388" y="4621213"/>
            <a:chExt cx="1935162" cy="1066800"/>
          </a:xfrm>
        </p:grpSpPr>
        <p:grpSp>
          <p:nvGrpSpPr>
            <p:cNvPr id="128" name="Donut 23"/>
            <p:cNvGrpSpPr/>
            <p:nvPr/>
          </p:nvGrpSpPr>
          <p:grpSpPr bwMode="auto">
            <a:xfrm>
              <a:off x="9958388" y="4627563"/>
              <a:ext cx="1060450" cy="1060450"/>
              <a:chOff x="0" y="0"/>
              <a:chExt cx="668" cy="668"/>
            </a:xfrm>
          </p:grpSpPr>
          <p:pic>
            <p:nvPicPr>
              <p:cNvPr id="129" name="Donut 2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5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 sz="1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1" name="Block Arc 24"/>
            <p:cNvGrpSpPr/>
            <p:nvPr/>
          </p:nvGrpSpPr>
          <p:grpSpPr bwMode="auto">
            <a:xfrm>
              <a:off x="9971088" y="4621213"/>
              <a:ext cx="1047750" cy="1066800"/>
              <a:chOff x="0" y="0"/>
              <a:chExt cx="660" cy="672"/>
            </a:xfrm>
          </p:grpSpPr>
          <p:pic>
            <p:nvPicPr>
              <p:cNvPr id="132" name="Block Arc 24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0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38"/>
              <p:cNvSpPr txBox="1">
                <a:spLocks noChangeArrowheads="1"/>
              </p:cNvSpPr>
              <p:nvPr/>
            </p:nvSpPr>
            <p:spPr bwMode="auto">
              <a:xfrm>
                <a:off x="10" y="11"/>
                <a:ext cx="64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 sz="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4" name="Text Placeholder 33"/>
            <p:cNvSpPr txBox="1">
              <a:spLocks noChangeArrowheads="1"/>
            </p:cNvSpPr>
            <p:nvPr/>
          </p:nvSpPr>
          <p:spPr bwMode="auto">
            <a:xfrm flipH="1">
              <a:off x="11202988" y="4840288"/>
              <a:ext cx="690562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565"/>
                </a:spcBef>
              </a:pPr>
              <a:r>
                <a:rPr lang="en-AU" altLang="en-US" sz="100">
                  <a:solidFill>
                    <a:srgbClr val="FDFDFD"/>
                  </a:solidFill>
                  <a:latin typeface="微软雅黑" panose="020B0503020204020204" charset="-122"/>
                  <a:ea typeface="微软雅黑" panose="020B0503020204020204" charset="-122"/>
                </a:rPr>
                <a:t>78%</a:t>
              </a:r>
            </a:p>
          </p:txBody>
        </p:sp>
        <p:sp>
          <p:nvSpPr>
            <p:cNvPr id="135" name="Text Placeholder 32"/>
            <p:cNvSpPr txBox="1">
              <a:spLocks noChangeArrowheads="1"/>
            </p:cNvSpPr>
            <p:nvPr/>
          </p:nvSpPr>
          <p:spPr bwMode="auto">
            <a:xfrm flipH="1">
              <a:off x="11202988" y="5235575"/>
              <a:ext cx="690562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565"/>
                </a:spcBef>
              </a:pPr>
              <a:r>
                <a:rPr lang="zh-CN" altLang="en-US" sz="1065" b="1">
                  <a:solidFill>
                    <a:srgbClr val="FDFDFD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endParaRPr lang="en-US" sz="1065" b="1">
                <a:solidFill>
                  <a:srgbClr val="FDFDF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6" name="TextBox 15"/>
          <p:cNvSpPr txBox="1">
            <a:spLocks noChangeArrowheads="1"/>
          </p:cNvSpPr>
          <p:nvPr/>
        </p:nvSpPr>
        <p:spPr bwMode="auto">
          <a:xfrm>
            <a:off x="7704739" y="2143125"/>
            <a:ext cx="20050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" b="1">
                <a:solidFill>
                  <a:srgbClr val="FDFDFD"/>
                </a:solidFill>
                <a:latin typeface="微软雅黑" panose="020B0503020204020204" charset="-122"/>
                <a:ea typeface="微软雅黑" panose="020B0503020204020204" charset="-122"/>
                <a:sym typeface="Gill Sans"/>
              </a:rPr>
              <a:t>单击编辑标题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34039" y="4157663"/>
            <a:ext cx="6510337" cy="1981200"/>
            <a:chOff x="833438" y="4157663"/>
            <a:chExt cx="6510337" cy="1981200"/>
          </a:xfrm>
        </p:grpSpPr>
        <p:grpSp>
          <p:nvGrpSpPr>
            <p:cNvPr id="114" name="Rectangle 66"/>
            <p:cNvGrpSpPr/>
            <p:nvPr/>
          </p:nvGrpSpPr>
          <p:grpSpPr bwMode="auto">
            <a:xfrm>
              <a:off x="833438" y="4175125"/>
              <a:ext cx="2193925" cy="1963738"/>
              <a:chOff x="0" y="0"/>
              <a:chExt cx="1382" cy="1237"/>
            </a:xfrm>
          </p:grpSpPr>
          <p:pic>
            <p:nvPicPr>
              <p:cNvPr id="115" name="Rectangle 6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82" cy="1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21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1360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AU" altLang="en-US" sz="6665">
                    <a:solidFill>
                      <a:srgbClr val="FFFFFF"/>
                    </a:solidFill>
                  </a:rPr>
                  <a:t>01</a:t>
                </a:r>
                <a:endParaRPr lang="en-US" altLang="zh-CN" sz="6665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" name="Rectangle 72"/>
            <p:cNvGrpSpPr/>
            <p:nvPr/>
          </p:nvGrpSpPr>
          <p:grpSpPr bwMode="auto">
            <a:xfrm>
              <a:off x="2997200" y="4157663"/>
              <a:ext cx="4346575" cy="1981200"/>
              <a:chOff x="0" y="0"/>
              <a:chExt cx="2738" cy="1248"/>
            </a:xfrm>
          </p:grpSpPr>
          <p:pic>
            <p:nvPicPr>
              <p:cNvPr id="118" name="Rectangle 7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38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Text Box 24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2719" cy="1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7" name="矩形 21"/>
            <p:cNvSpPr>
              <a:spLocks noChangeArrowheads="1"/>
            </p:cNvSpPr>
            <p:nvPr/>
          </p:nvSpPr>
          <p:spPr bwMode="auto">
            <a:xfrm>
              <a:off x="3348038" y="4711700"/>
              <a:ext cx="3567112" cy="134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65">
                  <a:solidFill>
                    <a:srgbClr val="FDFDFD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1465">
                <a:solidFill>
                  <a:srgbClr val="FDFDFD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8" name="矩形 22"/>
          <p:cNvSpPr>
            <a:spLocks noChangeArrowheads="1"/>
          </p:cNvSpPr>
          <p:nvPr/>
        </p:nvSpPr>
        <p:spPr bwMode="auto">
          <a:xfrm>
            <a:off x="7796814" y="2647949"/>
            <a:ext cx="3567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65">
                <a:solidFill>
                  <a:srgbClr val="FDFDFD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65">
              <a:solidFill>
                <a:srgbClr val="FDFDFD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7078" r="16731" b="16707"/>
          <a:stretch>
            <a:fillRect/>
          </a:stretch>
        </p:blipFill>
        <p:spPr>
          <a:xfrm>
            <a:off x="180622" y="1310268"/>
            <a:ext cx="5802489" cy="4237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1004776"/>
            <a:ext cx="2208609" cy="16594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2065932"/>
            <a:ext cx="2208609" cy="16594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3127088"/>
            <a:ext cx="2208609" cy="16594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4188243"/>
            <a:ext cx="2208609" cy="16594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844" y="1433689"/>
            <a:ext cx="598312" cy="5983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844" y="2427111"/>
            <a:ext cx="598312" cy="5983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844" y="3555999"/>
            <a:ext cx="598312" cy="598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844" y="4594577"/>
            <a:ext cx="598312" cy="59831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03412" y="1185334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67345" y="2238964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4176" y="3292594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6161" y="4346223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0888" y="15352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240888" y="259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40888" y="365007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40888" y="470746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grpSp>
        <p:nvGrpSpPr>
          <p:cNvPr id="14338" name="组合 43"/>
          <p:cNvGrpSpPr/>
          <p:nvPr/>
        </p:nvGrpSpPr>
        <p:grpSpPr bwMode="auto">
          <a:xfrm>
            <a:off x="624488" y="1643063"/>
            <a:ext cx="3856037" cy="1012793"/>
            <a:chOff x="344487" y="1202286"/>
            <a:chExt cx="2892425" cy="759064"/>
          </a:xfrm>
        </p:grpSpPr>
        <p:sp>
          <p:nvSpPr>
            <p:cNvPr id="1448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57585" y="1202286"/>
              <a:ext cx="1768083" cy="329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39" name="组合 46"/>
          <p:cNvGrpSpPr/>
          <p:nvPr/>
        </p:nvGrpSpPr>
        <p:grpSpPr bwMode="auto">
          <a:xfrm>
            <a:off x="640363" y="3087688"/>
            <a:ext cx="3892551" cy="1012793"/>
            <a:chOff x="344487" y="1202286"/>
            <a:chExt cx="2892425" cy="759064"/>
          </a:xfrm>
        </p:grpSpPr>
        <p:sp>
          <p:nvSpPr>
            <p:cNvPr id="14478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357462" y="1202286"/>
              <a:ext cx="1751497" cy="329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40" name="组合 55"/>
          <p:cNvGrpSpPr/>
          <p:nvPr/>
        </p:nvGrpSpPr>
        <p:grpSpPr bwMode="auto">
          <a:xfrm>
            <a:off x="640363" y="4532313"/>
            <a:ext cx="3857625" cy="1012793"/>
            <a:chOff x="344487" y="1202286"/>
            <a:chExt cx="2892425" cy="759064"/>
          </a:xfrm>
        </p:grpSpPr>
        <p:sp>
          <p:nvSpPr>
            <p:cNvPr id="14476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357580" y="1202286"/>
              <a:ext cx="1767355" cy="329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41" name="组合 62"/>
          <p:cNvGrpSpPr/>
          <p:nvPr/>
        </p:nvGrpSpPr>
        <p:grpSpPr bwMode="auto">
          <a:xfrm>
            <a:off x="7799671" y="1658939"/>
            <a:ext cx="3856039" cy="1012793"/>
            <a:chOff x="344487" y="1202286"/>
            <a:chExt cx="2892425" cy="759064"/>
          </a:xfrm>
        </p:grpSpPr>
        <p:sp>
          <p:nvSpPr>
            <p:cNvPr id="14474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1468830" y="1202286"/>
              <a:ext cx="1768082" cy="329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42" name="组合 65"/>
          <p:cNvGrpSpPr/>
          <p:nvPr/>
        </p:nvGrpSpPr>
        <p:grpSpPr bwMode="auto">
          <a:xfrm>
            <a:off x="7799671" y="4532313"/>
            <a:ext cx="3856039" cy="1012793"/>
            <a:chOff x="562163" y="1202286"/>
            <a:chExt cx="2892425" cy="759064"/>
          </a:xfrm>
        </p:grpSpPr>
        <p:sp>
          <p:nvSpPr>
            <p:cNvPr id="14472" name="TextBox 19"/>
            <p:cNvSpPr>
              <a:spLocks noChangeArrowheads="1"/>
            </p:cNvSpPr>
            <p:nvPr/>
          </p:nvSpPr>
          <p:spPr bwMode="auto">
            <a:xfrm>
              <a:off x="562163" y="1514464"/>
              <a:ext cx="2892425" cy="4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6506" y="1202286"/>
              <a:ext cx="1768082" cy="329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43" name="组合 68"/>
          <p:cNvGrpSpPr/>
          <p:nvPr/>
        </p:nvGrpSpPr>
        <p:grpSpPr bwMode="auto">
          <a:xfrm>
            <a:off x="7688058" y="3101976"/>
            <a:ext cx="3967652" cy="1012794"/>
            <a:chOff x="344487" y="1202286"/>
            <a:chExt cx="2892425" cy="759063"/>
          </a:xfrm>
        </p:grpSpPr>
        <p:sp>
          <p:nvSpPr>
            <p:cNvPr id="1447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46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1518568" y="1202286"/>
              <a:ext cx="1718344" cy="329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14344" name="组合 56"/>
          <p:cNvGrpSpPr/>
          <p:nvPr/>
        </p:nvGrpSpPr>
        <p:grpSpPr bwMode="auto">
          <a:xfrm>
            <a:off x="4621814" y="1223964"/>
            <a:ext cx="2970212" cy="4651375"/>
            <a:chOff x="3357554" y="571486"/>
            <a:chExt cx="2165349" cy="3557586"/>
          </a:xfrm>
        </p:grpSpPr>
        <p:grpSp>
          <p:nvGrpSpPr>
            <p:cNvPr id="58" name="组合 208"/>
            <p:cNvGrpSpPr/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solidFill>
              <a:schemeClr val="bg1">
                <a:alpha val="70000"/>
              </a:schemeClr>
            </a:solidFill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59" name="组合 215"/>
            <p:cNvGrpSpPr/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solidFill>
              <a:schemeClr val="bg1">
                <a:alpha val="70000"/>
              </a:schemeClr>
            </a:solidFill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60" name="组合 209"/>
            <p:cNvGrpSpPr/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72" name="组合 207"/>
            <p:cNvGrpSpPr/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solidFill>
              <a:schemeClr val="bg1">
                <a:alpha val="70000"/>
              </a:schemeClr>
            </a:solidFill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34" name="Freeform 116"/>
            <p:cNvSpPr>
              <a:spLocks noEditPoints="1" noChangeArrowheads="1"/>
            </p:cNvSpPr>
            <p:nvPr/>
          </p:nvSpPr>
          <p:spPr bwMode="auto">
            <a:xfrm>
              <a:off x="5232594" y="1281515"/>
              <a:ext cx="258052" cy="329505"/>
            </a:xfrm>
            <a:custGeom>
              <a:avLst/>
              <a:gdLst>
                <a:gd name="T0" fmla="*/ 2147483647 w 247"/>
                <a:gd name="T1" fmla="*/ 2147483647 h 310"/>
                <a:gd name="T2" fmla="*/ 2147483647 w 247"/>
                <a:gd name="T3" fmla="*/ 2147483647 h 310"/>
                <a:gd name="T4" fmla="*/ 2147483647 w 247"/>
                <a:gd name="T5" fmla="*/ 2147483647 h 310"/>
                <a:gd name="T6" fmla="*/ 2147483647 w 247"/>
                <a:gd name="T7" fmla="*/ 2147483647 h 310"/>
                <a:gd name="T8" fmla="*/ 2147483647 w 247"/>
                <a:gd name="T9" fmla="*/ 2147483647 h 310"/>
                <a:gd name="T10" fmla="*/ 2147483647 w 247"/>
                <a:gd name="T11" fmla="*/ 2147483647 h 310"/>
                <a:gd name="T12" fmla="*/ 2147483647 w 247"/>
                <a:gd name="T13" fmla="*/ 2147483647 h 310"/>
                <a:gd name="T14" fmla="*/ 2147483647 w 247"/>
                <a:gd name="T15" fmla="*/ 0 h 310"/>
                <a:gd name="T16" fmla="*/ 2147483647 w 247"/>
                <a:gd name="T17" fmla="*/ 2147483647 h 310"/>
                <a:gd name="T18" fmla="*/ 2147483647 w 247"/>
                <a:gd name="T19" fmla="*/ 2147483647 h 310"/>
                <a:gd name="T20" fmla="*/ 2147483647 w 247"/>
                <a:gd name="T21" fmla="*/ 2147483647 h 310"/>
                <a:gd name="T22" fmla="*/ 2147483647 w 247"/>
                <a:gd name="T23" fmla="*/ 2147483647 h 310"/>
                <a:gd name="T24" fmla="*/ 2147483647 w 247"/>
                <a:gd name="T25" fmla="*/ 2147483647 h 310"/>
                <a:gd name="T26" fmla="*/ 2147483647 w 247"/>
                <a:gd name="T27" fmla="*/ 2147483647 h 310"/>
                <a:gd name="T28" fmla="*/ 2147483647 w 247"/>
                <a:gd name="T29" fmla="*/ 2147483647 h 310"/>
                <a:gd name="T30" fmla="*/ 2147483647 w 247"/>
                <a:gd name="T31" fmla="*/ 2147483647 h 310"/>
                <a:gd name="T32" fmla="*/ 2147483647 w 247"/>
                <a:gd name="T33" fmla="*/ 2147483647 h 310"/>
                <a:gd name="T34" fmla="*/ 2147483647 w 247"/>
                <a:gd name="T35" fmla="*/ 2147483647 h 310"/>
                <a:gd name="T36" fmla="*/ 2147483647 w 247"/>
                <a:gd name="T37" fmla="*/ 2147483647 h 310"/>
                <a:gd name="T38" fmla="*/ 2147483647 w 247"/>
                <a:gd name="T39" fmla="*/ 2147483647 h 310"/>
                <a:gd name="T40" fmla="*/ 2147483647 w 247"/>
                <a:gd name="T41" fmla="*/ 2147483647 h 310"/>
                <a:gd name="T42" fmla="*/ 2147483647 w 247"/>
                <a:gd name="T43" fmla="*/ 2147483647 h 310"/>
                <a:gd name="T44" fmla="*/ 2147483647 w 247"/>
                <a:gd name="T45" fmla="*/ 2147483647 h 310"/>
                <a:gd name="T46" fmla="*/ 2147483647 w 247"/>
                <a:gd name="T47" fmla="*/ 2147483647 h 310"/>
                <a:gd name="T48" fmla="*/ 2147483647 w 247"/>
                <a:gd name="T49" fmla="*/ 2147483647 h 310"/>
                <a:gd name="T50" fmla="*/ 2147483647 w 247"/>
                <a:gd name="T51" fmla="*/ 2147483647 h 310"/>
                <a:gd name="T52" fmla="*/ 2147483647 w 247"/>
                <a:gd name="T53" fmla="*/ 2147483647 h 310"/>
                <a:gd name="T54" fmla="*/ 2147483647 w 247"/>
                <a:gd name="T55" fmla="*/ 2147483647 h 310"/>
                <a:gd name="T56" fmla="*/ 2147483647 w 247"/>
                <a:gd name="T57" fmla="*/ 2147483647 h 310"/>
                <a:gd name="T58" fmla="*/ 2147483647 w 247"/>
                <a:gd name="T59" fmla="*/ 2147483647 h 310"/>
                <a:gd name="T60" fmla="*/ 2147483647 w 247"/>
                <a:gd name="T61" fmla="*/ 2147483647 h 310"/>
                <a:gd name="T62" fmla="*/ 2147483647 w 247"/>
                <a:gd name="T63" fmla="*/ 2147483647 h 310"/>
                <a:gd name="T64" fmla="*/ 2147483647 w 247"/>
                <a:gd name="T65" fmla="*/ 2147483647 h 310"/>
                <a:gd name="T66" fmla="*/ 2147483647 w 247"/>
                <a:gd name="T67" fmla="*/ 2147483647 h 310"/>
                <a:gd name="T68" fmla="*/ 2147483647 w 247"/>
                <a:gd name="T69" fmla="*/ 2147483647 h 310"/>
                <a:gd name="T70" fmla="*/ 2147483647 w 247"/>
                <a:gd name="T71" fmla="*/ 2147483647 h 310"/>
                <a:gd name="T72" fmla="*/ 2147483647 w 247"/>
                <a:gd name="T73" fmla="*/ 2147483647 h 310"/>
                <a:gd name="T74" fmla="*/ 2147483647 w 247"/>
                <a:gd name="T75" fmla="*/ 2147483647 h 310"/>
                <a:gd name="T76" fmla="*/ 2147483647 w 247"/>
                <a:gd name="T77" fmla="*/ 2147483647 h 310"/>
                <a:gd name="T78" fmla="*/ 2147483647 w 247"/>
                <a:gd name="T79" fmla="*/ 2147483647 h 310"/>
                <a:gd name="T80" fmla="*/ 2147483647 w 247"/>
                <a:gd name="T81" fmla="*/ 2147483647 h 310"/>
                <a:gd name="T82" fmla="*/ 2147483647 w 247"/>
                <a:gd name="T83" fmla="*/ 2147483647 h 310"/>
                <a:gd name="T84" fmla="*/ 2147483647 w 247"/>
                <a:gd name="T85" fmla="*/ 2147483647 h 310"/>
                <a:gd name="T86" fmla="*/ 2147483647 w 247"/>
                <a:gd name="T87" fmla="*/ 2147483647 h 310"/>
                <a:gd name="T88" fmla="*/ 2147483647 w 247"/>
                <a:gd name="T89" fmla="*/ 2147483647 h 310"/>
                <a:gd name="T90" fmla="*/ 2147483647 w 247"/>
                <a:gd name="T91" fmla="*/ 2147483647 h 310"/>
                <a:gd name="T92" fmla="*/ 2147483647 w 247"/>
                <a:gd name="T93" fmla="*/ 2147483647 h 310"/>
                <a:gd name="T94" fmla="*/ 2147483647 w 247"/>
                <a:gd name="T95" fmla="*/ 2147483647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7"/>
                <a:gd name="T145" fmla="*/ 0 h 310"/>
                <a:gd name="T146" fmla="*/ 247 w 247"/>
                <a:gd name="T147" fmla="*/ 310 h 3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4" name="组合 204"/>
            <p:cNvGrpSpPr/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solidFill>
              <a:schemeClr val="bg1">
                <a:alpha val="70000"/>
              </a:schemeClr>
            </a:solidFill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75" name="组合 201"/>
            <p:cNvGrpSpPr/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76" name="组合 203"/>
            <p:cNvGrpSpPr/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solidFill>
              <a:schemeClr val="bg1">
                <a:alpha val="70000"/>
              </a:schemeClr>
            </a:solidFill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38" name="Freeform 128"/>
            <p:cNvSpPr>
              <a:spLocks noEditPoints="1" noChangeArrowheads="1"/>
            </p:cNvSpPr>
            <p:nvPr/>
          </p:nvSpPr>
          <p:spPr bwMode="auto">
            <a:xfrm>
              <a:off x="4826786" y="2412460"/>
              <a:ext cx="332970" cy="265729"/>
            </a:xfrm>
            <a:custGeom>
              <a:avLst/>
              <a:gdLst>
                <a:gd name="T0" fmla="*/ 2147483647 w 320"/>
                <a:gd name="T1" fmla="*/ 2147483647 h 250"/>
                <a:gd name="T2" fmla="*/ 2147483647 w 320"/>
                <a:gd name="T3" fmla="*/ 2147483647 h 250"/>
                <a:gd name="T4" fmla="*/ 2147483647 w 320"/>
                <a:gd name="T5" fmla="*/ 2147483647 h 250"/>
                <a:gd name="T6" fmla="*/ 2147483647 w 320"/>
                <a:gd name="T7" fmla="*/ 2147483647 h 250"/>
                <a:gd name="T8" fmla="*/ 2147483647 w 320"/>
                <a:gd name="T9" fmla="*/ 2147483647 h 250"/>
                <a:gd name="T10" fmla="*/ 2147483647 w 320"/>
                <a:gd name="T11" fmla="*/ 2147483647 h 250"/>
                <a:gd name="T12" fmla="*/ 2147483647 w 320"/>
                <a:gd name="T13" fmla="*/ 2147483647 h 250"/>
                <a:gd name="T14" fmla="*/ 2147483647 w 320"/>
                <a:gd name="T15" fmla="*/ 2147483647 h 250"/>
                <a:gd name="T16" fmla="*/ 2147483647 w 320"/>
                <a:gd name="T17" fmla="*/ 2147483647 h 250"/>
                <a:gd name="T18" fmla="*/ 2147483647 w 320"/>
                <a:gd name="T19" fmla="*/ 2147483647 h 250"/>
                <a:gd name="T20" fmla="*/ 2147483647 w 320"/>
                <a:gd name="T21" fmla="*/ 2147483647 h 250"/>
                <a:gd name="T22" fmla="*/ 2147483647 w 320"/>
                <a:gd name="T23" fmla="*/ 2147483647 h 250"/>
                <a:gd name="T24" fmla="*/ 2147483647 w 320"/>
                <a:gd name="T25" fmla="*/ 2147483647 h 250"/>
                <a:gd name="T26" fmla="*/ 2147483647 w 320"/>
                <a:gd name="T27" fmla="*/ 2147483647 h 250"/>
                <a:gd name="T28" fmla="*/ 2147483647 w 320"/>
                <a:gd name="T29" fmla="*/ 2147483647 h 250"/>
                <a:gd name="T30" fmla="*/ 2147483647 w 320"/>
                <a:gd name="T31" fmla="*/ 2147483647 h 250"/>
                <a:gd name="T32" fmla="*/ 2147483647 w 320"/>
                <a:gd name="T33" fmla="*/ 2147483647 h 250"/>
                <a:gd name="T34" fmla="*/ 2147483647 w 320"/>
                <a:gd name="T35" fmla="*/ 2147483647 h 250"/>
                <a:gd name="T36" fmla="*/ 2147483647 w 320"/>
                <a:gd name="T37" fmla="*/ 2147483647 h 250"/>
                <a:gd name="T38" fmla="*/ 2147483647 w 320"/>
                <a:gd name="T39" fmla="*/ 2147483647 h 250"/>
                <a:gd name="T40" fmla="*/ 2147483647 w 320"/>
                <a:gd name="T41" fmla="*/ 2147483647 h 250"/>
                <a:gd name="T42" fmla="*/ 2147483647 w 320"/>
                <a:gd name="T43" fmla="*/ 2147483647 h 250"/>
                <a:gd name="T44" fmla="*/ 2147483647 w 320"/>
                <a:gd name="T45" fmla="*/ 2147483647 h 250"/>
                <a:gd name="T46" fmla="*/ 2147483647 w 320"/>
                <a:gd name="T47" fmla="*/ 2147483647 h 250"/>
                <a:gd name="T48" fmla="*/ 2147483647 w 320"/>
                <a:gd name="T49" fmla="*/ 2147483647 h 250"/>
                <a:gd name="T50" fmla="*/ 2147483647 w 320"/>
                <a:gd name="T51" fmla="*/ 2147483647 h 250"/>
                <a:gd name="T52" fmla="*/ 2147483647 w 320"/>
                <a:gd name="T53" fmla="*/ 2147483647 h 250"/>
                <a:gd name="T54" fmla="*/ 2147483647 w 320"/>
                <a:gd name="T55" fmla="*/ 2147483647 h 250"/>
                <a:gd name="T56" fmla="*/ 2147483647 w 320"/>
                <a:gd name="T57" fmla="*/ 2147483647 h 250"/>
                <a:gd name="T58" fmla="*/ 2147483647 w 320"/>
                <a:gd name="T59" fmla="*/ 2147483647 h 250"/>
                <a:gd name="T60" fmla="*/ 2147483647 w 320"/>
                <a:gd name="T61" fmla="*/ 2147483647 h 250"/>
                <a:gd name="T62" fmla="*/ 2147483647 w 320"/>
                <a:gd name="T63" fmla="*/ 2147483647 h 250"/>
                <a:gd name="T64" fmla="*/ 2147483647 w 320"/>
                <a:gd name="T65" fmla="*/ 2147483647 h 250"/>
                <a:gd name="T66" fmla="*/ 2147483647 w 320"/>
                <a:gd name="T67" fmla="*/ 2147483647 h 250"/>
                <a:gd name="T68" fmla="*/ 2147483647 w 320"/>
                <a:gd name="T69" fmla="*/ 2147483647 h 250"/>
                <a:gd name="T70" fmla="*/ 2147483647 w 320"/>
                <a:gd name="T71" fmla="*/ 2147483647 h 250"/>
                <a:gd name="T72" fmla="*/ 2147483647 w 320"/>
                <a:gd name="T73" fmla="*/ 2147483647 h 250"/>
                <a:gd name="T74" fmla="*/ 2147483647 w 320"/>
                <a:gd name="T75" fmla="*/ 2147483647 h 250"/>
                <a:gd name="T76" fmla="*/ 2147483647 w 320"/>
                <a:gd name="T77" fmla="*/ 2147483647 h 250"/>
                <a:gd name="T78" fmla="*/ 2147483647 w 320"/>
                <a:gd name="T79" fmla="*/ 2147483647 h 250"/>
                <a:gd name="T80" fmla="*/ 2147483647 w 320"/>
                <a:gd name="T81" fmla="*/ 2147483647 h 250"/>
                <a:gd name="T82" fmla="*/ 2147483647 w 320"/>
                <a:gd name="T83" fmla="*/ 2147483647 h 250"/>
                <a:gd name="T84" fmla="*/ 2147483647 w 320"/>
                <a:gd name="T85" fmla="*/ 2147483647 h 250"/>
                <a:gd name="T86" fmla="*/ 2147483647 w 320"/>
                <a:gd name="T87" fmla="*/ 2147483647 h 250"/>
                <a:gd name="T88" fmla="*/ 2147483647 w 320"/>
                <a:gd name="T89" fmla="*/ 2147483647 h 250"/>
                <a:gd name="T90" fmla="*/ 2147483647 w 320"/>
                <a:gd name="T91" fmla="*/ 2147483647 h 250"/>
                <a:gd name="T92" fmla="*/ 2147483647 w 320"/>
                <a:gd name="T93" fmla="*/ 2147483647 h 250"/>
                <a:gd name="T94" fmla="*/ 2147483647 w 320"/>
                <a:gd name="T95" fmla="*/ 2147483647 h 250"/>
                <a:gd name="T96" fmla="*/ 2147483647 w 320"/>
                <a:gd name="T97" fmla="*/ 2147483647 h 250"/>
                <a:gd name="T98" fmla="*/ 2147483647 w 320"/>
                <a:gd name="T99" fmla="*/ 2147483647 h 250"/>
                <a:gd name="T100" fmla="*/ 2147483647 w 320"/>
                <a:gd name="T101" fmla="*/ 2147483647 h 250"/>
                <a:gd name="T102" fmla="*/ 0 w 320"/>
                <a:gd name="T103" fmla="*/ 2147483647 h 250"/>
                <a:gd name="T104" fmla="*/ 2147483647 w 320"/>
                <a:gd name="T105" fmla="*/ 2147483647 h 250"/>
                <a:gd name="T106" fmla="*/ 2147483647 w 320"/>
                <a:gd name="T107" fmla="*/ 2147483647 h 250"/>
                <a:gd name="T108" fmla="*/ 2147483647 w 320"/>
                <a:gd name="T109" fmla="*/ 2147483647 h 250"/>
                <a:gd name="T110" fmla="*/ 2147483647 w 320"/>
                <a:gd name="T111" fmla="*/ 2147483647 h 250"/>
                <a:gd name="T112" fmla="*/ 2147483647 w 320"/>
                <a:gd name="T113" fmla="*/ 2147483647 h 250"/>
                <a:gd name="T114" fmla="*/ 2147483647 w 320"/>
                <a:gd name="T115" fmla="*/ 2147483647 h 250"/>
                <a:gd name="T116" fmla="*/ 2147483647 w 320"/>
                <a:gd name="T117" fmla="*/ 2147483647 h 250"/>
                <a:gd name="T118" fmla="*/ 2147483647 w 320"/>
                <a:gd name="T119" fmla="*/ 214748364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0"/>
                <a:gd name="T181" fmla="*/ 0 h 250"/>
                <a:gd name="T182" fmla="*/ 320 w 320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8" name="组合 206"/>
            <p:cNvGrpSpPr/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solidFill>
              <a:schemeClr val="bg1">
                <a:alpha val="70000"/>
              </a:schemeClr>
            </a:solidFill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79" name="组合 198"/>
            <p:cNvGrpSpPr/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solidFill>
              <a:schemeClr val="bg1">
                <a:alpha val="70000"/>
              </a:schemeClr>
            </a:solidFill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41" name="Freeform 140"/>
            <p:cNvSpPr>
              <a:spLocks noChangeArrowheads="1"/>
            </p:cNvSpPr>
            <p:nvPr/>
          </p:nvSpPr>
          <p:spPr bwMode="auto">
            <a:xfrm>
              <a:off x="4273223" y="571486"/>
              <a:ext cx="338173" cy="281673"/>
            </a:xfrm>
            <a:custGeom>
              <a:avLst/>
              <a:gdLst>
                <a:gd name="T0" fmla="*/ 2147483647 w 325"/>
                <a:gd name="T1" fmla="*/ 2147483647 h 265"/>
                <a:gd name="T2" fmla="*/ 2147483647 w 325"/>
                <a:gd name="T3" fmla="*/ 2147483647 h 265"/>
                <a:gd name="T4" fmla="*/ 2147483647 w 325"/>
                <a:gd name="T5" fmla="*/ 2147483647 h 265"/>
                <a:gd name="T6" fmla="*/ 2147483647 w 325"/>
                <a:gd name="T7" fmla="*/ 2147483647 h 265"/>
                <a:gd name="T8" fmla="*/ 2147483647 w 325"/>
                <a:gd name="T9" fmla="*/ 2147483647 h 265"/>
                <a:gd name="T10" fmla="*/ 2147483647 w 325"/>
                <a:gd name="T11" fmla="*/ 2147483647 h 265"/>
                <a:gd name="T12" fmla="*/ 2147483647 w 325"/>
                <a:gd name="T13" fmla="*/ 2147483647 h 265"/>
                <a:gd name="T14" fmla="*/ 2147483647 w 325"/>
                <a:gd name="T15" fmla="*/ 2147483647 h 265"/>
                <a:gd name="T16" fmla="*/ 2147483647 w 325"/>
                <a:gd name="T17" fmla="*/ 2147483647 h 265"/>
                <a:gd name="T18" fmla="*/ 2147483647 w 325"/>
                <a:gd name="T19" fmla="*/ 2147483647 h 265"/>
                <a:gd name="T20" fmla="*/ 2147483647 w 325"/>
                <a:gd name="T21" fmla="*/ 2147483647 h 265"/>
                <a:gd name="T22" fmla="*/ 2147483647 w 325"/>
                <a:gd name="T23" fmla="*/ 2147483647 h 265"/>
                <a:gd name="T24" fmla="*/ 2147483647 w 325"/>
                <a:gd name="T25" fmla="*/ 2147483647 h 265"/>
                <a:gd name="T26" fmla="*/ 2147483647 w 325"/>
                <a:gd name="T27" fmla="*/ 2147483647 h 265"/>
                <a:gd name="T28" fmla="*/ 2147483647 w 325"/>
                <a:gd name="T29" fmla="*/ 2147483647 h 265"/>
                <a:gd name="T30" fmla="*/ 2147483647 w 325"/>
                <a:gd name="T31" fmla="*/ 2147483647 h 265"/>
                <a:gd name="T32" fmla="*/ 2147483647 w 325"/>
                <a:gd name="T33" fmla="*/ 2147483647 h 265"/>
                <a:gd name="T34" fmla="*/ 2147483647 w 325"/>
                <a:gd name="T35" fmla="*/ 2147483647 h 265"/>
                <a:gd name="T36" fmla="*/ 2147483647 w 325"/>
                <a:gd name="T37" fmla="*/ 2147483647 h 265"/>
                <a:gd name="T38" fmla="*/ 2147483647 w 325"/>
                <a:gd name="T39" fmla="*/ 2147483647 h 265"/>
                <a:gd name="T40" fmla="*/ 2147483647 w 325"/>
                <a:gd name="T41" fmla="*/ 2147483647 h 265"/>
                <a:gd name="T42" fmla="*/ 2147483647 w 325"/>
                <a:gd name="T43" fmla="*/ 0 h 265"/>
                <a:gd name="T44" fmla="*/ 2147483647 w 325"/>
                <a:gd name="T45" fmla="*/ 0 h 265"/>
                <a:gd name="T46" fmla="*/ 2147483647 w 325"/>
                <a:gd name="T47" fmla="*/ 2147483647 h 265"/>
                <a:gd name="T48" fmla="*/ 2147483647 w 325"/>
                <a:gd name="T49" fmla="*/ 2147483647 h 265"/>
                <a:gd name="T50" fmla="*/ 2147483647 w 325"/>
                <a:gd name="T51" fmla="*/ 2147483647 h 265"/>
                <a:gd name="T52" fmla="*/ 2147483647 w 325"/>
                <a:gd name="T53" fmla="*/ 2147483647 h 265"/>
                <a:gd name="T54" fmla="*/ 2147483647 w 325"/>
                <a:gd name="T55" fmla="*/ 2147483647 h 265"/>
                <a:gd name="T56" fmla="*/ 0 w 325"/>
                <a:gd name="T57" fmla="*/ 2147483647 h 265"/>
                <a:gd name="T58" fmla="*/ 0 w 325"/>
                <a:gd name="T59" fmla="*/ 2147483647 h 265"/>
                <a:gd name="T60" fmla="*/ 2147483647 w 325"/>
                <a:gd name="T61" fmla="*/ 2147483647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5"/>
                <a:gd name="T94" fmla="*/ 0 h 265"/>
                <a:gd name="T95" fmla="*/ 325 w 325"/>
                <a:gd name="T96" fmla="*/ 265 h 26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42" name="Freeform 141"/>
            <p:cNvSpPr>
              <a:spLocks noEditPoints="1" noChangeArrowheads="1"/>
            </p:cNvSpPr>
            <p:nvPr/>
          </p:nvSpPr>
          <p:spPr bwMode="auto">
            <a:xfrm>
              <a:off x="4300277" y="2294476"/>
              <a:ext cx="412051" cy="347575"/>
            </a:xfrm>
            <a:custGeom>
              <a:avLst/>
              <a:gdLst>
                <a:gd name="T0" fmla="*/ 2147483647 w 396"/>
                <a:gd name="T1" fmla="*/ 0 h 327"/>
                <a:gd name="T2" fmla="*/ 2147483647 w 396"/>
                <a:gd name="T3" fmla="*/ 2147483647 h 327"/>
                <a:gd name="T4" fmla="*/ 2147483647 w 396"/>
                <a:gd name="T5" fmla="*/ 2147483647 h 327"/>
                <a:gd name="T6" fmla="*/ 2147483647 w 396"/>
                <a:gd name="T7" fmla="*/ 2147483647 h 327"/>
                <a:gd name="T8" fmla="*/ 2147483647 w 396"/>
                <a:gd name="T9" fmla="*/ 2147483647 h 327"/>
                <a:gd name="T10" fmla="*/ 2147483647 w 396"/>
                <a:gd name="T11" fmla="*/ 2147483647 h 327"/>
                <a:gd name="T12" fmla="*/ 2147483647 w 396"/>
                <a:gd name="T13" fmla="*/ 2147483647 h 327"/>
                <a:gd name="T14" fmla="*/ 2147483647 w 396"/>
                <a:gd name="T15" fmla="*/ 2147483647 h 327"/>
                <a:gd name="T16" fmla="*/ 2147483647 w 396"/>
                <a:gd name="T17" fmla="*/ 2147483647 h 327"/>
                <a:gd name="T18" fmla="*/ 2147483647 w 396"/>
                <a:gd name="T19" fmla="*/ 2147483647 h 327"/>
                <a:gd name="T20" fmla="*/ 2147483647 w 396"/>
                <a:gd name="T21" fmla="*/ 2147483647 h 327"/>
                <a:gd name="T22" fmla="*/ 2147483647 w 396"/>
                <a:gd name="T23" fmla="*/ 2147483647 h 327"/>
                <a:gd name="T24" fmla="*/ 2147483647 w 396"/>
                <a:gd name="T25" fmla="*/ 2147483647 h 327"/>
                <a:gd name="T26" fmla="*/ 2147483647 w 396"/>
                <a:gd name="T27" fmla="*/ 2147483647 h 327"/>
                <a:gd name="T28" fmla="*/ 2147483647 w 396"/>
                <a:gd name="T29" fmla="*/ 2147483647 h 327"/>
                <a:gd name="T30" fmla="*/ 2147483647 w 396"/>
                <a:gd name="T31" fmla="*/ 2147483647 h 327"/>
                <a:gd name="T32" fmla="*/ 2147483647 w 396"/>
                <a:gd name="T33" fmla="*/ 2147483647 h 327"/>
                <a:gd name="T34" fmla="*/ 2147483647 w 396"/>
                <a:gd name="T35" fmla="*/ 2147483647 h 327"/>
                <a:gd name="T36" fmla="*/ 2147483647 w 396"/>
                <a:gd name="T37" fmla="*/ 2147483647 h 327"/>
                <a:gd name="T38" fmla="*/ 2147483647 w 396"/>
                <a:gd name="T39" fmla="*/ 2147483647 h 327"/>
                <a:gd name="T40" fmla="*/ 2147483647 w 396"/>
                <a:gd name="T41" fmla="*/ 2147483647 h 327"/>
                <a:gd name="T42" fmla="*/ 2147483647 w 396"/>
                <a:gd name="T43" fmla="*/ 2147483647 h 327"/>
                <a:gd name="T44" fmla="*/ 2147483647 w 396"/>
                <a:gd name="T45" fmla="*/ 2147483647 h 327"/>
                <a:gd name="T46" fmla="*/ 2147483647 w 396"/>
                <a:gd name="T47" fmla="*/ 2147483647 h 327"/>
                <a:gd name="T48" fmla="*/ 2147483647 w 396"/>
                <a:gd name="T49" fmla="*/ 2147483647 h 327"/>
                <a:gd name="T50" fmla="*/ 2147483647 w 396"/>
                <a:gd name="T51" fmla="*/ 2147483647 h 327"/>
                <a:gd name="T52" fmla="*/ 2147483647 w 396"/>
                <a:gd name="T53" fmla="*/ 2147483647 h 327"/>
                <a:gd name="T54" fmla="*/ 2147483647 w 396"/>
                <a:gd name="T55" fmla="*/ 2147483647 h 327"/>
                <a:gd name="T56" fmla="*/ 2147483647 w 396"/>
                <a:gd name="T57" fmla="*/ 2147483647 h 327"/>
                <a:gd name="T58" fmla="*/ 2147483647 w 396"/>
                <a:gd name="T59" fmla="*/ 2147483647 h 327"/>
                <a:gd name="T60" fmla="*/ 2147483647 w 396"/>
                <a:gd name="T61" fmla="*/ 0 h 327"/>
                <a:gd name="T62" fmla="*/ 2147483647 w 396"/>
                <a:gd name="T63" fmla="*/ 0 h 327"/>
                <a:gd name="T64" fmla="*/ 2147483647 w 396"/>
                <a:gd name="T65" fmla="*/ 2147483647 h 327"/>
                <a:gd name="T66" fmla="*/ 2147483647 w 396"/>
                <a:gd name="T67" fmla="*/ 2147483647 h 327"/>
                <a:gd name="T68" fmla="*/ 2147483647 w 396"/>
                <a:gd name="T69" fmla="*/ 2147483647 h 327"/>
                <a:gd name="T70" fmla="*/ 2147483647 w 396"/>
                <a:gd name="T71" fmla="*/ 2147483647 h 327"/>
                <a:gd name="T72" fmla="*/ 2147483647 w 396"/>
                <a:gd name="T73" fmla="*/ 2147483647 h 327"/>
                <a:gd name="T74" fmla="*/ 2147483647 w 396"/>
                <a:gd name="T75" fmla="*/ 2147483647 h 327"/>
                <a:gd name="T76" fmla="*/ 2147483647 w 396"/>
                <a:gd name="T77" fmla="*/ 2147483647 h 327"/>
                <a:gd name="T78" fmla="*/ 2147483647 w 396"/>
                <a:gd name="T79" fmla="*/ 2147483647 h 327"/>
                <a:gd name="T80" fmla="*/ 2147483647 w 396"/>
                <a:gd name="T81" fmla="*/ 2147483647 h 327"/>
                <a:gd name="T82" fmla="*/ 2147483647 w 396"/>
                <a:gd name="T83" fmla="*/ 2147483647 h 327"/>
                <a:gd name="T84" fmla="*/ 2147483647 w 396"/>
                <a:gd name="T85" fmla="*/ 2147483647 h 327"/>
                <a:gd name="T86" fmla="*/ 2147483647 w 396"/>
                <a:gd name="T87" fmla="*/ 2147483647 h 327"/>
                <a:gd name="T88" fmla="*/ 2147483647 w 396"/>
                <a:gd name="T89" fmla="*/ 2147483647 h 327"/>
                <a:gd name="T90" fmla="*/ 2147483647 w 396"/>
                <a:gd name="T91" fmla="*/ 2147483647 h 327"/>
                <a:gd name="T92" fmla="*/ 2147483647 w 396"/>
                <a:gd name="T93" fmla="*/ 2147483647 h 327"/>
                <a:gd name="T94" fmla="*/ 2147483647 w 396"/>
                <a:gd name="T95" fmla="*/ 2147483647 h 327"/>
                <a:gd name="T96" fmla="*/ 0 w 396"/>
                <a:gd name="T97" fmla="*/ 2147483647 h 327"/>
                <a:gd name="T98" fmla="*/ 2147483647 w 396"/>
                <a:gd name="T99" fmla="*/ 2147483647 h 327"/>
                <a:gd name="T100" fmla="*/ 2147483647 w 396"/>
                <a:gd name="T101" fmla="*/ 2147483647 h 327"/>
                <a:gd name="T102" fmla="*/ 2147483647 w 396"/>
                <a:gd name="T103" fmla="*/ 0 h 327"/>
                <a:gd name="T104" fmla="*/ 2147483647 w 396"/>
                <a:gd name="T105" fmla="*/ 2147483647 h 327"/>
                <a:gd name="T106" fmla="*/ 2147483647 w 396"/>
                <a:gd name="T107" fmla="*/ 2147483647 h 327"/>
                <a:gd name="T108" fmla="*/ 2147483647 w 396"/>
                <a:gd name="T109" fmla="*/ 2147483647 h 327"/>
                <a:gd name="T110" fmla="*/ 2147483647 w 396"/>
                <a:gd name="T111" fmla="*/ 2147483647 h 327"/>
                <a:gd name="T112" fmla="*/ 2147483647 w 396"/>
                <a:gd name="T113" fmla="*/ 2147483647 h 327"/>
                <a:gd name="T114" fmla="*/ 2147483647 w 396"/>
                <a:gd name="T115" fmla="*/ 2147483647 h 327"/>
                <a:gd name="T116" fmla="*/ 2147483647 w 396"/>
                <a:gd name="T117" fmla="*/ 214748364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27"/>
                <a:gd name="T179" fmla="*/ 396 w 396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43" name="Freeform 142"/>
            <p:cNvSpPr>
              <a:spLocks noEditPoints="1" noChangeArrowheads="1"/>
            </p:cNvSpPr>
            <p:nvPr/>
          </p:nvSpPr>
          <p:spPr bwMode="auto">
            <a:xfrm>
              <a:off x="3453283" y="1597201"/>
              <a:ext cx="529632" cy="630311"/>
            </a:xfrm>
            <a:custGeom>
              <a:avLst/>
              <a:gdLst>
                <a:gd name="T0" fmla="*/ 2147483647 w 509"/>
                <a:gd name="T1" fmla="*/ 2147483647 h 593"/>
                <a:gd name="T2" fmla="*/ 2147483647 w 509"/>
                <a:gd name="T3" fmla="*/ 2147483647 h 593"/>
                <a:gd name="T4" fmla="*/ 2147483647 w 509"/>
                <a:gd name="T5" fmla="*/ 2147483647 h 593"/>
                <a:gd name="T6" fmla="*/ 2147483647 w 509"/>
                <a:gd name="T7" fmla="*/ 2147483647 h 593"/>
                <a:gd name="T8" fmla="*/ 2147483647 w 509"/>
                <a:gd name="T9" fmla="*/ 2147483647 h 593"/>
                <a:gd name="T10" fmla="*/ 2147483647 w 509"/>
                <a:gd name="T11" fmla="*/ 2147483647 h 593"/>
                <a:gd name="T12" fmla="*/ 2147483647 w 509"/>
                <a:gd name="T13" fmla="*/ 2147483647 h 593"/>
                <a:gd name="T14" fmla="*/ 2147483647 w 509"/>
                <a:gd name="T15" fmla="*/ 2147483647 h 593"/>
                <a:gd name="T16" fmla="*/ 2147483647 w 509"/>
                <a:gd name="T17" fmla="*/ 2147483647 h 593"/>
                <a:gd name="T18" fmla="*/ 2147483647 w 509"/>
                <a:gd name="T19" fmla="*/ 2147483647 h 593"/>
                <a:gd name="T20" fmla="*/ 2147483647 w 509"/>
                <a:gd name="T21" fmla="*/ 2147483647 h 593"/>
                <a:gd name="T22" fmla="*/ 2147483647 w 509"/>
                <a:gd name="T23" fmla="*/ 2147483647 h 593"/>
                <a:gd name="T24" fmla="*/ 2147483647 w 509"/>
                <a:gd name="T25" fmla="*/ 2147483647 h 593"/>
                <a:gd name="T26" fmla="*/ 2147483647 w 509"/>
                <a:gd name="T27" fmla="*/ 2147483647 h 593"/>
                <a:gd name="T28" fmla="*/ 2147483647 w 509"/>
                <a:gd name="T29" fmla="*/ 2147483647 h 593"/>
                <a:gd name="T30" fmla="*/ 2147483647 w 509"/>
                <a:gd name="T31" fmla="*/ 2147483647 h 593"/>
                <a:gd name="T32" fmla="*/ 2147483647 w 509"/>
                <a:gd name="T33" fmla="*/ 2147483647 h 593"/>
                <a:gd name="T34" fmla="*/ 2147483647 w 509"/>
                <a:gd name="T35" fmla="*/ 2147483647 h 593"/>
                <a:gd name="T36" fmla="*/ 2147483647 w 509"/>
                <a:gd name="T37" fmla="*/ 2147483647 h 593"/>
                <a:gd name="T38" fmla="*/ 2147483647 w 509"/>
                <a:gd name="T39" fmla="*/ 2147483647 h 593"/>
                <a:gd name="T40" fmla="*/ 2147483647 w 509"/>
                <a:gd name="T41" fmla="*/ 2147483647 h 593"/>
                <a:gd name="T42" fmla="*/ 2147483647 w 509"/>
                <a:gd name="T43" fmla="*/ 2147483647 h 593"/>
                <a:gd name="T44" fmla="*/ 2147483647 w 509"/>
                <a:gd name="T45" fmla="*/ 2147483647 h 593"/>
                <a:gd name="T46" fmla="*/ 2147483647 w 509"/>
                <a:gd name="T47" fmla="*/ 2147483647 h 593"/>
                <a:gd name="T48" fmla="*/ 2147483647 w 509"/>
                <a:gd name="T49" fmla="*/ 2147483647 h 593"/>
                <a:gd name="T50" fmla="*/ 2147483647 w 509"/>
                <a:gd name="T51" fmla="*/ 2147483647 h 593"/>
                <a:gd name="T52" fmla="*/ 2147483647 w 509"/>
                <a:gd name="T53" fmla="*/ 2147483647 h 593"/>
                <a:gd name="T54" fmla="*/ 2147483647 w 509"/>
                <a:gd name="T55" fmla="*/ 2147483647 h 593"/>
                <a:gd name="T56" fmla="*/ 2147483647 w 509"/>
                <a:gd name="T57" fmla="*/ 2147483647 h 593"/>
                <a:gd name="T58" fmla="*/ 2147483647 w 509"/>
                <a:gd name="T59" fmla="*/ 2147483647 h 593"/>
                <a:gd name="T60" fmla="*/ 2147483647 w 509"/>
                <a:gd name="T61" fmla="*/ 2147483647 h 593"/>
                <a:gd name="T62" fmla="*/ 2147483647 w 509"/>
                <a:gd name="T63" fmla="*/ 2147483647 h 593"/>
                <a:gd name="T64" fmla="*/ 2147483647 w 509"/>
                <a:gd name="T65" fmla="*/ 2147483647 h 593"/>
                <a:gd name="T66" fmla="*/ 2147483647 w 509"/>
                <a:gd name="T67" fmla="*/ 2147483647 h 593"/>
                <a:gd name="T68" fmla="*/ 2147483647 w 509"/>
                <a:gd name="T69" fmla="*/ 2147483647 h 593"/>
                <a:gd name="T70" fmla="*/ 2147483647 w 509"/>
                <a:gd name="T71" fmla="*/ 2147483647 h 593"/>
                <a:gd name="T72" fmla="*/ 2147483647 w 509"/>
                <a:gd name="T73" fmla="*/ 2147483647 h 593"/>
                <a:gd name="T74" fmla="*/ 2147483647 w 509"/>
                <a:gd name="T75" fmla="*/ 2147483647 h 593"/>
                <a:gd name="T76" fmla="*/ 2147483647 w 509"/>
                <a:gd name="T77" fmla="*/ 2147483647 h 593"/>
                <a:gd name="T78" fmla="*/ 2147483647 w 509"/>
                <a:gd name="T79" fmla="*/ 2147483647 h 593"/>
                <a:gd name="T80" fmla="*/ 2147483647 w 509"/>
                <a:gd name="T81" fmla="*/ 2147483647 h 593"/>
                <a:gd name="T82" fmla="*/ 2147483647 w 509"/>
                <a:gd name="T83" fmla="*/ 2147483647 h 593"/>
                <a:gd name="T84" fmla="*/ 2147483647 w 509"/>
                <a:gd name="T85" fmla="*/ 2147483647 h 593"/>
                <a:gd name="T86" fmla="*/ 2147483647 w 509"/>
                <a:gd name="T87" fmla="*/ 2147483647 h 593"/>
                <a:gd name="T88" fmla="*/ 0 w 509"/>
                <a:gd name="T89" fmla="*/ 2147483647 h 593"/>
                <a:gd name="T90" fmla="*/ 2147483647 w 509"/>
                <a:gd name="T91" fmla="*/ 2147483647 h 593"/>
                <a:gd name="T92" fmla="*/ 2147483647 w 509"/>
                <a:gd name="T93" fmla="*/ 2147483647 h 593"/>
                <a:gd name="T94" fmla="*/ 2147483647 w 509"/>
                <a:gd name="T95" fmla="*/ 2147483647 h 593"/>
                <a:gd name="T96" fmla="*/ 2147483647 w 509"/>
                <a:gd name="T97" fmla="*/ 2147483647 h 593"/>
                <a:gd name="T98" fmla="*/ 2147483647 w 509"/>
                <a:gd name="T99" fmla="*/ 2147483647 h 593"/>
                <a:gd name="T100" fmla="*/ 2147483647 w 509"/>
                <a:gd name="T101" fmla="*/ 2147483647 h 593"/>
                <a:gd name="T102" fmla="*/ 2147483647 w 509"/>
                <a:gd name="T103" fmla="*/ 2147483647 h 593"/>
                <a:gd name="T104" fmla="*/ 2147483647 w 509"/>
                <a:gd name="T105" fmla="*/ 2147483647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9"/>
                <a:gd name="T160" fmla="*/ 0 h 593"/>
                <a:gd name="T161" fmla="*/ 509 w 509"/>
                <a:gd name="T162" fmla="*/ 593 h 5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44" name="Freeform 143"/>
            <p:cNvSpPr>
              <a:spLocks noEditPoints="1" noChangeArrowheads="1"/>
            </p:cNvSpPr>
            <p:nvPr/>
          </p:nvSpPr>
          <p:spPr bwMode="auto">
            <a:xfrm>
              <a:off x="3357554" y="1783212"/>
              <a:ext cx="222674" cy="458117"/>
            </a:xfrm>
            <a:custGeom>
              <a:avLst/>
              <a:gdLst>
                <a:gd name="T0" fmla="*/ 2147483647 w 214"/>
                <a:gd name="T1" fmla="*/ 2147483647 h 431"/>
                <a:gd name="T2" fmla="*/ 2147483647 w 214"/>
                <a:gd name="T3" fmla="*/ 2147483647 h 431"/>
                <a:gd name="T4" fmla="*/ 2147483647 w 214"/>
                <a:gd name="T5" fmla="*/ 2147483647 h 431"/>
                <a:gd name="T6" fmla="*/ 2147483647 w 214"/>
                <a:gd name="T7" fmla="*/ 2147483647 h 431"/>
                <a:gd name="T8" fmla="*/ 2147483647 w 214"/>
                <a:gd name="T9" fmla="*/ 2147483647 h 431"/>
                <a:gd name="T10" fmla="*/ 2147483647 w 214"/>
                <a:gd name="T11" fmla="*/ 2147483647 h 431"/>
                <a:gd name="T12" fmla="*/ 2147483647 w 214"/>
                <a:gd name="T13" fmla="*/ 2147483647 h 431"/>
                <a:gd name="T14" fmla="*/ 2147483647 w 214"/>
                <a:gd name="T15" fmla="*/ 2147483647 h 431"/>
                <a:gd name="T16" fmla="*/ 2147483647 w 214"/>
                <a:gd name="T17" fmla="*/ 2147483647 h 431"/>
                <a:gd name="T18" fmla="*/ 2147483647 w 214"/>
                <a:gd name="T19" fmla="*/ 2147483647 h 431"/>
                <a:gd name="T20" fmla="*/ 2147483647 w 214"/>
                <a:gd name="T21" fmla="*/ 2147483647 h 431"/>
                <a:gd name="T22" fmla="*/ 2147483647 w 214"/>
                <a:gd name="T23" fmla="*/ 2147483647 h 431"/>
                <a:gd name="T24" fmla="*/ 2147483647 w 214"/>
                <a:gd name="T25" fmla="*/ 2147483647 h 431"/>
                <a:gd name="T26" fmla="*/ 2147483647 w 214"/>
                <a:gd name="T27" fmla="*/ 2147483647 h 431"/>
                <a:gd name="T28" fmla="*/ 2147483647 w 214"/>
                <a:gd name="T29" fmla="*/ 2147483647 h 431"/>
                <a:gd name="T30" fmla="*/ 2147483647 w 214"/>
                <a:gd name="T31" fmla="*/ 2147483647 h 431"/>
                <a:gd name="T32" fmla="*/ 2147483647 w 214"/>
                <a:gd name="T33" fmla="*/ 2147483647 h 431"/>
                <a:gd name="T34" fmla="*/ 2147483647 w 214"/>
                <a:gd name="T35" fmla="*/ 2147483647 h 431"/>
                <a:gd name="T36" fmla="*/ 2147483647 w 214"/>
                <a:gd name="T37" fmla="*/ 2147483647 h 431"/>
                <a:gd name="T38" fmla="*/ 2147483647 w 214"/>
                <a:gd name="T39" fmla="*/ 2147483647 h 431"/>
                <a:gd name="T40" fmla="*/ 2147483647 w 214"/>
                <a:gd name="T41" fmla="*/ 2147483647 h 431"/>
                <a:gd name="T42" fmla="*/ 2147483647 w 214"/>
                <a:gd name="T43" fmla="*/ 2147483647 h 431"/>
                <a:gd name="T44" fmla="*/ 2147483647 w 214"/>
                <a:gd name="T45" fmla="*/ 2147483647 h 431"/>
                <a:gd name="T46" fmla="*/ 2147483647 w 214"/>
                <a:gd name="T47" fmla="*/ 2147483647 h 431"/>
                <a:gd name="T48" fmla="*/ 2147483647 w 214"/>
                <a:gd name="T49" fmla="*/ 2147483647 h 431"/>
                <a:gd name="T50" fmla="*/ 2147483647 w 214"/>
                <a:gd name="T51" fmla="*/ 2147483647 h 431"/>
                <a:gd name="T52" fmla="*/ 2147483647 w 214"/>
                <a:gd name="T53" fmla="*/ 2147483647 h 431"/>
                <a:gd name="T54" fmla="*/ 2147483647 w 214"/>
                <a:gd name="T55" fmla="*/ 2147483647 h 431"/>
                <a:gd name="T56" fmla="*/ 2147483647 w 214"/>
                <a:gd name="T57" fmla="*/ 2147483647 h 431"/>
                <a:gd name="T58" fmla="*/ 2147483647 w 214"/>
                <a:gd name="T59" fmla="*/ 2147483647 h 431"/>
                <a:gd name="T60" fmla="*/ 2147483647 w 214"/>
                <a:gd name="T61" fmla="*/ 0 h 431"/>
                <a:gd name="T62" fmla="*/ 2147483647 w 214"/>
                <a:gd name="T63" fmla="*/ 2147483647 h 431"/>
                <a:gd name="T64" fmla="*/ 2147483647 w 214"/>
                <a:gd name="T65" fmla="*/ 2147483647 h 431"/>
                <a:gd name="T66" fmla="*/ 2147483647 w 214"/>
                <a:gd name="T67" fmla="*/ 2147483647 h 431"/>
                <a:gd name="T68" fmla="*/ 2147483647 w 214"/>
                <a:gd name="T69" fmla="*/ 2147483647 h 431"/>
                <a:gd name="T70" fmla="*/ 2147483647 w 214"/>
                <a:gd name="T71" fmla="*/ 2147483647 h 431"/>
                <a:gd name="T72" fmla="*/ 2147483647 w 214"/>
                <a:gd name="T73" fmla="*/ 2147483647 h 431"/>
                <a:gd name="T74" fmla="*/ 2147483647 w 214"/>
                <a:gd name="T75" fmla="*/ 2147483647 h 431"/>
                <a:gd name="T76" fmla="*/ 2147483647 w 214"/>
                <a:gd name="T77" fmla="*/ 2147483647 h 431"/>
                <a:gd name="T78" fmla="*/ 2147483647 w 214"/>
                <a:gd name="T79" fmla="*/ 2147483647 h 431"/>
                <a:gd name="T80" fmla="*/ 2147483647 w 214"/>
                <a:gd name="T81" fmla="*/ 2147483647 h 431"/>
                <a:gd name="T82" fmla="*/ 2147483647 w 214"/>
                <a:gd name="T83" fmla="*/ 2147483647 h 431"/>
                <a:gd name="T84" fmla="*/ 2147483647 w 214"/>
                <a:gd name="T85" fmla="*/ 2147483647 h 431"/>
                <a:gd name="T86" fmla="*/ 2147483647 w 214"/>
                <a:gd name="T87" fmla="*/ 2147483647 h 431"/>
                <a:gd name="T88" fmla="*/ 2147483647 w 214"/>
                <a:gd name="T89" fmla="*/ 2147483647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4"/>
                <a:gd name="T136" fmla="*/ 0 h 431"/>
                <a:gd name="T137" fmla="*/ 214 w 214"/>
                <a:gd name="T138" fmla="*/ 431 h 4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84" name="组合 213"/>
            <p:cNvGrpSpPr/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solidFill>
              <a:schemeClr val="bg1">
                <a:alpha val="70000"/>
              </a:schemeClr>
            </a:solidFill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85" name="组合 211"/>
            <p:cNvGrpSpPr/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solidFill>
              <a:schemeClr val="bg1">
                <a:alpha val="70000"/>
              </a:schemeClr>
            </a:solidFill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86" name="组合 200"/>
            <p:cNvGrpSpPr/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solidFill>
              <a:schemeClr val="bg1">
                <a:alpha val="70000"/>
              </a:schemeClr>
            </a:solidFill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48" name="Freeform 151"/>
            <p:cNvSpPr>
              <a:spLocks noEditPoints="1" noChangeArrowheads="1"/>
            </p:cNvSpPr>
            <p:nvPr/>
          </p:nvSpPr>
          <p:spPr bwMode="auto">
            <a:xfrm>
              <a:off x="3609363" y="2227512"/>
              <a:ext cx="249728" cy="442174"/>
            </a:xfrm>
            <a:custGeom>
              <a:avLst/>
              <a:gdLst>
                <a:gd name="T0" fmla="*/ 2147483647 w 240"/>
                <a:gd name="T1" fmla="*/ 2147483647 h 416"/>
                <a:gd name="T2" fmla="*/ 2147483647 w 240"/>
                <a:gd name="T3" fmla="*/ 2147483647 h 416"/>
                <a:gd name="T4" fmla="*/ 2147483647 w 240"/>
                <a:gd name="T5" fmla="*/ 2147483647 h 416"/>
                <a:gd name="T6" fmla="*/ 2147483647 w 240"/>
                <a:gd name="T7" fmla="*/ 2147483647 h 416"/>
                <a:gd name="T8" fmla="*/ 2147483647 w 240"/>
                <a:gd name="T9" fmla="*/ 2147483647 h 416"/>
                <a:gd name="T10" fmla="*/ 2147483647 w 240"/>
                <a:gd name="T11" fmla="*/ 2147483647 h 416"/>
                <a:gd name="T12" fmla="*/ 2147483647 w 240"/>
                <a:gd name="T13" fmla="*/ 2147483647 h 416"/>
                <a:gd name="T14" fmla="*/ 2147483647 w 240"/>
                <a:gd name="T15" fmla="*/ 2147483647 h 416"/>
                <a:gd name="T16" fmla="*/ 2147483647 w 240"/>
                <a:gd name="T17" fmla="*/ 2147483647 h 416"/>
                <a:gd name="T18" fmla="*/ 2147483647 w 240"/>
                <a:gd name="T19" fmla="*/ 2147483647 h 416"/>
                <a:gd name="T20" fmla="*/ 2147483647 w 240"/>
                <a:gd name="T21" fmla="*/ 2147483647 h 416"/>
                <a:gd name="T22" fmla="*/ 2147483647 w 240"/>
                <a:gd name="T23" fmla="*/ 2147483647 h 416"/>
                <a:gd name="T24" fmla="*/ 2147483647 w 240"/>
                <a:gd name="T25" fmla="*/ 2147483647 h 416"/>
                <a:gd name="T26" fmla="*/ 2147483647 w 240"/>
                <a:gd name="T27" fmla="*/ 2147483647 h 416"/>
                <a:gd name="T28" fmla="*/ 2147483647 w 240"/>
                <a:gd name="T29" fmla="*/ 2147483647 h 416"/>
                <a:gd name="T30" fmla="*/ 2147483647 w 240"/>
                <a:gd name="T31" fmla="*/ 2147483647 h 416"/>
                <a:gd name="T32" fmla="*/ 2147483647 w 240"/>
                <a:gd name="T33" fmla="*/ 2147483647 h 416"/>
                <a:gd name="T34" fmla="*/ 2147483647 w 240"/>
                <a:gd name="T35" fmla="*/ 2147483647 h 416"/>
                <a:gd name="T36" fmla="*/ 2147483647 w 240"/>
                <a:gd name="T37" fmla="*/ 2147483647 h 416"/>
                <a:gd name="T38" fmla="*/ 2147483647 w 240"/>
                <a:gd name="T39" fmla="*/ 2147483647 h 416"/>
                <a:gd name="T40" fmla="*/ 2147483647 w 240"/>
                <a:gd name="T41" fmla="*/ 2147483647 h 416"/>
                <a:gd name="T42" fmla="*/ 2147483647 w 240"/>
                <a:gd name="T43" fmla="*/ 2147483647 h 416"/>
                <a:gd name="T44" fmla="*/ 2147483647 w 240"/>
                <a:gd name="T45" fmla="*/ 2147483647 h 416"/>
                <a:gd name="T46" fmla="*/ 2147483647 w 240"/>
                <a:gd name="T47" fmla="*/ 2147483647 h 416"/>
                <a:gd name="T48" fmla="*/ 2147483647 w 240"/>
                <a:gd name="T49" fmla="*/ 2147483647 h 416"/>
                <a:gd name="T50" fmla="*/ 2147483647 w 240"/>
                <a:gd name="T51" fmla="*/ 2147483647 h 416"/>
                <a:gd name="T52" fmla="*/ 2147483647 w 240"/>
                <a:gd name="T53" fmla="*/ 2147483647 h 416"/>
                <a:gd name="T54" fmla="*/ 2147483647 w 240"/>
                <a:gd name="T55" fmla="*/ 2147483647 h 416"/>
                <a:gd name="T56" fmla="*/ 2147483647 w 240"/>
                <a:gd name="T57" fmla="*/ 2147483647 h 416"/>
                <a:gd name="T58" fmla="*/ 2147483647 w 240"/>
                <a:gd name="T59" fmla="*/ 2147483647 h 416"/>
                <a:gd name="T60" fmla="*/ 2147483647 w 240"/>
                <a:gd name="T61" fmla="*/ 2147483647 h 416"/>
                <a:gd name="T62" fmla="*/ 2147483647 w 240"/>
                <a:gd name="T63" fmla="*/ 2147483647 h 416"/>
                <a:gd name="T64" fmla="*/ 2147483647 w 240"/>
                <a:gd name="T65" fmla="*/ 2147483647 h 416"/>
                <a:gd name="T66" fmla="*/ 2147483647 w 240"/>
                <a:gd name="T67" fmla="*/ 2147483647 h 416"/>
                <a:gd name="T68" fmla="*/ 2147483647 w 240"/>
                <a:gd name="T69" fmla="*/ 2147483647 h 416"/>
                <a:gd name="T70" fmla="*/ 2147483647 w 240"/>
                <a:gd name="T71" fmla="*/ 2147483647 h 416"/>
                <a:gd name="T72" fmla="*/ 2147483647 w 240"/>
                <a:gd name="T73" fmla="*/ 2147483647 h 416"/>
                <a:gd name="T74" fmla="*/ 2147483647 w 240"/>
                <a:gd name="T75" fmla="*/ 2147483647 h 416"/>
                <a:gd name="T76" fmla="*/ 2147483647 w 240"/>
                <a:gd name="T77" fmla="*/ 0 h 416"/>
                <a:gd name="T78" fmla="*/ 2147483647 w 240"/>
                <a:gd name="T79" fmla="*/ 2147483647 h 416"/>
                <a:gd name="T80" fmla="*/ 2147483647 w 240"/>
                <a:gd name="T81" fmla="*/ 2147483647 h 416"/>
                <a:gd name="T82" fmla="*/ 2147483647 w 240"/>
                <a:gd name="T83" fmla="*/ 2147483647 h 416"/>
                <a:gd name="T84" fmla="*/ 2147483647 w 240"/>
                <a:gd name="T85" fmla="*/ 2147483647 h 416"/>
                <a:gd name="T86" fmla="*/ 2147483647 w 240"/>
                <a:gd name="T87" fmla="*/ 2147483647 h 416"/>
                <a:gd name="T88" fmla="*/ 2147483647 w 240"/>
                <a:gd name="T89" fmla="*/ 2147483647 h 416"/>
                <a:gd name="T90" fmla="*/ 2147483647 w 240"/>
                <a:gd name="T91" fmla="*/ 2147483647 h 416"/>
                <a:gd name="T92" fmla="*/ 2147483647 w 240"/>
                <a:gd name="T93" fmla="*/ 2147483647 h 416"/>
                <a:gd name="T94" fmla="*/ 2147483647 w 240"/>
                <a:gd name="T95" fmla="*/ 2147483647 h 416"/>
                <a:gd name="T96" fmla="*/ 2147483647 w 240"/>
                <a:gd name="T97" fmla="*/ 2147483647 h 416"/>
                <a:gd name="T98" fmla="*/ 2147483647 w 240"/>
                <a:gd name="T99" fmla="*/ 2147483647 h 416"/>
                <a:gd name="T100" fmla="*/ 2147483647 w 240"/>
                <a:gd name="T101" fmla="*/ 2147483647 h 416"/>
                <a:gd name="T102" fmla="*/ 2147483647 w 240"/>
                <a:gd name="T103" fmla="*/ 2147483647 h 416"/>
                <a:gd name="T104" fmla="*/ 2147483647 w 240"/>
                <a:gd name="T105" fmla="*/ 2147483647 h 416"/>
                <a:gd name="T106" fmla="*/ 2147483647 w 240"/>
                <a:gd name="T107" fmla="*/ 2147483647 h 416"/>
                <a:gd name="T108" fmla="*/ 2147483647 w 240"/>
                <a:gd name="T109" fmla="*/ 2147483647 h 416"/>
                <a:gd name="T110" fmla="*/ 2147483647 w 240"/>
                <a:gd name="T111" fmla="*/ 2147483647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416"/>
                <a:gd name="T170" fmla="*/ 240 w 240"/>
                <a:gd name="T171" fmla="*/ 416 h 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49" name="Freeform 152"/>
            <p:cNvSpPr>
              <a:spLocks noEditPoints="1" noChangeArrowheads="1"/>
            </p:cNvSpPr>
            <p:nvPr/>
          </p:nvSpPr>
          <p:spPr bwMode="auto">
            <a:xfrm>
              <a:off x="5163919" y="1649285"/>
              <a:ext cx="358984" cy="398594"/>
            </a:xfrm>
            <a:custGeom>
              <a:avLst/>
              <a:gdLst>
                <a:gd name="T0" fmla="*/ 2147483647 w 345"/>
                <a:gd name="T1" fmla="*/ 2147483647 h 375"/>
                <a:gd name="T2" fmla="*/ 2147483647 w 345"/>
                <a:gd name="T3" fmla="*/ 2147483647 h 375"/>
                <a:gd name="T4" fmla="*/ 2147483647 w 345"/>
                <a:gd name="T5" fmla="*/ 2147483647 h 375"/>
                <a:gd name="T6" fmla="*/ 2147483647 w 345"/>
                <a:gd name="T7" fmla="*/ 2147483647 h 375"/>
                <a:gd name="T8" fmla="*/ 2147483647 w 345"/>
                <a:gd name="T9" fmla="*/ 2147483647 h 375"/>
                <a:gd name="T10" fmla="*/ 2147483647 w 345"/>
                <a:gd name="T11" fmla="*/ 2147483647 h 375"/>
                <a:gd name="T12" fmla="*/ 2147483647 w 345"/>
                <a:gd name="T13" fmla="*/ 2147483647 h 375"/>
                <a:gd name="T14" fmla="*/ 2147483647 w 345"/>
                <a:gd name="T15" fmla="*/ 2147483647 h 375"/>
                <a:gd name="T16" fmla="*/ 2147483647 w 345"/>
                <a:gd name="T17" fmla="*/ 2147483647 h 375"/>
                <a:gd name="T18" fmla="*/ 2147483647 w 345"/>
                <a:gd name="T19" fmla="*/ 2147483647 h 375"/>
                <a:gd name="T20" fmla="*/ 2147483647 w 345"/>
                <a:gd name="T21" fmla="*/ 2147483647 h 375"/>
                <a:gd name="T22" fmla="*/ 2147483647 w 345"/>
                <a:gd name="T23" fmla="*/ 2147483647 h 375"/>
                <a:gd name="T24" fmla="*/ 2147483647 w 345"/>
                <a:gd name="T25" fmla="*/ 2147483647 h 375"/>
                <a:gd name="T26" fmla="*/ 2147483647 w 345"/>
                <a:gd name="T27" fmla="*/ 2147483647 h 375"/>
                <a:gd name="T28" fmla="*/ 2147483647 w 345"/>
                <a:gd name="T29" fmla="*/ 2147483647 h 375"/>
                <a:gd name="T30" fmla="*/ 2147483647 w 345"/>
                <a:gd name="T31" fmla="*/ 2147483647 h 375"/>
                <a:gd name="T32" fmla="*/ 2147483647 w 345"/>
                <a:gd name="T33" fmla="*/ 2147483647 h 375"/>
                <a:gd name="T34" fmla="*/ 2147483647 w 345"/>
                <a:gd name="T35" fmla="*/ 2147483647 h 375"/>
                <a:gd name="T36" fmla="*/ 2147483647 w 345"/>
                <a:gd name="T37" fmla="*/ 2147483647 h 375"/>
                <a:gd name="T38" fmla="*/ 2147483647 w 345"/>
                <a:gd name="T39" fmla="*/ 2147483647 h 375"/>
                <a:gd name="T40" fmla="*/ 2147483647 w 345"/>
                <a:gd name="T41" fmla="*/ 2147483647 h 375"/>
                <a:gd name="T42" fmla="*/ 2147483647 w 345"/>
                <a:gd name="T43" fmla="*/ 2147483647 h 375"/>
                <a:gd name="T44" fmla="*/ 2147483647 w 345"/>
                <a:gd name="T45" fmla="*/ 2147483647 h 375"/>
                <a:gd name="T46" fmla="*/ 2147483647 w 345"/>
                <a:gd name="T47" fmla="*/ 2147483647 h 375"/>
                <a:gd name="T48" fmla="*/ 2147483647 w 345"/>
                <a:gd name="T49" fmla="*/ 2147483647 h 375"/>
                <a:gd name="T50" fmla="*/ 2147483647 w 345"/>
                <a:gd name="T51" fmla="*/ 2147483647 h 375"/>
                <a:gd name="T52" fmla="*/ 2147483647 w 345"/>
                <a:gd name="T53" fmla="*/ 2147483647 h 375"/>
                <a:gd name="T54" fmla="*/ 2147483647 w 345"/>
                <a:gd name="T55" fmla="*/ 2147483647 h 375"/>
                <a:gd name="T56" fmla="*/ 2147483647 w 345"/>
                <a:gd name="T57" fmla="*/ 2147483647 h 375"/>
                <a:gd name="T58" fmla="*/ 2147483647 w 345"/>
                <a:gd name="T59" fmla="*/ 2147483647 h 375"/>
                <a:gd name="T60" fmla="*/ 2147483647 w 345"/>
                <a:gd name="T61" fmla="*/ 2147483647 h 375"/>
                <a:gd name="T62" fmla="*/ 2147483647 w 345"/>
                <a:gd name="T63" fmla="*/ 2147483647 h 375"/>
                <a:gd name="T64" fmla="*/ 2147483647 w 345"/>
                <a:gd name="T65" fmla="*/ 2147483647 h 375"/>
                <a:gd name="T66" fmla="*/ 2147483647 w 345"/>
                <a:gd name="T67" fmla="*/ 2147483647 h 375"/>
                <a:gd name="T68" fmla="*/ 2147483647 w 345"/>
                <a:gd name="T69" fmla="*/ 2147483647 h 375"/>
                <a:gd name="T70" fmla="*/ 2147483647 w 345"/>
                <a:gd name="T71" fmla="*/ 2147483647 h 375"/>
                <a:gd name="T72" fmla="*/ 2147483647 w 345"/>
                <a:gd name="T73" fmla="*/ 2147483647 h 375"/>
                <a:gd name="T74" fmla="*/ 2147483647 w 345"/>
                <a:gd name="T75" fmla="*/ 2147483647 h 375"/>
                <a:gd name="T76" fmla="*/ 2147483647 w 345"/>
                <a:gd name="T77" fmla="*/ 2147483647 h 375"/>
                <a:gd name="T78" fmla="*/ 2147483647 w 345"/>
                <a:gd name="T79" fmla="*/ 0 h 375"/>
                <a:gd name="T80" fmla="*/ 2147483647 w 345"/>
                <a:gd name="T81" fmla="*/ 2147483647 h 375"/>
                <a:gd name="T82" fmla="*/ 2147483647 w 345"/>
                <a:gd name="T83" fmla="*/ 2147483647 h 375"/>
                <a:gd name="T84" fmla="*/ 2147483647 w 345"/>
                <a:gd name="T85" fmla="*/ 2147483647 h 375"/>
                <a:gd name="T86" fmla="*/ 2147483647 w 345"/>
                <a:gd name="T87" fmla="*/ 2147483647 h 375"/>
                <a:gd name="T88" fmla="*/ 2147483647 w 345"/>
                <a:gd name="T89" fmla="*/ 2147483647 h 375"/>
                <a:gd name="T90" fmla="*/ 2147483647 w 345"/>
                <a:gd name="T91" fmla="*/ 2147483647 h 375"/>
                <a:gd name="T92" fmla="*/ 2147483647 w 345"/>
                <a:gd name="T93" fmla="*/ 2147483647 h 375"/>
                <a:gd name="T94" fmla="*/ 2147483647 w 345"/>
                <a:gd name="T95" fmla="*/ 2147483647 h 375"/>
                <a:gd name="T96" fmla="*/ 2147483647 w 345"/>
                <a:gd name="T97" fmla="*/ 2147483647 h 375"/>
                <a:gd name="T98" fmla="*/ 2147483647 w 345"/>
                <a:gd name="T99" fmla="*/ 2147483647 h 375"/>
                <a:gd name="T100" fmla="*/ 2147483647 w 345"/>
                <a:gd name="T101" fmla="*/ 2147483647 h 375"/>
                <a:gd name="T102" fmla="*/ 2147483647 w 345"/>
                <a:gd name="T103" fmla="*/ 2147483647 h 375"/>
                <a:gd name="T104" fmla="*/ 2147483647 w 345"/>
                <a:gd name="T105" fmla="*/ 2147483647 h 375"/>
                <a:gd name="T106" fmla="*/ 2147483647 w 345"/>
                <a:gd name="T107" fmla="*/ 2147483647 h 375"/>
                <a:gd name="T108" fmla="*/ 2147483647 w 345"/>
                <a:gd name="T109" fmla="*/ 2147483647 h 375"/>
                <a:gd name="T110" fmla="*/ 0 w 345"/>
                <a:gd name="T111" fmla="*/ 2147483647 h 375"/>
                <a:gd name="T112" fmla="*/ 2147483647 w 345"/>
                <a:gd name="T113" fmla="*/ 2147483647 h 3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5"/>
                <a:gd name="T172" fmla="*/ 0 h 375"/>
                <a:gd name="T173" fmla="*/ 345 w 345"/>
                <a:gd name="T174" fmla="*/ 375 h 3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0" name="Freeform 153"/>
            <p:cNvSpPr>
              <a:spLocks noEditPoints="1" noChangeArrowheads="1"/>
            </p:cNvSpPr>
            <p:nvPr/>
          </p:nvSpPr>
          <p:spPr bwMode="auto">
            <a:xfrm>
              <a:off x="3854929" y="615065"/>
              <a:ext cx="339214" cy="338008"/>
            </a:xfrm>
            <a:custGeom>
              <a:avLst/>
              <a:gdLst>
                <a:gd name="T0" fmla="*/ 2147483647 w 325"/>
                <a:gd name="T1" fmla="*/ 2147483647 h 318"/>
                <a:gd name="T2" fmla="*/ 2147483647 w 325"/>
                <a:gd name="T3" fmla="*/ 2147483647 h 318"/>
                <a:gd name="T4" fmla="*/ 2147483647 w 325"/>
                <a:gd name="T5" fmla="*/ 2147483647 h 318"/>
                <a:gd name="T6" fmla="*/ 2147483647 w 325"/>
                <a:gd name="T7" fmla="*/ 2147483647 h 318"/>
                <a:gd name="T8" fmla="*/ 2147483647 w 325"/>
                <a:gd name="T9" fmla="*/ 2147483647 h 318"/>
                <a:gd name="T10" fmla="*/ 2147483647 w 325"/>
                <a:gd name="T11" fmla="*/ 2147483647 h 318"/>
                <a:gd name="T12" fmla="*/ 2147483647 w 325"/>
                <a:gd name="T13" fmla="*/ 2147483647 h 318"/>
                <a:gd name="T14" fmla="*/ 2147483647 w 325"/>
                <a:gd name="T15" fmla="*/ 2147483647 h 318"/>
                <a:gd name="T16" fmla="*/ 2147483647 w 325"/>
                <a:gd name="T17" fmla="*/ 2147483647 h 318"/>
                <a:gd name="T18" fmla="*/ 2147483647 w 325"/>
                <a:gd name="T19" fmla="*/ 2147483647 h 318"/>
                <a:gd name="T20" fmla="*/ 2147483647 w 325"/>
                <a:gd name="T21" fmla="*/ 2147483647 h 318"/>
                <a:gd name="T22" fmla="*/ 2147483647 w 325"/>
                <a:gd name="T23" fmla="*/ 2147483647 h 318"/>
                <a:gd name="T24" fmla="*/ 2147483647 w 325"/>
                <a:gd name="T25" fmla="*/ 2147483647 h 318"/>
                <a:gd name="T26" fmla="*/ 2147483647 w 325"/>
                <a:gd name="T27" fmla="*/ 2147483647 h 318"/>
                <a:gd name="T28" fmla="*/ 2147483647 w 325"/>
                <a:gd name="T29" fmla="*/ 2147483647 h 318"/>
                <a:gd name="T30" fmla="*/ 2147483647 w 325"/>
                <a:gd name="T31" fmla="*/ 2147483647 h 318"/>
                <a:gd name="T32" fmla="*/ 2147483647 w 325"/>
                <a:gd name="T33" fmla="*/ 2147483647 h 318"/>
                <a:gd name="T34" fmla="*/ 2147483647 w 325"/>
                <a:gd name="T35" fmla="*/ 2147483647 h 318"/>
                <a:gd name="T36" fmla="*/ 2147483647 w 325"/>
                <a:gd name="T37" fmla="*/ 2147483647 h 318"/>
                <a:gd name="T38" fmla="*/ 2147483647 w 325"/>
                <a:gd name="T39" fmla="*/ 2147483647 h 318"/>
                <a:gd name="T40" fmla="*/ 2147483647 w 325"/>
                <a:gd name="T41" fmla="*/ 2147483647 h 318"/>
                <a:gd name="T42" fmla="*/ 2147483647 w 325"/>
                <a:gd name="T43" fmla="*/ 2147483647 h 318"/>
                <a:gd name="T44" fmla="*/ 2147483647 w 325"/>
                <a:gd name="T45" fmla="*/ 2147483647 h 318"/>
                <a:gd name="T46" fmla="*/ 2147483647 w 325"/>
                <a:gd name="T47" fmla="*/ 2147483647 h 318"/>
                <a:gd name="T48" fmla="*/ 2147483647 w 325"/>
                <a:gd name="T49" fmla="*/ 2147483647 h 318"/>
                <a:gd name="T50" fmla="*/ 2147483647 w 325"/>
                <a:gd name="T51" fmla="*/ 2147483647 h 318"/>
                <a:gd name="T52" fmla="*/ 2147483647 w 325"/>
                <a:gd name="T53" fmla="*/ 2147483647 h 318"/>
                <a:gd name="T54" fmla="*/ 2147483647 w 325"/>
                <a:gd name="T55" fmla="*/ 2147483647 h 318"/>
                <a:gd name="T56" fmla="*/ 2147483647 w 325"/>
                <a:gd name="T57" fmla="*/ 2147483647 h 318"/>
                <a:gd name="T58" fmla="*/ 2147483647 w 325"/>
                <a:gd name="T59" fmla="*/ 2147483647 h 318"/>
                <a:gd name="T60" fmla="*/ 2147483647 w 325"/>
                <a:gd name="T61" fmla="*/ 2147483647 h 318"/>
                <a:gd name="T62" fmla="*/ 2147483647 w 325"/>
                <a:gd name="T63" fmla="*/ 2147483647 h 318"/>
                <a:gd name="T64" fmla="*/ 2147483647 w 325"/>
                <a:gd name="T65" fmla="*/ 2147483647 h 318"/>
                <a:gd name="T66" fmla="*/ 2147483647 w 325"/>
                <a:gd name="T67" fmla="*/ 2147483647 h 318"/>
                <a:gd name="T68" fmla="*/ 2147483647 w 325"/>
                <a:gd name="T69" fmla="*/ 2147483647 h 318"/>
                <a:gd name="T70" fmla="*/ 2147483647 w 325"/>
                <a:gd name="T71" fmla="*/ 2147483647 h 318"/>
                <a:gd name="T72" fmla="*/ 2147483647 w 325"/>
                <a:gd name="T73" fmla="*/ 2147483647 h 318"/>
                <a:gd name="T74" fmla="*/ 2147483647 w 325"/>
                <a:gd name="T75" fmla="*/ 2147483647 h 318"/>
                <a:gd name="T76" fmla="*/ 2147483647 w 325"/>
                <a:gd name="T77" fmla="*/ 2147483647 h 318"/>
                <a:gd name="T78" fmla="*/ 2147483647 w 325"/>
                <a:gd name="T79" fmla="*/ 2147483647 h 318"/>
                <a:gd name="T80" fmla="*/ 2147483647 w 325"/>
                <a:gd name="T81" fmla="*/ 2147483647 h 318"/>
                <a:gd name="T82" fmla="*/ 2147483647 w 325"/>
                <a:gd name="T83" fmla="*/ 2147483647 h 318"/>
                <a:gd name="T84" fmla="*/ 2147483647 w 325"/>
                <a:gd name="T85" fmla="*/ 2147483647 h 318"/>
                <a:gd name="T86" fmla="*/ 2147483647 w 325"/>
                <a:gd name="T87" fmla="*/ 2147483647 h 318"/>
                <a:gd name="T88" fmla="*/ 2147483647 w 325"/>
                <a:gd name="T89" fmla="*/ 2147483647 h 318"/>
                <a:gd name="T90" fmla="*/ 2147483647 w 325"/>
                <a:gd name="T91" fmla="*/ 2147483647 h 318"/>
                <a:gd name="T92" fmla="*/ 2147483647 w 325"/>
                <a:gd name="T93" fmla="*/ 2147483647 h 318"/>
                <a:gd name="T94" fmla="*/ 2147483647 w 325"/>
                <a:gd name="T95" fmla="*/ 2147483647 h 318"/>
                <a:gd name="T96" fmla="*/ 2147483647 w 325"/>
                <a:gd name="T97" fmla="*/ 2147483647 h 318"/>
                <a:gd name="T98" fmla="*/ 2147483647 w 325"/>
                <a:gd name="T99" fmla="*/ 2147483647 h 318"/>
                <a:gd name="T100" fmla="*/ 2147483647 w 325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5"/>
                <a:gd name="T154" fmla="*/ 0 h 318"/>
                <a:gd name="T155" fmla="*/ 325 w 325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1" name="Freeform 154"/>
            <p:cNvSpPr>
              <a:spLocks noEditPoints="1" noChangeArrowheads="1"/>
            </p:cNvSpPr>
            <p:nvPr/>
          </p:nvSpPr>
          <p:spPr bwMode="auto">
            <a:xfrm>
              <a:off x="5043217" y="2056382"/>
              <a:ext cx="320484" cy="343323"/>
            </a:xfrm>
            <a:custGeom>
              <a:avLst/>
              <a:gdLst>
                <a:gd name="T0" fmla="*/ 2147483647 w 308"/>
                <a:gd name="T1" fmla="*/ 2147483647 h 323"/>
                <a:gd name="T2" fmla="*/ 2147483647 w 308"/>
                <a:gd name="T3" fmla="*/ 2147483647 h 323"/>
                <a:gd name="T4" fmla="*/ 2147483647 w 308"/>
                <a:gd name="T5" fmla="*/ 2147483647 h 323"/>
                <a:gd name="T6" fmla="*/ 2147483647 w 308"/>
                <a:gd name="T7" fmla="*/ 2147483647 h 323"/>
                <a:gd name="T8" fmla="*/ 2147483647 w 308"/>
                <a:gd name="T9" fmla="*/ 2147483647 h 323"/>
                <a:gd name="T10" fmla="*/ 2147483647 w 308"/>
                <a:gd name="T11" fmla="*/ 2147483647 h 323"/>
                <a:gd name="T12" fmla="*/ 2147483647 w 308"/>
                <a:gd name="T13" fmla="*/ 2147483647 h 323"/>
                <a:gd name="T14" fmla="*/ 2147483647 w 308"/>
                <a:gd name="T15" fmla="*/ 2147483647 h 323"/>
                <a:gd name="T16" fmla="*/ 2147483647 w 308"/>
                <a:gd name="T17" fmla="*/ 2147483647 h 323"/>
                <a:gd name="T18" fmla="*/ 2147483647 w 308"/>
                <a:gd name="T19" fmla="*/ 2147483647 h 323"/>
                <a:gd name="T20" fmla="*/ 2147483647 w 308"/>
                <a:gd name="T21" fmla="*/ 2147483647 h 323"/>
                <a:gd name="T22" fmla="*/ 2147483647 w 308"/>
                <a:gd name="T23" fmla="*/ 2147483647 h 323"/>
                <a:gd name="T24" fmla="*/ 2147483647 w 308"/>
                <a:gd name="T25" fmla="*/ 2147483647 h 323"/>
                <a:gd name="T26" fmla="*/ 2147483647 w 308"/>
                <a:gd name="T27" fmla="*/ 2147483647 h 323"/>
                <a:gd name="T28" fmla="*/ 2147483647 w 308"/>
                <a:gd name="T29" fmla="*/ 2147483647 h 323"/>
                <a:gd name="T30" fmla="*/ 2147483647 w 308"/>
                <a:gd name="T31" fmla="*/ 2147483647 h 323"/>
                <a:gd name="T32" fmla="*/ 2147483647 w 308"/>
                <a:gd name="T33" fmla="*/ 2147483647 h 323"/>
                <a:gd name="T34" fmla="*/ 2147483647 w 308"/>
                <a:gd name="T35" fmla="*/ 2147483647 h 323"/>
                <a:gd name="T36" fmla="*/ 2147483647 w 308"/>
                <a:gd name="T37" fmla="*/ 2147483647 h 323"/>
                <a:gd name="T38" fmla="*/ 2147483647 w 308"/>
                <a:gd name="T39" fmla="*/ 2147483647 h 323"/>
                <a:gd name="T40" fmla="*/ 2147483647 w 308"/>
                <a:gd name="T41" fmla="*/ 2147483647 h 323"/>
                <a:gd name="T42" fmla="*/ 2147483647 w 308"/>
                <a:gd name="T43" fmla="*/ 2147483647 h 323"/>
                <a:gd name="T44" fmla="*/ 2147483647 w 308"/>
                <a:gd name="T45" fmla="*/ 2147483647 h 323"/>
                <a:gd name="T46" fmla="*/ 2147483647 w 308"/>
                <a:gd name="T47" fmla="*/ 2147483647 h 323"/>
                <a:gd name="T48" fmla="*/ 2147483647 w 308"/>
                <a:gd name="T49" fmla="*/ 2147483647 h 323"/>
                <a:gd name="T50" fmla="*/ 2147483647 w 308"/>
                <a:gd name="T51" fmla="*/ 2147483647 h 323"/>
                <a:gd name="T52" fmla="*/ 2147483647 w 308"/>
                <a:gd name="T53" fmla="*/ 2147483647 h 323"/>
                <a:gd name="T54" fmla="*/ 2147483647 w 308"/>
                <a:gd name="T55" fmla="*/ 0 h 323"/>
                <a:gd name="T56" fmla="*/ 2147483647 w 308"/>
                <a:gd name="T57" fmla="*/ 2147483647 h 323"/>
                <a:gd name="T58" fmla="*/ 2147483647 w 308"/>
                <a:gd name="T59" fmla="*/ 2147483647 h 323"/>
                <a:gd name="T60" fmla="*/ 2147483647 w 308"/>
                <a:gd name="T61" fmla="*/ 2147483647 h 323"/>
                <a:gd name="T62" fmla="*/ 2147483647 w 308"/>
                <a:gd name="T63" fmla="*/ 2147483647 h 323"/>
                <a:gd name="T64" fmla="*/ 2147483647 w 308"/>
                <a:gd name="T65" fmla="*/ 2147483647 h 323"/>
                <a:gd name="T66" fmla="*/ 2147483647 w 308"/>
                <a:gd name="T67" fmla="*/ 2147483647 h 323"/>
                <a:gd name="T68" fmla="*/ 2147483647 w 308"/>
                <a:gd name="T69" fmla="*/ 2147483647 h 323"/>
                <a:gd name="T70" fmla="*/ 2147483647 w 308"/>
                <a:gd name="T71" fmla="*/ 2147483647 h 323"/>
                <a:gd name="T72" fmla="*/ 2147483647 w 308"/>
                <a:gd name="T73" fmla="*/ 2147483647 h 323"/>
                <a:gd name="T74" fmla="*/ 2147483647 w 308"/>
                <a:gd name="T75" fmla="*/ 2147483647 h 323"/>
                <a:gd name="T76" fmla="*/ 2147483647 w 308"/>
                <a:gd name="T77" fmla="*/ 2147483647 h 323"/>
                <a:gd name="T78" fmla="*/ 2147483647 w 308"/>
                <a:gd name="T79" fmla="*/ 2147483647 h 323"/>
                <a:gd name="T80" fmla="*/ 2147483647 w 308"/>
                <a:gd name="T81" fmla="*/ 2147483647 h 323"/>
                <a:gd name="T82" fmla="*/ 2147483647 w 308"/>
                <a:gd name="T83" fmla="*/ 2147483647 h 323"/>
                <a:gd name="T84" fmla="*/ 2147483647 w 308"/>
                <a:gd name="T85" fmla="*/ 2147483647 h 323"/>
                <a:gd name="T86" fmla="*/ 2147483647 w 308"/>
                <a:gd name="T87" fmla="*/ 2147483647 h 323"/>
                <a:gd name="T88" fmla="*/ 2147483647 w 308"/>
                <a:gd name="T89" fmla="*/ 2147483647 h 323"/>
                <a:gd name="T90" fmla="*/ 2147483647 w 308"/>
                <a:gd name="T91" fmla="*/ 2147483647 h 323"/>
                <a:gd name="T92" fmla="*/ 2147483647 w 308"/>
                <a:gd name="T93" fmla="*/ 2147483647 h 323"/>
                <a:gd name="T94" fmla="*/ 2147483647 w 308"/>
                <a:gd name="T95" fmla="*/ 2147483647 h 323"/>
                <a:gd name="T96" fmla="*/ 2147483647 w 308"/>
                <a:gd name="T97" fmla="*/ 2147483647 h 323"/>
                <a:gd name="T98" fmla="*/ 2147483647 w 308"/>
                <a:gd name="T99" fmla="*/ 2147483647 h 323"/>
                <a:gd name="T100" fmla="*/ 2147483647 w 308"/>
                <a:gd name="T101" fmla="*/ 2147483647 h 323"/>
                <a:gd name="T102" fmla="*/ 2147483647 w 308"/>
                <a:gd name="T103" fmla="*/ 2147483647 h 323"/>
                <a:gd name="T104" fmla="*/ 2147483647 w 308"/>
                <a:gd name="T105" fmla="*/ 2147483647 h 323"/>
                <a:gd name="T106" fmla="*/ 2147483647 w 308"/>
                <a:gd name="T107" fmla="*/ 2147483647 h 323"/>
                <a:gd name="T108" fmla="*/ 2147483647 w 308"/>
                <a:gd name="T109" fmla="*/ 2147483647 h 323"/>
                <a:gd name="T110" fmla="*/ 2147483647 w 308"/>
                <a:gd name="T111" fmla="*/ 2147483647 h 323"/>
                <a:gd name="T112" fmla="*/ 2147483647 w 308"/>
                <a:gd name="T113" fmla="*/ 2147483647 h 323"/>
                <a:gd name="T114" fmla="*/ 2147483647 w 308"/>
                <a:gd name="T115" fmla="*/ 2147483647 h 323"/>
                <a:gd name="T116" fmla="*/ 2147483647 w 308"/>
                <a:gd name="T117" fmla="*/ 2147483647 h 323"/>
                <a:gd name="T118" fmla="*/ 2147483647 w 308"/>
                <a:gd name="T119" fmla="*/ 2147483647 h 323"/>
                <a:gd name="T120" fmla="*/ 2147483647 w 308"/>
                <a:gd name="T121" fmla="*/ 2147483647 h 323"/>
                <a:gd name="T122" fmla="*/ 2147483647 w 308"/>
                <a:gd name="T123" fmla="*/ 2147483647 h 323"/>
                <a:gd name="T124" fmla="*/ 2147483647 w 308"/>
                <a:gd name="T125" fmla="*/ 2147483647 h 3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"/>
                <a:gd name="T190" fmla="*/ 0 h 323"/>
                <a:gd name="T191" fmla="*/ 308 w 308"/>
                <a:gd name="T192" fmla="*/ 323 h 3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91" name="组合 212"/>
            <p:cNvGrpSpPr/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solidFill>
              <a:schemeClr val="bg1">
                <a:alpha val="70000"/>
              </a:schemeClr>
            </a:solidFill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53" name="Freeform 168"/>
            <p:cNvSpPr>
              <a:spLocks noEditPoints="1" noChangeArrowheads="1"/>
            </p:cNvSpPr>
            <p:nvPr/>
          </p:nvSpPr>
          <p:spPr bwMode="auto">
            <a:xfrm>
              <a:off x="4604112" y="1414380"/>
              <a:ext cx="518185" cy="345449"/>
            </a:xfrm>
            <a:custGeom>
              <a:avLst/>
              <a:gdLst>
                <a:gd name="T0" fmla="*/ 2147483647 w 497"/>
                <a:gd name="T1" fmla="*/ 0 h 325"/>
                <a:gd name="T2" fmla="*/ 2147483647 w 497"/>
                <a:gd name="T3" fmla="*/ 2147483647 h 325"/>
                <a:gd name="T4" fmla="*/ 2147483647 w 497"/>
                <a:gd name="T5" fmla="*/ 2147483647 h 325"/>
                <a:gd name="T6" fmla="*/ 2147483647 w 497"/>
                <a:gd name="T7" fmla="*/ 2147483647 h 325"/>
                <a:gd name="T8" fmla="*/ 2147483647 w 497"/>
                <a:gd name="T9" fmla="*/ 2147483647 h 325"/>
                <a:gd name="T10" fmla="*/ 2147483647 w 497"/>
                <a:gd name="T11" fmla="*/ 2147483647 h 325"/>
                <a:gd name="T12" fmla="*/ 2147483647 w 497"/>
                <a:gd name="T13" fmla="*/ 2147483647 h 325"/>
                <a:gd name="T14" fmla="*/ 2147483647 w 497"/>
                <a:gd name="T15" fmla="*/ 2147483647 h 325"/>
                <a:gd name="T16" fmla="*/ 2147483647 w 497"/>
                <a:gd name="T17" fmla="*/ 2147483647 h 325"/>
                <a:gd name="T18" fmla="*/ 2147483647 w 497"/>
                <a:gd name="T19" fmla="*/ 2147483647 h 325"/>
                <a:gd name="T20" fmla="*/ 2147483647 w 497"/>
                <a:gd name="T21" fmla="*/ 2147483647 h 325"/>
                <a:gd name="T22" fmla="*/ 2147483647 w 497"/>
                <a:gd name="T23" fmla="*/ 2147483647 h 325"/>
                <a:gd name="T24" fmla="*/ 2147483647 w 497"/>
                <a:gd name="T25" fmla="*/ 2147483647 h 325"/>
                <a:gd name="T26" fmla="*/ 2147483647 w 497"/>
                <a:gd name="T27" fmla="*/ 2147483647 h 325"/>
                <a:gd name="T28" fmla="*/ 2147483647 w 497"/>
                <a:gd name="T29" fmla="*/ 2147483647 h 325"/>
                <a:gd name="T30" fmla="*/ 2147483647 w 497"/>
                <a:gd name="T31" fmla="*/ 2147483647 h 325"/>
                <a:gd name="T32" fmla="*/ 2147483647 w 497"/>
                <a:gd name="T33" fmla="*/ 2147483647 h 325"/>
                <a:gd name="T34" fmla="*/ 2147483647 w 497"/>
                <a:gd name="T35" fmla="*/ 2147483647 h 325"/>
                <a:gd name="T36" fmla="*/ 2147483647 w 497"/>
                <a:gd name="T37" fmla="*/ 2147483647 h 325"/>
                <a:gd name="T38" fmla="*/ 2147483647 w 497"/>
                <a:gd name="T39" fmla="*/ 2147483647 h 325"/>
                <a:gd name="T40" fmla="*/ 2147483647 w 497"/>
                <a:gd name="T41" fmla="*/ 2147483647 h 325"/>
                <a:gd name="T42" fmla="*/ 2147483647 w 497"/>
                <a:gd name="T43" fmla="*/ 2147483647 h 325"/>
                <a:gd name="T44" fmla="*/ 2147483647 w 497"/>
                <a:gd name="T45" fmla="*/ 2147483647 h 325"/>
                <a:gd name="T46" fmla="*/ 2147483647 w 497"/>
                <a:gd name="T47" fmla="*/ 2147483647 h 325"/>
                <a:gd name="T48" fmla="*/ 2147483647 w 497"/>
                <a:gd name="T49" fmla="*/ 2147483647 h 325"/>
                <a:gd name="T50" fmla="*/ 2147483647 w 497"/>
                <a:gd name="T51" fmla="*/ 2147483647 h 325"/>
                <a:gd name="T52" fmla="*/ 2147483647 w 497"/>
                <a:gd name="T53" fmla="*/ 2147483647 h 325"/>
                <a:gd name="T54" fmla="*/ 2147483647 w 497"/>
                <a:gd name="T55" fmla="*/ 2147483647 h 325"/>
                <a:gd name="T56" fmla="*/ 2147483647 w 497"/>
                <a:gd name="T57" fmla="*/ 2147483647 h 325"/>
                <a:gd name="T58" fmla="*/ 2147483647 w 497"/>
                <a:gd name="T59" fmla="*/ 2147483647 h 325"/>
                <a:gd name="T60" fmla="*/ 2147483647 w 497"/>
                <a:gd name="T61" fmla="*/ 0 h 325"/>
                <a:gd name="T62" fmla="*/ 2147483647 w 497"/>
                <a:gd name="T63" fmla="*/ 2147483647 h 325"/>
                <a:gd name="T64" fmla="*/ 0 w 497"/>
                <a:gd name="T65" fmla="*/ 2147483647 h 325"/>
                <a:gd name="T66" fmla="*/ 2147483647 w 497"/>
                <a:gd name="T67" fmla="*/ 2147483647 h 325"/>
                <a:gd name="T68" fmla="*/ 2147483647 w 497"/>
                <a:gd name="T69" fmla="*/ 2147483647 h 325"/>
                <a:gd name="T70" fmla="*/ 2147483647 w 497"/>
                <a:gd name="T71" fmla="*/ 2147483647 h 325"/>
                <a:gd name="T72" fmla="*/ 2147483647 w 497"/>
                <a:gd name="T73" fmla="*/ 2147483647 h 325"/>
                <a:gd name="T74" fmla="*/ 2147483647 w 497"/>
                <a:gd name="T75" fmla="*/ 2147483647 h 325"/>
                <a:gd name="T76" fmla="*/ 2147483647 w 497"/>
                <a:gd name="T77" fmla="*/ 2147483647 h 325"/>
                <a:gd name="T78" fmla="*/ 2147483647 w 497"/>
                <a:gd name="T79" fmla="*/ 2147483647 h 325"/>
                <a:gd name="T80" fmla="*/ 2147483647 w 497"/>
                <a:gd name="T81" fmla="*/ 2147483647 h 325"/>
                <a:gd name="T82" fmla="*/ 2147483647 w 497"/>
                <a:gd name="T83" fmla="*/ 2147483647 h 325"/>
                <a:gd name="T84" fmla="*/ 2147483647 w 497"/>
                <a:gd name="T85" fmla="*/ 2147483647 h 325"/>
                <a:gd name="T86" fmla="*/ 2147483647 w 497"/>
                <a:gd name="T87" fmla="*/ 2147483647 h 325"/>
                <a:gd name="T88" fmla="*/ 2147483647 w 497"/>
                <a:gd name="T89" fmla="*/ 2147483647 h 325"/>
                <a:gd name="T90" fmla="*/ 2147483647 w 497"/>
                <a:gd name="T91" fmla="*/ 2147483647 h 325"/>
                <a:gd name="T92" fmla="*/ 2147483647 w 497"/>
                <a:gd name="T93" fmla="*/ 2147483647 h 325"/>
                <a:gd name="T94" fmla="*/ 2147483647 w 497"/>
                <a:gd name="T95" fmla="*/ 2147483647 h 325"/>
                <a:gd name="T96" fmla="*/ 2147483647 w 497"/>
                <a:gd name="T97" fmla="*/ 2147483647 h 325"/>
                <a:gd name="T98" fmla="*/ 2147483647 w 497"/>
                <a:gd name="T99" fmla="*/ 2147483647 h 325"/>
                <a:gd name="T100" fmla="*/ 2147483647 w 497"/>
                <a:gd name="T101" fmla="*/ 2147483647 h 325"/>
                <a:gd name="T102" fmla="*/ 2147483647 w 497"/>
                <a:gd name="T103" fmla="*/ 2147483647 h 325"/>
                <a:gd name="T104" fmla="*/ 2147483647 w 497"/>
                <a:gd name="T105" fmla="*/ 2147483647 h 325"/>
                <a:gd name="T106" fmla="*/ 2147483647 w 497"/>
                <a:gd name="T107" fmla="*/ 2147483647 h 325"/>
                <a:gd name="T108" fmla="*/ 2147483647 w 497"/>
                <a:gd name="T109" fmla="*/ 2147483647 h 325"/>
                <a:gd name="T110" fmla="*/ 2147483647 w 497"/>
                <a:gd name="T111" fmla="*/ 2147483647 h 325"/>
                <a:gd name="T112" fmla="*/ 2147483647 w 497"/>
                <a:gd name="T113" fmla="*/ 2147483647 h 325"/>
                <a:gd name="T114" fmla="*/ 2147483647 w 497"/>
                <a:gd name="T115" fmla="*/ 2147483647 h 325"/>
                <a:gd name="T116" fmla="*/ 2147483647 w 497"/>
                <a:gd name="T117" fmla="*/ 2147483647 h 325"/>
                <a:gd name="T118" fmla="*/ 2147483647 w 497"/>
                <a:gd name="T119" fmla="*/ 2147483647 h 325"/>
                <a:gd name="T120" fmla="*/ 2147483647 w 497"/>
                <a:gd name="T121" fmla="*/ 2147483647 h 3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25"/>
                <a:gd name="T185" fmla="*/ 497 w 497"/>
                <a:gd name="T186" fmla="*/ 325 h 3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4" name="Freeform 169"/>
            <p:cNvSpPr>
              <a:spLocks noEditPoints="1" noChangeArrowheads="1"/>
            </p:cNvSpPr>
            <p:nvPr/>
          </p:nvSpPr>
          <p:spPr bwMode="auto">
            <a:xfrm>
              <a:off x="3859091" y="1794904"/>
              <a:ext cx="122783" cy="214709"/>
            </a:xfrm>
            <a:custGeom>
              <a:avLst/>
              <a:gdLst>
                <a:gd name="T0" fmla="*/ 2147483647 w 117"/>
                <a:gd name="T1" fmla="*/ 2147483647 h 202"/>
                <a:gd name="T2" fmla="*/ 2147483647 w 117"/>
                <a:gd name="T3" fmla="*/ 2147483647 h 202"/>
                <a:gd name="T4" fmla="*/ 2147483647 w 117"/>
                <a:gd name="T5" fmla="*/ 2147483647 h 202"/>
                <a:gd name="T6" fmla="*/ 2147483647 w 117"/>
                <a:gd name="T7" fmla="*/ 2147483647 h 202"/>
                <a:gd name="T8" fmla="*/ 2147483647 w 117"/>
                <a:gd name="T9" fmla="*/ 2147483647 h 202"/>
                <a:gd name="T10" fmla="*/ 2147483647 w 117"/>
                <a:gd name="T11" fmla="*/ 2147483647 h 202"/>
                <a:gd name="T12" fmla="*/ 2147483647 w 117"/>
                <a:gd name="T13" fmla="*/ 2147483647 h 202"/>
                <a:gd name="T14" fmla="*/ 2147483647 w 117"/>
                <a:gd name="T15" fmla="*/ 2147483647 h 202"/>
                <a:gd name="T16" fmla="*/ 2147483647 w 117"/>
                <a:gd name="T17" fmla="*/ 2147483647 h 202"/>
                <a:gd name="T18" fmla="*/ 2147483647 w 117"/>
                <a:gd name="T19" fmla="*/ 2147483647 h 202"/>
                <a:gd name="T20" fmla="*/ 2147483647 w 117"/>
                <a:gd name="T21" fmla="*/ 2147483647 h 202"/>
                <a:gd name="T22" fmla="*/ 2147483647 w 117"/>
                <a:gd name="T23" fmla="*/ 2147483647 h 202"/>
                <a:gd name="T24" fmla="*/ 2147483647 w 117"/>
                <a:gd name="T25" fmla="*/ 2147483647 h 202"/>
                <a:gd name="T26" fmla="*/ 2147483647 w 117"/>
                <a:gd name="T27" fmla="*/ 2147483647 h 202"/>
                <a:gd name="T28" fmla="*/ 2147483647 w 117"/>
                <a:gd name="T29" fmla="*/ 2147483647 h 202"/>
                <a:gd name="T30" fmla="*/ 2147483647 w 117"/>
                <a:gd name="T31" fmla="*/ 2147483647 h 202"/>
                <a:gd name="T32" fmla="*/ 2147483647 w 117"/>
                <a:gd name="T33" fmla="*/ 2147483647 h 202"/>
                <a:gd name="T34" fmla="*/ 2147483647 w 117"/>
                <a:gd name="T35" fmla="*/ 2147483647 h 202"/>
                <a:gd name="T36" fmla="*/ 2147483647 w 117"/>
                <a:gd name="T37" fmla="*/ 2147483647 h 202"/>
                <a:gd name="T38" fmla="*/ 2147483647 w 117"/>
                <a:gd name="T39" fmla="*/ 2147483647 h 202"/>
                <a:gd name="T40" fmla="*/ 2147483647 w 117"/>
                <a:gd name="T41" fmla="*/ 2147483647 h 202"/>
                <a:gd name="T42" fmla="*/ 2147483647 w 117"/>
                <a:gd name="T43" fmla="*/ 2147483647 h 202"/>
                <a:gd name="T44" fmla="*/ 2147483647 w 117"/>
                <a:gd name="T45" fmla="*/ 2147483647 h 202"/>
                <a:gd name="T46" fmla="*/ 2147483647 w 117"/>
                <a:gd name="T47" fmla="*/ 2147483647 h 202"/>
                <a:gd name="T48" fmla="*/ 2147483647 w 117"/>
                <a:gd name="T49" fmla="*/ 2147483647 h 202"/>
                <a:gd name="T50" fmla="*/ 2147483647 w 117"/>
                <a:gd name="T51" fmla="*/ 2147483647 h 202"/>
                <a:gd name="T52" fmla="*/ 2147483647 w 117"/>
                <a:gd name="T53" fmla="*/ 2147483647 h 202"/>
                <a:gd name="T54" fmla="*/ 2147483647 w 117"/>
                <a:gd name="T55" fmla="*/ 2147483647 h 202"/>
                <a:gd name="T56" fmla="*/ 2147483647 w 117"/>
                <a:gd name="T57" fmla="*/ 2147483647 h 202"/>
                <a:gd name="T58" fmla="*/ 2147483647 w 117"/>
                <a:gd name="T59" fmla="*/ 0 h 202"/>
                <a:gd name="T60" fmla="*/ 2147483647 w 117"/>
                <a:gd name="T61" fmla="*/ 2147483647 h 202"/>
                <a:gd name="T62" fmla="*/ 2147483647 w 117"/>
                <a:gd name="T63" fmla="*/ 2147483647 h 202"/>
                <a:gd name="T64" fmla="*/ 2147483647 w 117"/>
                <a:gd name="T65" fmla="*/ 2147483647 h 202"/>
                <a:gd name="T66" fmla="*/ 2147483647 w 117"/>
                <a:gd name="T67" fmla="*/ 2147483647 h 202"/>
                <a:gd name="T68" fmla="*/ 2147483647 w 117"/>
                <a:gd name="T69" fmla="*/ 2147483647 h 202"/>
                <a:gd name="T70" fmla="*/ 2147483647 w 117"/>
                <a:gd name="T71" fmla="*/ 2147483647 h 202"/>
                <a:gd name="T72" fmla="*/ 2147483647 w 117"/>
                <a:gd name="T73" fmla="*/ 2147483647 h 202"/>
                <a:gd name="T74" fmla="*/ 2147483647 w 117"/>
                <a:gd name="T75" fmla="*/ 2147483647 h 202"/>
                <a:gd name="T76" fmla="*/ 2147483647 w 117"/>
                <a:gd name="T77" fmla="*/ 2147483647 h 202"/>
                <a:gd name="T78" fmla="*/ 2147483647 w 117"/>
                <a:gd name="T79" fmla="*/ 2147483647 h 202"/>
                <a:gd name="T80" fmla="*/ 2147483647 w 117"/>
                <a:gd name="T81" fmla="*/ 2147483647 h 202"/>
                <a:gd name="T82" fmla="*/ 2147483647 w 117"/>
                <a:gd name="T83" fmla="*/ 2147483647 h 202"/>
                <a:gd name="T84" fmla="*/ 2147483647 w 117"/>
                <a:gd name="T85" fmla="*/ 2147483647 h 202"/>
                <a:gd name="T86" fmla="*/ 2147483647 w 117"/>
                <a:gd name="T87" fmla="*/ 2147483647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202"/>
                <a:gd name="T134" fmla="*/ 117 w 117"/>
                <a:gd name="T135" fmla="*/ 202 h 2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5" name="Freeform 170"/>
            <p:cNvSpPr>
              <a:spLocks noEditPoints="1" noChangeArrowheads="1"/>
            </p:cNvSpPr>
            <p:nvPr/>
          </p:nvSpPr>
          <p:spPr bwMode="auto">
            <a:xfrm>
              <a:off x="4799732" y="1051925"/>
              <a:ext cx="242444" cy="305057"/>
            </a:xfrm>
            <a:custGeom>
              <a:avLst/>
              <a:gdLst>
                <a:gd name="T0" fmla="*/ 2147483647 w 233"/>
                <a:gd name="T1" fmla="*/ 0 h 287"/>
                <a:gd name="T2" fmla="*/ 2147483647 w 233"/>
                <a:gd name="T3" fmla="*/ 2147483647 h 287"/>
                <a:gd name="T4" fmla="*/ 2147483647 w 233"/>
                <a:gd name="T5" fmla="*/ 2147483647 h 287"/>
                <a:gd name="T6" fmla="*/ 2147483647 w 233"/>
                <a:gd name="T7" fmla="*/ 2147483647 h 287"/>
                <a:gd name="T8" fmla="*/ 2147483647 w 233"/>
                <a:gd name="T9" fmla="*/ 2147483647 h 287"/>
                <a:gd name="T10" fmla="*/ 2147483647 w 233"/>
                <a:gd name="T11" fmla="*/ 2147483647 h 287"/>
                <a:gd name="T12" fmla="*/ 2147483647 w 233"/>
                <a:gd name="T13" fmla="*/ 2147483647 h 287"/>
                <a:gd name="T14" fmla="*/ 2147483647 w 233"/>
                <a:gd name="T15" fmla="*/ 2147483647 h 287"/>
                <a:gd name="T16" fmla="*/ 2147483647 w 233"/>
                <a:gd name="T17" fmla="*/ 2147483647 h 287"/>
                <a:gd name="T18" fmla="*/ 2147483647 w 233"/>
                <a:gd name="T19" fmla="*/ 2147483647 h 287"/>
                <a:gd name="T20" fmla="*/ 2147483647 w 233"/>
                <a:gd name="T21" fmla="*/ 2147483647 h 287"/>
                <a:gd name="T22" fmla="*/ 2147483647 w 233"/>
                <a:gd name="T23" fmla="*/ 2147483647 h 287"/>
                <a:gd name="T24" fmla="*/ 2147483647 w 233"/>
                <a:gd name="T25" fmla="*/ 2147483647 h 287"/>
                <a:gd name="T26" fmla="*/ 2147483647 w 233"/>
                <a:gd name="T27" fmla="*/ 2147483647 h 287"/>
                <a:gd name="T28" fmla="*/ 2147483647 w 233"/>
                <a:gd name="T29" fmla="*/ 2147483647 h 287"/>
                <a:gd name="T30" fmla="*/ 2147483647 w 233"/>
                <a:gd name="T31" fmla="*/ 2147483647 h 287"/>
                <a:gd name="T32" fmla="*/ 2147483647 w 233"/>
                <a:gd name="T33" fmla="*/ 2147483647 h 287"/>
                <a:gd name="T34" fmla="*/ 2147483647 w 233"/>
                <a:gd name="T35" fmla="*/ 2147483647 h 287"/>
                <a:gd name="T36" fmla="*/ 2147483647 w 233"/>
                <a:gd name="T37" fmla="*/ 2147483647 h 287"/>
                <a:gd name="T38" fmla="*/ 2147483647 w 233"/>
                <a:gd name="T39" fmla="*/ 2147483647 h 287"/>
                <a:gd name="T40" fmla="*/ 2147483647 w 233"/>
                <a:gd name="T41" fmla="*/ 2147483647 h 287"/>
                <a:gd name="T42" fmla="*/ 2147483647 w 233"/>
                <a:gd name="T43" fmla="*/ 2147483647 h 287"/>
                <a:gd name="T44" fmla="*/ 2147483647 w 233"/>
                <a:gd name="T45" fmla="*/ 0 h 287"/>
                <a:gd name="T46" fmla="*/ 2147483647 w 233"/>
                <a:gd name="T47" fmla="*/ 2147483647 h 287"/>
                <a:gd name="T48" fmla="*/ 2147483647 w 233"/>
                <a:gd name="T49" fmla="*/ 2147483647 h 287"/>
                <a:gd name="T50" fmla="*/ 2147483647 w 233"/>
                <a:gd name="T51" fmla="*/ 2147483647 h 287"/>
                <a:gd name="T52" fmla="*/ 2147483647 w 233"/>
                <a:gd name="T53" fmla="*/ 2147483647 h 287"/>
                <a:gd name="T54" fmla="*/ 2147483647 w 233"/>
                <a:gd name="T55" fmla="*/ 2147483647 h 287"/>
                <a:gd name="T56" fmla="*/ 2147483647 w 233"/>
                <a:gd name="T57" fmla="*/ 2147483647 h 287"/>
                <a:gd name="T58" fmla="*/ 2147483647 w 233"/>
                <a:gd name="T59" fmla="*/ 2147483647 h 287"/>
                <a:gd name="T60" fmla="*/ 2147483647 w 233"/>
                <a:gd name="T61" fmla="*/ 2147483647 h 287"/>
                <a:gd name="T62" fmla="*/ 2147483647 w 233"/>
                <a:gd name="T63" fmla="*/ 2147483647 h 287"/>
                <a:gd name="T64" fmla="*/ 2147483647 w 233"/>
                <a:gd name="T65" fmla="*/ 2147483647 h 287"/>
                <a:gd name="T66" fmla="*/ 2147483647 w 233"/>
                <a:gd name="T67" fmla="*/ 2147483647 h 287"/>
                <a:gd name="T68" fmla="*/ 2147483647 w 233"/>
                <a:gd name="T69" fmla="*/ 2147483647 h 287"/>
                <a:gd name="T70" fmla="*/ 2147483647 w 233"/>
                <a:gd name="T71" fmla="*/ 2147483647 h 287"/>
                <a:gd name="T72" fmla="*/ 2147483647 w 233"/>
                <a:gd name="T73" fmla="*/ 2147483647 h 287"/>
                <a:gd name="T74" fmla="*/ 2147483647 w 233"/>
                <a:gd name="T75" fmla="*/ 0 h 287"/>
                <a:gd name="T76" fmla="*/ 2147483647 w 233"/>
                <a:gd name="T77" fmla="*/ 2147483647 h 287"/>
                <a:gd name="T78" fmla="*/ 2147483647 w 233"/>
                <a:gd name="T79" fmla="*/ 2147483647 h 287"/>
                <a:gd name="T80" fmla="*/ 2147483647 w 233"/>
                <a:gd name="T81" fmla="*/ 2147483647 h 287"/>
                <a:gd name="T82" fmla="*/ 2147483647 w 233"/>
                <a:gd name="T83" fmla="*/ 2147483647 h 287"/>
                <a:gd name="T84" fmla="*/ 2147483647 w 233"/>
                <a:gd name="T85" fmla="*/ 2147483647 h 287"/>
                <a:gd name="T86" fmla="*/ 2147483647 w 233"/>
                <a:gd name="T87" fmla="*/ 2147483647 h 287"/>
                <a:gd name="T88" fmla="*/ 2147483647 w 233"/>
                <a:gd name="T89" fmla="*/ 2147483647 h 287"/>
                <a:gd name="T90" fmla="*/ 2147483647 w 233"/>
                <a:gd name="T91" fmla="*/ 2147483647 h 287"/>
                <a:gd name="T92" fmla="*/ 2147483647 w 233"/>
                <a:gd name="T93" fmla="*/ 2147483647 h 287"/>
                <a:gd name="T94" fmla="*/ 2147483647 w 233"/>
                <a:gd name="T95" fmla="*/ 2147483647 h 287"/>
                <a:gd name="T96" fmla="*/ 2147483647 w 233"/>
                <a:gd name="T97" fmla="*/ 2147483647 h 287"/>
                <a:gd name="T98" fmla="*/ 2147483647 w 233"/>
                <a:gd name="T99" fmla="*/ 2147483647 h 287"/>
                <a:gd name="T100" fmla="*/ 2147483647 w 233"/>
                <a:gd name="T101" fmla="*/ 2147483647 h 287"/>
                <a:gd name="T102" fmla="*/ 2147483647 w 233"/>
                <a:gd name="T103" fmla="*/ 2147483647 h 287"/>
                <a:gd name="T104" fmla="*/ 2147483647 w 233"/>
                <a:gd name="T105" fmla="*/ 2147483647 h 287"/>
                <a:gd name="T106" fmla="*/ 2147483647 w 233"/>
                <a:gd name="T107" fmla="*/ 2147483647 h 287"/>
                <a:gd name="T108" fmla="*/ 2147483647 w 233"/>
                <a:gd name="T109" fmla="*/ 2147483647 h 287"/>
                <a:gd name="T110" fmla="*/ 0 w 233"/>
                <a:gd name="T111" fmla="*/ 2147483647 h 287"/>
                <a:gd name="T112" fmla="*/ 2147483647 w 233"/>
                <a:gd name="T113" fmla="*/ 2147483647 h 287"/>
                <a:gd name="T114" fmla="*/ 2147483647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3"/>
                <a:gd name="T175" fmla="*/ 0 h 287"/>
                <a:gd name="T176" fmla="*/ 233 w 233"/>
                <a:gd name="T177" fmla="*/ 287 h 2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6" name="Freeform 171"/>
            <p:cNvSpPr>
              <a:spLocks noEditPoints="1" noChangeArrowheads="1"/>
            </p:cNvSpPr>
            <p:nvPr/>
          </p:nvSpPr>
          <p:spPr bwMode="auto">
            <a:xfrm>
              <a:off x="4202467" y="1371863"/>
              <a:ext cx="368349" cy="378399"/>
            </a:xfrm>
            <a:custGeom>
              <a:avLst/>
              <a:gdLst>
                <a:gd name="T0" fmla="*/ 2147483647 w 354"/>
                <a:gd name="T1" fmla="*/ 2147483647 h 356"/>
                <a:gd name="T2" fmla="*/ 2147483647 w 354"/>
                <a:gd name="T3" fmla="*/ 2147483647 h 356"/>
                <a:gd name="T4" fmla="*/ 2147483647 w 354"/>
                <a:gd name="T5" fmla="*/ 2147483647 h 356"/>
                <a:gd name="T6" fmla="*/ 2147483647 w 354"/>
                <a:gd name="T7" fmla="*/ 2147483647 h 356"/>
                <a:gd name="T8" fmla="*/ 2147483647 w 354"/>
                <a:gd name="T9" fmla="*/ 2147483647 h 356"/>
                <a:gd name="T10" fmla="*/ 2147483647 w 354"/>
                <a:gd name="T11" fmla="*/ 2147483647 h 356"/>
                <a:gd name="T12" fmla="*/ 2147483647 w 354"/>
                <a:gd name="T13" fmla="*/ 2147483647 h 356"/>
                <a:gd name="T14" fmla="*/ 2147483647 w 354"/>
                <a:gd name="T15" fmla="*/ 2147483647 h 356"/>
                <a:gd name="T16" fmla="*/ 2147483647 w 354"/>
                <a:gd name="T17" fmla="*/ 2147483647 h 356"/>
                <a:gd name="T18" fmla="*/ 2147483647 w 354"/>
                <a:gd name="T19" fmla="*/ 2147483647 h 356"/>
                <a:gd name="T20" fmla="*/ 2147483647 w 354"/>
                <a:gd name="T21" fmla="*/ 2147483647 h 356"/>
                <a:gd name="T22" fmla="*/ 2147483647 w 354"/>
                <a:gd name="T23" fmla="*/ 2147483647 h 356"/>
                <a:gd name="T24" fmla="*/ 2147483647 w 354"/>
                <a:gd name="T25" fmla="*/ 2147483647 h 356"/>
                <a:gd name="T26" fmla="*/ 2147483647 w 354"/>
                <a:gd name="T27" fmla="*/ 2147483647 h 356"/>
                <a:gd name="T28" fmla="*/ 2147483647 w 354"/>
                <a:gd name="T29" fmla="*/ 2147483647 h 356"/>
                <a:gd name="T30" fmla="*/ 2147483647 w 354"/>
                <a:gd name="T31" fmla="*/ 2147483647 h 356"/>
                <a:gd name="T32" fmla="*/ 2147483647 w 354"/>
                <a:gd name="T33" fmla="*/ 2147483647 h 356"/>
                <a:gd name="T34" fmla="*/ 2147483647 w 354"/>
                <a:gd name="T35" fmla="*/ 2147483647 h 356"/>
                <a:gd name="T36" fmla="*/ 2147483647 w 354"/>
                <a:gd name="T37" fmla="*/ 2147483647 h 356"/>
                <a:gd name="T38" fmla="*/ 2147483647 w 354"/>
                <a:gd name="T39" fmla="*/ 2147483647 h 356"/>
                <a:gd name="T40" fmla="*/ 2147483647 w 354"/>
                <a:gd name="T41" fmla="*/ 2147483647 h 356"/>
                <a:gd name="T42" fmla="*/ 2147483647 w 354"/>
                <a:gd name="T43" fmla="*/ 2147483647 h 356"/>
                <a:gd name="T44" fmla="*/ 2147483647 w 354"/>
                <a:gd name="T45" fmla="*/ 2147483647 h 356"/>
                <a:gd name="T46" fmla="*/ 2147483647 w 354"/>
                <a:gd name="T47" fmla="*/ 2147483647 h 356"/>
                <a:gd name="T48" fmla="*/ 2147483647 w 354"/>
                <a:gd name="T49" fmla="*/ 2147483647 h 356"/>
                <a:gd name="T50" fmla="*/ 2147483647 w 354"/>
                <a:gd name="T51" fmla="*/ 2147483647 h 356"/>
                <a:gd name="T52" fmla="*/ 2147483647 w 354"/>
                <a:gd name="T53" fmla="*/ 2147483647 h 356"/>
                <a:gd name="T54" fmla="*/ 2147483647 w 354"/>
                <a:gd name="T55" fmla="*/ 2147483647 h 356"/>
                <a:gd name="T56" fmla="*/ 2147483647 w 354"/>
                <a:gd name="T57" fmla="*/ 2147483647 h 356"/>
                <a:gd name="T58" fmla="*/ 2147483647 w 354"/>
                <a:gd name="T59" fmla="*/ 2147483647 h 356"/>
                <a:gd name="T60" fmla="*/ 2147483647 w 354"/>
                <a:gd name="T61" fmla="*/ 2147483647 h 356"/>
                <a:gd name="T62" fmla="*/ 2147483647 w 354"/>
                <a:gd name="T63" fmla="*/ 2147483647 h 356"/>
                <a:gd name="T64" fmla="*/ 2147483647 w 354"/>
                <a:gd name="T65" fmla="*/ 2147483647 h 356"/>
                <a:gd name="T66" fmla="*/ 2147483647 w 354"/>
                <a:gd name="T67" fmla="*/ 2147483647 h 356"/>
                <a:gd name="T68" fmla="*/ 2147483647 w 354"/>
                <a:gd name="T69" fmla="*/ 2147483647 h 356"/>
                <a:gd name="T70" fmla="*/ 2147483647 w 354"/>
                <a:gd name="T71" fmla="*/ 2147483647 h 356"/>
                <a:gd name="T72" fmla="*/ 2147483647 w 354"/>
                <a:gd name="T73" fmla="*/ 2147483647 h 356"/>
                <a:gd name="T74" fmla="*/ 2147483647 w 354"/>
                <a:gd name="T75" fmla="*/ 2147483647 h 356"/>
                <a:gd name="T76" fmla="*/ 2147483647 w 354"/>
                <a:gd name="T77" fmla="*/ 2147483647 h 356"/>
                <a:gd name="T78" fmla="*/ 2147483647 w 354"/>
                <a:gd name="T79" fmla="*/ 2147483647 h 356"/>
                <a:gd name="T80" fmla="*/ 2147483647 w 354"/>
                <a:gd name="T81" fmla="*/ 2147483647 h 356"/>
                <a:gd name="T82" fmla="*/ 2147483647 w 354"/>
                <a:gd name="T83" fmla="*/ 2147483647 h 356"/>
                <a:gd name="T84" fmla="*/ 2147483647 w 354"/>
                <a:gd name="T85" fmla="*/ 2147483647 h 356"/>
                <a:gd name="T86" fmla="*/ 2147483647 w 354"/>
                <a:gd name="T87" fmla="*/ 2147483647 h 356"/>
                <a:gd name="T88" fmla="*/ 2147483647 w 354"/>
                <a:gd name="T89" fmla="*/ 2147483647 h 356"/>
                <a:gd name="T90" fmla="*/ 2147483647 w 354"/>
                <a:gd name="T91" fmla="*/ 2147483647 h 356"/>
                <a:gd name="T92" fmla="*/ 2147483647 w 354"/>
                <a:gd name="T93" fmla="*/ 2147483647 h 356"/>
                <a:gd name="T94" fmla="*/ 2147483647 w 354"/>
                <a:gd name="T95" fmla="*/ 2147483647 h 356"/>
                <a:gd name="T96" fmla="*/ 2147483647 w 354"/>
                <a:gd name="T97" fmla="*/ 2147483647 h 356"/>
                <a:gd name="T98" fmla="*/ 2147483647 w 354"/>
                <a:gd name="T99" fmla="*/ 2147483647 h 356"/>
                <a:gd name="T100" fmla="*/ 2147483647 w 354"/>
                <a:gd name="T101" fmla="*/ 2147483647 h 356"/>
                <a:gd name="T102" fmla="*/ 2147483647 w 354"/>
                <a:gd name="T103" fmla="*/ 2147483647 h 356"/>
                <a:gd name="T104" fmla="*/ 2147483647 w 354"/>
                <a:gd name="T105" fmla="*/ 2147483647 h 356"/>
                <a:gd name="T106" fmla="*/ 2147483647 w 354"/>
                <a:gd name="T107" fmla="*/ 2147483647 h 356"/>
                <a:gd name="T108" fmla="*/ 2147483647 w 354"/>
                <a:gd name="T109" fmla="*/ 2147483647 h 356"/>
                <a:gd name="T110" fmla="*/ 2147483647 w 354"/>
                <a:gd name="T111" fmla="*/ 2147483647 h 356"/>
                <a:gd name="T112" fmla="*/ 2147483647 w 354"/>
                <a:gd name="T113" fmla="*/ 2147483647 h 356"/>
                <a:gd name="T114" fmla="*/ 2147483647 w 354"/>
                <a:gd name="T115" fmla="*/ 2147483647 h 356"/>
                <a:gd name="T116" fmla="*/ 2147483647 w 354"/>
                <a:gd name="T117" fmla="*/ 2147483647 h 356"/>
                <a:gd name="T118" fmla="*/ 2147483647 w 354"/>
                <a:gd name="T119" fmla="*/ 2147483647 h 356"/>
                <a:gd name="T120" fmla="*/ 0 w 354"/>
                <a:gd name="T121" fmla="*/ 2147483647 h 356"/>
                <a:gd name="T122" fmla="*/ 2147483647 w 354"/>
                <a:gd name="T123" fmla="*/ 2147483647 h 356"/>
                <a:gd name="T124" fmla="*/ 2147483647 w 354"/>
                <a:gd name="T125" fmla="*/ 2147483647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4"/>
                <a:gd name="T190" fmla="*/ 0 h 356"/>
                <a:gd name="T191" fmla="*/ 354 w 354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57" name="Freeform 172"/>
            <p:cNvSpPr>
              <a:spLocks noEditPoints="1" noChangeArrowheads="1"/>
            </p:cNvSpPr>
            <p:nvPr/>
          </p:nvSpPr>
          <p:spPr bwMode="auto">
            <a:xfrm>
              <a:off x="4475086" y="1857617"/>
              <a:ext cx="415173" cy="323127"/>
            </a:xfrm>
            <a:custGeom>
              <a:avLst/>
              <a:gdLst>
                <a:gd name="T0" fmla="*/ 2147483647 w 399"/>
                <a:gd name="T1" fmla="*/ 2147483647 h 304"/>
                <a:gd name="T2" fmla="*/ 2147483647 w 399"/>
                <a:gd name="T3" fmla="*/ 2147483647 h 304"/>
                <a:gd name="T4" fmla="*/ 2147483647 w 399"/>
                <a:gd name="T5" fmla="*/ 2147483647 h 304"/>
                <a:gd name="T6" fmla="*/ 2147483647 w 399"/>
                <a:gd name="T7" fmla="*/ 2147483647 h 304"/>
                <a:gd name="T8" fmla="*/ 2147483647 w 399"/>
                <a:gd name="T9" fmla="*/ 2147483647 h 304"/>
                <a:gd name="T10" fmla="*/ 2147483647 w 399"/>
                <a:gd name="T11" fmla="*/ 2147483647 h 304"/>
                <a:gd name="T12" fmla="*/ 2147483647 w 399"/>
                <a:gd name="T13" fmla="*/ 2147483647 h 304"/>
                <a:gd name="T14" fmla="*/ 2147483647 w 399"/>
                <a:gd name="T15" fmla="*/ 2147483647 h 304"/>
                <a:gd name="T16" fmla="*/ 2147483647 w 399"/>
                <a:gd name="T17" fmla="*/ 2147483647 h 304"/>
                <a:gd name="T18" fmla="*/ 2147483647 w 399"/>
                <a:gd name="T19" fmla="*/ 2147483647 h 304"/>
                <a:gd name="T20" fmla="*/ 2147483647 w 399"/>
                <a:gd name="T21" fmla="*/ 2147483647 h 304"/>
                <a:gd name="T22" fmla="*/ 2147483647 w 399"/>
                <a:gd name="T23" fmla="*/ 2147483647 h 304"/>
                <a:gd name="T24" fmla="*/ 2147483647 w 399"/>
                <a:gd name="T25" fmla="*/ 2147483647 h 304"/>
                <a:gd name="T26" fmla="*/ 2147483647 w 399"/>
                <a:gd name="T27" fmla="*/ 2147483647 h 304"/>
                <a:gd name="T28" fmla="*/ 2147483647 w 399"/>
                <a:gd name="T29" fmla="*/ 2147483647 h 304"/>
                <a:gd name="T30" fmla="*/ 2147483647 w 399"/>
                <a:gd name="T31" fmla="*/ 2147483647 h 304"/>
                <a:gd name="T32" fmla="*/ 2147483647 w 399"/>
                <a:gd name="T33" fmla="*/ 2147483647 h 304"/>
                <a:gd name="T34" fmla="*/ 2147483647 w 399"/>
                <a:gd name="T35" fmla="*/ 2147483647 h 304"/>
                <a:gd name="T36" fmla="*/ 2147483647 w 399"/>
                <a:gd name="T37" fmla="*/ 0 h 304"/>
                <a:gd name="T38" fmla="*/ 2147483647 w 399"/>
                <a:gd name="T39" fmla="*/ 2147483647 h 304"/>
                <a:gd name="T40" fmla="*/ 2147483647 w 399"/>
                <a:gd name="T41" fmla="*/ 2147483647 h 304"/>
                <a:gd name="T42" fmla="*/ 2147483647 w 399"/>
                <a:gd name="T43" fmla="*/ 2147483647 h 304"/>
                <a:gd name="T44" fmla="*/ 2147483647 w 399"/>
                <a:gd name="T45" fmla="*/ 2147483647 h 304"/>
                <a:gd name="T46" fmla="*/ 2147483647 w 399"/>
                <a:gd name="T47" fmla="*/ 2147483647 h 304"/>
                <a:gd name="T48" fmla="*/ 2147483647 w 399"/>
                <a:gd name="T49" fmla="*/ 2147483647 h 304"/>
                <a:gd name="T50" fmla="*/ 2147483647 w 399"/>
                <a:gd name="T51" fmla="*/ 2147483647 h 304"/>
                <a:gd name="T52" fmla="*/ 2147483647 w 399"/>
                <a:gd name="T53" fmla="*/ 2147483647 h 304"/>
                <a:gd name="T54" fmla="*/ 2147483647 w 399"/>
                <a:gd name="T55" fmla="*/ 2147483647 h 304"/>
                <a:gd name="T56" fmla="*/ 2147483647 w 399"/>
                <a:gd name="T57" fmla="*/ 2147483647 h 304"/>
                <a:gd name="T58" fmla="*/ 2147483647 w 399"/>
                <a:gd name="T59" fmla="*/ 2147483647 h 304"/>
                <a:gd name="T60" fmla="*/ 2147483647 w 399"/>
                <a:gd name="T61" fmla="*/ 2147483647 h 304"/>
                <a:gd name="T62" fmla="*/ 2147483647 w 399"/>
                <a:gd name="T63" fmla="*/ 2147483647 h 304"/>
                <a:gd name="T64" fmla="*/ 2147483647 w 399"/>
                <a:gd name="T65" fmla="*/ 2147483647 h 304"/>
                <a:gd name="T66" fmla="*/ 2147483647 w 399"/>
                <a:gd name="T67" fmla="*/ 2147483647 h 304"/>
                <a:gd name="T68" fmla="*/ 2147483647 w 399"/>
                <a:gd name="T69" fmla="*/ 2147483647 h 304"/>
                <a:gd name="T70" fmla="*/ 2147483647 w 399"/>
                <a:gd name="T71" fmla="*/ 2147483647 h 304"/>
                <a:gd name="T72" fmla="*/ 2147483647 w 399"/>
                <a:gd name="T73" fmla="*/ 2147483647 h 304"/>
                <a:gd name="T74" fmla="*/ 2147483647 w 399"/>
                <a:gd name="T75" fmla="*/ 2147483647 h 304"/>
                <a:gd name="T76" fmla="*/ 2147483647 w 399"/>
                <a:gd name="T77" fmla="*/ 2147483647 h 304"/>
                <a:gd name="T78" fmla="*/ 2147483647 w 399"/>
                <a:gd name="T79" fmla="*/ 2147483647 h 304"/>
                <a:gd name="T80" fmla="*/ 2147483647 w 399"/>
                <a:gd name="T81" fmla="*/ 2147483647 h 304"/>
                <a:gd name="T82" fmla="*/ 2147483647 w 399"/>
                <a:gd name="T83" fmla="*/ 2147483647 h 304"/>
                <a:gd name="T84" fmla="*/ 2147483647 w 399"/>
                <a:gd name="T85" fmla="*/ 2147483647 h 304"/>
                <a:gd name="T86" fmla="*/ 0 w 399"/>
                <a:gd name="T87" fmla="*/ 2147483647 h 304"/>
                <a:gd name="T88" fmla="*/ 2147483647 w 399"/>
                <a:gd name="T89" fmla="*/ 2147483647 h 304"/>
                <a:gd name="T90" fmla="*/ 2147483647 w 399"/>
                <a:gd name="T91" fmla="*/ 2147483647 h 304"/>
                <a:gd name="T92" fmla="*/ 2147483647 w 399"/>
                <a:gd name="T93" fmla="*/ 2147483647 h 304"/>
                <a:gd name="T94" fmla="*/ 2147483647 w 399"/>
                <a:gd name="T95" fmla="*/ 2147483647 h 304"/>
                <a:gd name="T96" fmla="*/ 2147483647 w 399"/>
                <a:gd name="T97" fmla="*/ 2147483647 h 304"/>
                <a:gd name="T98" fmla="*/ 2147483647 w 399"/>
                <a:gd name="T99" fmla="*/ 2147483647 h 304"/>
                <a:gd name="T100" fmla="*/ 2147483647 w 399"/>
                <a:gd name="T101" fmla="*/ 2147483647 h 304"/>
                <a:gd name="T102" fmla="*/ 2147483647 w 399"/>
                <a:gd name="T103" fmla="*/ 2147483647 h 304"/>
                <a:gd name="T104" fmla="*/ 2147483647 w 399"/>
                <a:gd name="T105" fmla="*/ 2147483647 h 304"/>
                <a:gd name="T106" fmla="*/ 2147483647 w 399"/>
                <a:gd name="T107" fmla="*/ 2147483647 h 304"/>
                <a:gd name="T108" fmla="*/ 2147483647 w 399"/>
                <a:gd name="T109" fmla="*/ 2147483647 h 304"/>
                <a:gd name="T110" fmla="*/ 2147483647 w 399"/>
                <a:gd name="T111" fmla="*/ 2147483647 h 304"/>
                <a:gd name="T112" fmla="*/ 2147483647 w 399"/>
                <a:gd name="T113" fmla="*/ 2147483647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9"/>
                <a:gd name="T172" fmla="*/ 0 h 304"/>
                <a:gd name="T173" fmla="*/ 399 w 39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97" name="组合 210"/>
            <p:cNvGrpSpPr/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solidFill>
              <a:schemeClr val="bg1">
                <a:alpha val="70000"/>
              </a:schemeClr>
            </a:solidFill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59" name="Freeform 175"/>
            <p:cNvSpPr>
              <a:spLocks noEditPoints="1" noChangeArrowheads="1"/>
            </p:cNvSpPr>
            <p:nvPr/>
          </p:nvSpPr>
          <p:spPr bwMode="auto">
            <a:xfrm>
              <a:off x="4764354" y="2245581"/>
              <a:ext cx="142553" cy="203018"/>
            </a:xfrm>
            <a:custGeom>
              <a:avLst/>
              <a:gdLst>
                <a:gd name="T0" fmla="*/ 2147483647 w 137"/>
                <a:gd name="T1" fmla="*/ 2147483647 h 191"/>
                <a:gd name="T2" fmla="*/ 2147483647 w 137"/>
                <a:gd name="T3" fmla="*/ 2147483647 h 191"/>
                <a:gd name="T4" fmla="*/ 2147483647 w 137"/>
                <a:gd name="T5" fmla="*/ 2147483647 h 191"/>
                <a:gd name="T6" fmla="*/ 2147483647 w 137"/>
                <a:gd name="T7" fmla="*/ 2147483647 h 191"/>
                <a:gd name="T8" fmla="*/ 2147483647 w 137"/>
                <a:gd name="T9" fmla="*/ 2147483647 h 191"/>
                <a:gd name="T10" fmla="*/ 2147483647 w 137"/>
                <a:gd name="T11" fmla="*/ 2147483647 h 191"/>
                <a:gd name="T12" fmla="*/ 2147483647 w 137"/>
                <a:gd name="T13" fmla="*/ 2147483647 h 191"/>
                <a:gd name="T14" fmla="*/ 2147483647 w 137"/>
                <a:gd name="T15" fmla="*/ 2147483647 h 191"/>
                <a:gd name="T16" fmla="*/ 2147483647 w 137"/>
                <a:gd name="T17" fmla="*/ 0 h 191"/>
                <a:gd name="T18" fmla="*/ 2147483647 w 137"/>
                <a:gd name="T19" fmla="*/ 2147483647 h 191"/>
                <a:gd name="T20" fmla="*/ 2147483647 w 137"/>
                <a:gd name="T21" fmla="*/ 2147483647 h 191"/>
                <a:gd name="T22" fmla="*/ 2147483647 w 137"/>
                <a:gd name="T23" fmla="*/ 2147483647 h 191"/>
                <a:gd name="T24" fmla="*/ 2147483647 w 137"/>
                <a:gd name="T25" fmla="*/ 2147483647 h 191"/>
                <a:gd name="T26" fmla="*/ 2147483647 w 137"/>
                <a:gd name="T27" fmla="*/ 2147483647 h 191"/>
                <a:gd name="T28" fmla="*/ 2147483647 w 137"/>
                <a:gd name="T29" fmla="*/ 2147483647 h 191"/>
                <a:gd name="T30" fmla="*/ 2147483647 w 137"/>
                <a:gd name="T31" fmla="*/ 2147483647 h 191"/>
                <a:gd name="T32" fmla="*/ 2147483647 w 137"/>
                <a:gd name="T33" fmla="*/ 2147483647 h 191"/>
                <a:gd name="T34" fmla="*/ 2147483647 w 137"/>
                <a:gd name="T35" fmla="*/ 2147483647 h 191"/>
                <a:gd name="T36" fmla="*/ 2147483647 w 137"/>
                <a:gd name="T37" fmla="*/ 2147483647 h 191"/>
                <a:gd name="T38" fmla="*/ 2147483647 w 137"/>
                <a:gd name="T39" fmla="*/ 2147483647 h 191"/>
                <a:gd name="T40" fmla="*/ 2147483647 w 137"/>
                <a:gd name="T41" fmla="*/ 2147483647 h 191"/>
                <a:gd name="T42" fmla="*/ 2147483647 w 137"/>
                <a:gd name="T43" fmla="*/ 2147483647 h 191"/>
                <a:gd name="T44" fmla="*/ 2147483647 w 137"/>
                <a:gd name="T45" fmla="*/ 2147483647 h 191"/>
                <a:gd name="T46" fmla="*/ 2147483647 w 137"/>
                <a:gd name="T47" fmla="*/ 2147483647 h 191"/>
                <a:gd name="T48" fmla="*/ 2147483647 w 137"/>
                <a:gd name="T49" fmla="*/ 2147483647 h 191"/>
                <a:gd name="T50" fmla="*/ 2147483647 w 137"/>
                <a:gd name="T51" fmla="*/ 2147483647 h 191"/>
                <a:gd name="T52" fmla="*/ 2147483647 w 137"/>
                <a:gd name="T53" fmla="*/ 2147483647 h 191"/>
                <a:gd name="T54" fmla="*/ 2147483647 w 137"/>
                <a:gd name="T55" fmla="*/ 2147483647 h 191"/>
                <a:gd name="T56" fmla="*/ 2147483647 w 137"/>
                <a:gd name="T57" fmla="*/ 2147483647 h 191"/>
                <a:gd name="T58" fmla="*/ 2147483647 w 137"/>
                <a:gd name="T59" fmla="*/ 2147483647 h 191"/>
                <a:gd name="T60" fmla="*/ 2147483647 w 137"/>
                <a:gd name="T61" fmla="*/ 2147483647 h 191"/>
                <a:gd name="T62" fmla="*/ 2147483647 w 137"/>
                <a:gd name="T63" fmla="*/ 2147483647 h 191"/>
                <a:gd name="T64" fmla="*/ 2147483647 w 137"/>
                <a:gd name="T65" fmla="*/ 2147483647 h 191"/>
                <a:gd name="T66" fmla="*/ 2147483647 w 137"/>
                <a:gd name="T67" fmla="*/ 2147483647 h 191"/>
                <a:gd name="T68" fmla="*/ 2147483647 w 137"/>
                <a:gd name="T69" fmla="*/ 2147483647 h 191"/>
                <a:gd name="T70" fmla="*/ 2147483647 w 137"/>
                <a:gd name="T71" fmla="*/ 2147483647 h 191"/>
                <a:gd name="T72" fmla="*/ 2147483647 w 137"/>
                <a:gd name="T73" fmla="*/ 2147483647 h 191"/>
                <a:gd name="T74" fmla="*/ 2147483647 w 137"/>
                <a:gd name="T75" fmla="*/ 2147483647 h 191"/>
                <a:gd name="T76" fmla="*/ 2147483647 w 137"/>
                <a:gd name="T77" fmla="*/ 2147483647 h 191"/>
                <a:gd name="T78" fmla="*/ 2147483647 w 137"/>
                <a:gd name="T79" fmla="*/ 2147483647 h 191"/>
                <a:gd name="T80" fmla="*/ 2147483647 w 137"/>
                <a:gd name="T81" fmla="*/ 2147483647 h 191"/>
                <a:gd name="T82" fmla="*/ 2147483647 w 137"/>
                <a:gd name="T83" fmla="*/ 2147483647 h 191"/>
                <a:gd name="T84" fmla="*/ 2147483647 w 137"/>
                <a:gd name="T85" fmla="*/ 2147483647 h 191"/>
                <a:gd name="T86" fmla="*/ 2147483647 w 137"/>
                <a:gd name="T87" fmla="*/ 2147483647 h 191"/>
                <a:gd name="T88" fmla="*/ 2147483647 w 137"/>
                <a:gd name="T89" fmla="*/ 2147483647 h 191"/>
                <a:gd name="T90" fmla="*/ 2147483647 w 137"/>
                <a:gd name="T91" fmla="*/ 2147483647 h 191"/>
                <a:gd name="T92" fmla="*/ 2147483647 w 137"/>
                <a:gd name="T93" fmla="*/ 2147483647 h 191"/>
                <a:gd name="T94" fmla="*/ 2147483647 w 137"/>
                <a:gd name="T95" fmla="*/ 2147483647 h 191"/>
                <a:gd name="T96" fmla="*/ 2147483647 w 137"/>
                <a:gd name="T97" fmla="*/ 2147483647 h 191"/>
                <a:gd name="T98" fmla="*/ 2147483647 w 137"/>
                <a:gd name="T99" fmla="*/ 2147483647 h 191"/>
                <a:gd name="T100" fmla="*/ 2147483647 w 137"/>
                <a:gd name="T101" fmla="*/ 2147483647 h 191"/>
                <a:gd name="T102" fmla="*/ 2147483647 w 137"/>
                <a:gd name="T103" fmla="*/ 2147483647 h 191"/>
                <a:gd name="T104" fmla="*/ 2147483647 w 137"/>
                <a:gd name="T105" fmla="*/ 2147483647 h 191"/>
                <a:gd name="T106" fmla="*/ 2147483647 w 137"/>
                <a:gd name="T107" fmla="*/ 2147483647 h 191"/>
                <a:gd name="T108" fmla="*/ 2147483647 w 137"/>
                <a:gd name="T109" fmla="*/ 2147483647 h 191"/>
                <a:gd name="T110" fmla="*/ 2147483647 w 137"/>
                <a:gd name="T111" fmla="*/ 2147483647 h 191"/>
                <a:gd name="T112" fmla="*/ 2147483647 w 137"/>
                <a:gd name="T113" fmla="*/ 2147483647 h 191"/>
                <a:gd name="T114" fmla="*/ 2147483647 w 137"/>
                <a:gd name="T115" fmla="*/ 2147483647 h 19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"/>
                <a:gd name="T175" fmla="*/ 0 h 191"/>
                <a:gd name="T176" fmla="*/ 137 w 137"/>
                <a:gd name="T177" fmla="*/ 191 h 19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60" name="Freeform 176"/>
            <p:cNvSpPr>
              <a:spLocks noEditPoints="1" noChangeArrowheads="1"/>
            </p:cNvSpPr>
            <p:nvPr/>
          </p:nvSpPr>
          <p:spPr bwMode="auto">
            <a:xfrm>
              <a:off x="3607282" y="1184789"/>
              <a:ext cx="183134" cy="203018"/>
            </a:xfrm>
            <a:custGeom>
              <a:avLst/>
              <a:gdLst>
                <a:gd name="T0" fmla="*/ 2147483647 w 176"/>
                <a:gd name="T1" fmla="*/ 2147483647 h 191"/>
                <a:gd name="T2" fmla="*/ 2147483647 w 176"/>
                <a:gd name="T3" fmla="*/ 2147483647 h 191"/>
                <a:gd name="T4" fmla="*/ 2147483647 w 176"/>
                <a:gd name="T5" fmla="*/ 2147483647 h 191"/>
                <a:gd name="T6" fmla="*/ 2147483647 w 176"/>
                <a:gd name="T7" fmla="*/ 2147483647 h 191"/>
                <a:gd name="T8" fmla="*/ 2147483647 w 176"/>
                <a:gd name="T9" fmla="*/ 2147483647 h 191"/>
                <a:gd name="T10" fmla="*/ 2147483647 w 176"/>
                <a:gd name="T11" fmla="*/ 2147483647 h 191"/>
                <a:gd name="T12" fmla="*/ 2147483647 w 176"/>
                <a:gd name="T13" fmla="*/ 2147483647 h 191"/>
                <a:gd name="T14" fmla="*/ 2147483647 w 176"/>
                <a:gd name="T15" fmla="*/ 2147483647 h 191"/>
                <a:gd name="T16" fmla="*/ 2147483647 w 176"/>
                <a:gd name="T17" fmla="*/ 2147483647 h 191"/>
                <a:gd name="T18" fmla="*/ 2147483647 w 176"/>
                <a:gd name="T19" fmla="*/ 2147483647 h 191"/>
                <a:gd name="T20" fmla="*/ 2147483647 w 176"/>
                <a:gd name="T21" fmla="*/ 2147483647 h 191"/>
                <a:gd name="T22" fmla="*/ 2147483647 w 176"/>
                <a:gd name="T23" fmla="*/ 2147483647 h 191"/>
                <a:gd name="T24" fmla="*/ 2147483647 w 176"/>
                <a:gd name="T25" fmla="*/ 2147483647 h 191"/>
                <a:gd name="T26" fmla="*/ 2147483647 w 176"/>
                <a:gd name="T27" fmla="*/ 2147483647 h 191"/>
                <a:gd name="T28" fmla="*/ 2147483647 w 176"/>
                <a:gd name="T29" fmla="*/ 2147483647 h 191"/>
                <a:gd name="T30" fmla="*/ 2147483647 w 176"/>
                <a:gd name="T31" fmla="*/ 2147483647 h 191"/>
                <a:gd name="T32" fmla="*/ 2147483647 w 176"/>
                <a:gd name="T33" fmla="*/ 2147483647 h 191"/>
                <a:gd name="T34" fmla="*/ 2147483647 w 176"/>
                <a:gd name="T35" fmla="*/ 2147483647 h 191"/>
                <a:gd name="T36" fmla="*/ 2147483647 w 176"/>
                <a:gd name="T37" fmla="*/ 2147483647 h 191"/>
                <a:gd name="T38" fmla="*/ 2147483647 w 176"/>
                <a:gd name="T39" fmla="*/ 2147483647 h 191"/>
                <a:gd name="T40" fmla="*/ 2147483647 w 176"/>
                <a:gd name="T41" fmla="*/ 2147483647 h 191"/>
                <a:gd name="T42" fmla="*/ 2147483647 w 176"/>
                <a:gd name="T43" fmla="*/ 2147483647 h 191"/>
                <a:gd name="T44" fmla="*/ 2147483647 w 176"/>
                <a:gd name="T45" fmla="*/ 2147483647 h 191"/>
                <a:gd name="T46" fmla="*/ 2147483647 w 176"/>
                <a:gd name="T47" fmla="*/ 2147483647 h 191"/>
                <a:gd name="T48" fmla="*/ 2147483647 w 176"/>
                <a:gd name="T49" fmla="*/ 2147483647 h 191"/>
                <a:gd name="T50" fmla="*/ 2147483647 w 176"/>
                <a:gd name="T51" fmla="*/ 2147483647 h 191"/>
                <a:gd name="T52" fmla="*/ 2147483647 w 176"/>
                <a:gd name="T53" fmla="*/ 2147483647 h 191"/>
                <a:gd name="T54" fmla="*/ 2147483647 w 176"/>
                <a:gd name="T55" fmla="*/ 2147483647 h 191"/>
                <a:gd name="T56" fmla="*/ 2147483647 w 176"/>
                <a:gd name="T57" fmla="*/ 2147483647 h 191"/>
                <a:gd name="T58" fmla="*/ 2147483647 w 176"/>
                <a:gd name="T59" fmla="*/ 2147483647 h 191"/>
                <a:gd name="T60" fmla="*/ 2147483647 w 176"/>
                <a:gd name="T61" fmla="*/ 2147483647 h 191"/>
                <a:gd name="T62" fmla="*/ 2147483647 w 176"/>
                <a:gd name="T63" fmla="*/ 2147483647 h 191"/>
                <a:gd name="T64" fmla="*/ 2147483647 w 176"/>
                <a:gd name="T65" fmla="*/ 2147483647 h 191"/>
                <a:gd name="T66" fmla="*/ 2147483647 w 176"/>
                <a:gd name="T67" fmla="*/ 2147483647 h 191"/>
                <a:gd name="T68" fmla="*/ 2147483647 w 176"/>
                <a:gd name="T69" fmla="*/ 2147483647 h 191"/>
                <a:gd name="T70" fmla="*/ 2147483647 w 176"/>
                <a:gd name="T71" fmla="*/ 2147483647 h 191"/>
                <a:gd name="T72" fmla="*/ 2147483647 w 176"/>
                <a:gd name="T73" fmla="*/ 2147483647 h 191"/>
                <a:gd name="T74" fmla="*/ 2147483647 w 176"/>
                <a:gd name="T75" fmla="*/ 2147483647 h 191"/>
                <a:gd name="T76" fmla="*/ 2147483647 w 176"/>
                <a:gd name="T77" fmla="*/ 2147483647 h 191"/>
                <a:gd name="T78" fmla="*/ 2147483647 w 176"/>
                <a:gd name="T79" fmla="*/ 0 h 191"/>
                <a:gd name="T80" fmla="*/ 2147483647 w 176"/>
                <a:gd name="T81" fmla="*/ 2147483647 h 191"/>
                <a:gd name="T82" fmla="*/ 2147483647 w 176"/>
                <a:gd name="T83" fmla="*/ 2147483647 h 191"/>
                <a:gd name="T84" fmla="*/ 2147483647 w 176"/>
                <a:gd name="T85" fmla="*/ 2147483647 h 191"/>
                <a:gd name="T86" fmla="*/ 2147483647 w 176"/>
                <a:gd name="T87" fmla="*/ 2147483647 h 191"/>
                <a:gd name="T88" fmla="*/ 2147483647 w 176"/>
                <a:gd name="T89" fmla="*/ 2147483647 h 191"/>
                <a:gd name="T90" fmla="*/ 2147483647 w 176"/>
                <a:gd name="T91" fmla="*/ 2147483647 h 191"/>
                <a:gd name="T92" fmla="*/ 2147483647 w 176"/>
                <a:gd name="T93" fmla="*/ 2147483647 h 191"/>
                <a:gd name="T94" fmla="*/ 2147483647 w 176"/>
                <a:gd name="T95" fmla="*/ 2147483647 h 191"/>
                <a:gd name="T96" fmla="*/ 2147483647 w 176"/>
                <a:gd name="T97" fmla="*/ 2147483647 h 191"/>
                <a:gd name="T98" fmla="*/ 2147483647 w 176"/>
                <a:gd name="T99" fmla="*/ 2147483647 h 191"/>
                <a:gd name="T100" fmla="*/ 2147483647 w 176"/>
                <a:gd name="T101" fmla="*/ 2147483647 h 191"/>
                <a:gd name="T102" fmla="*/ 2147483647 w 176"/>
                <a:gd name="T103" fmla="*/ 2147483647 h 191"/>
                <a:gd name="T104" fmla="*/ 2147483647 w 176"/>
                <a:gd name="T105" fmla="*/ 2147483647 h 191"/>
                <a:gd name="T106" fmla="*/ 0 w 176"/>
                <a:gd name="T107" fmla="*/ 2147483647 h 1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6"/>
                <a:gd name="T163" fmla="*/ 0 h 191"/>
                <a:gd name="T164" fmla="*/ 176 w 176"/>
                <a:gd name="T165" fmla="*/ 191 h 1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61" name="Freeform 177"/>
            <p:cNvSpPr>
              <a:spLocks noEditPoints="1" noChangeArrowheads="1"/>
            </p:cNvSpPr>
            <p:nvPr/>
          </p:nvSpPr>
          <p:spPr bwMode="auto">
            <a:xfrm>
              <a:off x="4429303" y="908431"/>
              <a:ext cx="274701" cy="406035"/>
            </a:xfrm>
            <a:custGeom>
              <a:avLst/>
              <a:gdLst>
                <a:gd name="T0" fmla="*/ 2147483647 w 264"/>
                <a:gd name="T1" fmla="*/ 2147483647 h 382"/>
                <a:gd name="T2" fmla="*/ 2147483647 w 264"/>
                <a:gd name="T3" fmla="*/ 2147483647 h 382"/>
                <a:gd name="T4" fmla="*/ 2147483647 w 264"/>
                <a:gd name="T5" fmla="*/ 2147483647 h 382"/>
                <a:gd name="T6" fmla="*/ 2147483647 w 264"/>
                <a:gd name="T7" fmla="*/ 2147483647 h 382"/>
                <a:gd name="T8" fmla="*/ 2147483647 w 264"/>
                <a:gd name="T9" fmla="*/ 2147483647 h 382"/>
                <a:gd name="T10" fmla="*/ 2147483647 w 264"/>
                <a:gd name="T11" fmla="*/ 2147483647 h 382"/>
                <a:gd name="T12" fmla="*/ 2147483647 w 264"/>
                <a:gd name="T13" fmla="*/ 2147483647 h 382"/>
                <a:gd name="T14" fmla="*/ 2147483647 w 264"/>
                <a:gd name="T15" fmla="*/ 2147483647 h 382"/>
                <a:gd name="T16" fmla="*/ 2147483647 w 264"/>
                <a:gd name="T17" fmla="*/ 2147483647 h 382"/>
                <a:gd name="T18" fmla="*/ 2147483647 w 264"/>
                <a:gd name="T19" fmla="*/ 2147483647 h 382"/>
                <a:gd name="T20" fmla="*/ 2147483647 w 264"/>
                <a:gd name="T21" fmla="*/ 2147483647 h 382"/>
                <a:gd name="T22" fmla="*/ 2147483647 w 264"/>
                <a:gd name="T23" fmla="*/ 2147483647 h 382"/>
                <a:gd name="T24" fmla="*/ 2147483647 w 264"/>
                <a:gd name="T25" fmla="*/ 2147483647 h 382"/>
                <a:gd name="T26" fmla="*/ 2147483647 w 264"/>
                <a:gd name="T27" fmla="*/ 2147483647 h 382"/>
                <a:gd name="T28" fmla="*/ 2147483647 w 264"/>
                <a:gd name="T29" fmla="*/ 2147483647 h 382"/>
                <a:gd name="T30" fmla="*/ 2147483647 w 264"/>
                <a:gd name="T31" fmla="*/ 2147483647 h 382"/>
                <a:gd name="T32" fmla="*/ 2147483647 w 264"/>
                <a:gd name="T33" fmla="*/ 2147483647 h 382"/>
                <a:gd name="T34" fmla="*/ 2147483647 w 264"/>
                <a:gd name="T35" fmla="*/ 2147483647 h 382"/>
                <a:gd name="T36" fmla="*/ 2147483647 w 264"/>
                <a:gd name="T37" fmla="*/ 2147483647 h 382"/>
                <a:gd name="T38" fmla="*/ 2147483647 w 264"/>
                <a:gd name="T39" fmla="*/ 2147483647 h 382"/>
                <a:gd name="T40" fmla="*/ 2147483647 w 264"/>
                <a:gd name="T41" fmla="*/ 2147483647 h 382"/>
                <a:gd name="T42" fmla="*/ 2147483647 w 264"/>
                <a:gd name="T43" fmla="*/ 2147483647 h 382"/>
                <a:gd name="T44" fmla="*/ 2147483647 w 264"/>
                <a:gd name="T45" fmla="*/ 2147483647 h 382"/>
                <a:gd name="T46" fmla="*/ 2147483647 w 264"/>
                <a:gd name="T47" fmla="*/ 2147483647 h 382"/>
                <a:gd name="T48" fmla="*/ 2147483647 w 264"/>
                <a:gd name="T49" fmla="*/ 2147483647 h 382"/>
                <a:gd name="T50" fmla="*/ 2147483647 w 264"/>
                <a:gd name="T51" fmla="*/ 2147483647 h 382"/>
                <a:gd name="T52" fmla="*/ 2147483647 w 264"/>
                <a:gd name="T53" fmla="*/ 2147483647 h 382"/>
                <a:gd name="T54" fmla="*/ 2147483647 w 264"/>
                <a:gd name="T55" fmla="*/ 2147483647 h 382"/>
                <a:gd name="T56" fmla="*/ 2147483647 w 264"/>
                <a:gd name="T57" fmla="*/ 2147483647 h 382"/>
                <a:gd name="T58" fmla="*/ 2147483647 w 264"/>
                <a:gd name="T59" fmla="*/ 2147483647 h 382"/>
                <a:gd name="T60" fmla="*/ 2147483647 w 264"/>
                <a:gd name="T61" fmla="*/ 2147483647 h 382"/>
                <a:gd name="T62" fmla="*/ 2147483647 w 264"/>
                <a:gd name="T63" fmla="*/ 2147483647 h 382"/>
                <a:gd name="T64" fmla="*/ 2147483647 w 264"/>
                <a:gd name="T65" fmla="*/ 2147483647 h 382"/>
                <a:gd name="T66" fmla="*/ 2147483647 w 264"/>
                <a:gd name="T67" fmla="*/ 2147483647 h 382"/>
                <a:gd name="T68" fmla="*/ 2147483647 w 264"/>
                <a:gd name="T69" fmla="*/ 2147483647 h 382"/>
                <a:gd name="T70" fmla="*/ 2147483647 w 264"/>
                <a:gd name="T71" fmla="*/ 2147483647 h 382"/>
                <a:gd name="T72" fmla="*/ 2147483647 w 264"/>
                <a:gd name="T73" fmla="*/ 2147483647 h 382"/>
                <a:gd name="T74" fmla="*/ 2147483647 w 264"/>
                <a:gd name="T75" fmla="*/ 2147483647 h 382"/>
                <a:gd name="T76" fmla="*/ 2147483647 w 264"/>
                <a:gd name="T77" fmla="*/ 2147483647 h 382"/>
                <a:gd name="T78" fmla="*/ 2147483647 w 264"/>
                <a:gd name="T79" fmla="*/ 0 h 382"/>
                <a:gd name="T80" fmla="*/ 2147483647 w 264"/>
                <a:gd name="T81" fmla="*/ 2147483647 h 382"/>
                <a:gd name="T82" fmla="*/ 2147483647 w 264"/>
                <a:gd name="T83" fmla="*/ 2147483647 h 382"/>
                <a:gd name="T84" fmla="*/ 2147483647 w 264"/>
                <a:gd name="T85" fmla="*/ 2147483647 h 382"/>
                <a:gd name="T86" fmla="*/ 2147483647 w 264"/>
                <a:gd name="T87" fmla="*/ 2147483647 h 382"/>
                <a:gd name="T88" fmla="*/ 2147483647 w 264"/>
                <a:gd name="T89" fmla="*/ 2147483647 h 382"/>
                <a:gd name="T90" fmla="*/ 2147483647 w 264"/>
                <a:gd name="T91" fmla="*/ 2147483647 h 382"/>
                <a:gd name="T92" fmla="*/ 2147483647 w 264"/>
                <a:gd name="T93" fmla="*/ 2147483647 h 382"/>
                <a:gd name="T94" fmla="*/ 0 w 264"/>
                <a:gd name="T95" fmla="*/ 2147483647 h 382"/>
                <a:gd name="T96" fmla="*/ 2147483647 w 264"/>
                <a:gd name="T97" fmla="*/ 2147483647 h 382"/>
                <a:gd name="T98" fmla="*/ 2147483647 w 264"/>
                <a:gd name="T99" fmla="*/ 2147483647 h 382"/>
                <a:gd name="T100" fmla="*/ 2147483647 w 264"/>
                <a:gd name="T101" fmla="*/ 2147483647 h 382"/>
                <a:gd name="T102" fmla="*/ 2147483647 w 264"/>
                <a:gd name="T103" fmla="*/ 2147483647 h 382"/>
                <a:gd name="T104" fmla="*/ 2147483647 w 264"/>
                <a:gd name="T105" fmla="*/ 2147483647 h 382"/>
                <a:gd name="T106" fmla="*/ 2147483647 w 264"/>
                <a:gd name="T107" fmla="*/ 2147483647 h 382"/>
                <a:gd name="T108" fmla="*/ 2147483647 w 264"/>
                <a:gd name="T109" fmla="*/ 2147483647 h 382"/>
                <a:gd name="T110" fmla="*/ 2147483647 w 264"/>
                <a:gd name="T111" fmla="*/ 2147483647 h 382"/>
                <a:gd name="T112" fmla="*/ 2147483647 w 264"/>
                <a:gd name="T113" fmla="*/ 2147483647 h 382"/>
                <a:gd name="T114" fmla="*/ 2147483647 w 264"/>
                <a:gd name="T115" fmla="*/ 2147483647 h 382"/>
                <a:gd name="T116" fmla="*/ 2147483647 w 264"/>
                <a:gd name="T117" fmla="*/ 2147483647 h 382"/>
                <a:gd name="T118" fmla="*/ 2147483647 w 264"/>
                <a:gd name="T119" fmla="*/ 2147483647 h 382"/>
                <a:gd name="T120" fmla="*/ 2147483647 w 264"/>
                <a:gd name="T121" fmla="*/ 2147483647 h 382"/>
                <a:gd name="T122" fmla="*/ 2147483647 w 264"/>
                <a:gd name="T123" fmla="*/ 2147483647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4"/>
                <a:gd name="T187" fmla="*/ 0 h 382"/>
                <a:gd name="T188" fmla="*/ 264 w 264"/>
                <a:gd name="T189" fmla="*/ 382 h 3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1" name="组合 197"/>
            <p:cNvGrpSpPr/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solidFill>
              <a:schemeClr val="bg1">
                <a:alpha val="70000"/>
              </a:schemeClr>
            </a:solidFill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63" name="Freeform 181"/>
            <p:cNvSpPr>
              <a:spLocks noEditPoints="1" noChangeArrowheads="1"/>
            </p:cNvSpPr>
            <p:nvPr/>
          </p:nvSpPr>
          <p:spPr bwMode="auto">
            <a:xfrm>
              <a:off x="4660301" y="1710934"/>
              <a:ext cx="286147" cy="104166"/>
            </a:xfrm>
            <a:custGeom>
              <a:avLst/>
              <a:gdLst>
                <a:gd name="T0" fmla="*/ 2147483647 w 275"/>
                <a:gd name="T1" fmla="*/ 2147483647 h 98"/>
                <a:gd name="T2" fmla="*/ 2147483647 w 275"/>
                <a:gd name="T3" fmla="*/ 2147483647 h 98"/>
                <a:gd name="T4" fmla="*/ 2147483647 w 275"/>
                <a:gd name="T5" fmla="*/ 2147483647 h 98"/>
                <a:gd name="T6" fmla="*/ 2147483647 w 275"/>
                <a:gd name="T7" fmla="*/ 2147483647 h 98"/>
                <a:gd name="T8" fmla="*/ 2147483647 w 275"/>
                <a:gd name="T9" fmla="*/ 2147483647 h 98"/>
                <a:gd name="T10" fmla="*/ 2147483647 w 275"/>
                <a:gd name="T11" fmla="*/ 2147483647 h 98"/>
                <a:gd name="T12" fmla="*/ 2147483647 w 275"/>
                <a:gd name="T13" fmla="*/ 2147483647 h 98"/>
                <a:gd name="T14" fmla="*/ 2147483647 w 275"/>
                <a:gd name="T15" fmla="*/ 2147483647 h 98"/>
                <a:gd name="T16" fmla="*/ 2147483647 w 275"/>
                <a:gd name="T17" fmla="*/ 2147483647 h 98"/>
                <a:gd name="T18" fmla="*/ 2147483647 w 275"/>
                <a:gd name="T19" fmla="*/ 2147483647 h 98"/>
                <a:gd name="T20" fmla="*/ 2147483647 w 275"/>
                <a:gd name="T21" fmla="*/ 2147483647 h 98"/>
                <a:gd name="T22" fmla="*/ 2147483647 w 275"/>
                <a:gd name="T23" fmla="*/ 2147483647 h 98"/>
                <a:gd name="T24" fmla="*/ 2147483647 w 275"/>
                <a:gd name="T25" fmla="*/ 2147483647 h 98"/>
                <a:gd name="T26" fmla="*/ 2147483647 w 275"/>
                <a:gd name="T27" fmla="*/ 2147483647 h 98"/>
                <a:gd name="T28" fmla="*/ 2147483647 w 275"/>
                <a:gd name="T29" fmla="*/ 2147483647 h 98"/>
                <a:gd name="T30" fmla="*/ 2147483647 w 275"/>
                <a:gd name="T31" fmla="*/ 2147483647 h 98"/>
                <a:gd name="T32" fmla="*/ 2147483647 w 275"/>
                <a:gd name="T33" fmla="*/ 2147483647 h 98"/>
                <a:gd name="T34" fmla="*/ 2147483647 w 275"/>
                <a:gd name="T35" fmla="*/ 2147483647 h 98"/>
                <a:gd name="T36" fmla="*/ 2147483647 w 275"/>
                <a:gd name="T37" fmla="*/ 2147483647 h 98"/>
                <a:gd name="T38" fmla="*/ 2147483647 w 275"/>
                <a:gd name="T39" fmla="*/ 2147483647 h 98"/>
                <a:gd name="T40" fmla="*/ 2147483647 w 275"/>
                <a:gd name="T41" fmla="*/ 2147483647 h 98"/>
                <a:gd name="T42" fmla="*/ 2147483647 w 275"/>
                <a:gd name="T43" fmla="*/ 2147483647 h 98"/>
                <a:gd name="T44" fmla="*/ 2147483647 w 275"/>
                <a:gd name="T45" fmla="*/ 2147483647 h 98"/>
                <a:gd name="T46" fmla="*/ 2147483647 w 275"/>
                <a:gd name="T47" fmla="*/ 2147483647 h 98"/>
                <a:gd name="T48" fmla="*/ 2147483647 w 275"/>
                <a:gd name="T49" fmla="*/ 2147483647 h 98"/>
                <a:gd name="T50" fmla="*/ 2147483647 w 275"/>
                <a:gd name="T51" fmla="*/ 2147483647 h 98"/>
                <a:gd name="T52" fmla="*/ 2147483647 w 275"/>
                <a:gd name="T53" fmla="*/ 2147483647 h 98"/>
                <a:gd name="T54" fmla="*/ 2147483647 w 275"/>
                <a:gd name="T55" fmla="*/ 2147483647 h 98"/>
                <a:gd name="T56" fmla="*/ 2147483647 w 275"/>
                <a:gd name="T57" fmla="*/ 2147483647 h 98"/>
                <a:gd name="T58" fmla="*/ 2147483647 w 275"/>
                <a:gd name="T59" fmla="*/ 2147483647 h 98"/>
                <a:gd name="T60" fmla="*/ 2147483647 w 275"/>
                <a:gd name="T61" fmla="*/ 2147483647 h 98"/>
                <a:gd name="T62" fmla="*/ 2147483647 w 275"/>
                <a:gd name="T63" fmla="*/ 2147483647 h 98"/>
                <a:gd name="T64" fmla="*/ 2147483647 w 275"/>
                <a:gd name="T65" fmla="*/ 2147483647 h 98"/>
                <a:gd name="T66" fmla="*/ 2147483647 w 275"/>
                <a:gd name="T67" fmla="*/ 2147483647 h 98"/>
                <a:gd name="T68" fmla="*/ 2147483647 w 275"/>
                <a:gd name="T69" fmla="*/ 2147483647 h 98"/>
                <a:gd name="T70" fmla="*/ 2147483647 w 275"/>
                <a:gd name="T71" fmla="*/ 2147483647 h 98"/>
                <a:gd name="T72" fmla="*/ 2147483647 w 275"/>
                <a:gd name="T73" fmla="*/ 0 h 98"/>
                <a:gd name="T74" fmla="*/ 2147483647 w 275"/>
                <a:gd name="T75" fmla="*/ 0 h 98"/>
                <a:gd name="T76" fmla="*/ 2147483647 w 275"/>
                <a:gd name="T77" fmla="*/ 2147483647 h 98"/>
                <a:gd name="T78" fmla="*/ 2147483647 w 275"/>
                <a:gd name="T79" fmla="*/ 2147483647 h 98"/>
                <a:gd name="T80" fmla="*/ 2147483647 w 275"/>
                <a:gd name="T81" fmla="*/ 0 h 98"/>
                <a:gd name="T82" fmla="*/ 2147483647 w 275"/>
                <a:gd name="T83" fmla="*/ 2147483647 h 98"/>
                <a:gd name="T84" fmla="*/ 2147483647 w 275"/>
                <a:gd name="T85" fmla="*/ 2147483647 h 98"/>
                <a:gd name="T86" fmla="*/ 2147483647 w 275"/>
                <a:gd name="T87" fmla="*/ 2147483647 h 98"/>
                <a:gd name="T88" fmla="*/ 2147483647 w 275"/>
                <a:gd name="T89" fmla="*/ 2147483647 h 98"/>
                <a:gd name="T90" fmla="*/ 2147483647 w 275"/>
                <a:gd name="T91" fmla="*/ 2147483647 h 98"/>
                <a:gd name="T92" fmla="*/ 2147483647 w 275"/>
                <a:gd name="T93" fmla="*/ 2147483647 h 98"/>
                <a:gd name="T94" fmla="*/ 2147483647 w 275"/>
                <a:gd name="T95" fmla="*/ 2147483647 h 98"/>
                <a:gd name="T96" fmla="*/ 2147483647 w 275"/>
                <a:gd name="T97" fmla="*/ 2147483647 h 98"/>
                <a:gd name="T98" fmla="*/ 2147483647 w 275"/>
                <a:gd name="T99" fmla="*/ 2147483647 h 98"/>
                <a:gd name="T100" fmla="*/ 2147483647 w 275"/>
                <a:gd name="T101" fmla="*/ 2147483647 h 98"/>
                <a:gd name="T102" fmla="*/ 2147483647 w 275"/>
                <a:gd name="T103" fmla="*/ 2147483647 h 98"/>
                <a:gd name="T104" fmla="*/ 2147483647 w 275"/>
                <a:gd name="T105" fmla="*/ 2147483647 h 98"/>
                <a:gd name="T106" fmla="*/ 2147483647 w 275"/>
                <a:gd name="T107" fmla="*/ 2147483647 h 98"/>
                <a:gd name="T108" fmla="*/ 2147483647 w 275"/>
                <a:gd name="T109" fmla="*/ 2147483647 h 98"/>
                <a:gd name="T110" fmla="*/ 2147483647 w 275"/>
                <a:gd name="T111" fmla="*/ 2147483647 h 98"/>
                <a:gd name="T112" fmla="*/ 2147483647 w 275"/>
                <a:gd name="T113" fmla="*/ 2147483647 h 98"/>
                <a:gd name="T114" fmla="*/ 2147483647 w 275"/>
                <a:gd name="T115" fmla="*/ 2147483647 h 98"/>
                <a:gd name="T116" fmla="*/ 2147483647 w 275"/>
                <a:gd name="T117" fmla="*/ 2147483647 h 98"/>
                <a:gd name="T118" fmla="*/ 2147483647 w 275"/>
                <a:gd name="T119" fmla="*/ 2147483647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5"/>
                <a:gd name="T181" fmla="*/ 0 h 98"/>
                <a:gd name="T182" fmla="*/ 275 w 275"/>
                <a:gd name="T183" fmla="*/ 98 h 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3" name="组合 205"/>
            <p:cNvGrpSpPr/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solidFill>
              <a:schemeClr val="bg1">
                <a:alpha val="70000"/>
              </a:schemeClr>
            </a:solidFill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65" name="Freeform 185"/>
            <p:cNvSpPr>
              <a:spLocks noEditPoints="1" noChangeArrowheads="1"/>
            </p:cNvSpPr>
            <p:nvPr/>
          </p:nvSpPr>
          <p:spPr bwMode="auto">
            <a:xfrm>
              <a:off x="3832037" y="1164594"/>
              <a:ext cx="131107" cy="103103"/>
            </a:xfrm>
            <a:custGeom>
              <a:avLst/>
              <a:gdLst>
                <a:gd name="T0" fmla="*/ 2147483647 w 126"/>
                <a:gd name="T1" fmla="*/ 2147483647 h 97"/>
                <a:gd name="T2" fmla="*/ 2147483647 w 126"/>
                <a:gd name="T3" fmla="*/ 2147483647 h 97"/>
                <a:gd name="T4" fmla="*/ 2147483647 w 126"/>
                <a:gd name="T5" fmla="*/ 2147483647 h 97"/>
                <a:gd name="T6" fmla="*/ 2147483647 w 126"/>
                <a:gd name="T7" fmla="*/ 2147483647 h 97"/>
                <a:gd name="T8" fmla="*/ 2147483647 w 126"/>
                <a:gd name="T9" fmla="*/ 2147483647 h 97"/>
                <a:gd name="T10" fmla="*/ 2147483647 w 126"/>
                <a:gd name="T11" fmla="*/ 2147483647 h 97"/>
                <a:gd name="T12" fmla="*/ 2147483647 w 126"/>
                <a:gd name="T13" fmla="*/ 2147483647 h 97"/>
                <a:gd name="T14" fmla="*/ 2147483647 w 126"/>
                <a:gd name="T15" fmla="*/ 2147483647 h 97"/>
                <a:gd name="T16" fmla="*/ 2147483647 w 126"/>
                <a:gd name="T17" fmla="*/ 2147483647 h 97"/>
                <a:gd name="T18" fmla="*/ 2147483647 w 126"/>
                <a:gd name="T19" fmla="*/ 2147483647 h 97"/>
                <a:gd name="T20" fmla="*/ 2147483647 w 126"/>
                <a:gd name="T21" fmla="*/ 2147483647 h 97"/>
                <a:gd name="T22" fmla="*/ 2147483647 w 126"/>
                <a:gd name="T23" fmla="*/ 2147483647 h 97"/>
                <a:gd name="T24" fmla="*/ 2147483647 w 126"/>
                <a:gd name="T25" fmla="*/ 2147483647 h 97"/>
                <a:gd name="T26" fmla="*/ 2147483647 w 126"/>
                <a:gd name="T27" fmla="*/ 2147483647 h 97"/>
                <a:gd name="T28" fmla="*/ 2147483647 w 126"/>
                <a:gd name="T29" fmla="*/ 2147483647 h 97"/>
                <a:gd name="T30" fmla="*/ 2147483647 w 126"/>
                <a:gd name="T31" fmla="*/ 2147483647 h 97"/>
                <a:gd name="T32" fmla="*/ 2147483647 w 126"/>
                <a:gd name="T33" fmla="*/ 2147483647 h 97"/>
                <a:gd name="T34" fmla="*/ 2147483647 w 126"/>
                <a:gd name="T35" fmla="*/ 2147483647 h 97"/>
                <a:gd name="T36" fmla="*/ 2147483647 w 126"/>
                <a:gd name="T37" fmla="*/ 2147483647 h 97"/>
                <a:gd name="T38" fmla="*/ 2147483647 w 126"/>
                <a:gd name="T39" fmla="*/ 2147483647 h 97"/>
                <a:gd name="T40" fmla="*/ 2147483647 w 126"/>
                <a:gd name="T41" fmla="*/ 2147483647 h 97"/>
                <a:gd name="T42" fmla="*/ 2147483647 w 126"/>
                <a:gd name="T43" fmla="*/ 2147483647 h 97"/>
                <a:gd name="T44" fmla="*/ 2147483647 w 126"/>
                <a:gd name="T45" fmla="*/ 2147483647 h 97"/>
                <a:gd name="T46" fmla="*/ 2147483647 w 126"/>
                <a:gd name="T47" fmla="*/ 2147483647 h 97"/>
                <a:gd name="T48" fmla="*/ 2147483647 w 126"/>
                <a:gd name="T49" fmla="*/ 2147483647 h 97"/>
                <a:gd name="T50" fmla="*/ 2147483647 w 126"/>
                <a:gd name="T51" fmla="*/ 2147483647 h 97"/>
                <a:gd name="T52" fmla="*/ 2147483647 w 126"/>
                <a:gd name="T53" fmla="*/ 2147483647 h 97"/>
                <a:gd name="T54" fmla="*/ 2147483647 w 126"/>
                <a:gd name="T55" fmla="*/ 2147483647 h 97"/>
                <a:gd name="T56" fmla="*/ 2147483647 w 126"/>
                <a:gd name="T57" fmla="*/ 2147483647 h 97"/>
                <a:gd name="T58" fmla="*/ 2147483647 w 126"/>
                <a:gd name="T59" fmla="*/ 2147483647 h 97"/>
                <a:gd name="T60" fmla="*/ 2147483647 w 126"/>
                <a:gd name="T61" fmla="*/ 2147483647 h 97"/>
                <a:gd name="T62" fmla="*/ 2147483647 w 126"/>
                <a:gd name="T63" fmla="*/ 2147483647 h 97"/>
                <a:gd name="T64" fmla="*/ 2147483647 w 126"/>
                <a:gd name="T65" fmla="*/ 2147483647 h 97"/>
                <a:gd name="T66" fmla="*/ 2147483647 w 126"/>
                <a:gd name="T67" fmla="*/ 2147483647 h 97"/>
                <a:gd name="T68" fmla="*/ 2147483647 w 126"/>
                <a:gd name="T69" fmla="*/ 2147483647 h 97"/>
                <a:gd name="T70" fmla="*/ 2147483647 w 126"/>
                <a:gd name="T71" fmla="*/ 2147483647 h 97"/>
                <a:gd name="T72" fmla="*/ 2147483647 w 126"/>
                <a:gd name="T73" fmla="*/ 2147483647 h 97"/>
                <a:gd name="T74" fmla="*/ 2147483647 w 126"/>
                <a:gd name="T75" fmla="*/ 2147483647 h 97"/>
                <a:gd name="T76" fmla="*/ 2147483647 w 126"/>
                <a:gd name="T77" fmla="*/ 2147483647 h 97"/>
                <a:gd name="T78" fmla="*/ 2147483647 w 126"/>
                <a:gd name="T79" fmla="*/ 2147483647 h 97"/>
                <a:gd name="T80" fmla="*/ 2147483647 w 126"/>
                <a:gd name="T81" fmla="*/ 2147483647 h 97"/>
                <a:gd name="T82" fmla="*/ 2147483647 w 126"/>
                <a:gd name="T83" fmla="*/ 2147483647 h 97"/>
                <a:gd name="T84" fmla="*/ 2147483647 w 126"/>
                <a:gd name="T85" fmla="*/ 2147483647 h 97"/>
                <a:gd name="T86" fmla="*/ 2147483647 w 126"/>
                <a:gd name="T87" fmla="*/ 2147483647 h 97"/>
                <a:gd name="T88" fmla="*/ 2147483647 w 126"/>
                <a:gd name="T89" fmla="*/ 2147483647 h 97"/>
                <a:gd name="T90" fmla="*/ 2147483647 w 126"/>
                <a:gd name="T91" fmla="*/ 2147483647 h 97"/>
                <a:gd name="T92" fmla="*/ 2147483647 w 126"/>
                <a:gd name="T93" fmla="*/ 2147483647 h 97"/>
                <a:gd name="T94" fmla="*/ 2147483647 w 126"/>
                <a:gd name="T95" fmla="*/ 2147483647 h 97"/>
                <a:gd name="T96" fmla="*/ 2147483647 w 126"/>
                <a:gd name="T97" fmla="*/ 2147483647 h 97"/>
                <a:gd name="T98" fmla="*/ 2147483647 w 126"/>
                <a:gd name="T99" fmla="*/ 2147483647 h 97"/>
                <a:gd name="T100" fmla="*/ 2147483647 w 126"/>
                <a:gd name="T101" fmla="*/ 2147483647 h 97"/>
                <a:gd name="T102" fmla="*/ 2147483647 w 126"/>
                <a:gd name="T103" fmla="*/ 2147483647 h 97"/>
                <a:gd name="T104" fmla="*/ 2147483647 w 126"/>
                <a:gd name="T105" fmla="*/ 2147483647 h 97"/>
                <a:gd name="T106" fmla="*/ 2147483647 w 126"/>
                <a:gd name="T107" fmla="*/ 2147483647 h 97"/>
                <a:gd name="T108" fmla="*/ 2147483647 w 126"/>
                <a:gd name="T109" fmla="*/ 2147483647 h 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"/>
                <a:gd name="T166" fmla="*/ 0 h 97"/>
                <a:gd name="T167" fmla="*/ 126 w 126"/>
                <a:gd name="T168" fmla="*/ 97 h 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5" name="组合 199"/>
            <p:cNvGrpSpPr/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solidFill>
              <a:schemeClr val="bg1">
                <a:alpha val="70000"/>
              </a:schemeClr>
            </a:solidFill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67" name="Freeform 189"/>
            <p:cNvSpPr>
              <a:spLocks noEditPoints="1" noChangeArrowheads="1"/>
            </p:cNvSpPr>
            <p:nvPr/>
          </p:nvSpPr>
          <p:spPr bwMode="auto">
            <a:xfrm>
              <a:off x="4142116" y="2953485"/>
              <a:ext cx="143594" cy="156249"/>
            </a:xfrm>
            <a:custGeom>
              <a:avLst/>
              <a:gdLst>
                <a:gd name="T0" fmla="*/ 2147483647 w 137"/>
                <a:gd name="T1" fmla="*/ 2147483647 h 147"/>
                <a:gd name="T2" fmla="*/ 2147483647 w 137"/>
                <a:gd name="T3" fmla="*/ 2147483647 h 147"/>
                <a:gd name="T4" fmla="*/ 2147483647 w 137"/>
                <a:gd name="T5" fmla="*/ 2147483647 h 147"/>
                <a:gd name="T6" fmla="*/ 2147483647 w 137"/>
                <a:gd name="T7" fmla="*/ 2147483647 h 147"/>
                <a:gd name="T8" fmla="*/ 2147483647 w 137"/>
                <a:gd name="T9" fmla="*/ 2147483647 h 147"/>
                <a:gd name="T10" fmla="*/ 2147483647 w 137"/>
                <a:gd name="T11" fmla="*/ 2147483647 h 147"/>
                <a:gd name="T12" fmla="*/ 2147483647 w 137"/>
                <a:gd name="T13" fmla="*/ 2147483647 h 147"/>
                <a:gd name="T14" fmla="*/ 2147483647 w 137"/>
                <a:gd name="T15" fmla="*/ 2147483647 h 147"/>
                <a:gd name="T16" fmla="*/ 2147483647 w 137"/>
                <a:gd name="T17" fmla="*/ 2147483647 h 147"/>
                <a:gd name="T18" fmla="*/ 2147483647 w 137"/>
                <a:gd name="T19" fmla="*/ 2147483647 h 147"/>
                <a:gd name="T20" fmla="*/ 2147483647 w 137"/>
                <a:gd name="T21" fmla="*/ 2147483647 h 147"/>
                <a:gd name="T22" fmla="*/ 2147483647 w 137"/>
                <a:gd name="T23" fmla="*/ 2147483647 h 147"/>
                <a:gd name="T24" fmla="*/ 2147483647 w 137"/>
                <a:gd name="T25" fmla="*/ 2147483647 h 147"/>
                <a:gd name="T26" fmla="*/ 2147483647 w 137"/>
                <a:gd name="T27" fmla="*/ 2147483647 h 147"/>
                <a:gd name="T28" fmla="*/ 2147483647 w 137"/>
                <a:gd name="T29" fmla="*/ 2147483647 h 147"/>
                <a:gd name="T30" fmla="*/ 2147483647 w 137"/>
                <a:gd name="T31" fmla="*/ 2147483647 h 147"/>
                <a:gd name="T32" fmla="*/ 2147483647 w 137"/>
                <a:gd name="T33" fmla="*/ 2147483647 h 147"/>
                <a:gd name="T34" fmla="*/ 2147483647 w 137"/>
                <a:gd name="T35" fmla="*/ 2147483647 h 147"/>
                <a:gd name="T36" fmla="*/ 2147483647 w 137"/>
                <a:gd name="T37" fmla="*/ 2147483647 h 147"/>
                <a:gd name="T38" fmla="*/ 2147483647 w 137"/>
                <a:gd name="T39" fmla="*/ 2147483647 h 147"/>
                <a:gd name="T40" fmla="*/ 2147483647 w 137"/>
                <a:gd name="T41" fmla="*/ 2147483647 h 147"/>
                <a:gd name="T42" fmla="*/ 2147483647 w 137"/>
                <a:gd name="T43" fmla="*/ 2147483647 h 147"/>
                <a:gd name="T44" fmla="*/ 2147483647 w 137"/>
                <a:gd name="T45" fmla="*/ 2147483647 h 147"/>
                <a:gd name="T46" fmla="*/ 2147483647 w 137"/>
                <a:gd name="T47" fmla="*/ 2147483647 h 147"/>
                <a:gd name="T48" fmla="*/ 2147483647 w 137"/>
                <a:gd name="T49" fmla="*/ 2147483647 h 147"/>
                <a:gd name="T50" fmla="*/ 2147483647 w 137"/>
                <a:gd name="T51" fmla="*/ 2147483647 h 147"/>
                <a:gd name="T52" fmla="*/ 2147483647 w 137"/>
                <a:gd name="T53" fmla="*/ 2147483647 h 147"/>
                <a:gd name="T54" fmla="*/ 2147483647 w 137"/>
                <a:gd name="T55" fmla="*/ 2147483647 h 147"/>
                <a:gd name="T56" fmla="*/ 2147483647 w 137"/>
                <a:gd name="T57" fmla="*/ 2147483647 h 147"/>
                <a:gd name="T58" fmla="*/ 2147483647 w 137"/>
                <a:gd name="T59" fmla="*/ 2147483647 h 147"/>
                <a:gd name="T60" fmla="*/ 2147483647 w 137"/>
                <a:gd name="T61" fmla="*/ 2147483647 h 147"/>
                <a:gd name="T62" fmla="*/ 2147483647 w 137"/>
                <a:gd name="T63" fmla="*/ 2147483647 h 147"/>
                <a:gd name="T64" fmla="*/ 2147483647 w 137"/>
                <a:gd name="T65" fmla="*/ 2147483647 h 147"/>
                <a:gd name="T66" fmla="*/ 2147483647 w 137"/>
                <a:gd name="T67" fmla="*/ 2147483647 h 147"/>
                <a:gd name="T68" fmla="*/ 2147483647 w 137"/>
                <a:gd name="T69" fmla="*/ 2147483647 h 147"/>
                <a:gd name="T70" fmla="*/ 2147483647 w 137"/>
                <a:gd name="T71" fmla="*/ 2147483647 h 147"/>
                <a:gd name="T72" fmla="*/ 2147483647 w 137"/>
                <a:gd name="T73" fmla="*/ 2147483647 h 147"/>
                <a:gd name="T74" fmla="*/ 2147483647 w 137"/>
                <a:gd name="T75" fmla="*/ 2147483647 h 147"/>
                <a:gd name="T76" fmla="*/ 2147483647 w 137"/>
                <a:gd name="T77" fmla="*/ 2147483647 h 147"/>
                <a:gd name="T78" fmla="*/ 2147483647 w 137"/>
                <a:gd name="T79" fmla="*/ 2147483647 h 147"/>
                <a:gd name="T80" fmla="*/ 2147483647 w 137"/>
                <a:gd name="T81" fmla="*/ 2147483647 h 147"/>
                <a:gd name="T82" fmla="*/ 2147483647 w 137"/>
                <a:gd name="T83" fmla="*/ 2147483647 h 147"/>
                <a:gd name="T84" fmla="*/ 2147483647 w 137"/>
                <a:gd name="T85" fmla="*/ 2147483647 h 147"/>
                <a:gd name="T86" fmla="*/ 2147483647 w 137"/>
                <a:gd name="T87" fmla="*/ 0 h 147"/>
                <a:gd name="T88" fmla="*/ 2147483647 w 137"/>
                <a:gd name="T89" fmla="*/ 2147483647 h 147"/>
                <a:gd name="T90" fmla="*/ 2147483647 w 137"/>
                <a:gd name="T91" fmla="*/ 2147483647 h 147"/>
                <a:gd name="T92" fmla="*/ 2147483647 w 137"/>
                <a:gd name="T93" fmla="*/ 2147483647 h 147"/>
                <a:gd name="T94" fmla="*/ 2147483647 w 137"/>
                <a:gd name="T95" fmla="*/ 2147483647 h 147"/>
                <a:gd name="T96" fmla="*/ 2147483647 w 137"/>
                <a:gd name="T97" fmla="*/ 2147483647 h 147"/>
                <a:gd name="T98" fmla="*/ 2147483647 w 137"/>
                <a:gd name="T99" fmla="*/ 2147483647 h 147"/>
                <a:gd name="T100" fmla="*/ 2147483647 w 137"/>
                <a:gd name="T101" fmla="*/ 2147483647 h 147"/>
                <a:gd name="T102" fmla="*/ 2147483647 w 137"/>
                <a:gd name="T103" fmla="*/ 2147483647 h 147"/>
                <a:gd name="T104" fmla="*/ 2147483647 w 137"/>
                <a:gd name="T105" fmla="*/ 2147483647 h 147"/>
                <a:gd name="T106" fmla="*/ 2147483647 w 137"/>
                <a:gd name="T107" fmla="*/ 2147483647 h 147"/>
                <a:gd name="T108" fmla="*/ 2147483647 w 137"/>
                <a:gd name="T109" fmla="*/ 2147483647 h 147"/>
                <a:gd name="T110" fmla="*/ 2147483647 w 137"/>
                <a:gd name="T111" fmla="*/ 2147483647 h 147"/>
                <a:gd name="T112" fmla="*/ 2147483647 w 137"/>
                <a:gd name="T113" fmla="*/ 2147483647 h 147"/>
                <a:gd name="T114" fmla="*/ 2147483647 w 137"/>
                <a:gd name="T115" fmla="*/ 2147483647 h 147"/>
                <a:gd name="T116" fmla="*/ 2147483647 w 137"/>
                <a:gd name="T117" fmla="*/ 2147483647 h 147"/>
                <a:gd name="T118" fmla="*/ 2147483647 w 137"/>
                <a:gd name="T119" fmla="*/ 2147483647 h 147"/>
                <a:gd name="T120" fmla="*/ 0 w 137"/>
                <a:gd name="T121" fmla="*/ 2147483647 h 147"/>
                <a:gd name="T122" fmla="*/ 2147483647 w 137"/>
                <a:gd name="T123" fmla="*/ 2147483647 h 14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7"/>
                <a:gd name="T188" fmla="*/ 137 w 137"/>
                <a:gd name="T189" fmla="*/ 147 h 14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7" name="组合 214"/>
            <p:cNvGrpSpPr/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solidFill>
              <a:schemeClr val="bg1">
                <a:alpha val="70000"/>
              </a:schemeClr>
            </a:solidFill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pitchFamily="34" charset="0"/>
                </a:endParaRPr>
              </a:p>
            </p:txBody>
          </p:sp>
        </p:grpSp>
        <p:sp>
          <p:nvSpPr>
            <p:cNvPr id="14469" name="Freeform 194"/>
            <p:cNvSpPr>
              <a:spLocks noEditPoints="1" noChangeArrowheads="1"/>
            </p:cNvSpPr>
            <p:nvPr/>
          </p:nvSpPr>
          <p:spPr bwMode="auto">
            <a:xfrm>
              <a:off x="4335655" y="876543"/>
              <a:ext cx="143594" cy="158375"/>
            </a:xfrm>
            <a:custGeom>
              <a:avLst/>
              <a:gdLst>
                <a:gd name="T0" fmla="*/ 2147483647 w 137"/>
                <a:gd name="T1" fmla="*/ 2147483647 h 149"/>
                <a:gd name="T2" fmla="*/ 2147483647 w 137"/>
                <a:gd name="T3" fmla="*/ 2147483647 h 149"/>
                <a:gd name="T4" fmla="*/ 2147483647 w 137"/>
                <a:gd name="T5" fmla="*/ 2147483647 h 149"/>
                <a:gd name="T6" fmla="*/ 2147483647 w 137"/>
                <a:gd name="T7" fmla="*/ 2147483647 h 149"/>
                <a:gd name="T8" fmla="*/ 2147483647 w 137"/>
                <a:gd name="T9" fmla="*/ 2147483647 h 149"/>
                <a:gd name="T10" fmla="*/ 2147483647 w 137"/>
                <a:gd name="T11" fmla="*/ 2147483647 h 149"/>
                <a:gd name="T12" fmla="*/ 2147483647 w 137"/>
                <a:gd name="T13" fmla="*/ 2147483647 h 149"/>
                <a:gd name="T14" fmla="*/ 2147483647 w 137"/>
                <a:gd name="T15" fmla="*/ 2147483647 h 149"/>
                <a:gd name="T16" fmla="*/ 2147483647 w 137"/>
                <a:gd name="T17" fmla="*/ 2147483647 h 149"/>
                <a:gd name="T18" fmla="*/ 2147483647 w 137"/>
                <a:gd name="T19" fmla="*/ 2147483647 h 149"/>
                <a:gd name="T20" fmla="*/ 2147483647 w 137"/>
                <a:gd name="T21" fmla="*/ 2147483647 h 149"/>
                <a:gd name="T22" fmla="*/ 2147483647 w 137"/>
                <a:gd name="T23" fmla="*/ 2147483647 h 149"/>
                <a:gd name="T24" fmla="*/ 2147483647 w 137"/>
                <a:gd name="T25" fmla="*/ 2147483647 h 149"/>
                <a:gd name="T26" fmla="*/ 2147483647 w 137"/>
                <a:gd name="T27" fmla="*/ 2147483647 h 149"/>
                <a:gd name="T28" fmla="*/ 2147483647 w 137"/>
                <a:gd name="T29" fmla="*/ 2147483647 h 149"/>
                <a:gd name="T30" fmla="*/ 2147483647 w 137"/>
                <a:gd name="T31" fmla="*/ 2147483647 h 149"/>
                <a:gd name="T32" fmla="*/ 2147483647 w 137"/>
                <a:gd name="T33" fmla="*/ 2147483647 h 149"/>
                <a:gd name="T34" fmla="*/ 2147483647 w 137"/>
                <a:gd name="T35" fmla="*/ 2147483647 h 149"/>
                <a:gd name="T36" fmla="*/ 2147483647 w 137"/>
                <a:gd name="T37" fmla="*/ 2147483647 h 149"/>
                <a:gd name="T38" fmla="*/ 2147483647 w 137"/>
                <a:gd name="T39" fmla="*/ 2147483647 h 149"/>
                <a:gd name="T40" fmla="*/ 2147483647 w 137"/>
                <a:gd name="T41" fmla="*/ 2147483647 h 149"/>
                <a:gd name="T42" fmla="*/ 2147483647 w 137"/>
                <a:gd name="T43" fmla="*/ 2147483647 h 149"/>
                <a:gd name="T44" fmla="*/ 2147483647 w 137"/>
                <a:gd name="T45" fmla="*/ 2147483647 h 149"/>
                <a:gd name="T46" fmla="*/ 2147483647 w 137"/>
                <a:gd name="T47" fmla="*/ 2147483647 h 149"/>
                <a:gd name="T48" fmla="*/ 2147483647 w 137"/>
                <a:gd name="T49" fmla="*/ 2147483647 h 149"/>
                <a:gd name="T50" fmla="*/ 2147483647 w 137"/>
                <a:gd name="T51" fmla="*/ 2147483647 h 149"/>
                <a:gd name="T52" fmla="*/ 2147483647 w 137"/>
                <a:gd name="T53" fmla="*/ 2147483647 h 149"/>
                <a:gd name="T54" fmla="*/ 2147483647 w 137"/>
                <a:gd name="T55" fmla="*/ 2147483647 h 149"/>
                <a:gd name="T56" fmla="*/ 2147483647 w 137"/>
                <a:gd name="T57" fmla="*/ 2147483647 h 149"/>
                <a:gd name="T58" fmla="*/ 2147483647 w 137"/>
                <a:gd name="T59" fmla="*/ 2147483647 h 149"/>
                <a:gd name="T60" fmla="*/ 2147483647 w 137"/>
                <a:gd name="T61" fmla="*/ 2147483647 h 149"/>
                <a:gd name="T62" fmla="*/ 2147483647 w 137"/>
                <a:gd name="T63" fmla="*/ 2147483647 h 149"/>
                <a:gd name="T64" fmla="*/ 2147483647 w 137"/>
                <a:gd name="T65" fmla="*/ 2147483647 h 149"/>
                <a:gd name="T66" fmla="*/ 2147483647 w 137"/>
                <a:gd name="T67" fmla="*/ 2147483647 h 149"/>
                <a:gd name="T68" fmla="*/ 2147483647 w 137"/>
                <a:gd name="T69" fmla="*/ 2147483647 h 149"/>
                <a:gd name="T70" fmla="*/ 2147483647 w 137"/>
                <a:gd name="T71" fmla="*/ 2147483647 h 149"/>
                <a:gd name="T72" fmla="*/ 2147483647 w 137"/>
                <a:gd name="T73" fmla="*/ 2147483647 h 149"/>
                <a:gd name="T74" fmla="*/ 2147483647 w 137"/>
                <a:gd name="T75" fmla="*/ 2147483647 h 149"/>
                <a:gd name="T76" fmla="*/ 2147483647 w 137"/>
                <a:gd name="T77" fmla="*/ 2147483647 h 149"/>
                <a:gd name="T78" fmla="*/ 2147483647 w 137"/>
                <a:gd name="T79" fmla="*/ 2147483647 h 149"/>
                <a:gd name="T80" fmla="*/ 2147483647 w 137"/>
                <a:gd name="T81" fmla="*/ 2147483647 h 149"/>
                <a:gd name="T82" fmla="*/ 2147483647 w 137"/>
                <a:gd name="T83" fmla="*/ 2147483647 h 149"/>
                <a:gd name="T84" fmla="*/ 2147483647 w 137"/>
                <a:gd name="T85" fmla="*/ 2147483647 h 149"/>
                <a:gd name="T86" fmla="*/ 2147483647 w 137"/>
                <a:gd name="T87" fmla="*/ 0 h 149"/>
                <a:gd name="T88" fmla="*/ 2147483647 w 137"/>
                <a:gd name="T89" fmla="*/ 2147483647 h 149"/>
                <a:gd name="T90" fmla="*/ 2147483647 w 137"/>
                <a:gd name="T91" fmla="*/ 2147483647 h 149"/>
                <a:gd name="T92" fmla="*/ 2147483647 w 137"/>
                <a:gd name="T93" fmla="*/ 2147483647 h 149"/>
                <a:gd name="T94" fmla="*/ 2147483647 w 137"/>
                <a:gd name="T95" fmla="*/ 2147483647 h 149"/>
                <a:gd name="T96" fmla="*/ 2147483647 w 137"/>
                <a:gd name="T97" fmla="*/ 2147483647 h 149"/>
                <a:gd name="T98" fmla="*/ 2147483647 w 137"/>
                <a:gd name="T99" fmla="*/ 2147483647 h 149"/>
                <a:gd name="T100" fmla="*/ 2147483647 w 137"/>
                <a:gd name="T101" fmla="*/ 2147483647 h 149"/>
                <a:gd name="T102" fmla="*/ 2147483647 w 137"/>
                <a:gd name="T103" fmla="*/ 2147483647 h 149"/>
                <a:gd name="T104" fmla="*/ 2147483647 w 137"/>
                <a:gd name="T105" fmla="*/ 2147483647 h 149"/>
                <a:gd name="T106" fmla="*/ 2147483647 w 137"/>
                <a:gd name="T107" fmla="*/ 2147483647 h 149"/>
                <a:gd name="T108" fmla="*/ 2147483647 w 137"/>
                <a:gd name="T109" fmla="*/ 2147483647 h 149"/>
                <a:gd name="T110" fmla="*/ 2147483647 w 137"/>
                <a:gd name="T111" fmla="*/ 2147483647 h 149"/>
                <a:gd name="T112" fmla="*/ 2147483647 w 137"/>
                <a:gd name="T113" fmla="*/ 2147483647 h 149"/>
                <a:gd name="T114" fmla="*/ 2147483647 w 137"/>
                <a:gd name="T115" fmla="*/ 2147483647 h 149"/>
                <a:gd name="T116" fmla="*/ 2147483647 w 137"/>
                <a:gd name="T117" fmla="*/ 2147483647 h 149"/>
                <a:gd name="T118" fmla="*/ 2147483647 w 137"/>
                <a:gd name="T119" fmla="*/ 2147483647 h 149"/>
                <a:gd name="T120" fmla="*/ 0 w 137"/>
                <a:gd name="T121" fmla="*/ 2147483647 h 149"/>
                <a:gd name="T122" fmla="*/ 2147483647 w 137"/>
                <a:gd name="T123" fmla="*/ 2147483647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9"/>
                <a:gd name="T188" fmla="*/ 137 w 137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>
            <a:fillRect/>
          </a:stretch>
        </p:blipFill>
        <p:spPr>
          <a:xfrm>
            <a:off x="2720623" y="688622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>
            <a:fillRect/>
          </a:stretch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63642" y="1980142"/>
            <a:ext cx="10647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grpSp>
        <p:nvGrpSpPr>
          <p:cNvPr id="147" name="圆角矩形 10"/>
          <p:cNvGrpSpPr/>
          <p:nvPr/>
        </p:nvGrpSpPr>
        <p:grpSpPr bwMode="auto">
          <a:xfrm>
            <a:off x="4189095" y="2134235"/>
            <a:ext cx="1828165" cy="1828165"/>
            <a:chOff x="0" y="0"/>
            <a:chExt cx="1828800" cy="1828800"/>
          </a:xfrm>
          <a:blipFill rotWithShape="1">
            <a:blip r:embed="rId4"/>
            <a:stretch>
              <a:fillRect/>
            </a:stretch>
          </a:blipFill>
        </p:grpSpPr>
        <p:pic>
          <p:nvPicPr>
            <p:cNvPr id="151" name="圆角矩形 1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28800" cy="1828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2" name="Text Box 6"/>
            <p:cNvSpPr txBox="1">
              <a:spLocks noChangeArrowheads="1"/>
            </p:cNvSpPr>
            <p:nvPr/>
          </p:nvSpPr>
          <p:spPr bwMode="auto">
            <a:xfrm>
              <a:off x="66621" y="68184"/>
              <a:ext cx="1689951" cy="16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>
                <a:solidFill>
                  <a:srgbClr val="FFFFFF"/>
                </a:solidFill>
              </a:endParaRPr>
            </a:p>
          </p:txBody>
        </p:sp>
      </p:grpSp>
      <p:sp>
        <p:nvSpPr>
          <p:cNvPr id="157" name="TextBox 13"/>
          <p:cNvSpPr txBox="1">
            <a:spLocks noChangeArrowheads="1"/>
          </p:cNvSpPr>
          <p:nvPr/>
        </p:nvSpPr>
        <p:spPr bwMode="auto">
          <a:xfrm>
            <a:off x="1830988" y="2636837"/>
            <a:ext cx="195262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8" name="TextBox 13"/>
          <p:cNvSpPr txBox="1">
            <a:spLocks noChangeArrowheads="1"/>
          </p:cNvSpPr>
          <p:nvPr/>
        </p:nvSpPr>
        <p:spPr bwMode="auto">
          <a:xfrm>
            <a:off x="1449988" y="2922589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9" name="TextBox 13"/>
          <p:cNvSpPr txBox="1">
            <a:spLocks noChangeArrowheads="1"/>
          </p:cNvSpPr>
          <p:nvPr/>
        </p:nvSpPr>
        <p:spPr bwMode="auto">
          <a:xfrm>
            <a:off x="1830988" y="4591051"/>
            <a:ext cx="195262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0" name="TextBox 13"/>
          <p:cNvSpPr txBox="1">
            <a:spLocks noChangeArrowheads="1"/>
          </p:cNvSpPr>
          <p:nvPr/>
        </p:nvSpPr>
        <p:spPr bwMode="auto">
          <a:xfrm>
            <a:off x="1449988" y="4876800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1" name="TextBox 13"/>
          <p:cNvSpPr txBox="1">
            <a:spLocks noChangeArrowheads="1"/>
          </p:cNvSpPr>
          <p:nvPr/>
        </p:nvSpPr>
        <p:spPr bwMode="auto">
          <a:xfrm>
            <a:off x="8385776" y="2636837"/>
            <a:ext cx="195262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2" name="TextBox 13"/>
          <p:cNvSpPr txBox="1">
            <a:spLocks noChangeArrowheads="1"/>
          </p:cNvSpPr>
          <p:nvPr/>
        </p:nvSpPr>
        <p:spPr bwMode="auto">
          <a:xfrm>
            <a:off x="8385776" y="2922589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3" name="TextBox 13"/>
          <p:cNvSpPr txBox="1">
            <a:spLocks noChangeArrowheads="1"/>
          </p:cNvSpPr>
          <p:nvPr/>
        </p:nvSpPr>
        <p:spPr bwMode="auto">
          <a:xfrm>
            <a:off x="8385776" y="4591051"/>
            <a:ext cx="195262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4" name="TextBox 13"/>
          <p:cNvSpPr txBox="1">
            <a:spLocks noChangeArrowheads="1"/>
          </p:cNvSpPr>
          <p:nvPr/>
        </p:nvSpPr>
        <p:spPr bwMode="auto">
          <a:xfrm>
            <a:off x="8385776" y="4876800"/>
            <a:ext cx="23336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74" name="圆角矩形 65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2134235"/>
            <a:ext cx="1835785" cy="182816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7" name="圆角矩形 68"/>
          <p:cNvGrpSpPr/>
          <p:nvPr/>
        </p:nvGrpSpPr>
        <p:grpSpPr bwMode="auto">
          <a:xfrm>
            <a:off x="6175375" y="4036060"/>
            <a:ext cx="1835785" cy="1834515"/>
            <a:chOff x="0" y="0"/>
            <a:chExt cx="1834896" cy="1834896"/>
          </a:xfrm>
        </p:grpSpPr>
        <p:pic>
          <p:nvPicPr>
            <p:cNvPr id="181" name="圆角矩形 6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34896" cy="183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2" name="Text Box 39"/>
            <p:cNvSpPr txBox="1">
              <a:spLocks noChangeArrowheads="1"/>
            </p:cNvSpPr>
            <p:nvPr/>
          </p:nvSpPr>
          <p:spPr bwMode="auto">
            <a:xfrm>
              <a:off x="69430" y="69816"/>
              <a:ext cx="1689951" cy="1689951"/>
            </a:xfrm>
            <a:prstGeom prst="rect">
              <a:avLst/>
            </a:prstGeom>
            <a:blipFill rotWithShape="1">
              <a:blip r:embed="rId9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>
                <a:solidFill>
                  <a:srgbClr val="FFFFFF"/>
                </a:solidFill>
              </a:endParaRPr>
            </a:p>
          </p:txBody>
        </p:sp>
      </p:grpSp>
      <p:grpSp>
        <p:nvGrpSpPr>
          <p:cNvPr id="184" name="圆角矩形 71"/>
          <p:cNvGrpSpPr/>
          <p:nvPr/>
        </p:nvGrpSpPr>
        <p:grpSpPr bwMode="auto">
          <a:xfrm>
            <a:off x="4169410" y="4036060"/>
            <a:ext cx="1830070" cy="1834515"/>
            <a:chOff x="0" y="0"/>
            <a:chExt cx="1828800" cy="1834896"/>
          </a:xfrm>
        </p:grpSpPr>
        <p:pic>
          <p:nvPicPr>
            <p:cNvPr id="188" name="圆角矩形 71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28800" cy="1834896"/>
            </a:xfrm>
            <a:prstGeom prst="rect">
              <a:avLst/>
            </a:prstGeom>
            <a:blipFill rotWithShape="1">
              <a:blip r:embed="rId11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9" name="Text Box 46"/>
            <p:cNvSpPr txBox="1">
              <a:spLocks noChangeArrowheads="1"/>
            </p:cNvSpPr>
            <p:nvPr/>
          </p:nvSpPr>
          <p:spPr bwMode="auto">
            <a:xfrm>
              <a:off x="65424" y="69816"/>
              <a:ext cx="1689951" cy="1689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utoUpdateAnimBg="0"/>
      <p:bldP spid="158" grpId="0" autoUpdateAnimBg="0"/>
      <p:bldP spid="159" grpId="0" autoUpdateAnimBg="0"/>
      <p:bldP spid="160" grpId="0" autoUpdateAnimBg="0"/>
      <p:bldP spid="161" grpId="0" autoUpdateAnimBg="0"/>
      <p:bldP spid="162" grpId="0" autoUpdateAnimBg="0"/>
      <p:bldP spid="163" grpId="0" autoUpdateAnimBg="0"/>
      <p:bldP spid="16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6" name="五边形 5"/>
          <p:cNvSpPr/>
          <p:nvPr/>
        </p:nvSpPr>
        <p:spPr>
          <a:xfrm rot="5400000">
            <a:off x="3972526" y="1858964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7" name="五边形 6"/>
          <p:cNvSpPr/>
          <p:nvPr/>
        </p:nvSpPr>
        <p:spPr>
          <a:xfrm rot="5400000">
            <a:off x="6526814" y="1858964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grpSp>
        <p:nvGrpSpPr>
          <p:cNvPr id="18436" name="组合 3"/>
          <p:cNvGrpSpPr/>
          <p:nvPr/>
        </p:nvGrpSpPr>
        <p:grpSpPr bwMode="auto">
          <a:xfrm>
            <a:off x="1721451" y="1554163"/>
            <a:ext cx="1363663" cy="1998663"/>
            <a:chOff x="1857356" y="976743"/>
            <a:chExt cx="1214446" cy="1857388"/>
          </a:xfrm>
        </p:grpSpPr>
        <p:sp>
          <p:nvSpPr>
            <p:cNvPr id="8" name="五边形 7"/>
            <p:cNvSpPr/>
            <p:nvPr/>
          </p:nvSpPr>
          <p:spPr>
            <a:xfrm rot="5400000">
              <a:off x="1535885" y="1298214"/>
              <a:ext cx="1857388" cy="1214446"/>
            </a:xfrm>
            <a:prstGeom prst="homePlat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pic>
          <p:nvPicPr>
            <p:cNvPr id="18535" name="图片 5" descr="图片11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670" y="1262495"/>
              <a:ext cx="805373" cy="79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7" name="图片 6" descr="489999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602" y="1636713"/>
            <a:ext cx="15795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7" descr="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475" y="1882775"/>
            <a:ext cx="1074739" cy="103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五边形 24"/>
          <p:cNvSpPr/>
          <p:nvPr/>
        </p:nvSpPr>
        <p:spPr>
          <a:xfrm rot="5400000">
            <a:off x="8969976" y="1858964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pic>
        <p:nvPicPr>
          <p:cNvPr id="18440" name="图片 38" descr="99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100" y="1731964"/>
            <a:ext cx="129698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矩形 41"/>
          <p:cNvSpPr>
            <a:spLocks noChangeArrowheads="1"/>
          </p:cNvSpPr>
          <p:nvPr/>
        </p:nvSpPr>
        <p:spPr bwMode="auto">
          <a:xfrm>
            <a:off x="1116930" y="4684713"/>
            <a:ext cx="2382839" cy="117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00850" y="3922713"/>
            <a:ext cx="857251" cy="66611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3735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2600" y="3922713"/>
            <a:ext cx="857251" cy="66611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3735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39600" y="3922713"/>
            <a:ext cx="857251" cy="66611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3735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16100" y="3922713"/>
            <a:ext cx="857251" cy="66611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3735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3709318" y="4694237"/>
            <a:ext cx="2381251" cy="117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8447" name="矩形 26"/>
          <p:cNvSpPr>
            <a:spLocks noChangeArrowheads="1"/>
          </p:cNvSpPr>
          <p:nvPr/>
        </p:nvSpPr>
        <p:spPr bwMode="auto">
          <a:xfrm>
            <a:off x="6301705" y="4694237"/>
            <a:ext cx="2381251" cy="117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  <p:sp>
        <p:nvSpPr>
          <p:cNvPr id="18448" name="矩形 27"/>
          <p:cNvSpPr>
            <a:spLocks noChangeArrowheads="1"/>
          </p:cNvSpPr>
          <p:nvPr/>
        </p:nvSpPr>
        <p:spPr bwMode="auto">
          <a:xfrm>
            <a:off x="8779793" y="4694237"/>
            <a:ext cx="2381251" cy="117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  <a:p>
            <a:pPr algn="ctr" eaLnBrk="1" hangingPunct="1">
              <a:buFont typeface="Wingdings" panose="05000000000000000000" pitchFamily="2" charset="2"/>
              <a:buChar char="Ø"/>
            </a:pPr>
            <a:endParaRPr lang="en-US" altLang="zh-CN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buFont typeface="Wingdings" panose="05000000000000000000" pitchFamily="2" charset="2"/>
              <a:buChar char="Ø"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5" grpId="0" bldLvl="0" animBg="1"/>
      <p:bldP spid="18441" grpId="0"/>
      <p:bldP spid="44" grpId="0"/>
      <p:bldP spid="46" grpId="0"/>
      <p:bldP spid="48" grpId="0"/>
      <p:bldP spid="50" grpId="0"/>
      <p:bldP spid="18446" grpId="0"/>
      <p:bldP spid="18447" grpId="0"/>
      <p:bldP spid="184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椭圆 222"/>
          <p:cNvSpPr/>
          <p:nvPr/>
        </p:nvSpPr>
        <p:spPr>
          <a:xfrm>
            <a:off x="1647825" y="1936750"/>
            <a:ext cx="3143250" cy="314325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53100" y="2762251"/>
            <a:ext cx="1714500" cy="1714500"/>
            <a:chOff x="952500" y="2762250"/>
            <a:chExt cx="1714500" cy="1714500"/>
          </a:xfrm>
        </p:grpSpPr>
        <p:sp>
          <p:nvSpPr>
            <p:cNvPr id="222" name="椭圆 221"/>
            <p:cNvSpPr/>
            <p:nvPr/>
          </p:nvSpPr>
          <p:spPr>
            <a:xfrm>
              <a:off x="9525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pic>
          <p:nvPicPr>
            <p:cNvPr id="19461" name="图片 5" descr="54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952750"/>
              <a:ext cx="1439863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810600" y="2762251"/>
            <a:ext cx="1714500" cy="1714500"/>
            <a:chOff x="3810000" y="2762250"/>
            <a:chExt cx="1714500" cy="1714500"/>
          </a:xfrm>
        </p:grpSpPr>
        <p:sp>
          <p:nvSpPr>
            <p:cNvPr id="224" name="椭圆 223"/>
            <p:cNvSpPr/>
            <p:nvPr/>
          </p:nvSpPr>
          <p:spPr>
            <a:xfrm>
              <a:off x="38100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pic>
          <p:nvPicPr>
            <p:cNvPr id="19463" name="图片 7" descr="589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3048000"/>
              <a:ext cx="1195388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4" name="组合 1"/>
          <p:cNvGrpSpPr/>
          <p:nvPr/>
        </p:nvGrpSpPr>
        <p:grpSpPr bwMode="auto">
          <a:xfrm>
            <a:off x="5918800" y="1455737"/>
            <a:ext cx="5505451" cy="4803284"/>
            <a:chOff x="5973807" y="1708168"/>
            <a:chExt cx="4624730" cy="4804027"/>
          </a:xfrm>
        </p:grpSpPr>
        <p:grpSp>
          <p:nvGrpSpPr>
            <p:cNvPr id="19550" name="组合 5"/>
            <p:cNvGrpSpPr/>
            <p:nvPr/>
          </p:nvGrpSpPr>
          <p:grpSpPr bwMode="auto">
            <a:xfrm>
              <a:off x="5976082" y="2379724"/>
              <a:ext cx="4596667" cy="641132"/>
              <a:chOff x="4110648" y="1491493"/>
              <a:chExt cx="4022623" cy="276147"/>
            </a:xfrm>
          </p:grpSpPr>
          <p:sp>
            <p:nvSpPr>
              <p:cNvPr id="19559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51339"/>
                <a:ext cx="4022623" cy="116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65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  </a:r>
              </a:p>
            </p:txBody>
          </p:sp>
          <p:sp>
            <p:nvSpPr>
              <p:cNvPr id="19560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9" cy="15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1.单击此处添加名称</a:t>
                </a:r>
              </a:p>
            </p:txBody>
          </p:sp>
        </p:grpSp>
        <p:grpSp>
          <p:nvGrpSpPr>
            <p:cNvPr id="19551" name="组合 8"/>
            <p:cNvGrpSpPr/>
            <p:nvPr/>
          </p:nvGrpSpPr>
          <p:grpSpPr bwMode="auto">
            <a:xfrm>
              <a:off x="5973807" y="3737266"/>
              <a:ext cx="4598941" cy="969777"/>
              <a:chOff x="4108657" y="1401580"/>
              <a:chExt cx="4024612" cy="416903"/>
            </a:xfrm>
          </p:grpSpPr>
          <p:sp>
            <p:nvSpPr>
              <p:cNvPr id="19557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91980"/>
                <a:ext cx="4022625" cy="226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65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  </a:r>
              </a:p>
            </p:txBody>
          </p:sp>
          <p:sp>
            <p:nvSpPr>
              <p:cNvPr id="19558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401580"/>
                <a:ext cx="2183839" cy="151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2.单击此处添加名称</a:t>
                </a:r>
              </a:p>
            </p:txBody>
          </p:sp>
        </p:grpSp>
        <p:sp>
          <p:nvSpPr>
            <p:cNvPr id="216" name="文本框 14"/>
            <p:cNvSpPr txBox="1">
              <a:spLocks noChangeArrowheads="1"/>
            </p:cNvSpPr>
            <p:nvPr/>
          </p:nvSpPr>
          <p:spPr bwMode="auto">
            <a:xfrm>
              <a:off x="5987142" y="1708168"/>
              <a:ext cx="3556562" cy="3963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  <p:cxnSp>
          <p:nvCxnSpPr>
            <p:cNvPr id="217" name="直接连接符 216"/>
            <p:cNvCxnSpPr/>
            <p:nvPr/>
          </p:nvCxnSpPr>
          <p:spPr bwMode="auto">
            <a:xfrm>
              <a:off x="6068489" y="2189254"/>
              <a:ext cx="4504711" cy="1588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554" name="组合 8"/>
            <p:cNvGrpSpPr/>
            <p:nvPr/>
          </p:nvGrpSpPr>
          <p:grpSpPr bwMode="auto">
            <a:xfrm>
              <a:off x="5999596" y="5112611"/>
              <a:ext cx="4598941" cy="1399584"/>
              <a:chOff x="4108657" y="1461650"/>
              <a:chExt cx="4024612" cy="601675"/>
            </a:xfrm>
          </p:grpSpPr>
          <p:sp>
            <p:nvSpPr>
              <p:cNvPr id="19555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632763"/>
                <a:ext cx="4022625" cy="430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65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    </a:r>
              </a:p>
            </p:txBody>
          </p:sp>
          <p:sp>
            <p:nvSpPr>
              <p:cNvPr id="19556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461650"/>
                <a:ext cx="2183839" cy="151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3.单击此处添加名称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73724" y="1989139"/>
            <a:ext cx="10599739" cy="3268980"/>
            <a:chOff x="873125" y="1989138"/>
            <a:chExt cx="10599738" cy="3268980"/>
          </a:xfrm>
        </p:grpSpPr>
        <p:sp>
          <p:nvSpPr>
            <p:cNvPr id="12" name="任意多边形 11"/>
            <p:cNvSpPr/>
            <p:nvPr/>
          </p:nvSpPr>
          <p:spPr>
            <a:xfrm>
              <a:off x="13922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1" y="414347"/>
                    <a:pt x="359231" y="457805"/>
                  </a:cubicBezTo>
                  <a:cubicBezTo>
                    <a:pt x="359231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7820" y="287248"/>
                  </a:moveTo>
                  <a:cubicBezTo>
                    <a:pt x="608147" y="307786"/>
                    <a:pt x="594752" y="325050"/>
                    <a:pt x="577637" y="339040"/>
                  </a:cubicBezTo>
                  <a:cubicBezTo>
                    <a:pt x="560522" y="353030"/>
                    <a:pt x="536486" y="365011"/>
                    <a:pt x="505530" y="374982"/>
                  </a:cubicBezTo>
                  <a:lnTo>
                    <a:pt x="505530" y="449545"/>
                  </a:lnTo>
                  <a:cubicBezTo>
                    <a:pt x="526514" y="443145"/>
                    <a:pt x="543964" y="436448"/>
                    <a:pt x="557880" y="429453"/>
                  </a:cubicBezTo>
                  <a:cubicBezTo>
                    <a:pt x="571795" y="422458"/>
                    <a:pt x="586194" y="413305"/>
                    <a:pt x="601077" y="401994"/>
                  </a:cubicBezTo>
                  <a:lnTo>
                    <a:pt x="601077" y="620102"/>
                  </a:lnTo>
                  <a:lnTo>
                    <a:pt x="693053" y="620102"/>
                  </a:lnTo>
                  <a:lnTo>
                    <a:pt x="693053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6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1" y="300829"/>
                    <a:pt x="372403" y="295396"/>
                  </a:cubicBezTo>
                  <a:cubicBezTo>
                    <a:pt x="358264" y="289964"/>
                    <a:pt x="340181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079875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8937" y="287248"/>
                  </a:moveTo>
                  <a:cubicBezTo>
                    <a:pt x="588278" y="287248"/>
                    <a:pt x="564279" y="291080"/>
                    <a:pt x="546941" y="298745"/>
                  </a:cubicBezTo>
                  <a:cubicBezTo>
                    <a:pt x="529603" y="306410"/>
                    <a:pt x="516171" y="317423"/>
                    <a:pt x="506646" y="331785"/>
                  </a:cubicBezTo>
                  <a:cubicBezTo>
                    <a:pt x="497121" y="346147"/>
                    <a:pt x="490572" y="366127"/>
                    <a:pt x="487000" y="391725"/>
                  </a:cubicBezTo>
                  <a:lnTo>
                    <a:pt x="578083" y="399092"/>
                  </a:lnTo>
                  <a:cubicBezTo>
                    <a:pt x="580613" y="380638"/>
                    <a:pt x="585562" y="367764"/>
                    <a:pt x="592929" y="360471"/>
                  </a:cubicBezTo>
                  <a:cubicBezTo>
                    <a:pt x="600296" y="353179"/>
                    <a:pt x="609784" y="349533"/>
                    <a:pt x="621392" y="349533"/>
                  </a:cubicBezTo>
                  <a:cubicBezTo>
                    <a:pt x="632554" y="349533"/>
                    <a:pt x="641819" y="353067"/>
                    <a:pt x="649186" y="360137"/>
                  </a:cubicBezTo>
                  <a:cubicBezTo>
                    <a:pt x="656553" y="367206"/>
                    <a:pt x="660236" y="375726"/>
                    <a:pt x="660236" y="385698"/>
                  </a:cubicBezTo>
                  <a:cubicBezTo>
                    <a:pt x="660236" y="394925"/>
                    <a:pt x="656516" y="404673"/>
                    <a:pt x="649074" y="414943"/>
                  </a:cubicBezTo>
                  <a:cubicBezTo>
                    <a:pt x="641633" y="425212"/>
                    <a:pt x="624592" y="440243"/>
                    <a:pt x="597952" y="460037"/>
                  </a:cubicBezTo>
                  <a:cubicBezTo>
                    <a:pt x="554345" y="492333"/>
                    <a:pt x="524617" y="520350"/>
                    <a:pt x="508767" y="544088"/>
                  </a:cubicBezTo>
                  <a:cubicBezTo>
                    <a:pt x="492916" y="567826"/>
                    <a:pt x="483429" y="593164"/>
                    <a:pt x="480303" y="620102"/>
                  </a:cubicBezTo>
                  <a:lnTo>
                    <a:pt x="753105" y="620102"/>
                  </a:lnTo>
                  <a:lnTo>
                    <a:pt x="753105" y="545986"/>
                  </a:lnTo>
                  <a:lnTo>
                    <a:pt x="611123" y="545986"/>
                  </a:lnTo>
                  <a:cubicBezTo>
                    <a:pt x="619458" y="537800"/>
                    <a:pt x="626713" y="531177"/>
                    <a:pt x="632889" y="526117"/>
                  </a:cubicBezTo>
                  <a:cubicBezTo>
                    <a:pt x="639066" y="521057"/>
                    <a:pt x="651307" y="512202"/>
                    <a:pt x="669613" y="499551"/>
                  </a:cubicBezTo>
                  <a:cubicBezTo>
                    <a:pt x="700420" y="477822"/>
                    <a:pt x="721665" y="457879"/>
                    <a:pt x="733348" y="439722"/>
                  </a:cubicBezTo>
                  <a:cubicBezTo>
                    <a:pt x="745031" y="421565"/>
                    <a:pt x="750873" y="402515"/>
                    <a:pt x="750873" y="382572"/>
                  </a:cubicBezTo>
                  <a:cubicBezTo>
                    <a:pt x="750873" y="363820"/>
                    <a:pt x="745775" y="346891"/>
                    <a:pt x="735581" y="331785"/>
                  </a:cubicBezTo>
                  <a:cubicBezTo>
                    <a:pt x="725386" y="316679"/>
                    <a:pt x="711396" y="305479"/>
                    <a:pt x="693611" y="298187"/>
                  </a:cubicBezTo>
                  <a:cubicBezTo>
                    <a:pt x="675826" y="290894"/>
                    <a:pt x="650935" y="287248"/>
                    <a:pt x="618937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767513" y="1989138"/>
              <a:ext cx="1249362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16704" y="287248"/>
                  </a:moveTo>
                  <a:cubicBezTo>
                    <a:pt x="579497" y="287248"/>
                    <a:pt x="550736" y="294541"/>
                    <a:pt x="530421" y="309126"/>
                  </a:cubicBezTo>
                  <a:cubicBezTo>
                    <a:pt x="510106" y="323711"/>
                    <a:pt x="496377" y="344696"/>
                    <a:pt x="489233" y="372080"/>
                  </a:cubicBezTo>
                  <a:lnTo>
                    <a:pt x="575181" y="387484"/>
                  </a:lnTo>
                  <a:cubicBezTo>
                    <a:pt x="577562" y="371261"/>
                    <a:pt x="582102" y="359913"/>
                    <a:pt x="588799" y="353439"/>
                  </a:cubicBezTo>
                  <a:cubicBezTo>
                    <a:pt x="595496" y="346965"/>
                    <a:pt x="604203" y="343728"/>
                    <a:pt x="614918" y="343728"/>
                  </a:cubicBezTo>
                  <a:cubicBezTo>
                    <a:pt x="625336" y="343728"/>
                    <a:pt x="633522" y="346705"/>
                    <a:pt x="639475" y="352658"/>
                  </a:cubicBezTo>
                  <a:cubicBezTo>
                    <a:pt x="645428" y="358611"/>
                    <a:pt x="648405" y="366573"/>
                    <a:pt x="648405" y="376545"/>
                  </a:cubicBezTo>
                  <a:cubicBezTo>
                    <a:pt x="648405" y="386963"/>
                    <a:pt x="644423" y="395967"/>
                    <a:pt x="636461" y="403557"/>
                  </a:cubicBezTo>
                  <a:cubicBezTo>
                    <a:pt x="628499" y="411147"/>
                    <a:pt x="618565" y="414943"/>
                    <a:pt x="606658" y="414943"/>
                  </a:cubicBezTo>
                  <a:cubicBezTo>
                    <a:pt x="603831" y="414943"/>
                    <a:pt x="599887" y="414570"/>
                    <a:pt x="594827" y="413826"/>
                  </a:cubicBezTo>
                  <a:lnTo>
                    <a:pt x="590138" y="478790"/>
                  </a:lnTo>
                  <a:cubicBezTo>
                    <a:pt x="602640" y="475218"/>
                    <a:pt x="612463" y="473432"/>
                    <a:pt x="619606" y="473432"/>
                  </a:cubicBezTo>
                  <a:cubicBezTo>
                    <a:pt x="633001" y="473432"/>
                    <a:pt x="643605" y="477599"/>
                    <a:pt x="651418" y="485934"/>
                  </a:cubicBezTo>
                  <a:cubicBezTo>
                    <a:pt x="659232" y="494268"/>
                    <a:pt x="663139" y="506025"/>
                    <a:pt x="663139" y="521206"/>
                  </a:cubicBezTo>
                  <a:cubicBezTo>
                    <a:pt x="663139" y="536089"/>
                    <a:pt x="659083" y="547995"/>
                    <a:pt x="650972" y="556925"/>
                  </a:cubicBezTo>
                  <a:cubicBezTo>
                    <a:pt x="642861" y="565854"/>
                    <a:pt x="632703" y="570319"/>
                    <a:pt x="620499" y="570319"/>
                  </a:cubicBezTo>
                  <a:cubicBezTo>
                    <a:pt x="608891" y="570319"/>
                    <a:pt x="599329" y="566784"/>
                    <a:pt x="591813" y="559715"/>
                  </a:cubicBezTo>
                  <a:cubicBezTo>
                    <a:pt x="584297" y="552646"/>
                    <a:pt x="578753" y="539958"/>
                    <a:pt x="575181" y="521652"/>
                  </a:cubicBezTo>
                  <a:lnTo>
                    <a:pt x="484322" y="533707"/>
                  </a:lnTo>
                  <a:cubicBezTo>
                    <a:pt x="490275" y="554097"/>
                    <a:pt x="498795" y="571026"/>
                    <a:pt x="509883" y="584495"/>
                  </a:cubicBezTo>
                  <a:cubicBezTo>
                    <a:pt x="520971" y="597964"/>
                    <a:pt x="535109" y="608196"/>
                    <a:pt x="552299" y="615191"/>
                  </a:cubicBezTo>
                  <a:cubicBezTo>
                    <a:pt x="569489" y="622186"/>
                    <a:pt x="592966" y="625683"/>
                    <a:pt x="622732" y="625683"/>
                  </a:cubicBezTo>
                  <a:cubicBezTo>
                    <a:pt x="653242" y="625683"/>
                    <a:pt x="677873" y="620958"/>
                    <a:pt x="696625" y="611507"/>
                  </a:cubicBezTo>
                  <a:cubicBezTo>
                    <a:pt x="715377" y="602057"/>
                    <a:pt x="729739" y="588588"/>
                    <a:pt x="739711" y="571100"/>
                  </a:cubicBezTo>
                  <a:cubicBezTo>
                    <a:pt x="749682" y="553613"/>
                    <a:pt x="754668" y="535345"/>
                    <a:pt x="754668" y="516295"/>
                  </a:cubicBezTo>
                  <a:cubicBezTo>
                    <a:pt x="754668" y="501114"/>
                    <a:pt x="751654" y="488054"/>
                    <a:pt x="745627" y="477116"/>
                  </a:cubicBezTo>
                  <a:cubicBezTo>
                    <a:pt x="739599" y="466177"/>
                    <a:pt x="731153" y="457359"/>
                    <a:pt x="720289" y="450661"/>
                  </a:cubicBezTo>
                  <a:cubicBezTo>
                    <a:pt x="713591" y="446494"/>
                    <a:pt x="703918" y="442848"/>
                    <a:pt x="691267" y="439722"/>
                  </a:cubicBezTo>
                  <a:cubicBezTo>
                    <a:pt x="706894" y="431090"/>
                    <a:pt x="718577" y="421044"/>
                    <a:pt x="726316" y="409585"/>
                  </a:cubicBezTo>
                  <a:cubicBezTo>
                    <a:pt x="734055" y="398125"/>
                    <a:pt x="737925" y="385326"/>
                    <a:pt x="737925" y="371187"/>
                  </a:cubicBezTo>
                  <a:cubicBezTo>
                    <a:pt x="737925" y="347077"/>
                    <a:pt x="728400" y="327059"/>
                    <a:pt x="709350" y="311135"/>
                  </a:cubicBezTo>
                  <a:cubicBezTo>
                    <a:pt x="690300" y="295210"/>
                    <a:pt x="659418" y="287248"/>
                    <a:pt x="616704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4567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643270" y="385394"/>
                  </a:moveTo>
                  <a:lnTo>
                    <a:pt x="643270" y="488389"/>
                  </a:lnTo>
                  <a:lnTo>
                    <a:pt x="555745" y="488389"/>
                  </a:lnTo>
                  <a:close/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43270" y="287248"/>
                  </a:moveTo>
                  <a:lnTo>
                    <a:pt x="477624" y="484148"/>
                  </a:lnTo>
                  <a:lnTo>
                    <a:pt x="477624" y="558934"/>
                  </a:lnTo>
                  <a:lnTo>
                    <a:pt x="643270" y="558934"/>
                  </a:lnTo>
                  <a:lnTo>
                    <a:pt x="643270" y="620102"/>
                  </a:lnTo>
                  <a:lnTo>
                    <a:pt x="722521" y="620102"/>
                  </a:lnTo>
                  <a:lnTo>
                    <a:pt x="722521" y="558934"/>
                  </a:lnTo>
                  <a:lnTo>
                    <a:pt x="763598" y="558934"/>
                  </a:lnTo>
                  <a:lnTo>
                    <a:pt x="763598" y="488389"/>
                  </a:lnTo>
                  <a:lnTo>
                    <a:pt x="722521" y="488389"/>
                  </a:lnTo>
                  <a:lnTo>
                    <a:pt x="722521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grpSp>
          <p:nvGrpSpPr>
            <p:cNvPr id="25606" name="组合 19"/>
            <p:cNvGrpSpPr/>
            <p:nvPr/>
          </p:nvGrpSpPr>
          <p:grpSpPr bwMode="auto">
            <a:xfrm>
              <a:off x="2927350" y="2516188"/>
              <a:ext cx="865188" cy="144462"/>
              <a:chOff x="2879812" y="1131590"/>
              <a:chExt cx="648072" cy="10800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grpSp>
          <p:nvGrpSpPr>
            <p:cNvPr id="25607" name="组合 22"/>
            <p:cNvGrpSpPr/>
            <p:nvPr/>
          </p:nvGrpSpPr>
          <p:grpSpPr bwMode="auto">
            <a:xfrm>
              <a:off x="5616575" y="2516188"/>
              <a:ext cx="863600" cy="144462"/>
              <a:chOff x="2879812" y="1131590"/>
              <a:chExt cx="648072" cy="108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168109" y="1131590"/>
                <a:ext cx="107218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grpSp>
          <p:nvGrpSpPr>
            <p:cNvPr id="25608" name="组合 25"/>
            <p:cNvGrpSpPr/>
            <p:nvPr/>
          </p:nvGrpSpPr>
          <p:grpSpPr bwMode="auto">
            <a:xfrm>
              <a:off x="8399463" y="2516188"/>
              <a:ext cx="865187" cy="144462"/>
              <a:chOff x="2879812" y="1131590"/>
              <a:chExt cx="648072" cy="108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grpSp>
          <p:nvGrpSpPr>
            <p:cNvPr id="25609" name="组合 30"/>
            <p:cNvGrpSpPr/>
            <p:nvPr/>
          </p:nvGrpSpPr>
          <p:grpSpPr bwMode="auto">
            <a:xfrm>
              <a:off x="1309688" y="3687765"/>
              <a:ext cx="1341120" cy="452437"/>
              <a:chOff x="982508" y="2910315"/>
              <a:chExt cx="1005148" cy="3385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82508" y="2931697"/>
                <a:ext cx="1005148" cy="314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5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5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sp>
          <p:nvSpPr>
            <p:cNvPr id="25610" name="矩形 31"/>
            <p:cNvSpPr>
              <a:spLocks noChangeArrowheads="1"/>
            </p:cNvSpPr>
            <p:nvPr/>
          </p:nvSpPr>
          <p:spPr bwMode="auto">
            <a:xfrm>
              <a:off x="873125" y="4389438"/>
              <a:ext cx="2486025" cy="840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25611" name="组合 32"/>
            <p:cNvGrpSpPr/>
            <p:nvPr/>
          </p:nvGrpSpPr>
          <p:grpSpPr bwMode="auto">
            <a:xfrm>
              <a:off x="4046538" y="3716340"/>
              <a:ext cx="1341120" cy="452437"/>
              <a:chOff x="982508" y="2910315"/>
              <a:chExt cx="1006332" cy="3385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82508" y="2931697"/>
                <a:ext cx="1006332" cy="314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5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5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sp>
          <p:nvSpPr>
            <p:cNvPr id="25612" name="矩形 35"/>
            <p:cNvSpPr>
              <a:spLocks noChangeArrowheads="1"/>
            </p:cNvSpPr>
            <p:nvPr/>
          </p:nvSpPr>
          <p:spPr bwMode="auto">
            <a:xfrm>
              <a:off x="3609975" y="4418013"/>
              <a:ext cx="2486025" cy="840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25613" name="组合 36"/>
            <p:cNvGrpSpPr/>
            <p:nvPr/>
          </p:nvGrpSpPr>
          <p:grpSpPr bwMode="auto">
            <a:xfrm>
              <a:off x="6734175" y="3716340"/>
              <a:ext cx="1341120" cy="452437"/>
              <a:chOff x="982508" y="2910315"/>
              <a:chExt cx="1005148" cy="33855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82508" y="2931697"/>
                <a:ext cx="1005148" cy="314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5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5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sp>
          <p:nvSpPr>
            <p:cNvPr id="25614" name="矩形 39"/>
            <p:cNvSpPr>
              <a:spLocks noChangeArrowheads="1"/>
            </p:cNvSpPr>
            <p:nvPr/>
          </p:nvSpPr>
          <p:spPr bwMode="auto">
            <a:xfrm>
              <a:off x="6297613" y="4418013"/>
              <a:ext cx="2486025" cy="840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grpSp>
          <p:nvGrpSpPr>
            <p:cNvPr id="25615" name="组合 40"/>
            <p:cNvGrpSpPr/>
            <p:nvPr/>
          </p:nvGrpSpPr>
          <p:grpSpPr bwMode="auto">
            <a:xfrm>
              <a:off x="9423400" y="3716340"/>
              <a:ext cx="1341120" cy="452437"/>
              <a:chOff x="982508" y="2910315"/>
              <a:chExt cx="1006332" cy="33855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82508" y="2931697"/>
                <a:ext cx="1006332" cy="314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5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5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0"/>
              </a:p>
            </p:txBody>
          </p:sp>
        </p:grpSp>
        <p:sp>
          <p:nvSpPr>
            <p:cNvPr id="25616" name="矩形 43"/>
            <p:cNvSpPr>
              <a:spLocks noChangeArrowheads="1"/>
            </p:cNvSpPr>
            <p:nvPr/>
          </p:nvSpPr>
          <p:spPr bwMode="auto">
            <a:xfrm>
              <a:off x="8985250" y="4418013"/>
              <a:ext cx="2487613" cy="840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20" name="平行四边形 19"/>
          <p:cNvSpPr/>
          <p:nvPr/>
        </p:nvSpPr>
        <p:spPr>
          <a:xfrm>
            <a:off x="2419950" y="3052763"/>
            <a:ext cx="1365251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21" name="平行四边形 20"/>
          <p:cNvSpPr/>
          <p:nvPr/>
        </p:nvSpPr>
        <p:spPr>
          <a:xfrm>
            <a:off x="4261451" y="3052763"/>
            <a:ext cx="1363663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22" name="平行四边形 21"/>
          <p:cNvSpPr/>
          <p:nvPr/>
        </p:nvSpPr>
        <p:spPr>
          <a:xfrm>
            <a:off x="6101363" y="3052763"/>
            <a:ext cx="1365251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23" name="平行四边形 22"/>
          <p:cNvSpPr/>
          <p:nvPr/>
        </p:nvSpPr>
        <p:spPr>
          <a:xfrm>
            <a:off x="7941276" y="1617663"/>
            <a:ext cx="1681163" cy="3249612"/>
          </a:xfrm>
          <a:prstGeom prst="parallelogram">
            <a:avLst>
              <a:gd name="adj" fmla="val 3790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24" name="等腰三角形 23"/>
          <p:cNvSpPr/>
          <p:nvPr/>
        </p:nvSpPr>
        <p:spPr>
          <a:xfrm>
            <a:off x="8128600" y="731839"/>
            <a:ext cx="1970088" cy="885825"/>
          </a:xfrm>
          <a:prstGeom prst="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grpSp>
        <p:nvGrpSpPr>
          <p:cNvPr id="25" name="组合 24"/>
          <p:cNvGrpSpPr/>
          <p:nvPr/>
        </p:nvGrpSpPr>
        <p:grpSpPr>
          <a:xfrm>
            <a:off x="2772376" y="3049589"/>
            <a:ext cx="2513013" cy="1817687"/>
            <a:chOff x="2771775" y="3049588"/>
            <a:chExt cx="2513013" cy="1817687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771775" y="305276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795713" y="3049588"/>
              <a:ext cx="1489075" cy="1816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4601176" y="3043239"/>
            <a:ext cx="2525713" cy="1819275"/>
            <a:chOff x="4600575" y="3043238"/>
            <a:chExt cx="2525713" cy="181927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600575" y="3048000"/>
              <a:ext cx="1489075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637213" y="3043238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439500" y="3046413"/>
            <a:ext cx="2513013" cy="1816100"/>
            <a:chOff x="6438900" y="3046413"/>
            <a:chExt cx="2513013" cy="18161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438900" y="3048000"/>
              <a:ext cx="1487488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462838" y="304641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13"/>
          <p:cNvSpPr txBox="1">
            <a:spLocks noChangeArrowheads="1"/>
          </p:cNvSpPr>
          <p:nvPr/>
        </p:nvSpPr>
        <p:spPr bwMode="auto">
          <a:xfrm>
            <a:off x="2635851" y="2630488"/>
            <a:ext cx="1346200" cy="41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" name="文本框 14"/>
          <p:cNvSpPr txBox="1">
            <a:spLocks noChangeArrowheads="1"/>
          </p:cNvSpPr>
          <p:nvPr/>
        </p:nvSpPr>
        <p:spPr bwMode="auto">
          <a:xfrm>
            <a:off x="4463063" y="2628900"/>
            <a:ext cx="1344612" cy="41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6" name="文本框 15"/>
          <p:cNvSpPr txBox="1">
            <a:spLocks noChangeArrowheads="1"/>
          </p:cNvSpPr>
          <p:nvPr/>
        </p:nvSpPr>
        <p:spPr bwMode="auto">
          <a:xfrm>
            <a:off x="6304563" y="2628900"/>
            <a:ext cx="1346200" cy="41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688" name="矩形 16"/>
          <p:cNvSpPr>
            <a:spLocks noChangeArrowheads="1"/>
          </p:cNvSpPr>
          <p:nvPr/>
        </p:nvSpPr>
        <p:spPr bwMode="auto">
          <a:xfrm>
            <a:off x="2297714" y="4992689"/>
            <a:ext cx="6654800" cy="84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7" name="文本框 17"/>
          <p:cNvSpPr txBox="1">
            <a:spLocks noChangeArrowheads="1"/>
          </p:cNvSpPr>
          <p:nvPr/>
        </p:nvSpPr>
        <p:spPr bwMode="auto">
          <a:xfrm rot="6032635">
            <a:off x="6884795" y="2950369"/>
            <a:ext cx="3800475" cy="61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单击此处添加名称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34" grpId="0"/>
      <p:bldP spid="35" grpId="0"/>
      <p:bldP spid="36" grpId="0"/>
      <p:bldP spid="28688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>
            <a:fillRect/>
          </a:stretch>
        </p:blipFill>
        <p:spPr>
          <a:xfrm>
            <a:off x="2077156" y="587022"/>
            <a:ext cx="7044266" cy="51703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505200"/>
            <a:ext cx="3273778" cy="3352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05332" y="57785"/>
            <a:ext cx="3386668" cy="3352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28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>
            <a:fillRect/>
          </a:stretch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26159" y="1980142"/>
            <a:ext cx="9396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>
            <a:fillRect/>
          </a:stretch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73" y="2357727"/>
            <a:ext cx="3859254" cy="257175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607916" y="2168855"/>
            <a:ext cx="770554" cy="498434"/>
            <a:chOff x="3334470" y="1893904"/>
            <a:chExt cx="770554" cy="49843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98640" y="3398734"/>
            <a:ext cx="770554" cy="498434"/>
            <a:chOff x="2631850" y="3116078"/>
            <a:chExt cx="770554" cy="498434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12219" y="4836144"/>
            <a:ext cx="770554" cy="498434"/>
            <a:chOff x="2631850" y="3116078"/>
            <a:chExt cx="770554" cy="498434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37378" y="4836144"/>
            <a:ext cx="770554" cy="498434"/>
            <a:chOff x="2631850" y="3116078"/>
            <a:chExt cx="770554" cy="498434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49632" y="3394388"/>
            <a:ext cx="770554" cy="498434"/>
            <a:chOff x="2631850" y="3116078"/>
            <a:chExt cx="770554" cy="498434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25627" y="2168855"/>
            <a:ext cx="770554" cy="498434"/>
            <a:chOff x="2631850" y="3116078"/>
            <a:chExt cx="770554" cy="49843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045889" y="212278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45515" y="3369331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59094" y="4811087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019784" y="4786030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533363" y="336391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912615" y="2149939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050" b="0" dirty="0">
                <a:latin typeface="微软雅黑" panose="020B0503020204020204" charset="-122"/>
                <a:ea typeface="微软雅黑" panose="020B0503020204020204" charset="-122"/>
              </a:rPr>
              <a:t>说明和描述文字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05143" y="2774393"/>
            <a:ext cx="1699328" cy="369332"/>
            <a:chOff x="6405143" y="2774393"/>
            <a:chExt cx="1699328" cy="369332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charset="-122"/>
                  <a:ea typeface="微软雅黑" panose="020B0503020204020204" charset="-122"/>
                </a:rPr>
                <a:t>CHAPTER 01</a:t>
              </a:r>
              <a:endParaRPr lang="zh-CN" altLang="en-US" sz="1200" b="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658206" y="2856564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46304" y="319833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31926" y="2710197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17548" y="217382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06649" y="2526379"/>
            <a:ext cx="991303" cy="879699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9329" y="3209731"/>
            <a:ext cx="9787812" cy="1677968"/>
          </a:xfrm>
          <a:custGeom>
            <a:avLst/>
            <a:gdLst>
              <a:gd name="connsiteX0" fmla="*/ 0 w 9951057"/>
              <a:gd name="connsiteY0" fmla="*/ 1186542 h 1739735"/>
              <a:gd name="connsiteX1" fmla="*/ 2575249 w 9951057"/>
              <a:gd name="connsiteY1" fmla="*/ 1429138 h 1739735"/>
              <a:gd name="connsiteX2" fmla="*/ 4460032 w 9951057"/>
              <a:gd name="connsiteY2" fmla="*/ 1737048 h 1739735"/>
              <a:gd name="connsiteX3" fmla="*/ 6354147 w 9951057"/>
              <a:gd name="connsiteY3" fmla="*/ 1242526 h 1739735"/>
              <a:gd name="connsiteX4" fmla="*/ 8229600 w 9951057"/>
              <a:gd name="connsiteY4" fmla="*/ 729342 h 1739735"/>
              <a:gd name="connsiteX5" fmla="*/ 9797143 w 9951057"/>
              <a:gd name="connsiteY5" fmla="*/ 66869 h 1739735"/>
              <a:gd name="connsiteX6" fmla="*/ 9806473 w 9951057"/>
              <a:gd name="connsiteY6" fmla="*/ 57538 h 1739735"/>
              <a:gd name="connsiteX0-1" fmla="*/ 0 w 9951057"/>
              <a:gd name="connsiteY0-2" fmla="*/ 1186542 h 1738196"/>
              <a:gd name="connsiteX1-3" fmla="*/ 2565919 w 9951057"/>
              <a:gd name="connsiteY1-4" fmla="*/ 1373155 h 1738196"/>
              <a:gd name="connsiteX2-5" fmla="*/ 4460032 w 9951057"/>
              <a:gd name="connsiteY2-6" fmla="*/ 1737048 h 1738196"/>
              <a:gd name="connsiteX3-7" fmla="*/ 6354147 w 9951057"/>
              <a:gd name="connsiteY3-8" fmla="*/ 1242526 h 1738196"/>
              <a:gd name="connsiteX4-9" fmla="*/ 8229600 w 9951057"/>
              <a:gd name="connsiteY4-10" fmla="*/ 729342 h 1738196"/>
              <a:gd name="connsiteX5-11" fmla="*/ 9797143 w 9951057"/>
              <a:gd name="connsiteY5-12" fmla="*/ 66869 h 1738196"/>
              <a:gd name="connsiteX6-13" fmla="*/ 9806473 w 9951057"/>
              <a:gd name="connsiteY6-14" fmla="*/ 57538 h 1738196"/>
              <a:gd name="connsiteX0-15" fmla="*/ 0 w 9951057"/>
              <a:gd name="connsiteY0-16" fmla="*/ 1186542 h 1738196"/>
              <a:gd name="connsiteX1-17" fmla="*/ 2565919 w 9951057"/>
              <a:gd name="connsiteY1-18" fmla="*/ 1373155 h 1738196"/>
              <a:gd name="connsiteX2-19" fmla="*/ 4460032 w 9951057"/>
              <a:gd name="connsiteY2-20" fmla="*/ 1737048 h 1738196"/>
              <a:gd name="connsiteX3-21" fmla="*/ 6354147 w 9951057"/>
              <a:gd name="connsiteY3-22" fmla="*/ 1242526 h 1738196"/>
              <a:gd name="connsiteX4-23" fmla="*/ 8229600 w 9951057"/>
              <a:gd name="connsiteY4-24" fmla="*/ 729342 h 1738196"/>
              <a:gd name="connsiteX5-25" fmla="*/ 9797143 w 9951057"/>
              <a:gd name="connsiteY5-26" fmla="*/ 66869 h 1738196"/>
              <a:gd name="connsiteX6-27" fmla="*/ 9806473 w 9951057"/>
              <a:gd name="connsiteY6-28" fmla="*/ 57538 h 1738196"/>
              <a:gd name="connsiteX0-29" fmla="*/ 0 w 9951057"/>
              <a:gd name="connsiteY0-30" fmla="*/ 1186542 h 1738196"/>
              <a:gd name="connsiteX1-31" fmla="*/ 2565919 w 9951057"/>
              <a:gd name="connsiteY1-32" fmla="*/ 1373155 h 1738196"/>
              <a:gd name="connsiteX2-33" fmla="*/ 4460032 w 9951057"/>
              <a:gd name="connsiteY2-34" fmla="*/ 1737048 h 1738196"/>
              <a:gd name="connsiteX3-35" fmla="*/ 6326155 w 9951057"/>
              <a:gd name="connsiteY3-36" fmla="*/ 1242526 h 1738196"/>
              <a:gd name="connsiteX4-37" fmla="*/ 8229600 w 9951057"/>
              <a:gd name="connsiteY4-38" fmla="*/ 729342 h 1738196"/>
              <a:gd name="connsiteX5-39" fmla="*/ 9797143 w 9951057"/>
              <a:gd name="connsiteY5-40" fmla="*/ 66869 h 1738196"/>
              <a:gd name="connsiteX6-41" fmla="*/ 9806473 w 9951057"/>
              <a:gd name="connsiteY6-42" fmla="*/ 57538 h 1738196"/>
              <a:gd name="connsiteX0-43" fmla="*/ 0 w 9797143"/>
              <a:gd name="connsiteY0-44" fmla="*/ 1119673 h 1671327"/>
              <a:gd name="connsiteX1-45" fmla="*/ 2565919 w 9797143"/>
              <a:gd name="connsiteY1-46" fmla="*/ 1306286 h 1671327"/>
              <a:gd name="connsiteX2-47" fmla="*/ 4460032 w 9797143"/>
              <a:gd name="connsiteY2-48" fmla="*/ 1670179 h 1671327"/>
              <a:gd name="connsiteX3-49" fmla="*/ 6326155 w 9797143"/>
              <a:gd name="connsiteY3-50" fmla="*/ 1175657 h 1671327"/>
              <a:gd name="connsiteX4-51" fmla="*/ 8229600 w 9797143"/>
              <a:gd name="connsiteY4-52" fmla="*/ 662473 h 1671327"/>
              <a:gd name="connsiteX5-53" fmla="*/ 9797143 w 9797143"/>
              <a:gd name="connsiteY5-54" fmla="*/ 0 h 1671327"/>
              <a:gd name="connsiteX0-55" fmla="*/ 0 w 9787812"/>
              <a:gd name="connsiteY0-56" fmla="*/ 774440 h 1671583"/>
              <a:gd name="connsiteX1-57" fmla="*/ 2556588 w 9787812"/>
              <a:gd name="connsiteY1-58" fmla="*/ 1306286 h 1671583"/>
              <a:gd name="connsiteX2-59" fmla="*/ 4450701 w 9787812"/>
              <a:gd name="connsiteY2-60" fmla="*/ 1670179 h 1671583"/>
              <a:gd name="connsiteX3-61" fmla="*/ 6316824 w 9787812"/>
              <a:gd name="connsiteY3-62" fmla="*/ 1175657 h 1671583"/>
              <a:gd name="connsiteX4-63" fmla="*/ 8220269 w 9787812"/>
              <a:gd name="connsiteY4-64" fmla="*/ 662473 h 1671583"/>
              <a:gd name="connsiteX5-65" fmla="*/ 9787812 w 9787812"/>
              <a:gd name="connsiteY5-66" fmla="*/ 0 h 1671583"/>
              <a:gd name="connsiteX0-67" fmla="*/ 0 w 9787812"/>
              <a:gd name="connsiteY0-68" fmla="*/ 774440 h 1671488"/>
              <a:gd name="connsiteX1-69" fmla="*/ 2556588 w 9787812"/>
              <a:gd name="connsiteY1-70" fmla="*/ 1306286 h 1671488"/>
              <a:gd name="connsiteX2-71" fmla="*/ 4450701 w 9787812"/>
              <a:gd name="connsiteY2-72" fmla="*/ 1670179 h 1671488"/>
              <a:gd name="connsiteX3-73" fmla="*/ 6316824 w 9787812"/>
              <a:gd name="connsiteY3-74" fmla="*/ 1175657 h 1671488"/>
              <a:gd name="connsiteX4-75" fmla="*/ 8220269 w 9787812"/>
              <a:gd name="connsiteY4-76" fmla="*/ 662473 h 1671488"/>
              <a:gd name="connsiteX5-77" fmla="*/ 9787812 w 9787812"/>
              <a:gd name="connsiteY5-78" fmla="*/ 0 h 1671488"/>
              <a:gd name="connsiteX0-79" fmla="*/ 0 w 9787812"/>
              <a:gd name="connsiteY0-80" fmla="*/ 774440 h 1677968"/>
              <a:gd name="connsiteX1-81" fmla="*/ 2556588 w 9787812"/>
              <a:gd name="connsiteY1-82" fmla="*/ 1306286 h 1677968"/>
              <a:gd name="connsiteX2-83" fmla="*/ 4450701 w 9787812"/>
              <a:gd name="connsiteY2-84" fmla="*/ 1670179 h 1677968"/>
              <a:gd name="connsiteX3-85" fmla="*/ 6316824 w 9787812"/>
              <a:gd name="connsiteY3-86" fmla="*/ 1175657 h 1677968"/>
              <a:gd name="connsiteX4-87" fmla="*/ 8220269 w 9787812"/>
              <a:gd name="connsiteY4-88" fmla="*/ 662473 h 1677968"/>
              <a:gd name="connsiteX5-89" fmla="*/ 9787812 w 9787812"/>
              <a:gd name="connsiteY5-90" fmla="*/ 0 h 1677968"/>
              <a:gd name="connsiteX0-91" fmla="*/ 0 w 9787812"/>
              <a:gd name="connsiteY0-92" fmla="*/ 774440 h 1677968"/>
              <a:gd name="connsiteX1-93" fmla="*/ 2556588 w 9787812"/>
              <a:gd name="connsiteY1-94" fmla="*/ 1306286 h 1677968"/>
              <a:gd name="connsiteX2-95" fmla="*/ 4450701 w 9787812"/>
              <a:gd name="connsiteY2-96" fmla="*/ 1670179 h 1677968"/>
              <a:gd name="connsiteX3-97" fmla="*/ 6316824 w 9787812"/>
              <a:gd name="connsiteY3-98" fmla="*/ 1175657 h 1677968"/>
              <a:gd name="connsiteX4-99" fmla="*/ 8220269 w 9787812"/>
              <a:gd name="connsiteY4-100" fmla="*/ 662473 h 1677968"/>
              <a:gd name="connsiteX5-101" fmla="*/ 9787812 w 9787812"/>
              <a:gd name="connsiteY5-102" fmla="*/ 0 h 1677968"/>
              <a:gd name="connsiteX0-103" fmla="*/ 0 w 9787812"/>
              <a:gd name="connsiteY0-104" fmla="*/ 774440 h 1677968"/>
              <a:gd name="connsiteX1-105" fmla="*/ 2556588 w 9787812"/>
              <a:gd name="connsiteY1-106" fmla="*/ 1306286 h 1677968"/>
              <a:gd name="connsiteX2-107" fmla="*/ 4450701 w 9787812"/>
              <a:gd name="connsiteY2-108" fmla="*/ 1670179 h 1677968"/>
              <a:gd name="connsiteX3-109" fmla="*/ 6316824 w 9787812"/>
              <a:gd name="connsiteY3-110" fmla="*/ 1175657 h 1677968"/>
              <a:gd name="connsiteX4-111" fmla="*/ 8220269 w 9787812"/>
              <a:gd name="connsiteY4-112" fmla="*/ 662473 h 1677968"/>
              <a:gd name="connsiteX5-113" fmla="*/ 9787812 w 9787812"/>
              <a:gd name="connsiteY5-114" fmla="*/ 0 h 1677968"/>
              <a:gd name="connsiteX0-115" fmla="*/ 0 w 9787812"/>
              <a:gd name="connsiteY0-116" fmla="*/ 774440 h 1677968"/>
              <a:gd name="connsiteX1-117" fmla="*/ 2556588 w 9787812"/>
              <a:gd name="connsiteY1-118" fmla="*/ 1306286 h 1677968"/>
              <a:gd name="connsiteX2-119" fmla="*/ 4450701 w 9787812"/>
              <a:gd name="connsiteY2-120" fmla="*/ 1670179 h 1677968"/>
              <a:gd name="connsiteX3-121" fmla="*/ 6316824 w 9787812"/>
              <a:gd name="connsiteY3-122" fmla="*/ 1175657 h 1677968"/>
              <a:gd name="connsiteX4-123" fmla="*/ 8220269 w 9787812"/>
              <a:gd name="connsiteY4-124" fmla="*/ 662473 h 1677968"/>
              <a:gd name="connsiteX5-125" fmla="*/ 9787812 w 9787812"/>
              <a:gd name="connsiteY5-126" fmla="*/ 0 h 1677968"/>
              <a:gd name="connsiteX0-127" fmla="*/ 0 w 9787812"/>
              <a:gd name="connsiteY0-128" fmla="*/ 774440 h 1677968"/>
              <a:gd name="connsiteX1-129" fmla="*/ 2556588 w 9787812"/>
              <a:gd name="connsiteY1-130" fmla="*/ 1306286 h 1677968"/>
              <a:gd name="connsiteX2-131" fmla="*/ 4450701 w 9787812"/>
              <a:gd name="connsiteY2-132" fmla="*/ 1670179 h 1677968"/>
              <a:gd name="connsiteX3-133" fmla="*/ 6316824 w 9787812"/>
              <a:gd name="connsiteY3-134" fmla="*/ 1175657 h 1677968"/>
              <a:gd name="connsiteX4-135" fmla="*/ 8220269 w 9787812"/>
              <a:gd name="connsiteY4-136" fmla="*/ 662473 h 1677968"/>
              <a:gd name="connsiteX5-137" fmla="*/ 9787812 w 9787812"/>
              <a:gd name="connsiteY5-138" fmla="*/ 0 h 1677968"/>
              <a:gd name="connsiteX0-139" fmla="*/ 0 w 9787812"/>
              <a:gd name="connsiteY0-140" fmla="*/ 774440 h 1677968"/>
              <a:gd name="connsiteX1-141" fmla="*/ 2556588 w 9787812"/>
              <a:gd name="connsiteY1-142" fmla="*/ 1306286 h 1677968"/>
              <a:gd name="connsiteX2-143" fmla="*/ 4450701 w 9787812"/>
              <a:gd name="connsiteY2-144" fmla="*/ 1670179 h 1677968"/>
              <a:gd name="connsiteX3-145" fmla="*/ 6316824 w 9787812"/>
              <a:gd name="connsiteY3-146" fmla="*/ 1175657 h 1677968"/>
              <a:gd name="connsiteX4-147" fmla="*/ 8220269 w 9787812"/>
              <a:gd name="connsiteY4-148" fmla="*/ 662473 h 1677968"/>
              <a:gd name="connsiteX5-149" fmla="*/ 9787812 w 9787812"/>
              <a:gd name="connsiteY5-150" fmla="*/ 0 h 1677968"/>
              <a:gd name="connsiteX0-151" fmla="*/ 0 w 9787812"/>
              <a:gd name="connsiteY0-152" fmla="*/ 774440 h 1677968"/>
              <a:gd name="connsiteX1-153" fmla="*/ 2556588 w 9787812"/>
              <a:gd name="connsiteY1-154" fmla="*/ 1306286 h 1677968"/>
              <a:gd name="connsiteX2-155" fmla="*/ 4450701 w 9787812"/>
              <a:gd name="connsiteY2-156" fmla="*/ 1670179 h 1677968"/>
              <a:gd name="connsiteX3-157" fmla="*/ 6316824 w 9787812"/>
              <a:gd name="connsiteY3-158" fmla="*/ 1175657 h 1677968"/>
              <a:gd name="connsiteX4-159" fmla="*/ 8220269 w 9787812"/>
              <a:gd name="connsiteY4-160" fmla="*/ 662473 h 1677968"/>
              <a:gd name="connsiteX5-161" fmla="*/ 9787812 w 9787812"/>
              <a:gd name="connsiteY5-162" fmla="*/ 0 h 1677968"/>
              <a:gd name="connsiteX0-163" fmla="*/ 0 w 9787812"/>
              <a:gd name="connsiteY0-164" fmla="*/ 774440 h 1677968"/>
              <a:gd name="connsiteX1-165" fmla="*/ 2556588 w 9787812"/>
              <a:gd name="connsiteY1-166" fmla="*/ 1306286 h 1677968"/>
              <a:gd name="connsiteX2-167" fmla="*/ 4450701 w 9787812"/>
              <a:gd name="connsiteY2-168" fmla="*/ 1670179 h 1677968"/>
              <a:gd name="connsiteX3-169" fmla="*/ 6316824 w 9787812"/>
              <a:gd name="connsiteY3-170" fmla="*/ 1175657 h 1677968"/>
              <a:gd name="connsiteX4-171" fmla="*/ 8220269 w 9787812"/>
              <a:gd name="connsiteY4-172" fmla="*/ 662473 h 1677968"/>
              <a:gd name="connsiteX5-173" fmla="*/ 9787812 w 9787812"/>
              <a:gd name="connsiteY5-174" fmla="*/ 0 h 16779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787812" h="1677968">
                <a:moveTo>
                  <a:pt x="0" y="774440"/>
                </a:moveTo>
                <a:cubicBezTo>
                  <a:pt x="915955" y="849862"/>
                  <a:pt x="2318658" y="1175657"/>
                  <a:pt x="2556588" y="1306286"/>
                </a:cubicBezTo>
                <a:cubicBezTo>
                  <a:pt x="2794518" y="1436915"/>
                  <a:pt x="3404117" y="1729273"/>
                  <a:pt x="4450701" y="1670179"/>
                </a:cubicBezTo>
                <a:cubicBezTo>
                  <a:pt x="5497285" y="1611085"/>
                  <a:pt x="6060569" y="1259398"/>
                  <a:pt x="6316824" y="1175657"/>
                </a:cubicBezTo>
                <a:cubicBezTo>
                  <a:pt x="6473907" y="1124324"/>
                  <a:pt x="7875036" y="699795"/>
                  <a:pt x="8220269" y="662473"/>
                </a:cubicBezTo>
                <a:cubicBezTo>
                  <a:pt x="8565502" y="625151"/>
                  <a:pt x="9291734" y="447869"/>
                  <a:pt x="9787812" y="0"/>
                </a:cubicBezTo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821025" y="3594976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35403" y="4112072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9781" y="4613749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64159" y="4268755"/>
            <a:ext cx="770554" cy="498434"/>
            <a:chOff x="2631850" y="3116078"/>
            <a:chExt cx="770554" cy="49843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3" grpId="0"/>
      <p:bldP spid="46" grpId="0"/>
      <p:bldP spid="47" grpId="0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02" y="1863550"/>
            <a:ext cx="1648068" cy="4994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562849" y="2381446"/>
            <a:ext cx="418277" cy="553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289361" y="231396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5201886" y="3517716"/>
            <a:ext cx="418277" cy="5535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928398" y="345023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51289" y="4658154"/>
            <a:ext cx="418277" cy="55359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777801" y="4590668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>
            <a:fillRect/>
          </a:stretch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78" y="2698668"/>
            <a:ext cx="2532224" cy="2532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2383631"/>
            <a:ext cx="739908" cy="7399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4726016"/>
            <a:ext cx="739908" cy="7399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2386030"/>
            <a:ext cx="739908" cy="7399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4728415"/>
            <a:ext cx="739908" cy="73990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33833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3833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57240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57240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charset="-122"/>
                <a:ea typeface="微软雅黑" panose="020B050302020402020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>
            <a:fillRect/>
          </a:stretch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>
            <a:fillRect/>
          </a:stretch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42803" y="1980142"/>
            <a:ext cx="11063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1930</Words>
  <Application>Microsoft Office PowerPoint</Application>
  <PresentationFormat>宽屏</PresentationFormat>
  <Paragraphs>231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AlphabeticSprinklesLight</vt:lpstr>
      <vt:lpstr>Gill Sans</vt:lpstr>
      <vt:lpstr>Meiryo</vt:lpstr>
      <vt:lpstr>方正兰亭粗黑_GBK</vt:lpstr>
      <vt:lpstr>宋体</vt:lpstr>
      <vt:lpstr>微软简中圆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11</cp:revision>
  <dcterms:created xsi:type="dcterms:W3CDTF">2017-05-15T10:28:00Z</dcterms:created>
  <dcterms:modified xsi:type="dcterms:W3CDTF">2018-06-30T10:18:12Z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