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3.xml" ContentType="application/vnd.openxmlformats-officedocument.presentationml.notesSlide+xml"/>
  <Override PartName="/ppt/tags/tag22.xml" ContentType="application/vnd.openxmlformats-officedocument.presentationml.tags+xml"/>
  <Override PartName="/ppt/notesSlides/notesSlide4.xml" ContentType="application/vnd.openxmlformats-officedocument.presentationml.notesSlide+xml"/>
  <Override PartName="/ppt/tags/tag23.xml" ContentType="application/vnd.openxmlformats-officedocument.presentationml.tags+xml"/>
  <Override PartName="/ppt/notesSlides/notesSlide5.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6.xml" ContentType="application/vnd.openxmlformats-officedocument.presentationml.notesSlide+xml"/>
  <Override PartName="/ppt/tags/tag26.xml" ContentType="application/vnd.openxmlformats-officedocument.presentationml.tags+xml"/>
  <Override PartName="/ppt/notesSlides/notesSlide7.xml" ContentType="application/vnd.openxmlformats-officedocument.presentationml.notesSlide+xml"/>
  <Override PartName="/ppt/tags/tag27.xml" ContentType="application/vnd.openxmlformats-officedocument.presentationml.tags+xml"/>
  <Override PartName="/ppt/notesSlides/notesSlide8.xml" ContentType="application/vnd.openxmlformats-officedocument.presentationml.notesSlide+xml"/>
  <Override PartName="/ppt/tags/tag28.xml" ContentType="application/vnd.openxmlformats-officedocument.presentationml.tags+xml"/>
  <Override PartName="/ppt/notesSlides/notesSlide9.xml" ContentType="application/vnd.openxmlformats-officedocument.presentationml.notesSlide+xml"/>
  <Override PartName="/ppt/tags/tag29.xml" ContentType="application/vnd.openxmlformats-officedocument.presentationml.tags+xml"/>
  <Override PartName="/ppt/notesSlides/notesSlide10.xml" ContentType="application/vnd.openxmlformats-officedocument.presentationml.notesSlide+xml"/>
  <Override PartName="/ppt/tags/tag30.xml" ContentType="application/vnd.openxmlformats-officedocument.presentationml.tags+xml"/>
  <Override PartName="/ppt/notesSlides/notesSlide11.xml" ContentType="application/vnd.openxmlformats-officedocument.presentationml.notesSlide+xml"/>
  <Override PartName="/ppt/tags/tag31.xml" ContentType="application/vnd.openxmlformats-officedocument.presentationml.tags+xml"/>
  <Override PartName="/ppt/notesSlides/notesSlide12.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13.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notesSlides/notesSlide14.xml" ContentType="application/vnd.openxmlformats-officedocument.presentationml.notesSlide+xml"/>
  <Override PartName="/ppt/tags/tag36.xml" ContentType="application/vnd.openxmlformats-officedocument.presentationml.tags+xml"/>
  <Override PartName="/ppt/notesSlides/notesSlide15.xml" ContentType="application/vnd.openxmlformats-officedocument.presentationml.notesSlide+xml"/>
  <Override PartName="/ppt/tags/tag37.xml" ContentType="application/vnd.openxmlformats-officedocument.presentationml.tags+xml"/>
  <Override PartName="/ppt/notesSlides/notesSlide16.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7.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8.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19.xml" ContentType="application/vnd.openxmlformats-officedocument.presentationml.notesSlide+xml"/>
  <Override PartName="/ppt/tags/tag49.xml" ContentType="application/vnd.openxmlformats-officedocument.presentationml.tags+xml"/>
  <Override PartName="/ppt/notesSlides/notesSlide20.xml" ContentType="application/vnd.openxmlformats-officedocument.presentationml.notesSlide+xml"/>
  <Override PartName="/ppt/tags/tag50.xml" ContentType="application/vnd.openxmlformats-officedocument.presentationml.tags+xml"/>
  <Override PartName="/ppt/notesSlides/notesSlide21.xml" ContentType="application/vnd.openxmlformats-officedocument.presentationml.notesSlide+xml"/>
  <Override PartName="/ppt/tags/tag51.xml" ContentType="application/vnd.openxmlformats-officedocument.presentationml.tags+xml"/>
  <Override PartName="/ppt/notesSlides/notesSlide22.xml" ContentType="application/vnd.openxmlformats-officedocument.presentationml.notesSlide+xml"/>
  <Override PartName="/ppt/tags/tag52.xml" ContentType="application/vnd.openxmlformats-officedocument.presentationml.tags+xml"/>
  <Override PartName="/ppt/notesSlides/notesSlide23.xml" ContentType="application/vnd.openxmlformats-officedocument.presentationml.notesSlide+xml"/>
  <Override PartName="/ppt/tags/tag53.xml" ContentType="application/vnd.openxmlformats-officedocument.presentationml.tags+xml"/>
  <Override PartName="/ppt/notesSlides/notesSlide24.xml" ContentType="application/vnd.openxmlformats-officedocument.presentationml.notesSlide+xml"/>
  <Override PartName="/ppt/tags/tag54.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30"/>
  </p:notesMasterIdLst>
  <p:sldIdLst>
    <p:sldId id="256" r:id="rId3"/>
    <p:sldId id="257" r:id="rId4"/>
    <p:sldId id="258" r:id="rId5"/>
    <p:sldId id="259" r:id="rId6"/>
    <p:sldId id="265" r:id="rId7"/>
    <p:sldId id="266" r:id="rId8"/>
    <p:sldId id="267" r:id="rId9"/>
    <p:sldId id="268" r:id="rId10"/>
    <p:sldId id="260" r:id="rId11"/>
    <p:sldId id="270" r:id="rId12"/>
    <p:sldId id="271" r:id="rId13"/>
    <p:sldId id="261" r:id="rId14"/>
    <p:sldId id="273" r:id="rId15"/>
    <p:sldId id="283" r:id="rId16"/>
    <p:sldId id="274" r:id="rId17"/>
    <p:sldId id="262" r:id="rId18"/>
    <p:sldId id="276" r:id="rId19"/>
    <p:sldId id="277" r:id="rId20"/>
    <p:sldId id="285" r:id="rId21"/>
    <p:sldId id="263" r:id="rId22"/>
    <p:sldId id="279" r:id="rId23"/>
    <p:sldId id="286" r:id="rId24"/>
    <p:sldId id="280" r:id="rId25"/>
    <p:sldId id="264" r:id="rId26"/>
    <p:sldId id="282" r:id="rId27"/>
    <p:sldId id="288" r:id="rId28"/>
    <p:sldId id="289"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2BB538"/>
    <a:srgbClr val="FF5D10"/>
    <a:srgbClr val="377EF0"/>
    <a:srgbClr val="24549F"/>
    <a:srgbClr val="86B1F6"/>
    <a:srgbClr val="5B1E3D"/>
    <a:srgbClr val="4A1E42"/>
    <a:srgbClr val="291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35" autoAdjust="0"/>
    <p:restoredTop sz="94660"/>
  </p:normalViewPr>
  <p:slideViewPr>
    <p:cSldViewPr snapToGrid="0">
      <p:cViewPr varScale="1">
        <p:scale>
          <a:sx n="106" d="100"/>
          <a:sy n="106" d="100"/>
        </p:scale>
        <p:origin x="936"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3C9533-3C92-45F7-BACA-174AC43BAE62}" type="datetimeFigureOut">
              <a:rPr lang="zh-CN" altLang="en-US" smtClean="0"/>
              <a:t>2020/5/31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A0E484-CC20-4C8C-B6F8-C21F5F992D3D}" type="slidenum">
              <a:rPr lang="zh-CN" altLang="en-US" smtClean="0"/>
              <a:t>‹#›</a:t>
            </a:fld>
            <a:endParaRPr lang="zh-CN" altLang="en-US"/>
          </a:p>
        </p:txBody>
      </p:sp>
    </p:spTree>
    <p:extLst>
      <p:ext uri="{BB962C8B-B14F-4D97-AF65-F5344CB8AC3E}">
        <p14:creationId xmlns:p14="http://schemas.microsoft.com/office/powerpoint/2010/main" val="1473323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1</a:t>
            </a:fld>
            <a:endParaRPr lang="zh-CN" altLang="en-US"/>
          </a:p>
        </p:txBody>
      </p:sp>
    </p:spTree>
    <p:extLst>
      <p:ext uri="{BB962C8B-B14F-4D97-AF65-F5344CB8AC3E}">
        <p14:creationId xmlns:p14="http://schemas.microsoft.com/office/powerpoint/2010/main" val="26103274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10</a:t>
            </a:fld>
            <a:endParaRPr lang="zh-CN" altLang="en-US"/>
          </a:p>
        </p:txBody>
      </p:sp>
    </p:spTree>
    <p:extLst>
      <p:ext uri="{BB962C8B-B14F-4D97-AF65-F5344CB8AC3E}">
        <p14:creationId xmlns:p14="http://schemas.microsoft.com/office/powerpoint/2010/main" val="34123586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11</a:t>
            </a:fld>
            <a:endParaRPr lang="zh-CN" altLang="en-US"/>
          </a:p>
        </p:txBody>
      </p:sp>
    </p:spTree>
    <p:extLst>
      <p:ext uri="{BB962C8B-B14F-4D97-AF65-F5344CB8AC3E}">
        <p14:creationId xmlns:p14="http://schemas.microsoft.com/office/powerpoint/2010/main" val="19907666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12</a:t>
            </a:fld>
            <a:endParaRPr lang="zh-CN" altLang="en-US"/>
          </a:p>
        </p:txBody>
      </p:sp>
    </p:spTree>
    <p:extLst>
      <p:ext uri="{BB962C8B-B14F-4D97-AF65-F5344CB8AC3E}">
        <p14:creationId xmlns:p14="http://schemas.microsoft.com/office/powerpoint/2010/main" val="9048946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13</a:t>
            </a:fld>
            <a:endParaRPr lang="zh-CN" altLang="en-US"/>
          </a:p>
        </p:txBody>
      </p:sp>
    </p:spTree>
    <p:extLst>
      <p:ext uri="{BB962C8B-B14F-4D97-AF65-F5344CB8AC3E}">
        <p14:creationId xmlns:p14="http://schemas.microsoft.com/office/powerpoint/2010/main" val="27596678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14</a:t>
            </a:fld>
            <a:endParaRPr lang="zh-CN" altLang="en-US"/>
          </a:p>
        </p:txBody>
      </p:sp>
    </p:spTree>
    <p:extLst>
      <p:ext uri="{BB962C8B-B14F-4D97-AF65-F5344CB8AC3E}">
        <p14:creationId xmlns:p14="http://schemas.microsoft.com/office/powerpoint/2010/main" val="31669306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15</a:t>
            </a:fld>
            <a:endParaRPr lang="zh-CN" altLang="en-US"/>
          </a:p>
        </p:txBody>
      </p:sp>
    </p:spTree>
    <p:extLst>
      <p:ext uri="{BB962C8B-B14F-4D97-AF65-F5344CB8AC3E}">
        <p14:creationId xmlns:p14="http://schemas.microsoft.com/office/powerpoint/2010/main" val="3876396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16</a:t>
            </a:fld>
            <a:endParaRPr lang="zh-CN" altLang="en-US"/>
          </a:p>
        </p:txBody>
      </p:sp>
    </p:spTree>
    <p:extLst>
      <p:ext uri="{BB962C8B-B14F-4D97-AF65-F5344CB8AC3E}">
        <p14:creationId xmlns:p14="http://schemas.microsoft.com/office/powerpoint/2010/main" val="20062022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17</a:t>
            </a:fld>
            <a:endParaRPr lang="zh-CN" altLang="en-US"/>
          </a:p>
        </p:txBody>
      </p:sp>
    </p:spTree>
    <p:extLst>
      <p:ext uri="{BB962C8B-B14F-4D97-AF65-F5344CB8AC3E}">
        <p14:creationId xmlns:p14="http://schemas.microsoft.com/office/powerpoint/2010/main" val="6540895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18</a:t>
            </a:fld>
            <a:endParaRPr lang="zh-CN" altLang="en-US"/>
          </a:p>
        </p:txBody>
      </p:sp>
    </p:spTree>
    <p:extLst>
      <p:ext uri="{BB962C8B-B14F-4D97-AF65-F5344CB8AC3E}">
        <p14:creationId xmlns:p14="http://schemas.microsoft.com/office/powerpoint/2010/main" val="11053659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19</a:t>
            </a:fld>
            <a:endParaRPr lang="zh-CN" altLang="en-US"/>
          </a:p>
        </p:txBody>
      </p:sp>
    </p:spTree>
    <p:extLst>
      <p:ext uri="{BB962C8B-B14F-4D97-AF65-F5344CB8AC3E}">
        <p14:creationId xmlns:p14="http://schemas.microsoft.com/office/powerpoint/2010/main" val="1843511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2</a:t>
            </a:fld>
            <a:endParaRPr lang="zh-CN" altLang="en-US"/>
          </a:p>
        </p:txBody>
      </p:sp>
    </p:spTree>
    <p:extLst>
      <p:ext uri="{BB962C8B-B14F-4D97-AF65-F5344CB8AC3E}">
        <p14:creationId xmlns:p14="http://schemas.microsoft.com/office/powerpoint/2010/main" val="42641776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20</a:t>
            </a:fld>
            <a:endParaRPr lang="zh-CN" altLang="en-US"/>
          </a:p>
        </p:txBody>
      </p:sp>
    </p:spTree>
    <p:extLst>
      <p:ext uri="{BB962C8B-B14F-4D97-AF65-F5344CB8AC3E}">
        <p14:creationId xmlns:p14="http://schemas.microsoft.com/office/powerpoint/2010/main" val="29875066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21</a:t>
            </a:fld>
            <a:endParaRPr lang="zh-CN" altLang="en-US"/>
          </a:p>
        </p:txBody>
      </p:sp>
    </p:spTree>
    <p:extLst>
      <p:ext uri="{BB962C8B-B14F-4D97-AF65-F5344CB8AC3E}">
        <p14:creationId xmlns:p14="http://schemas.microsoft.com/office/powerpoint/2010/main" val="12890474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22</a:t>
            </a:fld>
            <a:endParaRPr lang="zh-CN" altLang="en-US"/>
          </a:p>
        </p:txBody>
      </p:sp>
    </p:spTree>
    <p:extLst>
      <p:ext uri="{BB962C8B-B14F-4D97-AF65-F5344CB8AC3E}">
        <p14:creationId xmlns:p14="http://schemas.microsoft.com/office/powerpoint/2010/main" val="37962271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23</a:t>
            </a:fld>
            <a:endParaRPr lang="zh-CN" altLang="en-US"/>
          </a:p>
        </p:txBody>
      </p:sp>
    </p:spTree>
    <p:extLst>
      <p:ext uri="{BB962C8B-B14F-4D97-AF65-F5344CB8AC3E}">
        <p14:creationId xmlns:p14="http://schemas.microsoft.com/office/powerpoint/2010/main" val="41492482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24</a:t>
            </a:fld>
            <a:endParaRPr lang="zh-CN" altLang="en-US"/>
          </a:p>
        </p:txBody>
      </p:sp>
    </p:spTree>
    <p:extLst>
      <p:ext uri="{BB962C8B-B14F-4D97-AF65-F5344CB8AC3E}">
        <p14:creationId xmlns:p14="http://schemas.microsoft.com/office/powerpoint/2010/main" val="8276382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25</a:t>
            </a:fld>
            <a:endParaRPr lang="zh-CN" altLang="en-US"/>
          </a:p>
        </p:txBody>
      </p:sp>
    </p:spTree>
    <p:extLst>
      <p:ext uri="{BB962C8B-B14F-4D97-AF65-F5344CB8AC3E}">
        <p14:creationId xmlns:p14="http://schemas.microsoft.com/office/powerpoint/2010/main" val="41887623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EA0E484-CC20-4C8C-B6F8-C21F5F992D3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368680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492705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3</a:t>
            </a:fld>
            <a:endParaRPr lang="zh-CN" altLang="en-US"/>
          </a:p>
        </p:txBody>
      </p:sp>
    </p:spTree>
    <p:extLst>
      <p:ext uri="{BB962C8B-B14F-4D97-AF65-F5344CB8AC3E}">
        <p14:creationId xmlns:p14="http://schemas.microsoft.com/office/powerpoint/2010/main" val="1343302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4</a:t>
            </a:fld>
            <a:endParaRPr lang="zh-CN" altLang="en-US"/>
          </a:p>
        </p:txBody>
      </p:sp>
    </p:spTree>
    <p:extLst>
      <p:ext uri="{BB962C8B-B14F-4D97-AF65-F5344CB8AC3E}">
        <p14:creationId xmlns:p14="http://schemas.microsoft.com/office/powerpoint/2010/main" val="1642623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A0E484-CC20-4C8C-B6F8-C21F5F992D3D}" type="slidenum">
              <a:rPr lang="zh-CN" altLang="en-US" smtClean="0"/>
              <a:t>5</a:t>
            </a:fld>
            <a:endParaRPr lang="zh-CN" altLang="en-US"/>
          </a:p>
        </p:txBody>
      </p:sp>
    </p:spTree>
    <p:extLst>
      <p:ext uri="{BB962C8B-B14F-4D97-AF65-F5344CB8AC3E}">
        <p14:creationId xmlns:p14="http://schemas.microsoft.com/office/powerpoint/2010/main" val="28722485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EA0E484-CC20-4C8C-B6F8-C21F5F992D3D}" type="slidenum">
              <a:rPr lang="zh-CN" altLang="en-US" smtClean="0"/>
              <a:t>6</a:t>
            </a:fld>
            <a:endParaRPr lang="zh-CN" altLang="en-US"/>
          </a:p>
        </p:txBody>
      </p:sp>
    </p:spTree>
    <p:extLst>
      <p:ext uri="{BB962C8B-B14F-4D97-AF65-F5344CB8AC3E}">
        <p14:creationId xmlns:p14="http://schemas.microsoft.com/office/powerpoint/2010/main" val="19478121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D8CD33-C986-4696-9013-7B01EEC2F497}"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471336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D3751E1-17AB-487A-80A7-25A0F24E0602}"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064245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0E484-CC20-4C8C-B6F8-C21F5F992D3D}" type="slidenum">
              <a:rPr lang="zh-CN" altLang="en-US" smtClean="0"/>
              <a:t>9</a:t>
            </a:fld>
            <a:endParaRPr lang="zh-CN" altLang="en-US"/>
          </a:p>
        </p:txBody>
      </p:sp>
    </p:spTree>
    <p:extLst>
      <p:ext uri="{BB962C8B-B14F-4D97-AF65-F5344CB8AC3E}">
        <p14:creationId xmlns:p14="http://schemas.microsoft.com/office/powerpoint/2010/main" val="3039844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205530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0119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1217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78054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1544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0" name="矩形 9"/>
          <p:cNvSpPr/>
          <p:nvPr userDrawn="1"/>
        </p:nvSpPr>
        <p:spPr>
          <a:xfrm>
            <a:off x="0" y="0"/>
            <a:ext cx="12192000" cy="6858000"/>
          </a:xfrm>
          <a:prstGeom prst="rect">
            <a:avLst/>
          </a:prstGeom>
          <a:gradFill flip="none" rotWithShape="1">
            <a:gsLst>
              <a:gs pos="0">
                <a:schemeClr val="bg1">
                  <a:lumMod val="93000"/>
                </a:schemeClr>
              </a:gs>
              <a:gs pos="43000">
                <a:srgbClr val="FFFFFF">
                  <a:alpha val="83000"/>
                  <a:lumMod val="97000"/>
                </a:srgbClr>
              </a:gs>
              <a:gs pos="63000">
                <a:schemeClr val="bg1">
                  <a:alpha val="56000"/>
                </a:schemeClr>
              </a:gs>
              <a:gs pos="83000">
                <a:schemeClr val="bg1">
                  <a:alpha val="73000"/>
                </a:schemeClr>
              </a:gs>
              <a:gs pos="100000">
                <a:schemeClr val="bg1">
                  <a:alpha val="77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userDrawn="1"/>
        </p:nvPicPr>
        <p:blipFill>
          <a:blip r:embed="rId2" cstate="print">
            <a:extLst>
              <a:ext uri="{BEBA8EAE-BF5A-486C-A8C5-ECC9F3942E4B}">
                <a14:imgProps xmlns:a14="http://schemas.microsoft.com/office/drawing/2010/main">
                  <a14:imgLayer>
                    <a14:imgEffect>
                      <a14:brightnessContrast bright="-9000" contrast="58000"/>
                    </a14:imgEffect>
                  </a14:imgLayer>
                </a14:imgProps>
              </a:ext>
              <a:ext uri="{28A0092B-C50C-407E-A947-70E740481C1C}">
                <a14:useLocalDpi xmlns:a14="http://schemas.microsoft.com/office/drawing/2010/main" val="0"/>
              </a:ext>
            </a:extLst>
          </a:blip>
          <a:stretch>
            <a:fillRect/>
          </a:stretch>
        </p:blipFill>
        <p:spPr>
          <a:xfrm>
            <a:off x="-380966" y="5650930"/>
            <a:ext cx="1289812" cy="1289812"/>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31707" t="68664" r="64503" b="14048"/>
          <a:stretch/>
        </p:blipFill>
        <p:spPr>
          <a:xfrm flipH="1">
            <a:off x="442210" y="5990942"/>
            <a:ext cx="175902" cy="609789"/>
          </a:xfrm>
          <a:prstGeom prst="rect">
            <a:avLst/>
          </a:prstGeom>
        </p:spPr>
      </p:pic>
      <p:pic>
        <p:nvPicPr>
          <p:cNvPr id="5" name="图片 4"/>
          <p:cNvPicPr>
            <a:picLocks noChangeAspect="1"/>
          </p:cNvPicPr>
          <p:nvPr/>
        </p:nvPicPr>
        <p:blipFill rotWithShape="1">
          <a:blip r:embed="rId3">
            <a:extLst>
              <a:ext uri="{28A0092B-C50C-407E-A947-70E740481C1C}">
                <a14:useLocalDpi xmlns:a14="http://schemas.microsoft.com/office/drawing/2010/main" val="0"/>
              </a:ext>
            </a:extLst>
          </a:blip>
          <a:srcRect l="31707" t="51743" r="51976" b="14048"/>
          <a:stretch/>
        </p:blipFill>
        <p:spPr>
          <a:xfrm flipH="1">
            <a:off x="151477" y="5426491"/>
            <a:ext cx="757369" cy="1450559"/>
          </a:xfrm>
          <a:prstGeom prst="rect">
            <a:avLst/>
          </a:prstGeom>
        </p:spPr>
      </p:pic>
      <p:grpSp>
        <p:nvGrpSpPr>
          <p:cNvPr id="7" name="组合 6"/>
          <p:cNvGrpSpPr/>
          <p:nvPr userDrawn="1"/>
        </p:nvGrpSpPr>
        <p:grpSpPr>
          <a:xfrm>
            <a:off x="4290477" y="5826189"/>
            <a:ext cx="7901523" cy="1069911"/>
            <a:chOff x="4290477" y="5826189"/>
            <a:chExt cx="7901523" cy="1069911"/>
          </a:xfrm>
        </p:grpSpPr>
        <p:pic>
          <p:nvPicPr>
            <p:cNvPr id="8" name="图片 7"/>
            <p:cNvPicPr>
              <a:picLocks noChangeAspect="1"/>
            </p:cNvPicPr>
            <p:nvPr/>
          </p:nvPicPr>
          <p:blipFill rotWithShape="1">
            <a:blip r:embed="rId4" cstate="print">
              <a:extLst>
                <a:ext uri="{28A0092B-C50C-407E-A947-70E740481C1C}">
                  <a14:useLocalDpi xmlns:a14="http://schemas.microsoft.com/office/drawing/2010/main" val="0"/>
                </a:ext>
              </a:extLst>
            </a:blip>
            <a:srcRect l="67477" t="74358" r="6482" b="12665"/>
            <a:stretch/>
          </p:blipFill>
          <p:spPr>
            <a:xfrm>
              <a:off x="4290477" y="5826189"/>
              <a:ext cx="7901523" cy="1069911"/>
            </a:xfrm>
            <a:prstGeom prst="rect">
              <a:avLst/>
            </a:prstGeom>
          </p:spPr>
        </p:pic>
        <p:pic>
          <p:nvPicPr>
            <p:cNvPr id="9" name="图片 8"/>
            <p:cNvPicPr>
              <a:picLocks noChangeAspect="1"/>
            </p:cNvPicPr>
            <p:nvPr/>
          </p:nvPicPr>
          <p:blipFill rotWithShape="1">
            <a:blip r:embed="rId5" cstate="print">
              <a:extLst>
                <a:ext uri="{28A0092B-C50C-407E-A947-70E740481C1C}">
                  <a14:useLocalDpi xmlns:a14="http://schemas.microsoft.com/office/drawing/2010/main" val="0"/>
                </a:ext>
              </a:extLst>
            </a:blip>
            <a:srcRect l="13063" t="4074" r="16673" b="48703"/>
            <a:stretch/>
          </p:blipFill>
          <p:spPr>
            <a:xfrm>
              <a:off x="11296650" y="6068613"/>
              <a:ext cx="691329" cy="696794"/>
            </a:xfrm>
            <a:prstGeom prst="rect">
              <a:avLst/>
            </a:prstGeom>
          </p:spPr>
        </p:pic>
      </p:grpSp>
      <p:pic>
        <p:nvPicPr>
          <p:cNvPr id="6" name="图片 5"/>
          <p:cNvPicPr>
            <a:picLocks noChangeAspect="1"/>
          </p:cNvPicPr>
          <p:nvPr userDrawn="1"/>
        </p:nvPicPr>
        <p:blipFill rotWithShape="1">
          <a:blip r:embed="rId4" cstate="print">
            <a:extLst>
              <a:ext uri="{28A0092B-C50C-407E-A947-70E740481C1C}">
                <a14:useLocalDpi xmlns:a14="http://schemas.microsoft.com/office/drawing/2010/main" val="0"/>
              </a:ext>
            </a:extLst>
          </a:blip>
          <a:srcRect t="67917" r="43519" b="14733"/>
          <a:stretch/>
        </p:blipFill>
        <p:spPr>
          <a:xfrm>
            <a:off x="0" y="5695950"/>
            <a:ext cx="12230100" cy="1200150"/>
          </a:xfrm>
          <a:prstGeom prst="rect">
            <a:avLst/>
          </a:prstGeom>
        </p:spPr>
      </p:pic>
    </p:spTree>
    <p:extLst>
      <p:ext uri="{BB962C8B-B14F-4D97-AF65-F5344CB8AC3E}">
        <p14:creationId xmlns:p14="http://schemas.microsoft.com/office/powerpoint/2010/main" val="410297569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6169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8428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2626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0948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0052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78741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10318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686328687"/>
      </p:ext>
    </p:extLst>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2020/5/31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2832390"/>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29.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1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12.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31.xml"/><Relationship Id="rId6" Type="http://schemas.openxmlformats.org/officeDocument/2006/relationships/image" Target="../media/image8.png"/><Relationship Id="rId11" Type="http://schemas.openxmlformats.org/officeDocument/2006/relationships/image" Target="../media/image20.png"/><Relationship Id="rId5" Type="http://schemas.openxmlformats.org/officeDocument/2006/relationships/image" Target="../media/image7.png"/><Relationship Id="rId10" Type="http://schemas.openxmlformats.org/officeDocument/2006/relationships/image" Target="../media/image13.png"/><Relationship Id="rId4" Type="http://schemas.openxmlformats.org/officeDocument/2006/relationships/image" Target="../media/image6.png"/><Relationship Id="rId9"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3.xml"/><Relationship Id="rId1" Type="http://schemas.openxmlformats.org/officeDocument/2006/relationships/tags" Target="../tags/tag32.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5.xml"/><Relationship Id="rId1" Type="http://schemas.openxmlformats.org/officeDocument/2006/relationships/tags" Target="../tags/tag34.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1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16.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37.xml"/><Relationship Id="rId6" Type="http://schemas.openxmlformats.org/officeDocument/2006/relationships/image" Target="../media/image8.png"/><Relationship Id="rId11" Type="http://schemas.openxmlformats.org/officeDocument/2006/relationships/image" Target="../media/image20.png"/><Relationship Id="rId5" Type="http://schemas.openxmlformats.org/officeDocument/2006/relationships/image" Target="../media/image7.png"/><Relationship Id="rId10" Type="http://schemas.openxmlformats.org/officeDocument/2006/relationships/image" Target="../media/image13.png"/><Relationship Id="rId4" Type="http://schemas.openxmlformats.org/officeDocument/2006/relationships/image" Target="../media/image6.png"/><Relationship Id="rId9"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notesSlide" Target="../notesSlides/notesSlide17.xml"/><Relationship Id="rId5" Type="http://schemas.openxmlformats.org/officeDocument/2006/relationships/slideLayout" Target="../slideLayouts/slideLayout2.xml"/><Relationship Id="rId4" Type="http://schemas.openxmlformats.org/officeDocument/2006/relationships/tags" Target="../tags/tag41.xml"/></Relationships>
</file>

<file path=ppt/slides/_rels/slide18.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image" Target="../media/image23.png"/><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notesSlide" Target="../notesSlides/notesSlide18.xml"/><Relationship Id="rId5" Type="http://schemas.openxmlformats.org/officeDocument/2006/relationships/slideLayout" Target="../slideLayouts/slideLayout2.xml"/><Relationship Id="rId4" Type="http://schemas.openxmlformats.org/officeDocument/2006/relationships/tags" Target="../tags/tag45.xml"/></Relationships>
</file>

<file path=ppt/slides/_rels/slide19.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24.png"/><Relationship Id="rId5" Type="http://schemas.openxmlformats.org/officeDocument/2006/relationships/notesSlide" Target="../notesSlides/notesSlide19.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3.png"/><Relationship Id="rId4" Type="http://schemas.openxmlformats.org/officeDocument/2006/relationships/image" Target="../media/image16.png"/></Relationships>
</file>

<file path=ppt/slides/_rels/slide2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20.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49.xml"/><Relationship Id="rId6" Type="http://schemas.openxmlformats.org/officeDocument/2006/relationships/image" Target="../media/image8.png"/><Relationship Id="rId11" Type="http://schemas.openxmlformats.org/officeDocument/2006/relationships/image" Target="../media/image20.png"/><Relationship Id="rId5" Type="http://schemas.openxmlformats.org/officeDocument/2006/relationships/image" Target="../media/image7.png"/><Relationship Id="rId10" Type="http://schemas.openxmlformats.org/officeDocument/2006/relationships/image" Target="../media/image13.png"/><Relationship Id="rId4" Type="http://schemas.openxmlformats.org/officeDocument/2006/relationships/image" Target="../media/image6.png"/><Relationship Id="rId9"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5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5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52.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24.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53.xml"/><Relationship Id="rId6" Type="http://schemas.openxmlformats.org/officeDocument/2006/relationships/image" Target="../media/image8.png"/><Relationship Id="rId11" Type="http://schemas.openxmlformats.org/officeDocument/2006/relationships/image" Target="../media/image20.png"/><Relationship Id="rId5" Type="http://schemas.openxmlformats.org/officeDocument/2006/relationships/image" Target="../media/image7.png"/><Relationship Id="rId10" Type="http://schemas.openxmlformats.org/officeDocument/2006/relationships/image" Target="../media/image13.png"/><Relationship Id="rId4" Type="http://schemas.openxmlformats.org/officeDocument/2006/relationships/image" Target="../media/image6.png"/><Relationship Id="rId9"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54.xml"/><Relationship Id="rId5" Type="http://schemas.openxmlformats.org/officeDocument/2006/relationships/image" Target="../media/image27.png"/><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7.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image" Target="../media/image3.png"/><Relationship Id="rId3" Type="http://schemas.openxmlformats.org/officeDocument/2006/relationships/tags" Target="../tags/tag4.xml"/><Relationship Id="rId21" Type="http://schemas.openxmlformats.org/officeDocument/2006/relationships/slideLayout" Target="../slideLayouts/slideLayout1.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image" Target="../media/image16.png"/><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image" Target="../media/image18.png"/><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image" Target="../media/image7.png"/><Relationship Id="rId28" Type="http://schemas.openxmlformats.org/officeDocument/2006/relationships/image" Target="../media/image9.png"/><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notesSlide" Target="../notesSlides/notesSlide3.xml"/><Relationship Id="rId27" Type="http://schemas.openxmlformats.org/officeDocument/2006/relationships/image" Target="../media/image17.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4.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22.xml"/><Relationship Id="rId6" Type="http://schemas.openxmlformats.org/officeDocument/2006/relationships/image" Target="../media/image8.png"/><Relationship Id="rId11" Type="http://schemas.openxmlformats.org/officeDocument/2006/relationships/image" Target="../media/image20.png"/><Relationship Id="rId5" Type="http://schemas.openxmlformats.org/officeDocument/2006/relationships/image" Target="../media/image7.png"/><Relationship Id="rId10" Type="http://schemas.openxmlformats.org/officeDocument/2006/relationships/image" Target="../media/image13.png"/><Relationship Id="rId4" Type="http://schemas.openxmlformats.org/officeDocument/2006/relationships/image" Target="../media/image6.pn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9.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28.xml"/><Relationship Id="rId6" Type="http://schemas.openxmlformats.org/officeDocument/2006/relationships/image" Target="../media/image8.png"/><Relationship Id="rId11" Type="http://schemas.openxmlformats.org/officeDocument/2006/relationships/image" Target="../media/image20.png"/><Relationship Id="rId5" Type="http://schemas.openxmlformats.org/officeDocument/2006/relationships/image" Target="../media/image7.png"/><Relationship Id="rId10" Type="http://schemas.openxmlformats.org/officeDocument/2006/relationships/image" Target="../media/image13.png"/><Relationship Id="rId4" Type="http://schemas.openxmlformats.org/officeDocument/2006/relationships/image" Target="../media/image6.png"/><Relationship Id="rId9"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511179"/>
            <a:ext cx="12192000" cy="3346703"/>
          </a:xfrm>
          <a:prstGeom prst="rect">
            <a:avLst/>
          </a:prstGeom>
        </p:spPr>
      </p:pic>
      <p:pic>
        <p:nvPicPr>
          <p:cNvPr id="7" name="图片 6"/>
          <p:cNvPicPr>
            <a:picLocks noChangeAspect="1"/>
          </p:cNvPicPr>
          <p:nvPr/>
        </p:nvPicPr>
        <p:blipFill rotWithShape="1">
          <a:blip r:embed="rId4"/>
          <a:srcRect b="55903"/>
          <a:stretch/>
        </p:blipFill>
        <p:spPr>
          <a:xfrm>
            <a:off x="-1" y="-1"/>
            <a:ext cx="12200206" cy="2222501"/>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231900" y="-1758255"/>
            <a:ext cx="4254500" cy="3374187"/>
          </a:xfrm>
          <a:prstGeom prst="rect">
            <a:avLst/>
          </a:prstGeom>
        </p:spPr>
      </p:pic>
      <p:pic>
        <p:nvPicPr>
          <p:cNvPr id="10" name="图片 9"/>
          <p:cNvPicPr>
            <a:picLocks noChangeAspect="1"/>
          </p:cNvPicPr>
          <p:nvPr/>
        </p:nvPicPr>
        <p:blipFill rotWithShape="1">
          <a:blip r:embed="rId6" cstate="print">
            <a:extLst>
              <a:ext uri="{28A0092B-C50C-407E-A947-70E740481C1C}">
                <a14:useLocalDpi xmlns:a14="http://schemas.microsoft.com/office/drawing/2010/main" val="0"/>
              </a:ext>
            </a:extLst>
          </a:blip>
          <a:srcRect l="13063" t="4074" r="16673" b="48703"/>
          <a:stretch/>
        </p:blipFill>
        <p:spPr>
          <a:xfrm>
            <a:off x="5888579" y="5480099"/>
            <a:ext cx="1317849" cy="1328267"/>
          </a:xfrm>
          <a:prstGeom prst="rect">
            <a:avLst/>
          </a:prstGeom>
        </p:spPr>
      </p:pic>
      <p:sp>
        <p:nvSpPr>
          <p:cNvPr id="13" name="文本框 12">
            <a:extLst>
              <a:ext uri="{FF2B5EF4-FFF2-40B4-BE49-F238E27FC236}">
                <a16:creationId xmlns:a16="http://schemas.microsoft.com/office/drawing/2014/main" xmlns="" id="{15F25436-32B7-462B-9831-1BB3E5018202}"/>
              </a:ext>
            </a:extLst>
          </p:cNvPr>
          <p:cNvSpPr txBox="1"/>
          <p:nvPr/>
        </p:nvSpPr>
        <p:spPr>
          <a:xfrm>
            <a:off x="2304233" y="1903187"/>
            <a:ext cx="7583530" cy="400110"/>
          </a:xfrm>
          <a:prstGeom prst="rect">
            <a:avLst/>
          </a:prstGeom>
          <a:noFill/>
          <a:effectLst>
            <a:outerShdw blurRad="127000" dist="127000" dir="2700000" sx="103000" sy="103000" algn="tl" rotWithShape="0">
              <a:schemeClr val="tx1">
                <a:lumMod val="85000"/>
                <a:lumOff val="15000"/>
                <a:alpha val="40000"/>
              </a:schemeClr>
            </a:outerShdw>
          </a:effectLst>
        </p:spPr>
        <p:txBody>
          <a:bodyPr wrap="square" rtlCol="0">
            <a:spAutoFit/>
          </a:bodyPr>
          <a:lstStyle/>
          <a:p>
            <a:pPr algn="ctr"/>
            <a:r>
              <a:rPr lang="zh-CN" altLang="en-US" sz="2000" dirty="0">
                <a:solidFill>
                  <a:srgbClr val="C00000"/>
                </a:solidFill>
                <a:latin typeface="思源黑体 CN Medium" panose="020B0600000000000000" pitchFamily="34" charset="-122"/>
                <a:ea typeface="思源黑体 CN Medium" panose="020B0600000000000000" pitchFamily="34" charset="-122"/>
                <a:cs typeface="+mn-ea"/>
                <a:sym typeface="+mn-lt"/>
              </a:rPr>
              <a:t> </a:t>
            </a:r>
            <a:r>
              <a:rPr lang="en-US" altLang="zh-CN" sz="2000" dirty="0">
                <a:solidFill>
                  <a:srgbClr val="C00000"/>
                </a:solidFill>
                <a:latin typeface="思源黑体 CN Medium" panose="020B0600000000000000" pitchFamily="34" charset="-122"/>
                <a:ea typeface="思源黑体 CN Medium" panose="020B0600000000000000" pitchFamily="34" charset="-122"/>
                <a:cs typeface="+mn-ea"/>
                <a:sym typeface="+mn-lt"/>
              </a:rPr>
              <a:t>2020</a:t>
            </a:r>
            <a:r>
              <a:rPr lang="zh-CN" altLang="en-US" sz="2000" dirty="0">
                <a:solidFill>
                  <a:srgbClr val="C00000"/>
                </a:solidFill>
                <a:latin typeface="思源黑体 CN Medium" panose="020B0600000000000000" pitchFamily="34" charset="-122"/>
                <a:ea typeface="思源黑体 CN Medium" panose="020B0600000000000000" pitchFamily="34" charset="-122"/>
                <a:cs typeface="+mn-ea"/>
                <a:sym typeface="+mn-lt"/>
              </a:rPr>
              <a:t>年全国“安全生产月”和“安全生产万里行”活动</a:t>
            </a:r>
          </a:p>
        </p:txBody>
      </p:sp>
      <p:grpSp>
        <p:nvGrpSpPr>
          <p:cNvPr id="32" name="组合 31"/>
          <p:cNvGrpSpPr/>
          <p:nvPr/>
        </p:nvGrpSpPr>
        <p:grpSpPr>
          <a:xfrm>
            <a:off x="4661542" y="2394562"/>
            <a:ext cx="5371369" cy="1047561"/>
            <a:chOff x="4785367" y="2235930"/>
            <a:chExt cx="5371369" cy="1047561"/>
          </a:xfrm>
        </p:grpSpPr>
        <p:sp>
          <p:nvSpPr>
            <p:cNvPr id="31" name="文本框 30">
              <a:extLst>
                <a:ext uri="{FF2B5EF4-FFF2-40B4-BE49-F238E27FC236}">
                  <a16:creationId xmlns:a16="http://schemas.microsoft.com/office/drawing/2014/main" xmlns="" id="{A2AD8CE9-3556-4C29-9F51-2BC7105303EA}"/>
                </a:ext>
              </a:extLst>
            </p:cNvPr>
            <p:cNvSpPr txBox="1"/>
            <p:nvPr/>
          </p:nvSpPr>
          <p:spPr>
            <a:xfrm>
              <a:off x="4816900" y="2258974"/>
              <a:ext cx="5339836" cy="1024517"/>
            </a:xfrm>
            <a:custGeom>
              <a:avLst/>
              <a:gdLst>
                <a:gd name="connsiteX0" fmla="*/ 3233380 w 5339836"/>
                <a:gd name="connsiteY0" fmla="*/ 898438 h 1024517"/>
                <a:gd name="connsiteX1" fmla="*/ 3237166 w 5339836"/>
                <a:gd name="connsiteY1" fmla="*/ 899560 h 1024517"/>
                <a:gd name="connsiteX2" fmla="*/ 3237011 w 5339836"/>
                <a:gd name="connsiteY2" fmla="*/ 899456 h 1024517"/>
                <a:gd name="connsiteX3" fmla="*/ 3233380 w 5339836"/>
                <a:gd name="connsiteY3" fmla="*/ 898438 h 1024517"/>
                <a:gd name="connsiteX4" fmla="*/ 3689516 w 5339836"/>
                <a:gd name="connsiteY4" fmla="*/ 844918 h 1024517"/>
                <a:gd name="connsiteX5" fmla="*/ 3689896 w 5339836"/>
                <a:gd name="connsiteY5" fmla="*/ 845775 h 1024517"/>
                <a:gd name="connsiteX6" fmla="*/ 3690034 w 5339836"/>
                <a:gd name="connsiteY6" fmla="*/ 849647 h 1024517"/>
                <a:gd name="connsiteX7" fmla="*/ 3687884 w 5339836"/>
                <a:gd name="connsiteY7" fmla="*/ 849647 h 1024517"/>
                <a:gd name="connsiteX8" fmla="*/ 3688724 w 5339836"/>
                <a:gd name="connsiteY8" fmla="*/ 846339 h 1024517"/>
                <a:gd name="connsiteX9" fmla="*/ 1291845 w 5339836"/>
                <a:gd name="connsiteY9" fmla="*/ 834713 h 1024517"/>
                <a:gd name="connsiteX10" fmla="*/ 1291642 w 5339836"/>
                <a:gd name="connsiteY10" fmla="*/ 834807 h 1024517"/>
                <a:gd name="connsiteX11" fmla="*/ 1290223 w 5339836"/>
                <a:gd name="connsiteY11" fmla="*/ 840696 h 1024517"/>
                <a:gd name="connsiteX12" fmla="*/ 3541929 w 5339836"/>
                <a:gd name="connsiteY12" fmla="*/ 822114 h 1024517"/>
                <a:gd name="connsiteX13" fmla="*/ 3544220 w 5339836"/>
                <a:gd name="connsiteY13" fmla="*/ 823253 h 1024517"/>
                <a:gd name="connsiteX14" fmla="*/ 3546639 w 5339836"/>
                <a:gd name="connsiteY14" fmla="*/ 822846 h 1024517"/>
                <a:gd name="connsiteX15" fmla="*/ 3545257 w 5339836"/>
                <a:gd name="connsiteY15" fmla="*/ 826619 h 1024517"/>
                <a:gd name="connsiteX16" fmla="*/ 3542755 w 5339836"/>
                <a:gd name="connsiteY16" fmla="*/ 827890 h 1024517"/>
                <a:gd name="connsiteX17" fmla="*/ 3542754 w 5339836"/>
                <a:gd name="connsiteY17" fmla="*/ 827865 h 1024517"/>
                <a:gd name="connsiteX18" fmla="*/ 3542227 w 5339836"/>
                <a:gd name="connsiteY18" fmla="*/ 823014 h 1024517"/>
                <a:gd name="connsiteX19" fmla="*/ 3541522 w 5339836"/>
                <a:gd name="connsiteY19" fmla="*/ 820883 h 1024517"/>
                <a:gd name="connsiteX20" fmla="*/ 3541929 w 5339836"/>
                <a:gd name="connsiteY20" fmla="*/ 822114 h 1024517"/>
                <a:gd name="connsiteX21" fmla="*/ 3540640 w 5339836"/>
                <a:gd name="connsiteY21" fmla="*/ 821473 h 1024517"/>
                <a:gd name="connsiteX22" fmla="*/ 3541522 w 5339836"/>
                <a:gd name="connsiteY22" fmla="*/ 820883 h 1024517"/>
                <a:gd name="connsiteX23" fmla="*/ 3586025 w 5339836"/>
                <a:gd name="connsiteY23" fmla="*/ 807811 h 1024517"/>
                <a:gd name="connsiteX24" fmla="*/ 3572927 w 5339836"/>
                <a:gd name="connsiteY24" fmla="*/ 815991 h 1024517"/>
                <a:gd name="connsiteX25" fmla="*/ 3575404 w 5339836"/>
                <a:gd name="connsiteY25" fmla="*/ 816402 h 1024517"/>
                <a:gd name="connsiteX26" fmla="*/ 3580089 w 5339836"/>
                <a:gd name="connsiteY26" fmla="*/ 813184 h 1024517"/>
                <a:gd name="connsiteX27" fmla="*/ 2983906 w 5339836"/>
                <a:gd name="connsiteY27" fmla="*/ 789120 h 1024517"/>
                <a:gd name="connsiteX28" fmla="*/ 2983906 w 5339836"/>
                <a:gd name="connsiteY28" fmla="*/ 809197 h 1024517"/>
                <a:gd name="connsiteX29" fmla="*/ 2983906 w 5339836"/>
                <a:gd name="connsiteY29" fmla="*/ 789120 h 1024517"/>
                <a:gd name="connsiteX30" fmla="*/ 248177 w 5339836"/>
                <a:gd name="connsiteY30" fmla="*/ 781881 h 1024517"/>
                <a:gd name="connsiteX31" fmla="*/ 241340 w 5339836"/>
                <a:gd name="connsiteY31" fmla="*/ 783412 h 1024517"/>
                <a:gd name="connsiteX32" fmla="*/ 238432 w 5339836"/>
                <a:gd name="connsiteY32" fmla="*/ 789311 h 1024517"/>
                <a:gd name="connsiteX33" fmla="*/ 256517 w 5339836"/>
                <a:gd name="connsiteY33" fmla="*/ 770034 h 1024517"/>
                <a:gd name="connsiteX34" fmla="*/ 254879 w 5339836"/>
                <a:gd name="connsiteY34" fmla="*/ 770579 h 1024517"/>
                <a:gd name="connsiteX35" fmla="*/ 252641 w 5339836"/>
                <a:gd name="connsiteY35" fmla="*/ 777279 h 1024517"/>
                <a:gd name="connsiteX36" fmla="*/ 401330 w 5339836"/>
                <a:gd name="connsiteY36" fmla="*/ 754990 h 1024517"/>
                <a:gd name="connsiteX37" fmla="*/ 401349 w 5339836"/>
                <a:gd name="connsiteY37" fmla="*/ 755703 h 1024517"/>
                <a:gd name="connsiteX38" fmla="*/ 402148 w 5339836"/>
                <a:gd name="connsiteY38" fmla="*/ 755012 h 1024517"/>
                <a:gd name="connsiteX39" fmla="*/ 401330 w 5339836"/>
                <a:gd name="connsiteY39" fmla="*/ 754990 h 1024517"/>
                <a:gd name="connsiteX40" fmla="*/ 1835665 w 5339836"/>
                <a:gd name="connsiteY40" fmla="*/ 734844 h 1024517"/>
                <a:gd name="connsiteX41" fmla="*/ 1844893 w 5339836"/>
                <a:gd name="connsiteY41" fmla="*/ 743985 h 1024517"/>
                <a:gd name="connsiteX42" fmla="*/ 1853112 w 5339836"/>
                <a:gd name="connsiteY42" fmla="*/ 750454 h 1024517"/>
                <a:gd name="connsiteX43" fmla="*/ 1861592 w 5339836"/>
                <a:gd name="connsiteY43" fmla="*/ 758316 h 1024517"/>
                <a:gd name="connsiteX44" fmla="*/ 1867870 w 5339836"/>
                <a:gd name="connsiteY44" fmla="*/ 767249 h 1024517"/>
                <a:gd name="connsiteX45" fmla="*/ 1868975 w 5339836"/>
                <a:gd name="connsiteY45" fmla="*/ 775102 h 1024517"/>
                <a:gd name="connsiteX46" fmla="*/ 1878587 w 5339836"/>
                <a:gd name="connsiteY46" fmla="*/ 780970 h 1024517"/>
                <a:gd name="connsiteX47" fmla="*/ 1889731 w 5339836"/>
                <a:gd name="connsiteY47" fmla="*/ 795493 h 1024517"/>
                <a:gd name="connsiteX48" fmla="*/ 1895182 w 5339836"/>
                <a:gd name="connsiteY48" fmla="*/ 804547 h 1024517"/>
                <a:gd name="connsiteX49" fmla="*/ 1889540 w 5339836"/>
                <a:gd name="connsiteY49" fmla="*/ 803328 h 1024517"/>
                <a:gd name="connsiteX50" fmla="*/ 1905969 w 5339836"/>
                <a:gd name="connsiteY50" fmla="*/ 813619 h 1024517"/>
                <a:gd name="connsiteX51" fmla="*/ 1914893 w 5339836"/>
                <a:gd name="connsiteY51" fmla="*/ 835612 h 1024517"/>
                <a:gd name="connsiteX52" fmla="*/ 1912995 w 5339836"/>
                <a:gd name="connsiteY52" fmla="*/ 829570 h 1024517"/>
                <a:gd name="connsiteX53" fmla="*/ 1919821 w 5339836"/>
                <a:gd name="connsiteY53" fmla="*/ 834384 h 1024517"/>
                <a:gd name="connsiteX54" fmla="*/ 1923826 w 5339836"/>
                <a:gd name="connsiteY54" fmla="*/ 839321 h 1024517"/>
                <a:gd name="connsiteX55" fmla="*/ 1935057 w 5339836"/>
                <a:gd name="connsiteY55" fmla="*/ 854923 h 1024517"/>
                <a:gd name="connsiteX56" fmla="*/ 1947002 w 5339836"/>
                <a:gd name="connsiteY56" fmla="*/ 866259 h 1024517"/>
                <a:gd name="connsiteX57" fmla="*/ 1954386 w 5339836"/>
                <a:gd name="connsiteY57" fmla="*/ 874112 h 1024517"/>
                <a:gd name="connsiteX58" fmla="*/ 1954229 w 5339836"/>
                <a:gd name="connsiteY58" fmla="*/ 889070 h 1024517"/>
                <a:gd name="connsiteX59" fmla="*/ 1957537 w 5339836"/>
                <a:gd name="connsiteY59" fmla="*/ 882453 h 1024517"/>
                <a:gd name="connsiteX60" fmla="*/ 1958530 w 5339836"/>
                <a:gd name="connsiteY60" fmla="*/ 882400 h 1024517"/>
                <a:gd name="connsiteX61" fmla="*/ 1938052 w 5339836"/>
                <a:gd name="connsiteY61" fmla="*/ 909826 h 1024517"/>
                <a:gd name="connsiteX62" fmla="*/ 1910522 w 5339836"/>
                <a:gd name="connsiteY62" fmla="*/ 901380 h 1024517"/>
                <a:gd name="connsiteX63" fmla="*/ 1864727 w 5339836"/>
                <a:gd name="connsiteY63" fmla="*/ 896662 h 1024517"/>
                <a:gd name="connsiteX64" fmla="*/ 1842142 w 5339836"/>
                <a:gd name="connsiteY64" fmla="*/ 896662 h 1024517"/>
                <a:gd name="connsiteX65" fmla="*/ 1836257 w 5339836"/>
                <a:gd name="connsiteY65" fmla="*/ 893423 h 1024517"/>
                <a:gd name="connsiteX66" fmla="*/ 1821360 w 5339836"/>
                <a:gd name="connsiteY66" fmla="*/ 899935 h 1024517"/>
                <a:gd name="connsiteX67" fmla="*/ 1800978 w 5339836"/>
                <a:gd name="connsiteY67" fmla="*/ 899935 h 1024517"/>
                <a:gd name="connsiteX68" fmla="*/ 1780318 w 5339836"/>
                <a:gd name="connsiteY68" fmla="*/ 901032 h 1024517"/>
                <a:gd name="connsiteX69" fmla="*/ 1767859 w 5339836"/>
                <a:gd name="connsiteY69" fmla="*/ 902878 h 1024517"/>
                <a:gd name="connsiteX70" fmla="*/ 1747999 w 5339836"/>
                <a:gd name="connsiteY70" fmla="*/ 906387 h 1024517"/>
                <a:gd name="connsiteX71" fmla="*/ 1718546 w 5339836"/>
                <a:gd name="connsiteY71" fmla="*/ 909477 h 1024517"/>
                <a:gd name="connsiteX72" fmla="*/ 1708437 w 5339836"/>
                <a:gd name="connsiteY72" fmla="*/ 913169 h 1024517"/>
                <a:gd name="connsiteX73" fmla="*/ 1695421 w 5339836"/>
                <a:gd name="connsiteY73" fmla="*/ 917278 h 1024517"/>
                <a:gd name="connsiteX74" fmla="*/ 1671026 w 5339836"/>
                <a:gd name="connsiteY74" fmla="*/ 919551 h 1024517"/>
                <a:gd name="connsiteX75" fmla="*/ 1646090 w 5339836"/>
                <a:gd name="connsiteY75" fmla="*/ 921240 h 1024517"/>
                <a:gd name="connsiteX76" fmla="*/ 1621216 w 5339836"/>
                <a:gd name="connsiteY76" fmla="*/ 921806 h 1024517"/>
                <a:gd name="connsiteX77" fmla="*/ 1608357 w 5339836"/>
                <a:gd name="connsiteY77" fmla="*/ 908468 h 1024517"/>
                <a:gd name="connsiteX78" fmla="*/ 1623549 w 5339836"/>
                <a:gd name="connsiteY78" fmla="*/ 896461 h 1024517"/>
                <a:gd name="connsiteX79" fmla="*/ 1657983 w 5339836"/>
                <a:gd name="connsiteY79" fmla="*/ 886771 h 1024517"/>
                <a:gd name="connsiteX80" fmla="*/ 1687742 w 5339836"/>
                <a:gd name="connsiteY80" fmla="*/ 883045 h 1024517"/>
                <a:gd name="connsiteX81" fmla="*/ 1705468 w 5339836"/>
                <a:gd name="connsiteY81" fmla="*/ 879353 h 1024517"/>
                <a:gd name="connsiteX82" fmla="*/ 1715150 w 5339836"/>
                <a:gd name="connsiteY82" fmla="*/ 876332 h 1024517"/>
                <a:gd name="connsiteX83" fmla="*/ 1719869 w 5339836"/>
                <a:gd name="connsiteY83" fmla="*/ 874153 h 1024517"/>
                <a:gd name="connsiteX84" fmla="*/ 1716003 w 5339836"/>
                <a:gd name="connsiteY84" fmla="*/ 874791 h 1024517"/>
                <a:gd name="connsiteX85" fmla="*/ 1702717 w 5339836"/>
                <a:gd name="connsiteY85" fmla="*/ 875888 h 1024517"/>
                <a:gd name="connsiteX86" fmla="*/ 1690267 w 5339836"/>
                <a:gd name="connsiteY86" fmla="*/ 876985 h 1024517"/>
                <a:gd name="connsiteX87" fmla="*/ 1651741 w 5339836"/>
                <a:gd name="connsiteY87" fmla="*/ 875322 h 1024517"/>
                <a:gd name="connsiteX88" fmla="*/ 1620406 w 5339836"/>
                <a:gd name="connsiteY88" fmla="*/ 877908 h 1024517"/>
                <a:gd name="connsiteX89" fmla="*/ 1595759 w 5339836"/>
                <a:gd name="connsiteY89" fmla="*/ 880781 h 1024517"/>
                <a:gd name="connsiteX90" fmla="*/ 1563501 w 5339836"/>
                <a:gd name="connsiteY90" fmla="*/ 879162 h 1024517"/>
                <a:gd name="connsiteX91" fmla="*/ 1537556 w 5339836"/>
                <a:gd name="connsiteY91" fmla="*/ 885178 h 1024517"/>
                <a:gd name="connsiteX92" fmla="*/ 1514553 w 5339836"/>
                <a:gd name="connsiteY92" fmla="*/ 891194 h 1024517"/>
                <a:gd name="connsiteX93" fmla="*/ 1503775 w 5339836"/>
                <a:gd name="connsiteY93" fmla="*/ 891742 h 1024517"/>
                <a:gd name="connsiteX94" fmla="*/ 1487207 w 5339836"/>
                <a:gd name="connsiteY94" fmla="*/ 892813 h 1024517"/>
                <a:gd name="connsiteX95" fmla="*/ 1472693 w 5339836"/>
                <a:gd name="connsiteY95" fmla="*/ 894572 h 1024517"/>
                <a:gd name="connsiteX96" fmla="*/ 1466215 w 5339836"/>
                <a:gd name="connsiteY96" fmla="*/ 896139 h 1024517"/>
                <a:gd name="connsiteX97" fmla="*/ 1443047 w 5339836"/>
                <a:gd name="connsiteY97" fmla="*/ 900954 h 1024517"/>
                <a:gd name="connsiteX98" fmla="*/ 1410303 w 5339836"/>
                <a:gd name="connsiteY98" fmla="*/ 902129 h 1024517"/>
                <a:gd name="connsiteX99" fmla="*/ 1384340 w 5339836"/>
                <a:gd name="connsiteY99" fmla="*/ 904201 h 1024517"/>
                <a:gd name="connsiteX100" fmla="*/ 1368459 w 5339836"/>
                <a:gd name="connsiteY100" fmla="*/ 906639 h 1024517"/>
                <a:gd name="connsiteX101" fmla="*/ 1352170 w 5339836"/>
                <a:gd name="connsiteY101" fmla="*/ 913857 h 1024517"/>
                <a:gd name="connsiteX102" fmla="*/ 1335305 w 5339836"/>
                <a:gd name="connsiteY102" fmla="*/ 915241 h 1024517"/>
                <a:gd name="connsiteX103" fmla="*/ 1316212 w 5339836"/>
                <a:gd name="connsiteY103" fmla="*/ 915746 h 1024517"/>
                <a:gd name="connsiteX104" fmla="*/ 1312599 w 5339836"/>
                <a:gd name="connsiteY104" fmla="*/ 917435 h 1024517"/>
                <a:gd name="connsiteX105" fmla="*/ 1299809 w 5339836"/>
                <a:gd name="connsiteY105" fmla="*/ 919612 h 1024517"/>
                <a:gd name="connsiteX106" fmla="*/ 1277181 w 5339836"/>
                <a:gd name="connsiteY106" fmla="*/ 918532 h 1024517"/>
                <a:gd name="connsiteX107" fmla="*/ 1252037 w 5339836"/>
                <a:gd name="connsiteY107" fmla="*/ 917870 h 1024517"/>
                <a:gd name="connsiteX108" fmla="*/ 1239464 w 5339836"/>
                <a:gd name="connsiteY108" fmla="*/ 914196 h 1024517"/>
                <a:gd name="connsiteX109" fmla="*/ 1237593 w 5339836"/>
                <a:gd name="connsiteY109" fmla="*/ 911732 h 1024517"/>
                <a:gd name="connsiteX110" fmla="*/ 1240203 w 5339836"/>
                <a:gd name="connsiteY110" fmla="*/ 910150 h 1024517"/>
                <a:gd name="connsiteX111" fmla="*/ 1235224 w 5339836"/>
                <a:gd name="connsiteY111" fmla="*/ 908389 h 1024517"/>
                <a:gd name="connsiteX112" fmla="*/ 1222435 w 5339836"/>
                <a:gd name="connsiteY112" fmla="*/ 901119 h 1024517"/>
                <a:gd name="connsiteX113" fmla="*/ 1208418 w 5339836"/>
                <a:gd name="connsiteY113" fmla="*/ 886519 h 1024517"/>
                <a:gd name="connsiteX114" fmla="*/ 1201679 w 5339836"/>
                <a:gd name="connsiteY114" fmla="*/ 871639 h 1024517"/>
                <a:gd name="connsiteX115" fmla="*/ 1227058 w 5339836"/>
                <a:gd name="connsiteY115" fmla="*/ 854714 h 1024517"/>
                <a:gd name="connsiteX116" fmla="*/ 1270164 w 5339836"/>
                <a:gd name="connsiteY116" fmla="*/ 840818 h 1024517"/>
                <a:gd name="connsiteX117" fmla="*/ 1274917 w 5339836"/>
                <a:gd name="connsiteY117" fmla="*/ 838085 h 1024517"/>
                <a:gd name="connsiteX118" fmla="*/ 1285404 w 5339836"/>
                <a:gd name="connsiteY118" fmla="*/ 834154 h 1024517"/>
                <a:gd name="connsiteX119" fmla="*/ 1292227 w 5339836"/>
                <a:gd name="connsiteY119" fmla="*/ 833302 h 1024517"/>
                <a:gd name="connsiteX120" fmla="*/ 1292485 w 5339836"/>
                <a:gd name="connsiteY120" fmla="*/ 832351 h 1024517"/>
                <a:gd name="connsiteX121" fmla="*/ 1299269 w 5339836"/>
                <a:gd name="connsiteY121" fmla="*/ 829570 h 1024517"/>
                <a:gd name="connsiteX122" fmla="*/ 1312390 w 5339836"/>
                <a:gd name="connsiteY122" fmla="*/ 828716 h 1024517"/>
                <a:gd name="connsiteX123" fmla="*/ 1327461 w 5339836"/>
                <a:gd name="connsiteY123" fmla="*/ 825199 h 1024517"/>
                <a:gd name="connsiteX124" fmla="*/ 1353171 w 5339836"/>
                <a:gd name="connsiteY124" fmla="*/ 814264 h 1024517"/>
                <a:gd name="connsiteX125" fmla="*/ 1364637 w 5339836"/>
                <a:gd name="connsiteY125" fmla="*/ 812627 h 1024517"/>
                <a:gd name="connsiteX126" fmla="*/ 1373526 w 5339836"/>
                <a:gd name="connsiteY126" fmla="*/ 810990 h 1024517"/>
                <a:gd name="connsiteX127" fmla="*/ 1368929 w 5339836"/>
                <a:gd name="connsiteY127" fmla="*/ 810990 h 1024517"/>
                <a:gd name="connsiteX128" fmla="*/ 1392506 w 5339836"/>
                <a:gd name="connsiteY128" fmla="*/ 806602 h 1024517"/>
                <a:gd name="connsiteX129" fmla="*/ 1400394 w 5339836"/>
                <a:gd name="connsiteY129" fmla="*/ 805035 h 1024517"/>
                <a:gd name="connsiteX130" fmla="*/ 1421960 w 5339836"/>
                <a:gd name="connsiteY130" fmla="*/ 797521 h 1024517"/>
                <a:gd name="connsiteX131" fmla="*/ 1447165 w 5339836"/>
                <a:gd name="connsiteY131" fmla="*/ 789120 h 1024517"/>
                <a:gd name="connsiteX132" fmla="*/ 1443282 w 5339836"/>
                <a:gd name="connsiteY132" fmla="*/ 788893 h 1024517"/>
                <a:gd name="connsiteX133" fmla="*/ 1452404 w 5339836"/>
                <a:gd name="connsiteY133" fmla="*/ 784967 h 1024517"/>
                <a:gd name="connsiteX134" fmla="*/ 1585824 w 5339836"/>
                <a:gd name="connsiteY134" fmla="*/ 761219 h 1024517"/>
                <a:gd name="connsiteX135" fmla="*/ 1585824 w 5339836"/>
                <a:gd name="connsiteY135" fmla="*/ 761781 h 1024517"/>
                <a:gd name="connsiteX136" fmla="*/ 1593921 w 5339836"/>
                <a:gd name="connsiteY136" fmla="*/ 761781 h 1024517"/>
                <a:gd name="connsiteX137" fmla="*/ 1599547 w 5339836"/>
                <a:gd name="connsiteY137" fmla="*/ 758777 h 1024517"/>
                <a:gd name="connsiteX138" fmla="*/ 1649266 w 5339836"/>
                <a:gd name="connsiteY138" fmla="*/ 749927 h 1024517"/>
                <a:gd name="connsiteX139" fmla="*/ 1653874 w 5339836"/>
                <a:gd name="connsiteY139" fmla="*/ 749766 h 1024517"/>
                <a:gd name="connsiteX140" fmla="*/ 1657618 w 5339836"/>
                <a:gd name="connsiteY140" fmla="*/ 749218 h 1024517"/>
                <a:gd name="connsiteX141" fmla="*/ 1654081 w 5339836"/>
                <a:gd name="connsiteY141" fmla="*/ 748866 h 1024517"/>
                <a:gd name="connsiteX142" fmla="*/ 1653963 w 5339836"/>
                <a:gd name="connsiteY142" fmla="*/ 748204 h 1024517"/>
                <a:gd name="connsiteX143" fmla="*/ 1662781 w 5339836"/>
                <a:gd name="connsiteY143" fmla="*/ 746005 h 1024517"/>
                <a:gd name="connsiteX144" fmla="*/ 1678844 w 5339836"/>
                <a:gd name="connsiteY144" fmla="*/ 745361 h 1024517"/>
                <a:gd name="connsiteX145" fmla="*/ 1697337 w 5339836"/>
                <a:gd name="connsiteY145" fmla="*/ 744386 h 1024517"/>
                <a:gd name="connsiteX146" fmla="*/ 1715925 w 5339836"/>
                <a:gd name="connsiteY146" fmla="*/ 741652 h 1024517"/>
                <a:gd name="connsiteX147" fmla="*/ 1734165 w 5339836"/>
                <a:gd name="connsiteY147" fmla="*/ 741008 h 1024517"/>
                <a:gd name="connsiteX148" fmla="*/ 1770897 w 5339836"/>
                <a:gd name="connsiteY148" fmla="*/ 738483 h 1024517"/>
                <a:gd name="connsiteX149" fmla="*/ 1801936 w 5339836"/>
                <a:gd name="connsiteY149" fmla="*/ 736637 h 1024517"/>
                <a:gd name="connsiteX150" fmla="*/ 1814769 w 5339836"/>
                <a:gd name="connsiteY150" fmla="*/ 735279 h 1024517"/>
                <a:gd name="connsiteX151" fmla="*/ 1835665 w 5339836"/>
                <a:gd name="connsiteY151" fmla="*/ 734844 h 1024517"/>
                <a:gd name="connsiteX152" fmla="*/ 2489702 w 5339836"/>
                <a:gd name="connsiteY152" fmla="*/ 653945 h 1024517"/>
                <a:gd name="connsiteX153" fmla="*/ 2489719 w 5339836"/>
                <a:gd name="connsiteY153" fmla="*/ 653961 h 1024517"/>
                <a:gd name="connsiteX154" fmla="*/ 2490581 w 5339836"/>
                <a:gd name="connsiteY154" fmla="*/ 653961 h 1024517"/>
                <a:gd name="connsiteX155" fmla="*/ 2850221 w 5339836"/>
                <a:gd name="connsiteY155" fmla="*/ 622788 h 1024517"/>
                <a:gd name="connsiteX156" fmla="*/ 2850594 w 5339836"/>
                <a:gd name="connsiteY156" fmla="*/ 625330 h 1024517"/>
                <a:gd name="connsiteX157" fmla="*/ 2850771 w 5339836"/>
                <a:gd name="connsiteY157" fmla="*/ 630995 h 1024517"/>
                <a:gd name="connsiteX158" fmla="*/ 2850514 w 5339836"/>
                <a:gd name="connsiteY158" fmla="*/ 632119 h 1024517"/>
                <a:gd name="connsiteX159" fmla="*/ 2853309 w 5339836"/>
                <a:gd name="connsiteY159" fmla="*/ 631322 h 1024517"/>
                <a:gd name="connsiteX160" fmla="*/ 2851487 w 5339836"/>
                <a:gd name="connsiteY160" fmla="*/ 626372 h 1024517"/>
                <a:gd name="connsiteX161" fmla="*/ 3768200 w 5339836"/>
                <a:gd name="connsiteY161" fmla="*/ 591962 h 1024517"/>
                <a:gd name="connsiteX162" fmla="*/ 3768740 w 5339836"/>
                <a:gd name="connsiteY162" fmla="*/ 595123 h 1024517"/>
                <a:gd name="connsiteX163" fmla="*/ 3768463 w 5339836"/>
                <a:gd name="connsiteY163" fmla="*/ 594855 h 1024517"/>
                <a:gd name="connsiteX164" fmla="*/ 4149194 w 5339836"/>
                <a:gd name="connsiteY164" fmla="*/ 565521 h 1024517"/>
                <a:gd name="connsiteX165" fmla="*/ 4142285 w 5339836"/>
                <a:gd name="connsiteY165" fmla="*/ 570649 h 1024517"/>
                <a:gd name="connsiteX166" fmla="*/ 4147226 w 5339836"/>
                <a:gd name="connsiteY166" fmla="*/ 569530 h 1024517"/>
                <a:gd name="connsiteX167" fmla="*/ 4149194 w 5339836"/>
                <a:gd name="connsiteY167" fmla="*/ 565521 h 1024517"/>
                <a:gd name="connsiteX168" fmla="*/ 497205 w 5339836"/>
                <a:gd name="connsiteY168" fmla="*/ 528580 h 1024517"/>
                <a:gd name="connsiteX169" fmla="*/ 492948 w 5339836"/>
                <a:gd name="connsiteY169" fmla="*/ 529641 h 1024517"/>
                <a:gd name="connsiteX170" fmla="*/ 472096 w 5339836"/>
                <a:gd name="connsiteY170" fmla="*/ 534386 h 1024517"/>
                <a:gd name="connsiteX171" fmla="*/ 449154 w 5339836"/>
                <a:gd name="connsiteY171" fmla="*/ 539079 h 1024517"/>
                <a:gd name="connsiteX172" fmla="*/ 431054 w 5339836"/>
                <a:gd name="connsiteY172" fmla="*/ 541352 h 1024517"/>
                <a:gd name="connsiteX173" fmla="*/ 416479 w 5339836"/>
                <a:gd name="connsiteY173" fmla="*/ 545026 h 1024517"/>
                <a:gd name="connsiteX174" fmla="*/ 410750 w 5339836"/>
                <a:gd name="connsiteY174" fmla="*/ 548160 h 1024517"/>
                <a:gd name="connsiteX175" fmla="*/ 406432 w 5339836"/>
                <a:gd name="connsiteY175" fmla="*/ 553349 h 1024517"/>
                <a:gd name="connsiteX176" fmla="*/ 403924 w 5339836"/>
                <a:gd name="connsiteY176" fmla="*/ 556866 h 1024517"/>
                <a:gd name="connsiteX177" fmla="*/ 401626 w 5339836"/>
                <a:gd name="connsiteY177" fmla="*/ 562595 h 1024517"/>
                <a:gd name="connsiteX178" fmla="*/ 400146 w 5339836"/>
                <a:gd name="connsiteY178" fmla="*/ 566078 h 1024517"/>
                <a:gd name="connsiteX179" fmla="*/ 398021 w 5339836"/>
                <a:gd name="connsiteY179" fmla="*/ 570849 h 1024517"/>
                <a:gd name="connsiteX180" fmla="*/ 384039 w 5339836"/>
                <a:gd name="connsiteY180" fmla="*/ 583996 h 1024517"/>
                <a:gd name="connsiteX181" fmla="*/ 393006 w 5339836"/>
                <a:gd name="connsiteY181" fmla="*/ 579399 h 1024517"/>
                <a:gd name="connsiteX182" fmla="*/ 387034 w 5339836"/>
                <a:gd name="connsiteY182" fmla="*/ 592859 h 1024517"/>
                <a:gd name="connsiteX183" fmla="*/ 384735 w 5339836"/>
                <a:gd name="connsiteY183" fmla="*/ 597064 h 1024517"/>
                <a:gd name="connsiteX184" fmla="*/ 384996 w 5339836"/>
                <a:gd name="connsiteY184" fmla="*/ 599685 h 1024517"/>
                <a:gd name="connsiteX185" fmla="*/ 374601 w 5339836"/>
                <a:gd name="connsiteY185" fmla="*/ 616349 h 1024517"/>
                <a:gd name="connsiteX186" fmla="*/ 379877 w 5339836"/>
                <a:gd name="connsiteY186" fmla="*/ 615304 h 1024517"/>
                <a:gd name="connsiteX187" fmla="*/ 376656 w 5339836"/>
                <a:gd name="connsiteY187" fmla="*/ 620127 h 1024517"/>
                <a:gd name="connsiteX188" fmla="*/ 372982 w 5339836"/>
                <a:gd name="connsiteY188" fmla="*/ 628599 h 1024517"/>
                <a:gd name="connsiteX189" fmla="*/ 369342 w 5339836"/>
                <a:gd name="connsiteY189" fmla="*/ 636983 h 1024517"/>
                <a:gd name="connsiteX190" fmla="*/ 367009 w 5339836"/>
                <a:gd name="connsiteY190" fmla="*/ 641650 h 1024517"/>
                <a:gd name="connsiteX191" fmla="*/ 367886 w 5339836"/>
                <a:gd name="connsiteY191" fmla="*/ 642579 h 1024517"/>
                <a:gd name="connsiteX192" fmla="*/ 370039 w 5339836"/>
                <a:gd name="connsiteY192" fmla="*/ 646299 h 1024517"/>
                <a:gd name="connsiteX193" fmla="*/ 379616 w 5339836"/>
                <a:gd name="connsiteY193" fmla="*/ 650826 h 1024517"/>
                <a:gd name="connsiteX194" fmla="*/ 392841 w 5339836"/>
                <a:gd name="connsiteY194" fmla="*/ 655223 h 1024517"/>
                <a:gd name="connsiteX195" fmla="*/ 414477 w 5339836"/>
                <a:gd name="connsiteY195" fmla="*/ 663477 h 1024517"/>
                <a:gd name="connsiteX196" fmla="*/ 435032 w 5339836"/>
                <a:gd name="connsiteY196" fmla="*/ 673089 h 1024517"/>
                <a:gd name="connsiteX197" fmla="*/ 443556 w 5339836"/>
                <a:gd name="connsiteY197" fmla="*/ 677590 h 1024517"/>
                <a:gd name="connsiteX198" fmla="*/ 458566 w 5339836"/>
                <a:gd name="connsiteY198" fmla="*/ 683380 h 1024517"/>
                <a:gd name="connsiteX199" fmla="*/ 472601 w 5339836"/>
                <a:gd name="connsiteY199" fmla="*/ 688543 h 1024517"/>
                <a:gd name="connsiteX200" fmla="*/ 477381 w 5339836"/>
                <a:gd name="connsiteY200" fmla="*/ 672645 h 1024517"/>
                <a:gd name="connsiteX201" fmla="*/ 492695 w 5339836"/>
                <a:gd name="connsiteY201" fmla="*/ 642503 h 1024517"/>
                <a:gd name="connsiteX202" fmla="*/ 505790 w 5339836"/>
                <a:gd name="connsiteY202" fmla="*/ 587504 h 1024517"/>
                <a:gd name="connsiteX203" fmla="*/ 498825 w 5339836"/>
                <a:gd name="connsiteY203" fmla="*/ 538809 h 1024517"/>
                <a:gd name="connsiteX204" fmla="*/ 497299 w 5339836"/>
                <a:gd name="connsiteY204" fmla="*/ 529374 h 1024517"/>
                <a:gd name="connsiteX205" fmla="*/ 3554030 w 5339836"/>
                <a:gd name="connsiteY205" fmla="*/ 528057 h 1024517"/>
                <a:gd name="connsiteX206" fmla="*/ 3557748 w 5339836"/>
                <a:gd name="connsiteY206" fmla="*/ 528901 h 1024517"/>
                <a:gd name="connsiteX207" fmla="*/ 3556037 w 5339836"/>
                <a:gd name="connsiteY207" fmla="*/ 528785 h 1024517"/>
                <a:gd name="connsiteX208" fmla="*/ 3735516 w 5339836"/>
                <a:gd name="connsiteY208" fmla="*/ 502695 h 1024517"/>
                <a:gd name="connsiteX209" fmla="*/ 3735951 w 5339836"/>
                <a:gd name="connsiteY209" fmla="*/ 505255 h 1024517"/>
                <a:gd name="connsiteX210" fmla="*/ 3742168 w 5339836"/>
                <a:gd name="connsiteY210" fmla="*/ 503931 h 1024517"/>
                <a:gd name="connsiteX211" fmla="*/ 3740226 w 5339836"/>
                <a:gd name="connsiteY211" fmla="*/ 503235 h 1024517"/>
                <a:gd name="connsiteX212" fmla="*/ 3735516 w 5339836"/>
                <a:gd name="connsiteY212" fmla="*/ 502695 h 1024517"/>
                <a:gd name="connsiteX213" fmla="*/ 195905 w 5339836"/>
                <a:gd name="connsiteY213" fmla="*/ 475016 h 1024517"/>
                <a:gd name="connsiteX214" fmla="*/ 194325 w 5339836"/>
                <a:gd name="connsiteY214" fmla="*/ 475809 h 1024517"/>
                <a:gd name="connsiteX215" fmla="*/ 197303 w 5339836"/>
                <a:gd name="connsiteY215" fmla="*/ 477951 h 1024517"/>
                <a:gd name="connsiteX216" fmla="*/ 177583 w 5339836"/>
                <a:gd name="connsiteY216" fmla="*/ 485421 h 1024517"/>
                <a:gd name="connsiteX217" fmla="*/ 155760 w 5339836"/>
                <a:gd name="connsiteY217" fmla="*/ 480142 h 1024517"/>
                <a:gd name="connsiteX218" fmla="*/ 1372101 w 5339836"/>
                <a:gd name="connsiteY218" fmla="*/ 463102 h 1024517"/>
                <a:gd name="connsiteX219" fmla="*/ 1373662 w 5339836"/>
                <a:gd name="connsiteY219" fmla="*/ 471875 h 1024517"/>
                <a:gd name="connsiteX220" fmla="*/ 1369992 w 5339836"/>
                <a:gd name="connsiteY220" fmla="*/ 464317 h 1024517"/>
                <a:gd name="connsiteX221" fmla="*/ 5080522 w 5339836"/>
                <a:gd name="connsiteY221" fmla="*/ 457857 h 1024517"/>
                <a:gd name="connsiteX222" fmla="*/ 5078800 w 5339836"/>
                <a:gd name="connsiteY222" fmla="*/ 458237 h 1024517"/>
                <a:gd name="connsiteX223" fmla="*/ 5078842 w 5339836"/>
                <a:gd name="connsiteY223" fmla="*/ 458153 h 1024517"/>
                <a:gd name="connsiteX224" fmla="*/ 5080522 w 5339836"/>
                <a:gd name="connsiteY224" fmla="*/ 457857 h 1024517"/>
                <a:gd name="connsiteX225" fmla="*/ 2620952 w 5339836"/>
                <a:gd name="connsiteY225" fmla="*/ 416327 h 1024517"/>
                <a:gd name="connsiteX226" fmla="*/ 2645417 w 5339836"/>
                <a:gd name="connsiteY226" fmla="*/ 438581 h 1024517"/>
                <a:gd name="connsiteX227" fmla="*/ 2620952 w 5339836"/>
                <a:gd name="connsiteY227" fmla="*/ 438581 h 1024517"/>
                <a:gd name="connsiteX228" fmla="*/ 2539544 w 5339836"/>
                <a:gd name="connsiteY228" fmla="*/ 399301 h 1024517"/>
                <a:gd name="connsiteX229" fmla="*/ 2540092 w 5339836"/>
                <a:gd name="connsiteY229" fmla="*/ 399631 h 1024517"/>
                <a:gd name="connsiteX230" fmla="*/ 2540400 w 5339836"/>
                <a:gd name="connsiteY230" fmla="*/ 400089 h 1024517"/>
                <a:gd name="connsiteX231" fmla="*/ 2537857 w 5339836"/>
                <a:gd name="connsiteY231" fmla="*/ 401422 h 1024517"/>
                <a:gd name="connsiteX232" fmla="*/ 2539544 w 5339836"/>
                <a:gd name="connsiteY232" fmla="*/ 399301 h 1024517"/>
                <a:gd name="connsiteX233" fmla="*/ 2649030 w 5339836"/>
                <a:gd name="connsiteY233" fmla="*/ 393004 h 1024517"/>
                <a:gd name="connsiteX234" fmla="*/ 2650181 w 5339836"/>
                <a:gd name="connsiteY234" fmla="*/ 394398 h 1024517"/>
                <a:gd name="connsiteX235" fmla="*/ 2649315 w 5339836"/>
                <a:gd name="connsiteY235" fmla="*/ 398433 h 1024517"/>
                <a:gd name="connsiteX236" fmla="*/ 2647480 w 5339836"/>
                <a:gd name="connsiteY236" fmla="*/ 402823 h 1024517"/>
                <a:gd name="connsiteX237" fmla="*/ 2646724 w 5339836"/>
                <a:gd name="connsiteY237" fmla="*/ 401701 h 1024517"/>
                <a:gd name="connsiteX238" fmla="*/ 2645894 w 5339836"/>
                <a:gd name="connsiteY238" fmla="*/ 398720 h 1024517"/>
                <a:gd name="connsiteX239" fmla="*/ 2648410 w 5339836"/>
                <a:gd name="connsiteY239" fmla="*/ 394289 h 1024517"/>
                <a:gd name="connsiteX240" fmla="*/ 5066523 w 5339836"/>
                <a:gd name="connsiteY240" fmla="*/ 387317 h 1024517"/>
                <a:gd name="connsiteX241" fmla="*/ 5039881 w 5339836"/>
                <a:gd name="connsiteY241" fmla="*/ 397373 h 1024517"/>
                <a:gd name="connsiteX242" fmla="*/ 5025320 w 5339836"/>
                <a:gd name="connsiteY242" fmla="*/ 398490 h 1024517"/>
                <a:gd name="connsiteX243" fmla="*/ 5024998 w 5339836"/>
                <a:gd name="connsiteY243" fmla="*/ 398490 h 1024517"/>
                <a:gd name="connsiteX244" fmla="*/ 5019848 w 5339836"/>
                <a:gd name="connsiteY244" fmla="*/ 400829 h 1024517"/>
                <a:gd name="connsiteX245" fmla="*/ 5008538 w 5339836"/>
                <a:gd name="connsiteY245" fmla="*/ 404921 h 1024517"/>
                <a:gd name="connsiteX246" fmla="*/ 4999040 w 5339836"/>
                <a:gd name="connsiteY246" fmla="*/ 406889 h 1024517"/>
                <a:gd name="connsiteX247" fmla="*/ 4996872 w 5339836"/>
                <a:gd name="connsiteY247" fmla="*/ 405931 h 1024517"/>
                <a:gd name="connsiteX248" fmla="*/ 4966434 w 5339836"/>
                <a:gd name="connsiteY248" fmla="*/ 416727 h 1024517"/>
                <a:gd name="connsiteX249" fmla="*/ 4943910 w 5339836"/>
                <a:gd name="connsiteY249" fmla="*/ 415517 h 1024517"/>
                <a:gd name="connsiteX250" fmla="*/ 4936712 w 5339836"/>
                <a:gd name="connsiteY250" fmla="*/ 412163 h 1024517"/>
                <a:gd name="connsiteX251" fmla="*/ 4928528 w 5339836"/>
                <a:gd name="connsiteY251" fmla="*/ 407847 h 1024517"/>
                <a:gd name="connsiteX252" fmla="*/ 4929357 w 5339836"/>
                <a:gd name="connsiteY252" fmla="*/ 413515 h 1024517"/>
                <a:gd name="connsiteX253" fmla="*/ 4929866 w 5339836"/>
                <a:gd name="connsiteY253" fmla="*/ 428673 h 1024517"/>
                <a:gd name="connsiteX254" fmla="*/ 4927672 w 5339836"/>
                <a:gd name="connsiteY254" fmla="*/ 453765 h 1024517"/>
                <a:gd name="connsiteX255" fmla="*/ 4927672 w 5339836"/>
                <a:gd name="connsiteY255" fmla="*/ 470098 h 1024517"/>
                <a:gd name="connsiteX256" fmla="*/ 4928596 w 5339836"/>
                <a:gd name="connsiteY256" fmla="*/ 489914 h 1024517"/>
                <a:gd name="connsiteX257" fmla="*/ 4928021 w 5339836"/>
                <a:gd name="connsiteY257" fmla="*/ 512141 h 1024517"/>
                <a:gd name="connsiteX258" fmla="*/ 4926192 w 5339836"/>
                <a:gd name="connsiteY258" fmla="*/ 520963 h 1024517"/>
                <a:gd name="connsiteX259" fmla="*/ 4925570 w 5339836"/>
                <a:gd name="connsiteY259" fmla="*/ 522806 h 1024517"/>
                <a:gd name="connsiteX260" fmla="*/ 4935125 w 5339836"/>
                <a:gd name="connsiteY260" fmla="*/ 520177 h 1024517"/>
                <a:gd name="connsiteX261" fmla="*/ 4935142 w 5339836"/>
                <a:gd name="connsiteY261" fmla="*/ 515894 h 1024517"/>
                <a:gd name="connsiteX262" fmla="*/ 4954575 w 5339836"/>
                <a:gd name="connsiteY262" fmla="*/ 505603 h 1024517"/>
                <a:gd name="connsiteX263" fmla="*/ 4972284 w 5339836"/>
                <a:gd name="connsiteY263" fmla="*/ 501598 h 1024517"/>
                <a:gd name="connsiteX264" fmla="*/ 4973790 w 5339836"/>
                <a:gd name="connsiteY264" fmla="*/ 500971 h 1024517"/>
                <a:gd name="connsiteX265" fmla="*/ 4977160 w 5339836"/>
                <a:gd name="connsiteY265" fmla="*/ 499369 h 1024517"/>
                <a:gd name="connsiteX266" fmla="*/ 4988026 w 5339836"/>
                <a:gd name="connsiteY266" fmla="*/ 496130 h 1024517"/>
                <a:gd name="connsiteX267" fmla="*/ 4991612 w 5339836"/>
                <a:gd name="connsiteY267" fmla="*/ 492543 h 1024517"/>
                <a:gd name="connsiteX268" fmla="*/ 5010088 w 5339836"/>
                <a:gd name="connsiteY268" fmla="*/ 483802 h 1024517"/>
                <a:gd name="connsiteX269" fmla="*/ 5022076 w 5339836"/>
                <a:gd name="connsiteY269" fmla="*/ 482156 h 1024517"/>
                <a:gd name="connsiteX270" fmla="*/ 5023270 w 5339836"/>
                <a:gd name="connsiteY270" fmla="*/ 483215 h 1024517"/>
                <a:gd name="connsiteX271" fmla="*/ 5022825 w 5339836"/>
                <a:gd name="connsiteY271" fmla="*/ 482165 h 1024517"/>
                <a:gd name="connsiteX272" fmla="*/ 5024401 w 5339836"/>
                <a:gd name="connsiteY272" fmla="*/ 479431 h 1024517"/>
                <a:gd name="connsiteX273" fmla="*/ 5043172 w 5339836"/>
                <a:gd name="connsiteY273" fmla="*/ 468644 h 1024517"/>
                <a:gd name="connsiteX274" fmla="*/ 5064120 w 5339836"/>
                <a:gd name="connsiteY274" fmla="*/ 463324 h 1024517"/>
                <a:gd name="connsiteX275" fmla="*/ 5067812 w 5339836"/>
                <a:gd name="connsiteY275" fmla="*/ 462236 h 1024517"/>
                <a:gd name="connsiteX276" fmla="*/ 5065634 w 5339836"/>
                <a:gd name="connsiteY276" fmla="*/ 461148 h 1024517"/>
                <a:gd name="connsiteX277" fmla="*/ 5078800 w 5339836"/>
                <a:gd name="connsiteY277" fmla="*/ 458237 h 1024517"/>
                <a:gd name="connsiteX278" fmla="*/ 5077023 w 5339836"/>
                <a:gd name="connsiteY278" fmla="*/ 461792 h 1024517"/>
                <a:gd name="connsiteX279" fmla="*/ 5095384 w 5339836"/>
                <a:gd name="connsiteY279" fmla="*/ 458061 h 1024517"/>
                <a:gd name="connsiteX280" fmla="*/ 5099265 w 5339836"/>
                <a:gd name="connsiteY280" fmla="*/ 460092 h 1024517"/>
                <a:gd name="connsiteX281" fmla="*/ 5100016 w 5339836"/>
                <a:gd name="connsiteY281" fmla="*/ 460181 h 1024517"/>
                <a:gd name="connsiteX282" fmla="*/ 5114844 w 5339836"/>
                <a:gd name="connsiteY282" fmla="*/ 464178 h 1024517"/>
                <a:gd name="connsiteX283" fmla="*/ 5150401 w 5339836"/>
                <a:gd name="connsiteY283" fmla="*/ 487215 h 1024517"/>
                <a:gd name="connsiteX284" fmla="*/ 5164906 w 5339836"/>
                <a:gd name="connsiteY284" fmla="*/ 495751 h 1024517"/>
                <a:gd name="connsiteX285" fmla="*/ 5170836 w 5339836"/>
                <a:gd name="connsiteY285" fmla="*/ 498561 h 1024517"/>
                <a:gd name="connsiteX286" fmla="*/ 5170778 w 5339836"/>
                <a:gd name="connsiteY286" fmla="*/ 496611 h 1024517"/>
                <a:gd name="connsiteX287" fmla="*/ 5169956 w 5339836"/>
                <a:gd name="connsiteY287" fmla="*/ 480067 h 1024517"/>
                <a:gd name="connsiteX288" fmla="*/ 5166682 w 5339836"/>
                <a:gd name="connsiteY288" fmla="*/ 424946 h 1024517"/>
                <a:gd name="connsiteX289" fmla="*/ 5165245 w 5339836"/>
                <a:gd name="connsiteY289" fmla="*/ 402887 h 1024517"/>
                <a:gd name="connsiteX290" fmla="*/ 5159438 w 5339836"/>
                <a:gd name="connsiteY290" fmla="*/ 405113 h 1024517"/>
                <a:gd name="connsiteX291" fmla="*/ 5136000 w 5339836"/>
                <a:gd name="connsiteY291" fmla="*/ 407969 h 1024517"/>
                <a:gd name="connsiteX292" fmla="*/ 5132230 w 5339836"/>
                <a:gd name="connsiteY292" fmla="*/ 408944 h 1024517"/>
                <a:gd name="connsiteX293" fmla="*/ 5121913 w 5339836"/>
                <a:gd name="connsiteY293" fmla="*/ 414185 h 1024517"/>
                <a:gd name="connsiteX294" fmla="*/ 5075368 w 5339836"/>
                <a:gd name="connsiteY294" fmla="*/ 427941 h 1024517"/>
                <a:gd name="connsiteX295" fmla="*/ 5064616 w 5339836"/>
                <a:gd name="connsiteY295" fmla="*/ 431624 h 1024517"/>
                <a:gd name="connsiteX296" fmla="*/ 5051914 w 5339836"/>
                <a:gd name="connsiteY296" fmla="*/ 434036 h 1024517"/>
                <a:gd name="connsiteX297" fmla="*/ 5026734 w 5339836"/>
                <a:gd name="connsiteY297" fmla="*/ 436404 h 1024517"/>
                <a:gd name="connsiteX298" fmla="*/ 5040647 w 5339836"/>
                <a:gd name="connsiteY298" fmla="*/ 407429 h 1024517"/>
                <a:gd name="connsiteX299" fmla="*/ 5058974 w 5339836"/>
                <a:gd name="connsiteY299" fmla="*/ 396894 h 1024517"/>
                <a:gd name="connsiteX300" fmla="*/ 5060342 w 5339836"/>
                <a:gd name="connsiteY300" fmla="*/ 395954 h 1024517"/>
                <a:gd name="connsiteX301" fmla="*/ 5055727 w 5339836"/>
                <a:gd name="connsiteY301" fmla="*/ 395954 h 1024517"/>
                <a:gd name="connsiteX302" fmla="*/ 5066523 w 5339836"/>
                <a:gd name="connsiteY302" fmla="*/ 387317 h 1024517"/>
                <a:gd name="connsiteX303" fmla="*/ 3837587 w 5339836"/>
                <a:gd name="connsiteY303" fmla="*/ 372117 h 1024517"/>
                <a:gd name="connsiteX304" fmla="*/ 3836158 w 5339836"/>
                <a:gd name="connsiteY304" fmla="*/ 376020 h 1024517"/>
                <a:gd name="connsiteX305" fmla="*/ 3833972 w 5339836"/>
                <a:gd name="connsiteY305" fmla="*/ 376684 h 1024517"/>
                <a:gd name="connsiteX306" fmla="*/ 3835427 w 5339836"/>
                <a:gd name="connsiteY306" fmla="*/ 375169 h 1024517"/>
                <a:gd name="connsiteX307" fmla="*/ 3836528 w 5339836"/>
                <a:gd name="connsiteY307" fmla="*/ 373657 h 1024517"/>
                <a:gd name="connsiteX308" fmla="*/ 3837507 w 5339836"/>
                <a:gd name="connsiteY308" fmla="*/ 372188 h 1024517"/>
                <a:gd name="connsiteX309" fmla="*/ 3725506 w 5339836"/>
                <a:gd name="connsiteY309" fmla="*/ 362848 h 1024517"/>
                <a:gd name="connsiteX310" fmla="*/ 3716066 w 5339836"/>
                <a:gd name="connsiteY310" fmla="*/ 363844 h 1024517"/>
                <a:gd name="connsiteX311" fmla="*/ 3720088 w 5339836"/>
                <a:gd name="connsiteY311" fmla="*/ 363844 h 1024517"/>
                <a:gd name="connsiteX312" fmla="*/ 3723745 w 5339836"/>
                <a:gd name="connsiteY312" fmla="*/ 363479 h 1024517"/>
                <a:gd name="connsiteX313" fmla="*/ 391370 w 5339836"/>
                <a:gd name="connsiteY313" fmla="*/ 351690 h 1024517"/>
                <a:gd name="connsiteX314" fmla="*/ 413571 w 5339836"/>
                <a:gd name="connsiteY314" fmla="*/ 367762 h 1024517"/>
                <a:gd name="connsiteX315" fmla="*/ 423087 w 5339836"/>
                <a:gd name="connsiteY315" fmla="*/ 378767 h 1024517"/>
                <a:gd name="connsiteX316" fmla="*/ 430566 w 5339836"/>
                <a:gd name="connsiteY316" fmla="*/ 389111 h 1024517"/>
                <a:gd name="connsiteX317" fmla="*/ 433622 w 5339836"/>
                <a:gd name="connsiteY317" fmla="*/ 394134 h 1024517"/>
                <a:gd name="connsiteX318" fmla="*/ 436608 w 5339836"/>
                <a:gd name="connsiteY318" fmla="*/ 399001 h 1024517"/>
                <a:gd name="connsiteX319" fmla="*/ 435981 w 5339836"/>
                <a:gd name="connsiteY319" fmla="*/ 397730 h 1024517"/>
                <a:gd name="connsiteX320" fmla="*/ 442198 w 5339836"/>
                <a:gd name="connsiteY320" fmla="*/ 410180 h 1024517"/>
                <a:gd name="connsiteX321" fmla="*/ 446290 w 5339836"/>
                <a:gd name="connsiteY321" fmla="*/ 417703 h 1024517"/>
                <a:gd name="connsiteX322" fmla="*/ 448762 w 5339836"/>
                <a:gd name="connsiteY322" fmla="*/ 423101 h 1024517"/>
                <a:gd name="connsiteX323" fmla="*/ 455310 w 5339836"/>
                <a:gd name="connsiteY323" fmla="*/ 436360 h 1024517"/>
                <a:gd name="connsiteX324" fmla="*/ 450590 w 5339836"/>
                <a:gd name="connsiteY324" fmla="*/ 444576 h 1024517"/>
                <a:gd name="connsiteX325" fmla="*/ 458792 w 5339836"/>
                <a:gd name="connsiteY325" fmla="*/ 443648 h 1024517"/>
                <a:gd name="connsiteX326" fmla="*/ 485835 w 5339836"/>
                <a:gd name="connsiteY326" fmla="*/ 439643 h 1024517"/>
                <a:gd name="connsiteX327" fmla="*/ 512032 w 5339836"/>
                <a:gd name="connsiteY327" fmla="*/ 436143 h 1024517"/>
                <a:gd name="connsiteX328" fmla="*/ 551324 w 5339836"/>
                <a:gd name="connsiteY328" fmla="*/ 434906 h 1024517"/>
                <a:gd name="connsiteX329" fmla="*/ 572957 w 5339836"/>
                <a:gd name="connsiteY329" fmla="*/ 433283 h 1024517"/>
                <a:gd name="connsiteX330" fmla="*/ 567928 w 5339836"/>
                <a:gd name="connsiteY330" fmla="*/ 425834 h 1024517"/>
                <a:gd name="connsiteX331" fmla="*/ 574139 w 5339836"/>
                <a:gd name="connsiteY331" fmla="*/ 411099 h 1024517"/>
                <a:gd name="connsiteX332" fmla="*/ 578079 w 5339836"/>
                <a:gd name="connsiteY332" fmla="*/ 433237 h 1024517"/>
                <a:gd name="connsiteX333" fmla="*/ 604471 w 5339836"/>
                <a:gd name="connsiteY333" fmla="*/ 428539 h 1024517"/>
                <a:gd name="connsiteX334" fmla="*/ 600233 w 5339836"/>
                <a:gd name="connsiteY334" fmla="*/ 431682 h 1024517"/>
                <a:gd name="connsiteX335" fmla="*/ 600916 w 5339836"/>
                <a:gd name="connsiteY335" fmla="*/ 431633 h 1024517"/>
                <a:gd name="connsiteX336" fmla="*/ 607577 w 5339836"/>
                <a:gd name="connsiteY336" fmla="*/ 430074 h 1024517"/>
                <a:gd name="connsiteX337" fmla="*/ 619949 w 5339836"/>
                <a:gd name="connsiteY337" fmla="*/ 426740 h 1024517"/>
                <a:gd name="connsiteX338" fmla="*/ 637727 w 5339836"/>
                <a:gd name="connsiteY338" fmla="*/ 423118 h 1024517"/>
                <a:gd name="connsiteX339" fmla="*/ 645101 w 5339836"/>
                <a:gd name="connsiteY339" fmla="*/ 422596 h 1024517"/>
                <a:gd name="connsiteX340" fmla="*/ 662262 w 5339836"/>
                <a:gd name="connsiteY340" fmla="*/ 420523 h 1024517"/>
                <a:gd name="connsiteX341" fmla="*/ 685003 w 5339836"/>
                <a:gd name="connsiteY341" fmla="*/ 417215 h 1024517"/>
                <a:gd name="connsiteX342" fmla="*/ 704419 w 5339836"/>
                <a:gd name="connsiteY342" fmla="*/ 414011 h 1024517"/>
                <a:gd name="connsiteX343" fmla="*/ 730904 w 5339836"/>
                <a:gd name="connsiteY343" fmla="*/ 407394 h 1024517"/>
                <a:gd name="connsiteX344" fmla="*/ 769412 w 5339836"/>
                <a:gd name="connsiteY344" fmla="*/ 398888 h 1024517"/>
                <a:gd name="connsiteX345" fmla="*/ 785092 w 5339836"/>
                <a:gd name="connsiteY345" fmla="*/ 392471 h 1024517"/>
                <a:gd name="connsiteX346" fmla="*/ 803707 w 5339836"/>
                <a:gd name="connsiteY346" fmla="*/ 386272 h 1024517"/>
                <a:gd name="connsiteX347" fmla="*/ 813406 w 5339836"/>
                <a:gd name="connsiteY347" fmla="*/ 380961 h 1024517"/>
                <a:gd name="connsiteX348" fmla="*/ 815160 w 5339836"/>
                <a:gd name="connsiteY348" fmla="*/ 380122 h 1024517"/>
                <a:gd name="connsiteX349" fmla="*/ 816114 w 5339836"/>
                <a:gd name="connsiteY349" fmla="*/ 380000 h 1024517"/>
                <a:gd name="connsiteX350" fmla="*/ 816074 w 5339836"/>
                <a:gd name="connsiteY350" fmla="*/ 379684 h 1024517"/>
                <a:gd name="connsiteX351" fmla="*/ 840431 w 5339836"/>
                <a:gd name="connsiteY351" fmla="*/ 368024 h 1024517"/>
                <a:gd name="connsiteX352" fmla="*/ 856538 w 5339836"/>
                <a:gd name="connsiteY352" fmla="*/ 384810 h 1024517"/>
                <a:gd name="connsiteX353" fmla="*/ 858862 w 5339836"/>
                <a:gd name="connsiteY353" fmla="*/ 388318 h 1024517"/>
                <a:gd name="connsiteX354" fmla="*/ 868552 w 5339836"/>
                <a:gd name="connsiteY354" fmla="*/ 396180 h 1024517"/>
                <a:gd name="connsiteX355" fmla="*/ 886113 w 5339836"/>
                <a:gd name="connsiteY355" fmla="*/ 417537 h 1024517"/>
                <a:gd name="connsiteX356" fmla="*/ 910857 w 5339836"/>
                <a:gd name="connsiteY356" fmla="*/ 447783 h 1024517"/>
                <a:gd name="connsiteX357" fmla="*/ 934826 w 5339836"/>
                <a:gd name="connsiteY357" fmla="*/ 477942 h 1024517"/>
                <a:gd name="connsiteX358" fmla="*/ 949592 w 5339836"/>
                <a:gd name="connsiteY358" fmla="*/ 498289 h 1024517"/>
                <a:gd name="connsiteX359" fmla="*/ 959726 w 5339836"/>
                <a:gd name="connsiteY359" fmla="*/ 510496 h 1024517"/>
                <a:gd name="connsiteX360" fmla="*/ 965838 w 5339836"/>
                <a:gd name="connsiteY360" fmla="*/ 516590 h 1024517"/>
                <a:gd name="connsiteX361" fmla="*/ 976565 w 5339836"/>
                <a:gd name="connsiteY361" fmla="*/ 527317 h 1024517"/>
                <a:gd name="connsiteX362" fmla="*/ 983512 w 5339836"/>
                <a:gd name="connsiteY362" fmla="*/ 527839 h 1024517"/>
                <a:gd name="connsiteX363" fmla="*/ 992097 w 5339836"/>
                <a:gd name="connsiteY363" fmla="*/ 539314 h 1024517"/>
                <a:gd name="connsiteX364" fmla="*/ 992097 w 5339836"/>
                <a:gd name="connsiteY364" fmla="*/ 563222 h 1024517"/>
                <a:gd name="connsiteX365" fmla="*/ 978776 w 5339836"/>
                <a:gd name="connsiteY365" fmla="*/ 563222 h 1024517"/>
                <a:gd name="connsiteX366" fmla="*/ 967057 w 5339836"/>
                <a:gd name="connsiteY366" fmla="*/ 561028 h 1024517"/>
                <a:gd name="connsiteX367" fmla="*/ 960179 w 5339836"/>
                <a:gd name="connsiteY367" fmla="*/ 561028 h 1024517"/>
                <a:gd name="connsiteX368" fmla="*/ 948051 w 5339836"/>
                <a:gd name="connsiteY368" fmla="*/ 560227 h 1024517"/>
                <a:gd name="connsiteX369" fmla="*/ 935104 w 5339836"/>
                <a:gd name="connsiteY369" fmla="*/ 552844 h 1024517"/>
                <a:gd name="connsiteX370" fmla="*/ 928897 w 5339836"/>
                <a:gd name="connsiteY370" fmla="*/ 550258 h 1024517"/>
                <a:gd name="connsiteX371" fmla="*/ 926294 w 5339836"/>
                <a:gd name="connsiteY371" fmla="*/ 549013 h 1024517"/>
                <a:gd name="connsiteX372" fmla="*/ 915410 w 5339836"/>
                <a:gd name="connsiteY372" fmla="*/ 549013 h 1024517"/>
                <a:gd name="connsiteX373" fmla="*/ 902734 w 5339836"/>
                <a:gd name="connsiteY373" fmla="*/ 547742 h 1024517"/>
                <a:gd name="connsiteX374" fmla="*/ 889840 w 5339836"/>
                <a:gd name="connsiteY374" fmla="*/ 545644 h 1024517"/>
                <a:gd name="connsiteX375" fmla="*/ 872592 w 5339836"/>
                <a:gd name="connsiteY375" fmla="*/ 544625 h 1024517"/>
                <a:gd name="connsiteX376" fmla="*/ 844845 w 5339836"/>
                <a:gd name="connsiteY376" fmla="*/ 543546 h 1024517"/>
                <a:gd name="connsiteX377" fmla="*/ 807808 w 5339836"/>
                <a:gd name="connsiteY377" fmla="*/ 544068 h 1024517"/>
                <a:gd name="connsiteX378" fmla="*/ 772303 w 5339836"/>
                <a:gd name="connsiteY378" fmla="*/ 545652 h 1024517"/>
                <a:gd name="connsiteX379" fmla="*/ 745356 w 5339836"/>
                <a:gd name="connsiteY379" fmla="*/ 547916 h 1024517"/>
                <a:gd name="connsiteX380" fmla="*/ 667190 w 5339836"/>
                <a:gd name="connsiteY380" fmla="*/ 564145 h 1024517"/>
                <a:gd name="connsiteX381" fmla="*/ 642942 w 5339836"/>
                <a:gd name="connsiteY381" fmla="*/ 567548 h 1024517"/>
                <a:gd name="connsiteX382" fmla="*/ 645284 w 5339836"/>
                <a:gd name="connsiteY382" fmla="*/ 569769 h 1024517"/>
                <a:gd name="connsiteX383" fmla="*/ 625434 w 5339836"/>
                <a:gd name="connsiteY383" fmla="*/ 553506 h 1024517"/>
                <a:gd name="connsiteX384" fmla="*/ 631493 w 5339836"/>
                <a:gd name="connsiteY384" fmla="*/ 536580 h 1024517"/>
                <a:gd name="connsiteX385" fmla="*/ 644109 w 5339836"/>
                <a:gd name="connsiteY385" fmla="*/ 533220 h 1024517"/>
                <a:gd name="connsiteX386" fmla="*/ 663511 w 5339836"/>
                <a:gd name="connsiteY386" fmla="*/ 528240 h 1024517"/>
                <a:gd name="connsiteX387" fmla="*/ 644779 w 5339836"/>
                <a:gd name="connsiteY387" fmla="*/ 528240 h 1024517"/>
                <a:gd name="connsiteX388" fmla="*/ 624014 w 5339836"/>
                <a:gd name="connsiteY388" fmla="*/ 528240 h 1024517"/>
                <a:gd name="connsiteX389" fmla="*/ 609344 w 5339836"/>
                <a:gd name="connsiteY389" fmla="*/ 528240 h 1024517"/>
                <a:gd name="connsiteX390" fmla="*/ 585410 w 5339836"/>
                <a:gd name="connsiteY390" fmla="*/ 524348 h 1024517"/>
                <a:gd name="connsiteX391" fmla="*/ 550802 w 5339836"/>
                <a:gd name="connsiteY391" fmla="*/ 523869 h 1024517"/>
                <a:gd name="connsiteX392" fmla="*/ 548884 w 5339836"/>
                <a:gd name="connsiteY392" fmla="*/ 523517 h 1024517"/>
                <a:gd name="connsiteX393" fmla="*/ 549374 w 5339836"/>
                <a:gd name="connsiteY393" fmla="*/ 524130 h 1024517"/>
                <a:gd name="connsiteX394" fmla="*/ 552805 w 5339836"/>
                <a:gd name="connsiteY394" fmla="*/ 532123 h 1024517"/>
                <a:gd name="connsiteX395" fmla="*/ 564045 w 5339836"/>
                <a:gd name="connsiteY395" fmla="*/ 541499 h 1024517"/>
                <a:gd name="connsiteX396" fmla="*/ 582128 w 5339836"/>
                <a:gd name="connsiteY396" fmla="*/ 551155 h 1024517"/>
                <a:gd name="connsiteX397" fmla="*/ 592706 w 5339836"/>
                <a:gd name="connsiteY397" fmla="*/ 558129 h 1024517"/>
                <a:gd name="connsiteX398" fmla="*/ 600690 w 5339836"/>
                <a:gd name="connsiteY398" fmla="*/ 563605 h 1024517"/>
                <a:gd name="connsiteX399" fmla="*/ 610563 w 5339836"/>
                <a:gd name="connsiteY399" fmla="*/ 581523 h 1024517"/>
                <a:gd name="connsiteX400" fmla="*/ 598496 w 5339836"/>
                <a:gd name="connsiteY400" fmla="*/ 601635 h 1024517"/>
                <a:gd name="connsiteX401" fmla="*/ 592236 w 5339836"/>
                <a:gd name="connsiteY401" fmla="*/ 612483 h 1024517"/>
                <a:gd name="connsiteX402" fmla="*/ 582232 w 5339836"/>
                <a:gd name="connsiteY402" fmla="*/ 637627 h 1024517"/>
                <a:gd name="connsiteX403" fmla="*/ 571358 w 5339836"/>
                <a:gd name="connsiteY403" fmla="*/ 668796 h 1024517"/>
                <a:gd name="connsiteX404" fmla="*/ 559752 w 5339836"/>
                <a:gd name="connsiteY404" fmla="*/ 695752 h 1024517"/>
                <a:gd name="connsiteX405" fmla="*/ 551542 w 5339836"/>
                <a:gd name="connsiteY405" fmla="*/ 713765 h 1024517"/>
                <a:gd name="connsiteX406" fmla="*/ 550535 w 5339836"/>
                <a:gd name="connsiteY406" fmla="*/ 715783 h 1024517"/>
                <a:gd name="connsiteX407" fmla="*/ 570078 w 5339836"/>
                <a:gd name="connsiteY407" fmla="*/ 725562 h 1024517"/>
                <a:gd name="connsiteX408" fmla="*/ 619165 w 5339836"/>
                <a:gd name="connsiteY408" fmla="*/ 740276 h 1024517"/>
                <a:gd name="connsiteX409" fmla="*/ 666319 w 5339836"/>
                <a:gd name="connsiteY409" fmla="*/ 743533 h 1024517"/>
                <a:gd name="connsiteX410" fmla="*/ 698794 w 5339836"/>
                <a:gd name="connsiteY410" fmla="*/ 744072 h 1024517"/>
                <a:gd name="connsiteX411" fmla="*/ 710043 w 5339836"/>
                <a:gd name="connsiteY411" fmla="*/ 760702 h 1024517"/>
                <a:gd name="connsiteX412" fmla="*/ 712576 w 5339836"/>
                <a:gd name="connsiteY412" fmla="*/ 774902 h 1024517"/>
                <a:gd name="connsiteX413" fmla="*/ 719115 w 5339836"/>
                <a:gd name="connsiteY413" fmla="*/ 801117 h 1024517"/>
                <a:gd name="connsiteX414" fmla="*/ 728788 w 5339836"/>
                <a:gd name="connsiteY414" fmla="*/ 829021 h 1024517"/>
                <a:gd name="connsiteX415" fmla="*/ 734978 w 5339836"/>
                <a:gd name="connsiteY415" fmla="*/ 850935 h 1024517"/>
                <a:gd name="connsiteX416" fmla="*/ 737538 w 5339836"/>
                <a:gd name="connsiteY416" fmla="*/ 863499 h 1024517"/>
                <a:gd name="connsiteX417" fmla="*/ 739889 w 5339836"/>
                <a:gd name="connsiteY417" fmla="*/ 872336 h 1024517"/>
                <a:gd name="connsiteX418" fmla="*/ 744251 w 5339836"/>
                <a:gd name="connsiteY418" fmla="*/ 887302 h 1024517"/>
                <a:gd name="connsiteX419" fmla="*/ 746122 w 5339836"/>
                <a:gd name="connsiteY419" fmla="*/ 898629 h 1024517"/>
                <a:gd name="connsiteX420" fmla="*/ 749083 w 5339836"/>
                <a:gd name="connsiteY420" fmla="*/ 935788 h 1024517"/>
                <a:gd name="connsiteX421" fmla="*/ 745095 w 5339836"/>
                <a:gd name="connsiteY421" fmla="*/ 960062 h 1024517"/>
                <a:gd name="connsiteX422" fmla="*/ 703496 w 5339836"/>
                <a:gd name="connsiteY422" fmla="*/ 960062 h 1024517"/>
                <a:gd name="connsiteX423" fmla="*/ 698028 w 5339836"/>
                <a:gd name="connsiteY423" fmla="*/ 950938 h 1024517"/>
                <a:gd name="connsiteX424" fmla="*/ 676645 w 5339836"/>
                <a:gd name="connsiteY424" fmla="*/ 932375 h 1024517"/>
                <a:gd name="connsiteX425" fmla="*/ 638667 w 5339836"/>
                <a:gd name="connsiteY425" fmla="*/ 909477 h 1024517"/>
                <a:gd name="connsiteX426" fmla="*/ 622578 w 5339836"/>
                <a:gd name="connsiteY426" fmla="*/ 900971 h 1024517"/>
                <a:gd name="connsiteX427" fmla="*/ 593342 w 5339836"/>
                <a:gd name="connsiteY427" fmla="*/ 887929 h 1024517"/>
                <a:gd name="connsiteX428" fmla="*/ 563452 w 5339836"/>
                <a:gd name="connsiteY428" fmla="*/ 876114 h 1024517"/>
                <a:gd name="connsiteX429" fmla="*/ 537203 w 5339836"/>
                <a:gd name="connsiteY429" fmla="*/ 866781 h 1024517"/>
                <a:gd name="connsiteX430" fmla="*/ 526755 w 5339836"/>
                <a:gd name="connsiteY430" fmla="*/ 864691 h 1024517"/>
                <a:gd name="connsiteX431" fmla="*/ 515297 w 5339836"/>
                <a:gd name="connsiteY431" fmla="*/ 861662 h 1024517"/>
                <a:gd name="connsiteX432" fmla="*/ 502629 w 5339836"/>
                <a:gd name="connsiteY432" fmla="*/ 857805 h 1024517"/>
                <a:gd name="connsiteX433" fmla="*/ 490048 w 5339836"/>
                <a:gd name="connsiteY433" fmla="*/ 851806 h 1024517"/>
                <a:gd name="connsiteX434" fmla="*/ 474490 w 5339836"/>
                <a:gd name="connsiteY434" fmla="*/ 845485 h 1024517"/>
                <a:gd name="connsiteX435" fmla="*/ 471817 w 5339836"/>
                <a:gd name="connsiteY435" fmla="*/ 828595 h 1024517"/>
                <a:gd name="connsiteX436" fmla="*/ 484163 w 5339836"/>
                <a:gd name="connsiteY436" fmla="*/ 823005 h 1024517"/>
                <a:gd name="connsiteX437" fmla="*/ 491434 w 5339836"/>
                <a:gd name="connsiteY437" fmla="*/ 822609 h 1024517"/>
                <a:gd name="connsiteX438" fmla="*/ 487384 w 5339836"/>
                <a:gd name="connsiteY438" fmla="*/ 822139 h 1024517"/>
                <a:gd name="connsiteX439" fmla="*/ 476989 w 5339836"/>
                <a:gd name="connsiteY439" fmla="*/ 818338 h 1024517"/>
                <a:gd name="connsiteX440" fmla="*/ 472148 w 5339836"/>
                <a:gd name="connsiteY440" fmla="*/ 812470 h 1024517"/>
                <a:gd name="connsiteX441" fmla="*/ 471939 w 5339836"/>
                <a:gd name="connsiteY441" fmla="*/ 814542 h 1024517"/>
                <a:gd name="connsiteX442" fmla="*/ 453534 w 5339836"/>
                <a:gd name="connsiteY442" fmla="*/ 828629 h 1024517"/>
                <a:gd name="connsiteX443" fmla="*/ 433866 w 5339836"/>
                <a:gd name="connsiteY443" fmla="*/ 843761 h 1024517"/>
                <a:gd name="connsiteX444" fmla="*/ 409200 w 5339836"/>
                <a:gd name="connsiteY444" fmla="*/ 860704 h 1024517"/>
                <a:gd name="connsiteX445" fmla="*/ 382167 w 5339836"/>
                <a:gd name="connsiteY445" fmla="*/ 877751 h 1024517"/>
                <a:gd name="connsiteX446" fmla="*/ 361071 w 5339836"/>
                <a:gd name="connsiteY446" fmla="*/ 886754 h 1024517"/>
                <a:gd name="connsiteX447" fmla="*/ 341804 w 5339836"/>
                <a:gd name="connsiteY447" fmla="*/ 895147 h 1024517"/>
                <a:gd name="connsiteX448" fmla="*/ 316477 w 5339836"/>
                <a:gd name="connsiteY448" fmla="*/ 910505 h 1024517"/>
                <a:gd name="connsiteX449" fmla="*/ 284106 w 5339836"/>
                <a:gd name="connsiteY449" fmla="*/ 925985 h 1024517"/>
                <a:gd name="connsiteX450" fmla="*/ 267285 w 5339836"/>
                <a:gd name="connsiteY450" fmla="*/ 933838 h 1024517"/>
                <a:gd name="connsiteX451" fmla="*/ 257308 w 5339836"/>
                <a:gd name="connsiteY451" fmla="*/ 933194 h 1024517"/>
                <a:gd name="connsiteX452" fmla="*/ 246860 w 5339836"/>
                <a:gd name="connsiteY452" fmla="*/ 943589 h 1024517"/>
                <a:gd name="connsiteX453" fmla="*/ 236447 w 5339836"/>
                <a:gd name="connsiteY453" fmla="*/ 944756 h 1024517"/>
                <a:gd name="connsiteX454" fmla="*/ 241044 w 5339836"/>
                <a:gd name="connsiteY454" fmla="*/ 934709 h 1024517"/>
                <a:gd name="connsiteX455" fmla="*/ 214629 w 5339836"/>
                <a:gd name="connsiteY455" fmla="*/ 949127 h 1024517"/>
                <a:gd name="connsiteX456" fmla="*/ 182415 w 5339836"/>
                <a:gd name="connsiteY456" fmla="*/ 951025 h 1024517"/>
                <a:gd name="connsiteX457" fmla="*/ 160527 w 5339836"/>
                <a:gd name="connsiteY457" fmla="*/ 946689 h 1024517"/>
                <a:gd name="connsiteX458" fmla="*/ 149748 w 5339836"/>
                <a:gd name="connsiteY458" fmla="*/ 927134 h 1024517"/>
                <a:gd name="connsiteX459" fmla="*/ 159935 w 5339836"/>
                <a:gd name="connsiteY459" fmla="*/ 913744 h 1024517"/>
                <a:gd name="connsiteX460" fmla="*/ 153980 w 5339836"/>
                <a:gd name="connsiteY460" fmla="*/ 913291 h 1024517"/>
                <a:gd name="connsiteX461" fmla="*/ 154241 w 5339836"/>
                <a:gd name="connsiteY461" fmla="*/ 912768 h 1024517"/>
                <a:gd name="connsiteX462" fmla="*/ 157044 w 5339836"/>
                <a:gd name="connsiteY462" fmla="*/ 896792 h 1024517"/>
                <a:gd name="connsiteX463" fmla="*/ 162138 w 5339836"/>
                <a:gd name="connsiteY463" fmla="*/ 878944 h 1024517"/>
                <a:gd name="connsiteX464" fmla="*/ 168903 w 5339836"/>
                <a:gd name="connsiteY464" fmla="*/ 862645 h 1024517"/>
                <a:gd name="connsiteX465" fmla="*/ 178358 w 5339836"/>
                <a:gd name="connsiteY465" fmla="*/ 848741 h 1024517"/>
                <a:gd name="connsiteX466" fmla="*/ 185950 w 5339836"/>
                <a:gd name="connsiteY466" fmla="*/ 838624 h 1024517"/>
                <a:gd name="connsiteX467" fmla="*/ 192018 w 5339836"/>
                <a:gd name="connsiteY467" fmla="*/ 828943 h 1024517"/>
                <a:gd name="connsiteX468" fmla="*/ 203972 w 5339836"/>
                <a:gd name="connsiteY468" fmla="*/ 815465 h 1024517"/>
                <a:gd name="connsiteX469" fmla="*/ 216266 w 5339836"/>
                <a:gd name="connsiteY469" fmla="*/ 803172 h 1024517"/>
                <a:gd name="connsiteX470" fmla="*/ 228803 w 5339836"/>
                <a:gd name="connsiteY470" fmla="*/ 796764 h 1024517"/>
                <a:gd name="connsiteX471" fmla="*/ 226792 w 5339836"/>
                <a:gd name="connsiteY471" fmla="*/ 796381 h 1024517"/>
                <a:gd name="connsiteX472" fmla="*/ 229134 w 5339836"/>
                <a:gd name="connsiteY472" fmla="*/ 792480 h 1024517"/>
                <a:gd name="connsiteX473" fmla="*/ 236491 w 5339836"/>
                <a:gd name="connsiteY473" fmla="*/ 785141 h 1024517"/>
                <a:gd name="connsiteX474" fmla="*/ 241717 w 5339836"/>
                <a:gd name="connsiteY474" fmla="*/ 782379 h 1024517"/>
                <a:gd name="connsiteX475" fmla="*/ 248506 w 5339836"/>
                <a:gd name="connsiteY475" fmla="*/ 781630 h 1024517"/>
                <a:gd name="connsiteX476" fmla="*/ 250125 w 5339836"/>
                <a:gd name="connsiteY476" fmla="*/ 780396 h 1024517"/>
                <a:gd name="connsiteX477" fmla="*/ 257926 w 5339836"/>
                <a:gd name="connsiteY477" fmla="*/ 777209 h 1024517"/>
                <a:gd name="connsiteX478" fmla="*/ 247191 w 5339836"/>
                <a:gd name="connsiteY478" fmla="*/ 777592 h 1024517"/>
                <a:gd name="connsiteX479" fmla="*/ 253577 w 5339836"/>
                <a:gd name="connsiteY479" fmla="*/ 770658 h 1024517"/>
                <a:gd name="connsiteX480" fmla="*/ 257646 w 5339836"/>
                <a:gd name="connsiteY480" fmla="*/ 769484 h 1024517"/>
                <a:gd name="connsiteX481" fmla="*/ 268156 w 5339836"/>
                <a:gd name="connsiteY481" fmla="*/ 764402 h 1024517"/>
                <a:gd name="connsiteX482" fmla="*/ 283671 w 5339836"/>
                <a:gd name="connsiteY482" fmla="*/ 762878 h 1024517"/>
                <a:gd name="connsiteX483" fmla="*/ 276209 w 5339836"/>
                <a:gd name="connsiteY483" fmla="*/ 780448 h 1024517"/>
                <a:gd name="connsiteX484" fmla="*/ 259258 w 5339836"/>
                <a:gd name="connsiteY484" fmla="*/ 806410 h 1024517"/>
                <a:gd name="connsiteX485" fmla="*/ 248262 w 5339836"/>
                <a:gd name="connsiteY485" fmla="*/ 816926 h 1024517"/>
                <a:gd name="connsiteX486" fmla="*/ 269105 w 5339836"/>
                <a:gd name="connsiteY486" fmla="*/ 816005 h 1024517"/>
                <a:gd name="connsiteX487" fmla="*/ 299142 w 5339836"/>
                <a:gd name="connsiteY487" fmla="*/ 809902 h 1024517"/>
                <a:gd name="connsiteX488" fmla="*/ 331687 w 5339836"/>
                <a:gd name="connsiteY488" fmla="*/ 797756 h 1024517"/>
                <a:gd name="connsiteX489" fmla="*/ 362011 w 5339836"/>
                <a:gd name="connsiteY489" fmla="*/ 782450 h 1024517"/>
                <a:gd name="connsiteX490" fmla="*/ 385188 w 5339836"/>
                <a:gd name="connsiteY490" fmla="*/ 766596 h 1024517"/>
                <a:gd name="connsiteX491" fmla="*/ 390875 w 5339836"/>
                <a:gd name="connsiteY491" fmla="*/ 762980 h 1024517"/>
                <a:gd name="connsiteX492" fmla="*/ 380713 w 5339836"/>
                <a:gd name="connsiteY492" fmla="*/ 758333 h 1024517"/>
                <a:gd name="connsiteX493" fmla="*/ 362917 w 5339836"/>
                <a:gd name="connsiteY493" fmla="*/ 742662 h 1024517"/>
                <a:gd name="connsiteX494" fmla="*/ 353479 w 5339836"/>
                <a:gd name="connsiteY494" fmla="*/ 732667 h 1024517"/>
                <a:gd name="connsiteX495" fmla="*/ 205626 w 5339836"/>
                <a:gd name="connsiteY495" fmla="*/ 680602 h 1024517"/>
                <a:gd name="connsiteX496" fmla="*/ 225425 w 5339836"/>
                <a:gd name="connsiteY496" fmla="*/ 665462 h 1024517"/>
                <a:gd name="connsiteX497" fmla="*/ 234688 w 5339836"/>
                <a:gd name="connsiteY497" fmla="*/ 658836 h 1024517"/>
                <a:gd name="connsiteX498" fmla="*/ 248114 w 5339836"/>
                <a:gd name="connsiteY498" fmla="*/ 640117 h 1024517"/>
                <a:gd name="connsiteX499" fmla="*/ 275356 w 5339836"/>
                <a:gd name="connsiteY499" fmla="*/ 602810 h 1024517"/>
                <a:gd name="connsiteX500" fmla="*/ 298071 w 5339836"/>
                <a:gd name="connsiteY500" fmla="*/ 567889 h 1024517"/>
                <a:gd name="connsiteX501" fmla="*/ 304536 w 5339836"/>
                <a:gd name="connsiteY501" fmla="*/ 555923 h 1024517"/>
                <a:gd name="connsiteX502" fmla="*/ 291228 w 5339836"/>
                <a:gd name="connsiteY502" fmla="*/ 557546 h 1024517"/>
                <a:gd name="connsiteX503" fmla="*/ 263785 w 5339836"/>
                <a:gd name="connsiteY503" fmla="*/ 561028 h 1024517"/>
                <a:gd name="connsiteX504" fmla="*/ 247173 w 5339836"/>
                <a:gd name="connsiteY504" fmla="*/ 562029 h 1024517"/>
                <a:gd name="connsiteX505" fmla="*/ 219191 w 5339836"/>
                <a:gd name="connsiteY505" fmla="*/ 570013 h 1024517"/>
                <a:gd name="connsiteX506" fmla="*/ 191348 w 5339836"/>
                <a:gd name="connsiteY506" fmla="*/ 577779 h 1024517"/>
                <a:gd name="connsiteX507" fmla="*/ 155129 w 5339836"/>
                <a:gd name="connsiteY507" fmla="*/ 581732 h 1024517"/>
                <a:gd name="connsiteX508" fmla="*/ 112171 w 5339836"/>
                <a:gd name="connsiteY508" fmla="*/ 586016 h 1024517"/>
                <a:gd name="connsiteX509" fmla="*/ 69510 w 5339836"/>
                <a:gd name="connsiteY509" fmla="*/ 586172 h 1024517"/>
                <a:gd name="connsiteX510" fmla="*/ 55806 w 5339836"/>
                <a:gd name="connsiteY510" fmla="*/ 587269 h 1024517"/>
                <a:gd name="connsiteX511" fmla="*/ 42972 w 5339836"/>
                <a:gd name="connsiteY511" fmla="*/ 586494 h 1024517"/>
                <a:gd name="connsiteX512" fmla="*/ 32316 w 5339836"/>
                <a:gd name="connsiteY512" fmla="*/ 581210 h 1024517"/>
                <a:gd name="connsiteX513" fmla="*/ 19065 w 5339836"/>
                <a:gd name="connsiteY513" fmla="*/ 575028 h 1024517"/>
                <a:gd name="connsiteX514" fmla="*/ 2192 w 5339836"/>
                <a:gd name="connsiteY514" fmla="*/ 546070 h 1024517"/>
                <a:gd name="connsiteX515" fmla="*/ 22878 w 5339836"/>
                <a:gd name="connsiteY515" fmla="*/ 539018 h 1024517"/>
                <a:gd name="connsiteX516" fmla="*/ 46081 w 5339836"/>
                <a:gd name="connsiteY516" fmla="*/ 531844 h 1024517"/>
                <a:gd name="connsiteX517" fmla="*/ 69962 w 5339836"/>
                <a:gd name="connsiteY517" fmla="*/ 520961 h 1024517"/>
                <a:gd name="connsiteX518" fmla="*/ 83074 w 5339836"/>
                <a:gd name="connsiteY518" fmla="*/ 517687 h 1024517"/>
                <a:gd name="connsiteX519" fmla="*/ 111736 w 5339836"/>
                <a:gd name="connsiteY519" fmla="*/ 511941 h 1024517"/>
                <a:gd name="connsiteX520" fmla="*/ 150880 w 5339836"/>
                <a:gd name="connsiteY520" fmla="*/ 506247 h 1024517"/>
                <a:gd name="connsiteX521" fmla="*/ 174031 w 5339836"/>
                <a:gd name="connsiteY521" fmla="*/ 501128 h 1024517"/>
                <a:gd name="connsiteX522" fmla="*/ 194848 w 5339836"/>
                <a:gd name="connsiteY522" fmla="*/ 494824 h 1024517"/>
                <a:gd name="connsiteX523" fmla="*/ 211320 w 5339836"/>
                <a:gd name="connsiteY523" fmla="*/ 489339 h 1024517"/>
                <a:gd name="connsiteX524" fmla="*/ 233487 w 5339836"/>
                <a:gd name="connsiteY524" fmla="*/ 486292 h 1024517"/>
                <a:gd name="connsiteX525" fmla="*/ 282313 w 5339836"/>
                <a:gd name="connsiteY525" fmla="*/ 481312 h 1024517"/>
                <a:gd name="connsiteX526" fmla="*/ 297253 w 5339836"/>
                <a:gd name="connsiteY526" fmla="*/ 477377 h 1024517"/>
                <a:gd name="connsiteX527" fmla="*/ 323024 w 5339836"/>
                <a:gd name="connsiteY527" fmla="*/ 473511 h 1024517"/>
                <a:gd name="connsiteX528" fmla="*/ 335944 w 5339836"/>
                <a:gd name="connsiteY528" fmla="*/ 470342 h 1024517"/>
                <a:gd name="connsiteX529" fmla="*/ 346740 w 5339836"/>
                <a:gd name="connsiteY529" fmla="*/ 467173 h 1024517"/>
                <a:gd name="connsiteX530" fmla="*/ 357484 w 5339836"/>
                <a:gd name="connsiteY530" fmla="*/ 465727 h 1024517"/>
                <a:gd name="connsiteX531" fmla="*/ 358755 w 5339836"/>
                <a:gd name="connsiteY531" fmla="*/ 456237 h 1024517"/>
                <a:gd name="connsiteX532" fmla="*/ 374610 w 5339836"/>
                <a:gd name="connsiteY532" fmla="*/ 407002 h 1024517"/>
                <a:gd name="connsiteX533" fmla="*/ 375332 w 5339836"/>
                <a:gd name="connsiteY533" fmla="*/ 390417 h 1024517"/>
                <a:gd name="connsiteX534" fmla="*/ 370579 w 5339836"/>
                <a:gd name="connsiteY534" fmla="*/ 379708 h 1024517"/>
                <a:gd name="connsiteX535" fmla="*/ 366347 w 5339836"/>
                <a:gd name="connsiteY535" fmla="*/ 368546 h 1024517"/>
                <a:gd name="connsiteX536" fmla="*/ 370613 w 5339836"/>
                <a:gd name="connsiteY536" fmla="*/ 358029 h 1024517"/>
                <a:gd name="connsiteX537" fmla="*/ 391370 w 5339836"/>
                <a:gd name="connsiteY537" fmla="*/ 351690 h 1024517"/>
                <a:gd name="connsiteX538" fmla="*/ 5269196 w 5339836"/>
                <a:gd name="connsiteY538" fmla="*/ 346508 h 1024517"/>
                <a:gd name="connsiteX539" fmla="*/ 5268972 w 5339836"/>
                <a:gd name="connsiteY539" fmla="*/ 346782 h 1024517"/>
                <a:gd name="connsiteX540" fmla="*/ 5269296 w 5339836"/>
                <a:gd name="connsiteY540" fmla="*/ 348347 h 1024517"/>
                <a:gd name="connsiteX541" fmla="*/ 851883 w 5339836"/>
                <a:gd name="connsiteY541" fmla="*/ 331248 h 1024517"/>
                <a:gd name="connsiteX542" fmla="*/ 869603 w 5339836"/>
                <a:gd name="connsiteY542" fmla="*/ 331248 h 1024517"/>
                <a:gd name="connsiteX543" fmla="*/ 865958 w 5339836"/>
                <a:gd name="connsiteY543" fmla="*/ 334730 h 1024517"/>
                <a:gd name="connsiteX544" fmla="*/ 3823898 w 5339836"/>
                <a:gd name="connsiteY544" fmla="*/ 311592 h 1024517"/>
                <a:gd name="connsiteX545" fmla="*/ 3815406 w 5339836"/>
                <a:gd name="connsiteY545" fmla="*/ 312860 h 1024517"/>
                <a:gd name="connsiteX546" fmla="*/ 3805220 w 5339836"/>
                <a:gd name="connsiteY546" fmla="*/ 313382 h 1024517"/>
                <a:gd name="connsiteX547" fmla="*/ 3793623 w 5339836"/>
                <a:gd name="connsiteY547" fmla="*/ 314966 h 1024517"/>
                <a:gd name="connsiteX548" fmla="*/ 3795652 w 5339836"/>
                <a:gd name="connsiteY548" fmla="*/ 315602 h 1024517"/>
                <a:gd name="connsiteX549" fmla="*/ 3791568 w 5339836"/>
                <a:gd name="connsiteY549" fmla="*/ 316151 h 1024517"/>
                <a:gd name="connsiteX550" fmla="*/ 3781025 w 5339836"/>
                <a:gd name="connsiteY550" fmla="*/ 319616 h 1024517"/>
                <a:gd name="connsiteX551" fmla="*/ 3769994 w 5339836"/>
                <a:gd name="connsiteY551" fmla="*/ 320521 h 1024517"/>
                <a:gd name="connsiteX552" fmla="*/ 3772527 w 5339836"/>
                <a:gd name="connsiteY552" fmla="*/ 321610 h 1024517"/>
                <a:gd name="connsiteX553" fmla="*/ 3766998 w 5339836"/>
                <a:gd name="connsiteY553" fmla="*/ 322698 h 1024517"/>
                <a:gd name="connsiteX554" fmla="*/ 3749777 w 5339836"/>
                <a:gd name="connsiteY554" fmla="*/ 324291 h 1024517"/>
                <a:gd name="connsiteX555" fmla="*/ 3738400 w 5339836"/>
                <a:gd name="connsiteY555" fmla="*/ 324038 h 1024517"/>
                <a:gd name="connsiteX556" fmla="*/ 3742159 w 5339836"/>
                <a:gd name="connsiteY556" fmla="*/ 336228 h 1024517"/>
                <a:gd name="connsiteX557" fmla="*/ 3740322 w 5339836"/>
                <a:gd name="connsiteY557" fmla="*/ 343733 h 1024517"/>
                <a:gd name="connsiteX558" fmla="*/ 3739774 w 5339836"/>
                <a:gd name="connsiteY558" fmla="*/ 346971 h 1024517"/>
                <a:gd name="connsiteX559" fmla="*/ 3739225 w 5339836"/>
                <a:gd name="connsiteY559" fmla="*/ 346536 h 1024517"/>
                <a:gd name="connsiteX560" fmla="*/ 3738676 w 5339836"/>
                <a:gd name="connsiteY560" fmla="*/ 351342 h 1024517"/>
                <a:gd name="connsiteX561" fmla="*/ 3738128 w 5339836"/>
                <a:gd name="connsiteY561" fmla="*/ 353484 h 1024517"/>
                <a:gd name="connsiteX562" fmla="*/ 3737218 w 5339836"/>
                <a:gd name="connsiteY562" fmla="*/ 358562 h 1024517"/>
                <a:gd name="connsiteX563" fmla="*/ 3746140 w 5339836"/>
                <a:gd name="connsiteY563" fmla="*/ 353706 h 1024517"/>
                <a:gd name="connsiteX564" fmla="*/ 3759076 w 5339836"/>
                <a:gd name="connsiteY564" fmla="*/ 345474 h 1024517"/>
                <a:gd name="connsiteX565" fmla="*/ 3794990 w 5339836"/>
                <a:gd name="connsiteY565" fmla="*/ 326302 h 1024517"/>
                <a:gd name="connsiteX566" fmla="*/ 3821431 w 5339836"/>
                <a:gd name="connsiteY566" fmla="*/ 314653 h 1024517"/>
                <a:gd name="connsiteX567" fmla="*/ 3823869 w 5339836"/>
                <a:gd name="connsiteY567" fmla="*/ 311632 h 1024517"/>
                <a:gd name="connsiteX568" fmla="*/ 3724073 w 5339836"/>
                <a:gd name="connsiteY568" fmla="*/ 309732 h 1024517"/>
                <a:gd name="connsiteX569" fmla="*/ 3721928 w 5339836"/>
                <a:gd name="connsiteY569" fmla="*/ 314902 h 1024517"/>
                <a:gd name="connsiteX570" fmla="*/ 3718986 w 5339836"/>
                <a:gd name="connsiteY570" fmla="*/ 319907 h 1024517"/>
                <a:gd name="connsiteX571" fmla="*/ 3722150 w 5339836"/>
                <a:gd name="connsiteY571" fmla="*/ 318542 h 1024517"/>
                <a:gd name="connsiteX572" fmla="*/ 3722707 w 5339836"/>
                <a:gd name="connsiteY572" fmla="*/ 318510 h 1024517"/>
                <a:gd name="connsiteX573" fmla="*/ 3723424 w 5339836"/>
                <a:gd name="connsiteY573" fmla="*/ 313119 h 1024517"/>
                <a:gd name="connsiteX574" fmla="*/ 2492012 w 5339836"/>
                <a:gd name="connsiteY574" fmla="*/ 291872 h 1024517"/>
                <a:gd name="connsiteX575" fmla="*/ 2493037 w 5339836"/>
                <a:gd name="connsiteY575" fmla="*/ 292086 h 1024517"/>
                <a:gd name="connsiteX576" fmla="*/ 2491940 w 5339836"/>
                <a:gd name="connsiteY576" fmla="*/ 292086 h 1024517"/>
                <a:gd name="connsiteX577" fmla="*/ 2482624 w 5339836"/>
                <a:gd name="connsiteY577" fmla="*/ 289909 h 1024517"/>
                <a:gd name="connsiteX578" fmla="*/ 2492076 w 5339836"/>
                <a:gd name="connsiteY578" fmla="*/ 291683 h 1024517"/>
                <a:gd name="connsiteX579" fmla="*/ 2492012 w 5339836"/>
                <a:gd name="connsiteY579" fmla="*/ 291872 h 1024517"/>
                <a:gd name="connsiteX580" fmla="*/ 3862438 w 5339836"/>
                <a:gd name="connsiteY580" fmla="*/ 281847 h 1024517"/>
                <a:gd name="connsiteX581" fmla="*/ 3861098 w 5339836"/>
                <a:gd name="connsiteY581" fmla="*/ 282648 h 1024517"/>
                <a:gd name="connsiteX582" fmla="*/ 3861090 w 5339836"/>
                <a:gd name="connsiteY582" fmla="*/ 282716 h 1024517"/>
                <a:gd name="connsiteX583" fmla="*/ 3973901 w 5339836"/>
                <a:gd name="connsiteY583" fmla="*/ 281788 h 1024517"/>
                <a:gd name="connsiteX584" fmla="*/ 3970782 w 5339836"/>
                <a:gd name="connsiteY584" fmla="*/ 282248 h 1024517"/>
                <a:gd name="connsiteX585" fmla="*/ 3963259 w 5339836"/>
                <a:gd name="connsiteY585" fmla="*/ 282248 h 1024517"/>
                <a:gd name="connsiteX586" fmla="*/ 3947657 w 5339836"/>
                <a:gd name="connsiteY586" fmla="*/ 284624 h 1024517"/>
                <a:gd name="connsiteX587" fmla="*/ 3930592 w 5339836"/>
                <a:gd name="connsiteY587" fmla="*/ 288638 h 1024517"/>
                <a:gd name="connsiteX588" fmla="*/ 3919448 w 5339836"/>
                <a:gd name="connsiteY588" fmla="*/ 290919 h 1024517"/>
                <a:gd name="connsiteX589" fmla="*/ 3921146 w 5339836"/>
                <a:gd name="connsiteY589" fmla="*/ 291546 h 1024517"/>
                <a:gd name="connsiteX590" fmla="*/ 3913928 w 5339836"/>
                <a:gd name="connsiteY590" fmla="*/ 292086 h 1024517"/>
                <a:gd name="connsiteX591" fmla="*/ 3914520 w 5339836"/>
                <a:gd name="connsiteY591" fmla="*/ 292634 h 1024517"/>
                <a:gd name="connsiteX592" fmla="*/ 3909558 w 5339836"/>
                <a:gd name="connsiteY592" fmla="*/ 293183 h 1024517"/>
                <a:gd name="connsiteX593" fmla="*/ 3910812 w 5339836"/>
                <a:gd name="connsiteY593" fmla="*/ 298154 h 1024517"/>
                <a:gd name="connsiteX594" fmla="*/ 3900817 w 5339836"/>
                <a:gd name="connsiteY594" fmla="*/ 311014 h 1024517"/>
                <a:gd name="connsiteX595" fmla="*/ 3897003 w 5339836"/>
                <a:gd name="connsiteY595" fmla="*/ 314810 h 1024517"/>
                <a:gd name="connsiteX596" fmla="*/ 3890125 w 5339836"/>
                <a:gd name="connsiteY596" fmla="*/ 319912 h 1024517"/>
                <a:gd name="connsiteX597" fmla="*/ 3885302 w 5339836"/>
                <a:gd name="connsiteY597" fmla="*/ 325432 h 1024517"/>
                <a:gd name="connsiteX598" fmla="*/ 3860698 w 5339836"/>
                <a:gd name="connsiteY598" fmla="*/ 346745 h 1024517"/>
                <a:gd name="connsiteX599" fmla="*/ 3847080 w 5339836"/>
                <a:gd name="connsiteY599" fmla="*/ 363583 h 1024517"/>
                <a:gd name="connsiteX600" fmla="*/ 3837587 w 5339836"/>
                <a:gd name="connsiteY600" fmla="*/ 372117 h 1024517"/>
                <a:gd name="connsiteX601" fmla="*/ 3837625 w 5339836"/>
                <a:gd name="connsiteY601" fmla="*/ 372011 h 1024517"/>
                <a:gd name="connsiteX602" fmla="*/ 3837507 w 5339836"/>
                <a:gd name="connsiteY602" fmla="*/ 372188 h 1024517"/>
                <a:gd name="connsiteX603" fmla="*/ 3831757 w 5339836"/>
                <a:gd name="connsiteY603" fmla="*/ 377357 h 1024517"/>
                <a:gd name="connsiteX604" fmla="*/ 3833972 w 5339836"/>
                <a:gd name="connsiteY604" fmla="*/ 376684 h 1024517"/>
                <a:gd name="connsiteX605" fmla="*/ 3832123 w 5339836"/>
                <a:gd name="connsiteY605" fmla="*/ 378611 h 1024517"/>
                <a:gd name="connsiteX606" fmla="*/ 3828849 w 5339836"/>
                <a:gd name="connsiteY606" fmla="*/ 381884 h 1024517"/>
                <a:gd name="connsiteX607" fmla="*/ 3825976 w 5339836"/>
                <a:gd name="connsiteY607" fmla="*/ 384757 h 1024517"/>
                <a:gd name="connsiteX608" fmla="*/ 3823016 w 5339836"/>
                <a:gd name="connsiteY608" fmla="*/ 392576 h 1024517"/>
                <a:gd name="connsiteX609" fmla="*/ 3818906 w 5339836"/>
                <a:gd name="connsiteY609" fmla="*/ 399698 h 1024517"/>
                <a:gd name="connsiteX610" fmla="*/ 3817948 w 5339836"/>
                <a:gd name="connsiteY610" fmla="*/ 401613 h 1024517"/>
                <a:gd name="connsiteX611" fmla="*/ 3811070 w 5339836"/>
                <a:gd name="connsiteY611" fmla="*/ 418242 h 1024517"/>
                <a:gd name="connsiteX612" fmla="*/ 3786002 w 5339836"/>
                <a:gd name="connsiteY612" fmla="*/ 428836 h 1024517"/>
                <a:gd name="connsiteX613" fmla="*/ 3800327 w 5339836"/>
                <a:gd name="connsiteY613" fmla="*/ 429404 h 1024517"/>
                <a:gd name="connsiteX614" fmla="*/ 3796774 w 5339836"/>
                <a:gd name="connsiteY614" fmla="*/ 439460 h 1024517"/>
                <a:gd name="connsiteX615" fmla="*/ 3789339 w 5339836"/>
                <a:gd name="connsiteY615" fmla="*/ 445944 h 1024517"/>
                <a:gd name="connsiteX616" fmla="*/ 3774662 w 5339836"/>
                <a:gd name="connsiteY616" fmla="*/ 451621 h 1024517"/>
                <a:gd name="connsiteX617" fmla="*/ 3784696 w 5339836"/>
                <a:gd name="connsiteY617" fmla="*/ 451329 h 1024517"/>
                <a:gd name="connsiteX618" fmla="*/ 3787607 w 5339836"/>
                <a:gd name="connsiteY618" fmla="*/ 453390 h 1024517"/>
                <a:gd name="connsiteX619" fmla="*/ 3785143 w 5339836"/>
                <a:gd name="connsiteY619" fmla="*/ 457108 h 1024517"/>
                <a:gd name="connsiteX620" fmla="*/ 3781904 w 5339836"/>
                <a:gd name="connsiteY620" fmla="*/ 464117 h 1024517"/>
                <a:gd name="connsiteX621" fmla="*/ 3778578 w 5339836"/>
                <a:gd name="connsiteY621" fmla="*/ 469576 h 1024517"/>
                <a:gd name="connsiteX622" fmla="*/ 3778578 w 5339836"/>
                <a:gd name="connsiteY622" fmla="*/ 471178 h 1024517"/>
                <a:gd name="connsiteX623" fmla="*/ 3778038 w 5339836"/>
                <a:gd name="connsiteY623" fmla="*/ 477516 h 1024517"/>
                <a:gd name="connsiteX624" fmla="*/ 3777498 w 5339836"/>
                <a:gd name="connsiteY624" fmla="*/ 477063 h 1024517"/>
                <a:gd name="connsiteX625" fmla="*/ 3773916 w 5339836"/>
                <a:gd name="connsiteY625" fmla="*/ 484546 h 1024517"/>
                <a:gd name="connsiteX626" fmla="*/ 3771859 w 5339836"/>
                <a:gd name="connsiteY626" fmla="*/ 489675 h 1024517"/>
                <a:gd name="connsiteX627" fmla="*/ 3771868 w 5339836"/>
                <a:gd name="connsiteY627" fmla="*/ 489677 h 1024517"/>
                <a:gd name="connsiteX628" fmla="*/ 3775836 w 5339836"/>
                <a:gd name="connsiteY628" fmla="*/ 493109 h 1024517"/>
                <a:gd name="connsiteX629" fmla="*/ 3780772 w 5339836"/>
                <a:gd name="connsiteY629" fmla="*/ 502869 h 1024517"/>
                <a:gd name="connsiteX630" fmla="*/ 3782409 w 5339836"/>
                <a:gd name="connsiteY630" fmla="*/ 489914 h 1024517"/>
                <a:gd name="connsiteX631" fmla="*/ 3799770 w 5339836"/>
                <a:gd name="connsiteY631" fmla="*/ 481921 h 1024517"/>
                <a:gd name="connsiteX632" fmla="*/ 3803940 w 5339836"/>
                <a:gd name="connsiteY632" fmla="*/ 480824 h 1024517"/>
                <a:gd name="connsiteX633" fmla="*/ 3805019 w 5339836"/>
                <a:gd name="connsiteY633" fmla="*/ 489865 h 1024517"/>
                <a:gd name="connsiteX634" fmla="*/ 3804676 w 5339836"/>
                <a:gd name="connsiteY634" fmla="*/ 494174 h 1024517"/>
                <a:gd name="connsiteX635" fmla="*/ 3807365 w 5339836"/>
                <a:gd name="connsiteY635" fmla="*/ 487404 h 1024517"/>
                <a:gd name="connsiteX636" fmla="*/ 3818436 w 5339836"/>
                <a:gd name="connsiteY636" fmla="*/ 474260 h 1024517"/>
                <a:gd name="connsiteX637" fmla="*/ 3822981 w 5339836"/>
                <a:gd name="connsiteY637" fmla="*/ 472955 h 1024517"/>
                <a:gd name="connsiteX638" fmla="*/ 3822981 w 5339836"/>
                <a:gd name="connsiteY638" fmla="*/ 472275 h 1024517"/>
                <a:gd name="connsiteX639" fmla="*/ 3825784 w 5339836"/>
                <a:gd name="connsiteY639" fmla="*/ 460086 h 1024517"/>
                <a:gd name="connsiteX640" fmla="*/ 3837886 w 5339836"/>
                <a:gd name="connsiteY640" fmla="*/ 451066 h 1024517"/>
                <a:gd name="connsiteX641" fmla="*/ 3856727 w 5339836"/>
                <a:gd name="connsiteY641" fmla="*/ 435690 h 1024517"/>
                <a:gd name="connsiteX642" fmla="*/ 3867680 w 5339836"/>
                <a:gd name="connsiteY642" fmla="*/ 422230 h 1024517"/>
                <a:gd name="connsiteX643" fmla="*/ 3872730 w 5339836"/>
                <a:gd name="connsiteY643" fmla="*/ 413140 h 1024517"/>
                <a:gd name="connsiteX644" fmla="*/ 3877501 w 5339836"/>
                <a:gd name="connsiteY644" fmla="*/ 408369 h 1024517"/>
                <a:gd name="connsiteX645" fmla="*/ 3881101 w 5339836"/>
                <a:gd name="connsiteY645" fmla="*/ 405313 h 1024517"/>
                <a:gd name="connsiteX646" fmla="*/ 3882595 w 5339836"/>
                <a:gd name="connsiteY646" fmla="*/ 404739 h 1024517"/>
                <a:gd name="connsiteX647" fmla="*/ 3883003 w 5339836"/>
                <a:gd name="connsiteY647" fmla="*/ 403964 h 1024517"/>
                <a:gd name="connsiteX648" fmla="*/ 3885380 w 5339836"/>
                <a:gd name="connsiteY648" fmla="*/ 400211 h 1024517"/>
                <a:gd name="connsiteX649" fmla="*/ 3889063 w 5339836"/>
                <a:gd name="connsiteY649" fmla="*/ 393777 h 1024517"/>
                <a:gd name="connsiteX650" fmla="*/ 3901165 w 5339836"/>
                <a:gd name="connsiteY650" fmla="*/ 380317 h 1024517"/>
                <a:gd name="connsiteX651" fmla="*/ 3905570 w 5339836"/>
                <a:gd name="connsiteY651" fmla="*/ 375912 h 1024517"/>
                <a:gd name="connsiteX652" fmla="*/ 3913780 w 5339836"/>
                <a:gd name="connsiteY652" fmla="*/ 365168 h 1024517"/>
                <a:gd name="connsiteX653" fmla="*/ 3925421 w 5339836"/>
                <a:gd name="connsiteY653" fmla="*/ 353780 h 1024517"/>
                <a:gd name="connsiteX654" fmla="*/ 3948702 w 5339836"/>
                <a:gd name="connsiteY654" fmla="*/ 323708 h 1024517"/>
                <a:gd name="connsiteX655" fmla="*/ 3949251 w 5339836"/>
                <a:gd name="connsiteY655" fmla="*/ 321427 h 1024517"/>
                <a:gd name="connsiteX656" fmla="*/ 3949799 w 5339836"/>
                <a:gd name="connsiteY656" fmla="*/ 322001 h 1024517"/>
                <a:gd name="connsiteX657" fmla="*/ 3958584 w 5339836"/>
                <a:gd name="connsiteY657" fmla="*/ 302107 h 1024517"/>
                <a:gd name="connsiteX658" fmla="*/ 3967745 w 5339836"/>
                <a:gd name="connsiteY658" fmla="*/ 293403 h 1024517"/>
                <a:gd name="connsiteX659" fmla="*/ 3984754 w 5339836"/>
                <a:gd name="connsiteY659" fmla="*/ 284803 h 1024517"/>
                <a:gd name="connsiteX660" fmla="*/ 3974636 w 5339836"/>
                <a:gd name="connsiteY660" fmla="*/ 282835 h 1024517"/>
                <a:gd name="connsiteX661" fmla="*/ 2494447 w 5339836"/>
                <a:gd name="connsiteY661" fmla="*/ 212962 h 1024517"/>
                <a:gd name="connsiteX662" fmla="*/ 2506584 w 5339836"/>
                <a:gd name="connsiteY662" fmla="*/ 223618 h 1024517"/>
                <a:gd name="connsiteX663" fmla="*/ 2507681 w 5339836"/>
                <a:gd name="connsiteY663" fmla="*/ 241798 h 1024517"/>
                <a:gd name="connsiteX664" fmla="*/ 2483059 w 5339836"/>
                <a:gd name="connsiteY664" fmla="*/ 234293 h 1024517"/>
                <a:gd name="connsiteX665" fmla="*/ 2478828 w 5339836"/>
                <a:gd name="connsiteY665" fmla="*/ 222852 h 1024517"/>
                <a:gd name="connsiteX666" fmla="*/ 3870658 w 5339836"/>
                <a:gd name="connsiteY666" fmla="*/ 191109 h 1024517"/>
                <a:gd name="connsiteX667" fmla="*/ 3866366 w 5339836"/>
                <a:gd name="connsiteY667" fmla="*/ 192026 h 1024517"/>
                <a:gd name="connsiteX668" fmla="*/ 3864484 w 5339836"/>
                <a:gd name="connsiteY668" fmla="*/ 193165 h 1024517"/>
                <a:gd name="connsiteX669" fmla="*/ 5136256 w 5339836"/>
                <a:gd name="connsiteY669" fmla="*/ 175979 h 1024517"/>
                <a:gd name="connsiteX670" fmla="*/ 5133074 w 5339836"/>
                <a:gd name="connsiteY670" fmla="*/ 177300 h 1024517"/>
                <a:gd name="connsiteX671" fmla="*/ 5126032 w 5339836"/>
                <a:gd name="connsiteY671" fmla="*/ 177849 h 1024517"/>
                <a:gd name="connsiteX672" fmla="*/ 5119876 w 5339836"/>
                <a:gd name="connsiteY672" fmla="*/ 178397 h 1024517"/>
                <a:gd name="connsiteX673" fmla="*/ 5111954 w 5339836"/>
                <a:gd name="connsiteY673" fmla="*/ 182071 h 1024517"/>
                <a:gd name="connsiteX674" fmla="*/ 5089012 w 5339836"/>
                <a:gd name="connsiteY674" fmla="*/ 192684 h 1024517"/>
                <a:gd name="connsiteX675" fmla="*/ 5073540 w 5339836"/>
                <a:gd name="connsiteY675" fmla="*/ 202497 h 1024517"/>
                <a:gd name="connsiteX676" fmla="*/ 5061194 w 5339836"/>
                <a:gd name="connsiteY676" fmla="*/ 209131 h 1024517"/>
                <a:gd name="connsiteX677" fmla="*/ 5038401 w 5339836"/>
                <a:gd name="connsiteY677" fmla="*/ 221842 h 1024517"/>
                <a:gd name="connsiteX678" fmla="*/ 5017331 w 5339836"/>
                <a:gd name="connsiteY678" fmla="*/ 236330 h 1024517"/>
                <a:gd name="connsiteX679" fmla="*/ 5018646 w 5339836"/>
                <a:gd name="connsiteY679" fmla="*/ 236478 h 1024517"/>
                <a:gd name="connsiteX680" fmla="*/ 5012543 w 5339836"/>
                <a:gd name="connsiteY680" fmla="*/ 240579 h 1024517"/>
                <a:gd name="connsiteX681" fmla="*/ 4989192 w 5339836"/>
                <a:gd name="connsiteY681" fmla="*/ 241345 h 1024517"/>
                <a:gd name="connsiteX682" fmla="*/ 4972198 w 5339836"/>
                <a:gd name="connsiteY682" fmla="*/ 232865 h 1024517"/>
                <a:gd name="connsiteX683" fmla="*/ 4965276 w 5339836"/>
                <a:gd name="connsiteY683" fmla="*/ 227946 h 1024517"/>
                <a:gd name="connsiteX684" fmla="*/ 4957553 w 5339836"/>
                <a:gd name="connsiteY684" fmla="*/ 223201 h 1024517"/>
                <a:gd name="connsiteX685" fmla="*/ 4963752 w 5339836"/>
                <a:gd name="connsiteY685" fmla="*/ 218847 h 1024517"/>
                <a:gd name="connsiteX686" fmla="*/ 4940906 w 5339836"/>
                <a:gd name="connsiteY686" fmla="*/ 210097 h 1024517"/>
                <a:gd name="connsiteX687" fmla="*/ 4938207 w 5339836"/>
                <a:gd name="connsiteY687" fmla="*/ 208225 h 1024517"/>
                <a:gd name="connsiteX688" fmla="*/ 4941672 w 5339836"/>
                <a:gd name="connsiteY688" fmla="*/ 196768 h 1024517"/>
                <a:gd name="connsiteX689" fmla="*/ 4933108 w 5339836"/>
                <a:gd name="connsiteY689" fmla="*/ 201154 h 1024517"/>
                <a:gd name="connsiteX690" fmla="*/ 4930458 w 5339836"/>
                <a:gd name="connsiteY690" fmla="*/ 202151 h 1024517"/>
                <a:gd name="connsiteX691" fmla="*/ 4929710 w 5339836"/>
                <a:gd name="connsiteY691" fmla="*/ 211464 h 1024517"/>
                <a:gd name="connsiteX692" fmla="*/ 4926592 w 5339836"/>
                <a:gd name="connsiteY692" fmla="*/ 232325 h 1024517"/>
                <a:gd name="connsiteX693" fmla="*/ 4926592 w 5339836"/>
                <a:gd name="connsiteY693" fmla="*/ 256616 h 1024517"/>
                <a:gd name="connsiteX694" fmla="*/ 4926592 w 5339836"/>
                <a:gd name="connsiteY694" fmla="*/ 278817 h 1024517"/>
                <a:gd name="connsiteX695" fmla="*/ 4927054 w 5339836"/>
                <a:gd name="connsiteY695" fmla="*/ 291799 h 1024517"/>
                <a:gd name="connsiteX696" fmla="*/ 4928456 w 5339836"/>
                <a:gd name="connsiteY696" fmla="*/ 314618 h 1024517"/>
                <a:gd name="connsiteX697" fmla="*/ 4929866 w 5339836"/>
                <a:gd name="connsiteY697" fmla="*/ 340624 h 1024517"/>
                <a:gd name="connsiteX698" fmla="*/ 4927672 w 5339836"/>
                <a:gd name="connsiteY698" fmla="*/ 354302 h 1024517"/>
                <a:gd name="connsiteX699" fmla="*/ 4927672 w 5339836"/>
                <a:gd name="connsiteY699" fmla="*/ 361706 h 1024517"/>
                <a:gd name="connsiteX700" fmla="*/ 4933941 w 5339836"/>
                <a:gd name="connsiteY700" fmla="*/ 358377 h 1024517"/>
                <a:gd name="connsiteX701" fmla="*/ 4941602 w 5339836"/>
                <a:gd name="connsiteY701" fmla="*/ 355608 h 1024517"/>
                <a:gd name="connsiteX702" fmla="*/ 4948281 w 5339836"/>
                <a:gd name="connsiteY702" fmla="*/ 351116 h 1024517"/>
                <a:gd name="connsiteX703" fmla="*/ 4953356 w 5339836"/>
                <a:gd name="connsiteY703" fmla="*/ 348243 h 1024517"/>
                <a:gd name="connsiteX704" fmla="*/ 4960696 w 5339836"/>
                <a:gd name="connsiteY704" fmla="*/ 342522 h 1024517"/>
                <a:gd name="connsiteX705" fmla="*/ 4968332 w 5339836"/>
                <a:gd name="connsiteY705" fmla="*/ 336506 h 1024517"/>
                <a:gd name="connsiteX706" fmla="*/ 4976724 w 5339836"/>
                <a:gd name="connsiteY706" fmla="*/ 333093 h 1024517"/>
                <a:gd name="connsiteX707" fmla="*/ 4989488 w 5339836"/>
                <a:gd name="connsiteY707" fmla="*/ 330116 h 1024517"/>
                <a:gd name="connsiteX708" fmla="*/ 4988644 w 5339836"/>
                <a:gd name="connsiteY708" fmla="*/ 329715 h 1024517"/>
                <a:gd name="connsiteX709" fmla="*/ 4992954 w 5339836"/>
                <a:gd name="connsiteY709" fmla="*/ 327469 h 1024517"/>
                <a:gd name="connsiteX710" fmla="*/ 5008477 w 5339836"/>
                <a:gd name="connsiteY710" fmla="*/ 321035 h 1024517"/>
                <a:gd name="connsiteX711" fmla="*/ 5022572 w 5339836"/>
                <a:gd name="connsiteY711" fmla="*/ 317927 h 1024517"/>
                <a:gd name="connsiteX712" fmla="*/ 5028937 w 5339836"/>
                <a:gd name="connsiteY712" fmla="*/ 313869 h 1024517"/>
                <a:gd name="connsiteX713" fmla="*/ 5039202 w 5339836"/>
                <a:gd name="connsiteY713" fmla="*/ 305285 h 1024517"/>
                <a:gd name="connsiteX714" fmla="*/ 5046846 w 5339836"/>
                <a:gd name="connsiteY714" fmla="*/ 297763 h 1024517"/>
                <a:gd name="connsiteX715" fmla="*/ 5055814 w 5339836"/>
                <a:gd name="connsiteY715" fmla="*/ 290588 h 1024517"/>
                <a:gd name="connsiteX716" fmla="*/ 5064851 w 5339836"/>
                <a:gd name="connsiteY716" fmla="*/ 289195 h 1024517"/>
                <a:gd name="connsiteX717" fmla="*/ 5101176 w 5339836"/>
                <a:gd name="connsiteY717" fmla="*/ 281516 h 1024517"/>
                <a:gd name="connsiteX718" fmla="*/ 5106957 w 5339836"/>
                <a:gd name="connsiteY718" fmla="*/ 287867 h 1024517"/>
                <a:gd name="connsiteX719" fmla="*/ 5106650 w 5339836"/>
                <a:gd name="connsiteY719" fmla="*/ 287315 h 1024517"/>
                <a:gd name="connsiteX720" fmla="*/ 5111308 w 5339836"/>
                <a:gd name="connsiteY720" fmla="*/ 291477 h 1024517"/>
                <a:gd name="connsiteX721" fmla="*/ 5105667 w 5339836"/>
                <a:gd name="connsiteY721" fmla="*/ 289509 h 1024517"/>
                <a:gd name="connsiteX722" fmla="*/ 5116611 w 5339836"/>
                <a:gd name="connsiteY722" fmla="*/ 293819 h 1024517"/>
                <a:gd name="connsiteX723" fmla="*/ 5127572 w 5339836"/>
                <a:gd name="connsiteY723" fmla="*/ 301088 h 1024517"/>
                <a:gd name="connsiteX724" fmla="*/ 5136288 w 5339836"/>
                <a:gd name="connsiteY724" fmla="*/ 307348 h 1024517"/>
                <a:gd name="connsiteX725" fmla="*/ 5149226 w 5339836"/>
                <a:gd name="connsiteY725" fmla="*/ 314305 h 1024517"/>
                <a:gd name="connsiteX726" fmla="*/ 5156595 w 5339836"/>
                <a:gd name="connsiteY726" fmla="*/ 317589 h 1024517"/>
                <a:gd name="connsiteX727" fmla="*/ 5156569 w 5339836"/>
                <a:gd name="connsiteY727" fmla="*/ 316860 h 1024517"/>
                <a:gd name="connsiteX728" fmla="*/ 5155746 w 5339836"/>
                <a:gd name="connsiteY728" fmla="*/ 304780 h 1024517"/>
                <a:gd name="connsiteX729" fmla="*/ 5153578 w 5339836"/>
                <a:gd name="connsiteY729" fmla="*/ 275935 h 1024517"/>
                <a:gd name="connsiteX730" fmla="*/ 5151942 w 5339836"/>
                <a:gd name="connsiteY730" fmla="*/ 248841 h 1024517"/>
                <a:gd name="connsiteX731" fmla="*/ 5151376 w 5339836"/>
                <a:gd name="connsiteY731" fmla="*/ 236382 h 1024517"/>
                <a:gd name="connsiteX732" fmla="*/ 5150827 w 5339836"/>
                <a:gd name="connsiteY732" fmla="*/ 228860 h 1024517"/>
                <a:gd name="connsiteX733" fmla="*/ 5151376 w 5339836"/>
                <a:gd name="connsiteY733" fmla="*/ 213240 h 1024517"/>
                <a:gd name="connsiteX734" fmla="*/ 5150827 w 5339836"/>
                <a:gd name="connsiteY734" fmla="*/ 194295 h 1024517"/>
                <a:gd name="connsiteX735" fmla="*/ 5151376 w 5339836"/>
                <a:gd name="connsiteY735" fmla="*/ 183952 h 1024517"/>
                <a:gd name="connsiteX736" fmla="*/ 5151358 w 5339836"/>
                <a:gd name="connsiteY736" fmla="*/ 179773 h 1024517"/>
                <a:gd name="connsiteX737" fmla="*/ 5147789 w 5339836"/>
                <a:gd name="connsiteY737" fmla="*/ 177561 h 1024517"/>
                <a:gd name="connsiteX738" fmla="*/ 5147214 w 5339836"/>
                <a:gd name="connsiteY738" fmla="*/ 177300 h 1024517"/>
                <a:gd name="connsiteX739" fmla="*/ 5136388 w 5339836"/>
                <a:gd name="connsiteY739" fmla="*/ 176073 h 1024517"/>
                <a:gd name="connsiteX740" fmla="*/ 5168762 w 5339836"/>
                <a:gd name="connsiteY740" fmla="*/ 51396 h 1024517"/>
                <a:gd name="connsiteX741" fmla="*/ 5190834 w 5339836"/>
                <a:gd name="connsiteY741" fmla="*/ 59328 h 1024517"/>
                <a:gd name="connsiteX742" fmla="*/ 5209065 w 5339836"/>
                <a:gd name="connsiteY742" fmla="*/ 66101 h 1024517"/>
                <a:gd name="connsiteX743" fmla="*/ 5221698 w 5339836"/>
                <a:gd name="connsiteY743" fmla="*/ 73093 h 1024517"/>
                <a:gd name="connsiteX744" fmla="*/ 5229456 w 5339836"/>
                <a:gd name="connsiteY744" fmla="*/ 78378 h 1024517"/>
                <a:gd name="connsiteX745" fmla="*/ 5250186 w 5339836"/>
                <a:gd name="connsiteY745" fmla="*/ 94389 h 1024517"/>
                <a:gd name="connsiteX746" fmla="*/ 5278403 w 5339836"/>
                <a:gd name="connsiteY746" fmla="*/ 110504 h 1024517"/>
                <a:gd name="connsiteX747" fmla="*/ 5296991 w 5339836"/>
                <a:gd name="connsiteY747" fmla="*/ 122406 h 1024517"/>
                <a:gd name="connsiteX748" fmla="*/ 5321587 w 5339836"/>
                <a:gd name="connsiteY748" fmla="*/ 134290 h 1024517"/>
                <a:gd name="connsiteX749" fmla="*/ 5330189 w 5339836"/>
                <a:gd name="connsiteY749" fmla="*/ 143119 h 1024517"/>
                <a:gd name="connsiteX750" fmla="*/ 5339836 w 5339836"/>
                <a:gd name="connsiteY750" fmla="*/ 151442 h 1024517"/>
                <a:gd name="connsiteX751" fmla="*/ 5326114 w 5339836"/>
                <a:gd name="connsiteY751" fmla="*/ 172233 h 1024517"/>
                <a:gd name="connsiteX752" fmla="*/ 5315988 w 5339836"/>
                <a:gd name="connsiteY752" fmla="*/ 189332 h 1024517"/>
                <a:gd name="connsiteX753" fmla="*/ 5305968 w 5339836"/>
                <a:gd name="connsiteY753" fmla="*/ 209148 h 1024517"/>
                <a:gd name="connsiteX754" fmla="*/ 5299804 w 5339836"/>
                <a:gd name="connsiteY754" fmla="*/ 225316 h 1024517"/>
                <a:gd name="connsiteX755" fmla="*/ 5293822 w 5339836"/>
                <a:gd name="connsiteY755" fmla="*/ 247047 h 1024517"/>
                <a:gd name="connsiteX756" fmla="*/ 5289234 w 5339836"/>
                <a:gd name="connsiteY756" fmla="*/ 267307 h 1024517"/>
                <a:gd name="connsiteX757" fmla="*/ 5287353 w 5339836"/>
                <a:gd name="connsiteY757" fmla="*/ 283432 h 1024517"/>
                <a:gd name="connsiteX758" fmla="*/ 5280458 w 5339836"/>
                <a:gd name="connsiteY758" fmla="*/ 310979 h 1024517"/>
                <a:gd name="connsiteX759" fmla="*/ 5275338 w 5339836"/>
                <a:gd name="connsiteY759" fmla="*/ 331944 h 1024517"/>
                <a:gd name="connsiteX760" fmla="*/ 5273969 w 5339836"/>
                <a:gd name="connsiteY760" fmla="*/ 340657 h 1024517"/>
                <a:gd name="connsiteX761" fmla="*/ 5269714 w 5339836"/>
                <a:gd name="connsiteY761" fmla="*/ 345873 h 1024517"/>
                <a:gd name="connsiteX762" fmla="*/ 5272823 w 5339836"/>
                <a:gd name="connsiteY762" fmla="*/ 354008 h 1024517"/>
                <a:gd name="connsiteX763" fmla="*/ 5271873 w 5339836"/>
                <a:gd name="connsiteY763" fmla="*/ 377966 h 1024517"/>
                <a:gd name="connsiteX764" fmla="*/ 5270968 w 5339836"/>
                <a:gd name="connsiteY764" fmla="*/ 387282 h 1024517"/>
                <a:gd name="connsiteX765" fmla="*/ 5274068 w 5339836"/>
                <a:gd name="connsiteY765" fmla="*/ 424407 h 1024517"/>
                <a:gd name="connsiteX766" fmla="*/ 5275730 w 5339836"/>
                <a:gd name="connsiteY766" fmla="*/ 447766 h 1024517"/>
                <a:gd name="connsiteX767" fmla="*/ 5274032 w 5339836"/>
                <a:gd name="connsiteY767" fmla="*/ 466685 h 1024517"/>
                <a:gd name="connsiteX768" fmla="*/ 5273144 w 5339836"/>
                <a:gd name="connsiteY768" fmla="*/ 474791 h 1024517"/>
                <a:gd name="connsiteX769" fmla="*/ 5273544 w 5339836"/>
                <a:gd name="connsiteY769" fmla="*/ 486666 h 1024517"/>
                <a:gd name="connsiteX770" fmla="*/ 5275138 w 5339836"/>
                <a:gd name="connsiteY770" fmla="*/ 499125 h 1024517"/>
                <a:gd name="connsiteX771" fmla="*/ 5276418 w 5339836"/>
                <a:gd name="connsiteY771" fmla="*/ 503391 h 1024517"/>
                <a:gd name="connsiteX772" fmla="*/ 5272848 w 5339836"/>
                <a:gd name="connsiteY772" fmla="*/ 525366 h 1024517"/>
                <a:gd name="connsiteX773" fmla="*/ 5273466 w 5339836"/>
                <a:gd name="connsiteY773" fmla="*/ 527064 h 1024517"/>
                <a:gd name="connsiteX774" fmla="*/ 5276418 w 5339836"/>
                <a:gd name="connsiteY774" fmla="*/ 531966 h 1024517"/>
                <a:gd name="connsiteX775" fmla="*/ 5275330 w 5339836"/>
                <a:gd name="connsiteY775" fmla="*/ 545226 h 1024517"/>
                <a:gd name="connsiteX776" fmla="*/ 5275338 w 5339836"/>
                <a:gd name="connsiteY776" fmla="*/ 558608 h 1024517"/>
                <a:gd name="connsiteX777" fmla="*/ 5273893 w 5339836"/>
                <a:gd name="connsiteY777" fmla="*/ 564249 h 1024517"/>
                <a:gd name="connsiteX778" fmla="*/ 5275808 w 5339836"/>
                <a:gd name="connsiteY778" fmla="*/ 581262 h 1024517"/>
                <a:gd name="connsiteX779" fmla="*/ 5274920 w 5339836"/>
                <a:gd name="connsiteY779" fmla="*/ 589045 h 1024517"/>
                <a:gd name="connsiteX780" fmla="*/ 5274866 w 5339836"/>
                <a:gd name="connsiteY780" fmla="*/ 589082 h 1024517"/>
                <a:gd name="connsiteX781" fmla="*/ 5274986 w 5339836"/>
                <a:gd name="connsiteY781" fmla="*/ 589313 h 1024517"/>
                <a:gd name="connsiteX782" fmla="*/ 5278942 w 5339836"/>
                <a:gd name="connsiteY782" fmla="*/ 595140 h 1024517"/>
                <a:gd name="connsiteX783" fmla="*/ 5284820 w 5339836"/>
                <a:gd name="connsiteY783" fmla="*/ 626213 h 1024517"/>
                <a:gd name="connsiteX784" fmla="*/ 5285176 w 5339836"/>
                <a:gd name="connsiteY784" fmla="*/ 647570 h 1024517"/>
                <a:gd name="connsiteX785" fmla="*/ 5285577 w 5339836"/>
                <a:gd name="connsiteY785" fmla="*/ 654779 h 1024517"/>
                <a:gd name="connsiteX786" fmla="*/ 5291018 w 5339836"/>
                <a:gd name="connsiteY786" fmla="*/ 666811 h 1024517"/>
                <a:gd name="connsiteX787" fmla="*/ 5294858 w 5339836"/>
                <a:gd name="connsiteY787" fmla="*/ 685617 h 1024517"/>
                <a:gd name="connsiteX788" fmla="*/ 5298576 w 5339836"/>
                <a:gd name="connsiteY788" fmla="*/ 704267 h 1024517"/>
                <a:gd name="connsiteX789" fmla="*/ 5300482 w 5339836"/>
                <a:gd name="connsiteY789" fmla="*/ 714975 h 1024517"/>
                <a:gd name="connsiteX790" fmla="*/ 5302119 w 5339836"/>
                <a:gd name="connsiteY790" fmla="*/ 717788 h 1024517"/>
                <a:gd name="connsiteX791" fmla="*/ 5303756 w 5339836"/>
                <a:gd name="connsiteY791" fmla="*/ 729324 h 1024517"/>
                <a:gd name="connsiteX792" fmla="*/ 5307056 w 5339836"/>
                <a:gd name="connsiteY792" fmla="*/ 743681 h 1024517"/>
                <a:gd name="connsiteX793" fmla="*/ 5313002 w 5339836"/>
                <a:gd name="connsiteY793" fmla="*/ 766570 h 1024517"/>
                <a:gd name="connsiteX794" fmla="*/ 5317252 w 5339836"/>
                <a:gd name="connsiteY794" fmla="*/ 790060 h 1024517"/>
                <a:gd name="connsiteX795" fmla="*/ 5316903 w 5339836"/>
                <a:gd name="connsiteY795" fmla="*/ 807159 h 1024517"/>
                <a:gd name="connsiteX796" fmla="*/ 5317878 w 5339836"/>
                <a:gd name="connsiteY796" fmla="*/ 817450 h 1024517"/>
                <a:gd name="connsiteX797" fmla="*/ 5319985 w 5339836"/>
                <a:gd name="connsiteY797" fmla="*/ 841097 h 1024517"/>
                <a:gd name="connsiteX798" fmla="*/ 5321708 w 5339836"/>
                <a:gd name="connsiteY798" fmla="*/ 868505 h 1024517"/>
                <a:gd name="connsiteX799" fmla="*/ 5319184 w 5339836"/>
                <a:gd name="connsiteY799" fmla="*/ 885726 h 1024517"/>
                <a:gd name="connsiteX800" fmla="*/ 5319062 w 5339836"/>
                <a:gd name="connsiteY800" fmla="*/ 897689 h 1024517"/>
                <a:gd name="connsiteX801" fmla="*/ 5312550 w 5339836"/>
                <a:gd name="connsiteY801" fmla="*/ 923007 h 1024517"/>
                <a:gd name="connsiteX802" fmla="*/ 5307030 w 5339836"/>
                <a:gd name="connsiteY802" fmla="*/ 934186 h 1024517"/>
                <a:gd name="connsiteX803" fmla="*/ 5303626 w 5339836"/>
                <a:gd name="connsiteY803" fmla="*/ 947472 h 1024517"/>
                <a:gd name="connsiteX804" fmla="*/ 5296112 w 5339836"/>
                <a:gd name="connsiteY804" fmla="*/ 961873 h 1024517"/>
                <a:gd name="connsiteX805" fmla="*/ 5290810 w 5339836"/>
                <a:gd name="connsiteY805" fmla="*/ 965939 h 1024517"/>
                <a:gd name="connsiteX806" fmla="*/ 5289617 w 5339836"/>
                <a:gd name="connsiteY806" fmla="*/ 967776 h 1024517"/>
                <a:gd name="connsiteX807" fmla="*/ 5285142 w 5339836"/>
                <a:gd name="connsiteY807" fmla="*/ 975525 h 1024517"/>
                <a:gd name="connsiteX808" fmla="*/ 5280771 w 5339836"/>
                <a:gd name="connsiteY808" fmla="*/ 979895 h 1024517"/>
                <a:gd name="connsiteX809" fmla="*/ 5276958 w 5339836"/>
                <a:gd name="connsiteY809" fmla="*/ 983395 h 1024517"/>
                <a:gd name="connsiteX810" fmla="*/ 5276017 w 5339836"/>
                <a:gd name="connsiteY810" fmla="*/ 984039 h 1024517"/>
                <a:gd name="connsiteX811" fmla="*/ 5239920 w 5339836"/>
                <a:gd name="connsiteY811" fmla="*/ 988828 h 1024517"/>
                <a:gd name="connsiteX812" fmla="*/ 5235532 w 5339836"/>
                <a:gd name="connsiteY812" fmla="*/ 985311 h 1024517"/>
                <a:gd name="connsiteX813" fmla="*/ 5218380 w 5339836"/>
                <a:gd name="connsiteY813" fmla="*/ 968838 h 1024517"/>
                <a:gd name="connsiteX814" fmla="*/ 5201560 w 5339836"/>
                <a:gd name="connsiteY814" fmla="*/ 946793 h 1024517"/>
                <a:gd name="connsiteX815" fmla="*/ 5187342 w 5339836"/>
                <a:gd name="connsiteY815" fmla="*/ 926934 h 1024517"/>
                <a:gd name="connsiteX816" fmla="*/ 5178479 w 5339836"/>
                <a:gd name="connsiteY816" fmla="*/ 915145 h 1024517"/>
                <a:gd name="connsiteX817" fmla="*/ 5167962 w 5339836"/>
                <a:gd name="connsiteY817" fmla="*/ 904201 h 1024517"/>
                <a:gd name="connsiteX818" fmla="*/ 5155607 w 5339836"/>
                <a:gd name="connsiteY818" fmla="*/ 892430 h 1024517"/>
                <a:gd name="connsiteX819" fmla="*/ 5134390 w 5339836"/>
                <a:gd name="connsiteY819" fmla="*/ 873311 h 1024517"/>
                <a:gd name="connsiteX820" fmla="*/ 5105884 w 5339836"/>
                <a:gd name="connsiteY820" fmla="*/ 849029 h 1024517"/>
                <a:gd name="connsiteX821" fmla="*/ 5079016 w 5339836"/>
                <a:gd name="connsiteY821" fmla="*/ 826470 h 1024517"/>
                <a:gd name="connsiteX822" fmla="*/ 5064938 w 5339836"/>
                <a:gd name="connsiteY822" fmla="*/ 815100 h 1024517"/>
                <a:gd name="connsiteX823" fmla="*/ 5048605 w 5339836"/>
                <a:gd name="connsiteY823" fmla="*/ 792393 h 1024517"/>
                <a:gd name="connsiteX824" fmla="*/ 5071782 w 5339836"/>
                <a:gd name="connsiteY824" fmla="*/ 792393 h 1024517"/>
                <a:gd name="connsiteX825" fmla="*/ 5086844 w 5339836"/>
                <a:gd name="connsiteY825" fmla="*/ 794370 h 1024517"/>
                <a:gd name="connsiteX826" fmla="*/ 5108349 w 5339836"/>
                <a:gd name="connsiteY826" fmla="*/ 802249 h 1024517"/>
                <a:gd name="connsiteX827" fmla="*/ 5126963 w 5339836"/>
                <a:gd name="connsiteY827" fmla="*/ 810294 h 1024517"/>
                <a:gd name="connsiteX828" fmla="*/ 5138334 w 5339836"/>
                <a:gd name="connsiteY828" fmla="*/ 810990 h 1024517"/>
                <a:gd name="connsiteX829" fmla="*/ 5154066 w 5339836"/>
                <a:gd name="connsiteY829" fmla="*/ 812157 h 1024517"/>
                <a:gd name="connsiteX830" fmla="*/ 5168301 w 5339836"/>
                <a:gd name="connsiteY830" fmla="*/ 813149 h 1024517"/>
                <a:gd name="connsiteX831" fmla="*/ 5181788 w 5339836"/>
                <a:gd name="connsiteY831" fmla="*/ 815674 h 1024517"/>
                <a:gd name="connsiteX832" fmla="*/ 5187229 w 5339836"/>
                <a:gd name="connsiteY832" fmla="*/ 812488 h 1024517"/>
                <a:gd name="connsiteX833" fmla="*/ 5194081 w 5339836"/>
                <a:gd name="connsiteY833" fmla="*/ 807464 h 1024517"/>
                <a:gd name="connsiteX834" fmla="*/ 5196284 w 5339836"/>
                <a:gd name="connsiteY834" fmla="*/ 792968 h 1024517"/>
                <a:gd name="connsiteX835" fmla="*/ 5197302 w 5339836"/>
                <a:gd name="connsiteY835" fmla="*/ 740790 h 1024517"/>
                <a:gd name="connsiteX836" fmla="*/ 5191356 w 5339836"/>
                <a:gd name="connsiteY836" fmla="*/ 690058 h 1024517"/>
                <a:gd name="connsiteX837" fmla="*/ 5185383 w 5339836"/>
                <a:gd name="connsiteY837" fmla="*/ 652811 h 1024517"/>
                <a:gd name="connsiteX838" fmla="*/ 5180891 w 5339836"/>
                <a:gd name="connsiteY838" fmla="*/ 612501 h 1024517"/>
                <a:gd name="connsiteX839" fmla="*/ 5177695 w 5339836"/>
                <a:gd name="connsiteY839" fmla="*/ 585389 h 1024517"/>
                <a:gd name="connsiteX840" fmla="*/ 5176978 w 5339836"/>
                <a:gd name="connsiteY840" fmla="*/ 579061 h 1024517"/>
                <a:gd name="connsiteX841" fmla="*/ 5176848 w 5339836"/>
                <a:gd name="connsiteY841" fmla="*/ 577431 h 1024517"/>
                <a:gd name="connsiteX842" fmla="*/ 5175371 w 5339836"/>
                <a:gd name="connsiteY842" fmla="*/ 577431 h 1024517"/>
                <a:gd name="connsiteX843" fmla="*/ 5163452 w 5339836"/>
                <a:gd name="connsiteY843" fmla="*/ 581053 h 1024517"/>
                <a:gd name="connsiteX844" fmla="*/ 5143949 w 5339836"/>
                <a:gd name="connsiteY844" fmla="*/ 587417 h 1024517"/>
                <a:gd name="connsiteX845" fmla="*/ 5124473 w 5339836"/>
                <a:gd name="connsiteY845" fmla="*/ 595027 h 1024517"/>
                <a:gd name="connsiteX846" fmla="*/ 5111796 w 5339836"/>
                <a:gd name="connsiteY846" fmla="*/ 601966 h 1024517"/>
                <a:gd name="connsiteX847" fmla="*/ 5090414 w 5339836"/>
                <a:gd name="connsiteY847" fmla="*/ 612013 h 1024517"/>
                <a:gd name="connsiteX848" fmla="*/ 5026490 w 5339836"/>
                <a:gd name="connsiteY848" fmla="*/ 641301 h 1024517"/>
                <a:gd name="connsiteX849" fmla="*/ 5013779 w 5339836"/>
                <a:gd name="connsiteY849" fmla="*/ 648049 h 1024517"/>
                <a:gd name="connsiteX850" fmla="*/ 4991752 w 5339836"/>
                <a:gd name="connsiteY850" fmla="*/ 652864 h 1024517"/>
                <a:gd name="connsiteX851" fmla="*/ 4995096 w 5339836"/>
                <a:gd name="connsiteY851" fmla="*/ 631655 h 1024517"/>
                <a:gd name="connsiteX852" fmla="*/ 4999605 w 5339836"/>
                <a:gd name="connsiteY852" fmla="*/ 625586 h 1024517"/>
                <a:gd name="connsiteX853" fmla="*/ 5004724 w 5339836"/>
                <a:gd name="connsiteY853" fmla="*/ 620458 h 1024517"/>
                <a:gd name="connsiteX854" fmla="*/ 5032786 w 5339836"/>
                <a:gd name="connsiteY854" fmla="*/ 596428 h 1024517"/>
                <a:gd name="connsiteX855" fmla="*/ 5052969 w 5339836"/>
                <a:gd name="connsiteY855" fmla="*/ 582851 h 1024517"/>
                <a:gd name="connsiteX856" fmla="*/ 5074986 w 5339836"/>
                <a:gd name="connsiteY856" fmla="*/ 571712 h 1024517"/>
                <a:gd name="connsiteX857" fmla="*/ 5067394 w 5339836"/>
                <a:gd name="connsiteY857" fmla="*/ 572416 h 1024517"/>
                <a:gd name="connsiteX858" fmla="*/ 5053289 w 5339836"/>
                <a:gd name="connsiteY858" fmla="*/ 575237 h 1024517"/>
                <a:gd name="connsiteX859" fmla="*/ 5039359 w 5339836"/>
                <a:gd name="connsiteY859" fmla="*/ 577431 h 1024517"/>
                <a:gd name="connsiteX860" fmla="*/ 5017645 w 5339836"/>
                <a:gd name="connsiteY860" fmla="*/ 579625 h 1024517"/>
                <a:gd name="connsiteX861" fmla="*/ 4990734 w 5339836"/>
                <a:gd name="connsiteY861" fmla="*/ 581227 h 1024517"/>
                <a:gd name="connsiteX862" fmla="*/ 4976054 w 5339836"/>
                <a:gd name="connsiteY862" fmla="*/ 582228 h 1024517"/>
                <a:gd name="connsiteX863" fmla="*/ 4967165 w 5339836"/>
                <a:gd name="connsiteY863" fmla="*/ 583317 h 1024517"/>
                <a:gd name="connsiteX864" fmla="*/ 4959329 w 5339836"/>
                <a:gd name="connsiteY864" fmla="*/ 584901 h 1024517"/>
                <a:gd name="connsiteX865" fmla="*/ 4949395 w 5339836"/>
                <a:gd name="connsiteY865" fmla="*/ 586172 h 1024517"/>
                <a:gd name="connsiteX866" fmla="*/ 4948568 w 5339836"/>
                <a:gd name="connsiteY866" fmla="*/ 586172 h 1024517"/>
                <a:gd name="connsiteX867" fmla="*/ 4933776 w 5339836"/>
                <a:gd name="connsiteY867" fmla="*/ 583865 h 1024517"/>
                <a:gd name="connsiteX868" fmla="*/ 4918008 w 5339836"/>
                <a:gd name="connsiteY868" fmla="*/ 573931 h 1024517"/>
                <a:gd name="connsiteX869" fmla="*/ 4917068 w 5339836"/>
                <a:gd name="connsiteY869" fmla="*/ 572971 h 1024517"/>
                <a:gd name="connsiteX870" fmla="*/ 4916755 w 5339836"/>
                <a:gd name="connsiteY870" fmla="*/ 573404 h 1024517"/>
                <a:gd name="connsiteX871" fmla="*/ 4916755 w 5339836"/>
                <a:gd name="connsiteY871" fmla="*/ 581140 h 1024517"/>
                <a:gd name="connsiteX872" fmla="*/ 4909876 w 5339836"/>
                <a:gd name="connsiteY872" fmla="*/ 608914 h 1024517"/>
                <a:gd name="connsiteX873" fmla="*/ 4904008 w 5339836"/>
                <a:gd name="connsiteY873" fmla="*/ 632386 h 1024517"/>
                <a:gd name="connsiteX874" fmla="*/ 4897461 w 5339836"/>
                <a:gd name="connsiteY874" fmla="*/ 648737 h 1024517"/>
                <a:gd name="connsiteX875" fmla="*/ 4892925 w 5339836"/>
                <a:gd name="connsiteY875" fmla="*/ 661762 h 1024517"/>
                <a:gd name="connsiteX876" fmla="*/ 4888363 w 5339836"/>
                <a:gd name="connsiteY876" fmla="*/ 672087 h 1024517"/>
                <a:gd name="connsiteX877" fmla="*/ 4883530 w 5339836"/>
                <a:gd name="connsiteY877" fmla="*/ 682335 h 1024517"/>
                <a:gd name="connsiteX878" fmla="*/ 4876514 w 5339836"/>
                <a:gd name="connsiteY878" fmla="*/ 695264 h 1024517"/>
                <a:gd name="connsiteX879" fmla="*/ 4874110 w 5339836"/>
                <a:gd name="connsiteY879" fmla="*/ 700749 h 1024517"/>
                <a:gd name="connsiteX880" fmla="*/ 4871699 w 5339836"/>
                <a:gd name="connsiteY880" fmla="*/ 710004 h 1024517"/>
                <a:gd name="connsiteX881" fmla="*/ 4868312 w 5339836"/>
                <a:gd name="connsiteY881" fmla="*/ 720008 h 1024517"/>
                <a:gd name="connsiteX882" fmla="*/ 4863097 w 5339836"/>
                <a:gd name="connsiteY882" fmla="*/ 731135 h 1024517"/>
                <a:gd name="connsiteX883" fmla="*/ 4860998 w 5339836"/>
                <a:gd name="connsiteY883" fmla="*/ 732458 h 1024517"/>
                <a:gd name="connsiteX884" fmla="*/ 4855530 w 5339836"/>
                <a:gd name="connsiteY884" fmla="*/ 749279 h 1024517"/>
                <a:gd name="connsiteX885" fmla="*/ 4852240 w 5339836"/>
                <a:gd name="connsiteY885" fmla="*/ 747764 h 1024517"/>
                <a:gd name="connsiteX886" fmla="*/ 4845640 w 5339836"/>
                <a:gd name="connsiteY886" fmla="*/ 767205 h 1024517"/>
                <a:gd name="connsiteX887" fmla="*/ 4833434 w 5339836"/>
                <a:gd name="connsiteY887" fmla="*/ 781911 h 1024517"/>
                <a:gd name="connsiteX888" fmla="*/ 4825285 w 5339836"/>
                <a:gd name="connsiteY888" fmla="*/ 796416 h 1024517"/>
                <a:gd name="connsiteX889" fmla="*/ 4813722 w 5339836"/>
                <a:gd name="connsiteY889" fmla="*/ 812174 h 1024517"/>
                <a:gd name="connsiteX890" fmla="*/ 4802570 w 5339836"/>
                <a:gd name="connsiteY890" fmla="*/ 830780 h 1024517"/>
                <a:gd name="connsiteX891" fmla="*/ 4786001 w 5339836"/>
                <a:gd name="connsiteY891" fmla="*/ 855881 h 1024517"/>
                <a:gd name="connsiteX892" fmla="*/ 4780960 w 5339836"/>
                <a:gd name="connsiteY892" fmla="*/ 865118 h 1024517"/>
                <a:gd name="connsiteX893" fmla="*/ 4774752 w 5339836"/>
                <a:gd name="connsiteY893" fmla="*/ 878570 h 1024517"/>
                <a:gd name="connsiteX894" fmla="*/ 4769808 w 5339836"/>
                <a:gd name="connsiteY894" fmla="*/ 890288 h 1024517"/>
                <a:gd name="connsiteX895" fmla="*/ 4768066 w 5339836"/>
                <a:gd name="connsiteY895" fmla="*/ 894259 h 1024517"/>
                <a:gd name="connsiteX896" fmla="*/ 4765192 w 5339836"/>
                <a:gd name="connsiteY896" fmla="*/ 902913 h 1024517"/>
                <a:gd name="connsiteX897" fmla="*/ 4763034 w 5339836"/>
                <a:gd name="connsiteY897" fmla="*/ 920395 h 1024517"/>
                <a:gd name="connsiteX898" fmla="*/ 4761502 w 5339836"/>
                <a:gd name="connsiteY898" fmla="*/ 926237 h 1024517"/>
                <a:gd name="connsiteX899" fmla="*/ 4748180 w 5339836"/>
                <a:gd name="connsiteY899" fmla="*/ 930547 h 1024517"/>
                <a:gd name="connsiteX900" fmla="*/ 4738072 w 5339836"/>
                <a:gd name="connsiteY900" fmla="*/ 927622 h 1024517"/>
                <a:gd name="connsiteX901" fmla="*/ 4725004 w 5339836"/>
                <a:gd name="connsiteY901" fmla="*/ 915537 h 1024517"/>
                <a:gd name="connsiteX902" fmla="*/ 4722818 w 5339836"/>
                <a:gd name="connsiteY902" fmla="*/ 906378 h 1024517"/>
                <a:gd name="connsiteX903" fmla="*/ 4720633 w 5339836"/>
                <a:gd name="connsiteY903" fmla="*/ 902286 h 1024517"/>
                <a:gd name="connsiteX904" fmla="*/ 4719544 w 5339836"/>
                <a:gd name="connsiteY904" fmla="*/ 900475 h 1024517"/>
                <a:gd name="connsiteX905" fmla="*/ 4714956 w 5339836"/>
                <a:gd name="connsiteY905" fmla="*/ 890254 h 1024517"/>
                <a:gd name="connsiteX906" fmla="*/ 4712354 w 5339836"/>
                <a:gd name="connsiteY906" fmla="*/ 885091 h 1024517"/>
                <a:gd name="connsiteX907" fmla="*/ 4713337 w 5339836"/>
                <a:gd name="connsiteY907" fmla="*/ 884629 h 1024517"/>
                <a:gd name="connsiteX908" fmla="*/ 4699860 w 5339836"/>
                <a:gd name="connsiteY908" fmla="*/ 870995 h 1024517"/>
                <a:gd name="connsiteX909" fmla="*/ 4697552 w 5339836"/>
                <a:gd name="connsiteY909" fmla="*/ 866363 h 1024517"/>
                <a:gd name="connsiteX910" fmla="*/ 4695019 w 5339836"/>
                <a:gd name="connsiteY910" fmla="*/ 861731 h 1024517"/>
                <a:gd name="connsiteX911" fmla="*/ 4688816 w 5339836"/>
                <a:gd name="connsiteY911" fmla="*/ 855759 h 1024517"/>
                <a:gd name="connsiteX912" fmla="*/ 4688212 w 5339836"/>
                <a:gd name="connsiteY912" fmla="*/ 852961 h 1024517"/>
                <a:gd name="connsiteX913" fmla="*/ 4684645 w 5339836"/>
                <a:gd name="connsiteY913" fmla="*/ 851758 h 1024517"/>
                <a:gd name="connsiteX914" fmla="*/ 4679086 w 5339836"/>
                <a:gd name="connsiteY914" fmla="*/ 841689 h 1024517"/>
                <a:gd name="connsiteX915" fmla="*/ 4664346 w 5339836"/>
                <a:gd name="connsiteY915" fmla="*/ 820724 h 1024517"/>
                <a:gd name="connsiteX916" fmla="*/ 4625176 w 5339836"/>
                <a:gd name="connsiteY916" fmla="*/ 782903 h 1024517"/>
                <a:gd name="connsiteX917" fmla="*/ 4610480 w 5339836"/>
                <a:gd name="connsiteY917" fmla="*/ 758037 h 1024517"/>
                <a:gd name="connsiteX918" fmla="*/ 4627910 w 5339836"/>
                <a:gd name="connsiteY918" fmla="*/ 745396 h 1024517"/>
                <a:gd name="connsiteX919" fmla="*/ 4658156 w 5339836"/>
                <a:gd name="connsiteY919" fmla="*/ 744960 h 1024517"/>
                <a:gd name="connsiteX920" fmla="*/ 4673410 w 5339836"/>
                <a:gd name="connsiteY920" fmla="*/ 743097 h 1024517"/>
                <a:gd name="connsiteX921" fmla="*/ 4684676 w 5339836"/>
                <a:gd name="connsiteY921" fmla="*/ 739371 h 1024517"/>
                <a:gd name="connsiteX922" fmla="*/ 4696412 w 5339836"/>
                <a:gd name="connsiteY922" fmla="*/ 732615 h 1024517"/>
                <a:gd name="connsiteX923" fmla="*/ 4708383 w 5339836"/>
                <a:gd name="connsiteY923" fmla="*/ 726416 h 1024517"/>
                <a:gd name="connsiteX924" fmla="*/ 4719014 w 5339836"/>
                <a:gd name="connsiteY924" fmla="*/ 720739 h 1024517"/>
                <a:gd name="connsiteX925" fmla="*/ 4731812 w 5339836"/>
                <a:gd name="connsiteY925" fmla="*/ 711162 h 1024517"/>
                <a:gd name="connsiteX926" fmla="*/ 4739082 w 5339836"/>
                <a:gd name="connsiteY926" fmla="*/ 705007 h 1024517"/>
                <a:gd name="connsiteX927" fmla="*/ 4748302 w 5339836"/>
                <a:gd name="connsiteY927" fmla="*/ 699530 h 1024517"/>
                <a:gd name="connsiteX928" fmla="*/ 4759194 w 5339836"/>
                <a:gd name="connsiteY928" fmla="*/ 688752 h 1024517"/>
                <a:gd name="connsiteX929" fmla="*/ 4765454 w 5339836"/>
                <a:gd name="connsiteY929" fmla="*/ 685443 h 1024517"/>
                <a:gd name="connsiteX930" fmla="*/ 4769380 w 5339836"/>
                <a:gd name="connsiteY930" fmla="*/ 674221 h 1024517"/>
                <a:gd name="connsiteX931" fmla="*/ 4782188 w 5339836"/>
                <a:gd name="connsiteY931" fmla="*/ 654953 h 1024517"/>
                <a:gd name="connsiteX932" fmla="*/ 4786254 w 5339836"/>
                <a:gd name="connsiteY932" fmla="*/ 650182 h 1024517"/>
                <a:gd name="connsiteX933" fmla="*/ 4788404 w 5339836"/>
                <a:gd name="connsiteY933" fmla="*/ 644018 h 1024517"/>
                <a:gd name="connsiteX934" fmla="*/ 4802074 w 5339836"/>
                <a:gd name="connsiteY934" fmla="*/ 621956 h 1024517"/>
                <a:gd name="connsiteX935" fmla="*/ 4808098 w 5339836"/>
                <a:gd name="connsiteY935" fmla="*/ 614033 h 1024517"/>
                <a:gd name="connsiteX936" fmla="*/ 4812225 w 5339836"/>
                <a:gd name="connsiteY936" fmla="*/ 597073 h 1024517"/>
                <a:gd name="connsiteX937" fmla="*/ 4818633 w 5339836"/>
                <a:gd name="connsiteY937" fmla="*/ 577692 h 1024517"/>
                <a:gd name="connsiteX938" fmla="*/ 4821210 w 5339836"/>
                <a:gd name="connsiteY938" fmla="*/ 579904 h 1024517"/>
                <a:gd name="connsiteX939" fmla="*/ 4821418 w 5339836"/>
                <a:gd name="connsiteY939" fmla="*/ 569334 h 1024517"/>
                <a:gd name="connsiteX940" fmla="*/ 4825215 w 5339836"/>
                <a:gd name="connsiteY940" fmla="*/ 555944 h 1024517"/>
                <a:gd name="connsiteX941" fmla="*/ 4828933 w 5339836"/>
                <a:gd name="connsiteY941" fmla="*/ 537503 h 1024517"/>
                <a:gd name="connsiteX942" fmla="*/ 4833494 w 5339836"/>
                <a:gd name="connsiteY942" fmla="*/ 507248 h 1024517"/>
                <a:gd name="connsiteX943" fmla="*/ 4837256 w 5339836"/>
                <a:gd name="connsiteY943" fmla="*/ 479483 h 1024517"/>
                <a:gd name="connsiteX944" fmla="*/ 4838710 w 5339836"/>
                <a:gd name="connsiteY944" fmla="*/ 464508 h 1024517"/>
                <a:gd name="connsiteX945" fmla="*/ 4838702 w 5339836"/>
                <a:gd name="connsiteY945" fmla="*/ 455558 h 1024517"/>
                <a:gd name="connsiteX946" fmla="*/ 4838710 w 5339836"/>
                <a:gd name="connsiteY946" fmla="*/ 450735 h 1024517"/>
                <a:gd name="connsiteX947" fmla="*/ 4841984 w 5339836"/>
                <a:gd name="connsiteY947" fmla="*/ 440783 h 1024517"/>
                <a:gd name="connsiteX948" fmla="*/ 4843081 w 5339836"/>
                <a:gd name="connsiteY948" fmla="*/ 436230 h 1024517"/>
                <a:gd name="connsiteX949" fmla="*/ 4841435 w 5339836"/>
                <a:gd name="connsiteY949" fmla="*/ 413297 h 1024517"/>
                <a:gd name="connsiteX950" fmla="*/ 4841984 w 5339836"/>
                <a:gd name="connsiteY950" fmla="*/ 393150 h 1024517"/>
                <a:gd name="connsiteX951" fmla="*/ 4840886 w 5339836"/>
                <a:gd name="connsiteY951" fmla="*/ 373422 h 1024517"/>
                <a:gd name="connsiteX952" fmla="*/ 4847434 w 5339836"/>
                <a:gd name="connsiteY952" fmla="*/ 354650 h 1024517"/>
                <a:gd name="connsiteX953" fmla="*/ 4847900 w 5339836"/>
                <a:gd name="connsiteY953" fmla="*/ 353220 h 1024517"/>
                <a:gd name="connsiteX954" fmla="*/ 4843529 w 5339836"/>
                <a:gd name="connsiteY954" fmla="*/ 350075 h 1024517"/>
                <a:gd name="connsiteX955" fmla="*/ 4842924 w 5339836"/>
                <a:gd name="connsiteY955" fmla="*/ 335113 h 1024517"/>
                <a:gd name="connsiteX956" fmla="*/ 4841984 w 5339836"/>
                <a:gd name="connsiteY956" fmla="*/ 332049 h 1024517"/>
                <a:gd name="connsiteX957" fmla="*/ 4843081 w 5339836"/>
                <a:gd name="connsiteY957" fmla="*/ 322541 h 1024517"/>
                <a:gd name="connsiteX958" fmla="*/ 4842532 w 5339836"/>
                <a:gd name="connsiteY958" fmla="*/ 306216 h 1024517"/>
                <a:gd name="connsiteX959" fmla="*/ 4841984 w 5339836"/>
                <a:gd name="connsiteY959" fmla="*/ 282822 h 1024517"/>
                <a:gd name="connsiteX960" fmla="*/ 4834478 w 5339836"/>
                <a:gd name="connsiteY960" fmla="*/ 201408 h 1024517"/>
                <a:gd name="connsiteX961" fmla="*/ 4813896 w 5339836"/>
                <a:gd name="connsiteY961" fmla="*/ 157153 h 1024517"/>
                <a:gd name="connsiteX962" fmla="*/ 4808350 w 5339836"/>
                <a:gd name="connsiteY962" fmla="*/ 153653 h 1024517"/>
                <a:gd name="connsiteX963" fmla="*/ 4801481 w 5339836"/>
                <a:gd name="connsiteY963" fmla="*/ 146044 h 1024517"/>
                <a:gd name="connsiteX964" fmla="*/ 4797241 w 5339836"/>
                <a:gd name="connsiteY964" fmla="*/ 125384 h 1024517"/>
                <a:gd name="connsiteX965" fmla="*/ 4809404 w 5339836"/>
                <a:gd name="connsiteY965" fmla="*/ 112402 h 1024517"/>
                <a:gd name="connsiteX966" fmla="*/ 4818650 w 5339836"/>
                <a:gd name="connsiteY966" fmla="*/ 114579 h 1024517"/>
                <a:gd name="connsiteX967" fmla="*/ 4830352 w 5339836"/>
                <a:gd name="connsiteY967" fmla="*/ 123024 h 1024517"/>
                <a:gd name="connsiteX968" fmla="*/ 4837822 w 5339836"/>
                <a:gd name="connsiteY968" fmla="*/ 130982 h 1024517"/>
                <a:gd name="connsiteX969" fmla="*/ 4845962 w 5339836"/>
                <a:gd name="connsiteY969" fmla="*/ 133159 h 1024517"/>
                <a:gd name="connsiteX970" fmla="*/ 4848166 w 5339836"/>
                <a:gd name="connsiteY970" fmla="*/ 135352 h 1024517"/>
                <a:gd name="connsiteX971" fmla="*/ 4855618 w 5339836"/>
                <a:gd name="connsiteY971" fmla="*/ 139392 h 1024517"/>
                <a:gd name="connsiteX972" fmla="*/ 4866780 w 5339836"/>
                <a:gd name="connsiteY972" fmla="*/ 146915 h 1024517"/>
                <a:gd name="connsiteX973" fmla="*/ 4881641 w 5339836"/>
                <a:gd name="connsiteY973" fmla="*/ 156074 h 1024517"/>
                <a:gd name="connsiteX974" fmla="*/ 4897078 w 5339836"/>
                <a:gd name="connsiteY974" fmla="*/ 167880 h 1024517"/>
                <a:gd name="connsiteX975" fmla="*/ 4908993 w 5339836"/>
                <a:gd name="connsiteY975" fmla="*/ 175467 h 1024517"/>
                <a:gd name="connsiteX976" fmla="*/ 4914646 w 5339836"/>
                <a:gd name="connsiteY976" fmla="*/ 177476 h 1024517"/>
                <a:gd name="connsiteX977" fmla="*/ 4916406 w 5339836"/>
                <a:gd name="connsiteY977" fmla="*/ 174196 h 1024517"/>
                <a:gd name="connsiteX978" fmla="*/ 4933088 w 5339836"/>
                <a:gd name="connsiteY978" fmla="*/ 170770 h 1024517"/>
                <a:gd name="connsiteX979" fmla="*/ 4974688 w 5339836"/>
                <a:gd name="connsiteY979" fmla="*/ 161106 h 1024517"/>
                <a:gd name="connsiteX980" fmla="*/ 5054194 w 5339836"/>
                <a:gd name="connsiteY980" fmla="*/ 129049 h 1024517"/>
                <a:gd name="connsiteX981" fmla="*/ 5063806 w 5339836"/>
                <a:gd name="connsiteY981" fmla="*/ 124792 h 1024517"/>
                <a:gd name="connsiteX982" fmla="*/ 5071050 w 5339836"/>
                <a:gd name="connsiteY982" fmla="*/ 120621 h 1024517"/>
                <a:gd name="connsiteX983" fmla="*/ 5081202 w 5339836"/>
                <a:gd name="connsiteY983" fmla="*/ 114579 h 1024517"/>
                <a:gd name="connsiteX984" fmla="*/ 5094924 w 5339836"/>
                <a:gd name="connsiteY984" fmla="*/ 107927 h 1024517"/>
                <a:gd name="connsiteX985" fmla="*/ 5118962 w 5339836"/>
                <a:gd name="connsiteY985" fmla="*/ 90897 h 1024517"/>
                <a:gd name="connsiteX986" fmla="*/ 5141590 w 5339836"/>
                <a:gd name="connsiteY986" fmla="*/ 72649 h 1024517"/>
                <a:gd name="connsiteX987" fmla="*/ 5150558 w 5339836"/>
                <a:gd name="connsiteY987" fmla="*/ 64273 h 1024517"/>
                <a:gd name="connsiteX988" fmla="*/ 5168762 w 5339836"/>
                <a:gd name="connsiteY988" fmla="*/ 51396 h 1024517"/>
                <a:gd name="connsiteX989" fmla="*/ 3721516 w 5339836"/>
                <a:gd name="connsiteY989" fmla="*/ 46808 h 1024517"/>
                <a:gd name="connsiteX990" fmla="*/ 3728081 w 5339836"/>
                <a:gd name="connsiteY990" fmla="*/ 46808 h 1024517"/>
                <a:gd name="connsiteX991" fmla="*/ 3732930 w 5339836"/>
                <a:gd name="connsiteY991" fmla="*/ 47348 h 1024517"/>
                <a:gd name="connsiteX992" fmla="*/ 3735412 w 5339836"/>
                <a:gd name="connsiteY992" fmla="*/ 47888 h 1024517"/>
                <a:gd name="connsiteX993" fmla="*/ 3762872 w 5339836"/>
                <a:gd name="connsiteY993" fmla="*/ 53599 h 1024517"/>
                <a:gd name="connsiteX994" fmla="*/ 3783567 w 5339836"/>
                <a:gd name="connsiteY994" fmla="*/ 56167 h 1024517"/>
                <a:gd name="connsiteX995" fmla="*/ 3796461 w 5339836"/>
                <a:gd name="connsiteY995" fmla="*/ 62218 h 1024517"/>
                <a:gd name="connsiteX996" fmla="*/ 3808755 w 5339836"/>
                <a:gd name="connsiteY996" fmla="*/ 62088 h 1024517"/>
                <a:gd name="connsiteX997" fmla="*/ 3840925 w 5339836"/>
                <a:gd name="connsiteY997" fmla="*/ 65083 h 1024517"/>
                <a:gd name="connsiteX998" fmla="*/ 3876152 w 5339836"/>
                <a:gd name="connsiteY998" fmla="*/ 67695 h 1024517"/>
                <a:gd name="connsiteX999" fmla="*/ 3900817 w 5339836"/>
                <a:gd name="connsiteY999" fmla="*/ 68661 h 1024517"/>
                <a:gd name="connsiteX1000" fmla="*/ 3897430 w 5339836"/>
                <a:gd name="connsiteY1000" fmla="*/ 68113 h 1024517"/>
                <a:gd name="connsiteX1001" fmla="*/ 3904787 w 5339836"/>
                <a:gd name="connsiteY1001" fmla="*/ 67564 h 1024517"/>
                <a:gd name="connsiteX1002" fmla="*/ 3926083 w 5339836"/>
                <a:gd name="connsiteY1002" fmla="*/ 71665 h 1024517"/>
                <a:gd name="connsiteX1003" fmla="*/ 3930540 w 5339836"/>
                <a:gd name="connsiteY1003" fmla="*/ 92900 h 1024517"/>
                <a:gd name="connsiteX1004" fmla="*/ 3930967 w 5339836"/>
                <a:gd name="connsiteY1004" fmla="*/ 103452 h 1024517"/>
                <a:gd name="connsiteX1005" fmla="*/ 3932299 w 5339836"/>
                <a:gd name="connsiteY1005" fmla="*/ 113517 h 1024517"/>
                <a:gd name="connsiteX1006" fmla="*/ 3933832 w 5339836"/>
                <a:gd name="connsiteY1006" fmla="*/ 124635 h 1024517"/>
                <a:gd name="connsiteX1007" fmla="*/ 3933832 w 5339836"/>
                <a:gd name="connsiteY1007" fmla="*/ 132392 h 1024517"/>
                <a:gd name="connsiteX1008" fmla="*/ 3937018 w 5339836"/>
                <a:gd name="connsiteY1008" fmla="*/ 145191 h 1024517"/>
                <a:gd name="connsiteX1009" fmla="*/ 3939543 w 5339836"/>
                <a:gd name="connsiteY1009" fmla="*/ 157023 h 1024517"/>
                <a:gd name="connsiteX1010" fmla="*/ 3941967 w 5339836"/>
                <a:gd name="connsiteY1010" fmla="*/ 167418 h 1024517"/>
                <a:gd name="connsiteX1011" fmla="*/ 3947335 w 5339836"/>
                <a:gd name="connsiteY1011" fmla="*/ 164232 h 1024517"/>
                <a:gd name="connsiteX1012" fmla="*/ 3962911 w 5339836"/>
                <a:gd name="connsiteY1012" fmla="*/ 155691 h 1024517"/>
                <a:gd name="connsiteX1013" fmla="*/ 3974369 w 5339836"/>
                <a:gd name="connsiteY1013" fmla="*/ 149605 h 1024517"/>
                <a:gd name="connsiteX1014" fmla="*/ 3990894 w 5339836"/>
                <a:gd name="connsiteY1014" fmla="*/ 144094 h 1024517"/>
                <a:gd name="connsiteX1015" fmla="*/ 3998294 w 5339836"/>
                <a:gd name="connsiteY1015" fmla="*/ 138191 h 1024517"/>
                <a:gd name="connsiteX1016" fmla="*/ 4014227 w 5339836"/>
                <a:gd name="connsiteY1016" fmla="*/ 131348 h 1024517"/>
                <a:gd name="connsiteX1017" fmla="*/ 4017060 w 5339836"/>
                <a:gd name="connsiteY1017" fmla="*/ 143355 h 1024517"/>
                <a:gd name="connsiteX1018" fmla="*/ 4022010 w 5339836"/>
                <a:gd name="connsiteY1018" fmla="*/ 123912 h 1024517"/>
                <a:gd name="connsiteX1019" fmla="*/ 4026450 w 5339836"/>
                <a:gd name="connsiteY1019" fmla="*/ 119489 h 1024517"/>
                <a:gd name="connsiteX1020" fmla="*/ 4043750 w 5339836"/>
                <a:gd name="connsiteY1020" fmla="*/ 113813 h 1024517"/>
                <a:gd name="connsiteX1021" fmla="*/ 4051154 w 5339836"/>
                <a:gd name="connsiteY1021" fmla="*/ 121657 h 1024517"/>
                <a:gd name="connsiteX1022" fmla="*/ 4053354 w 5339836"/>
                <a:gd name="connsiteY1022" fmla="*/ 126453 h 1024517"/>
                <a:gd name="connsiteX1023" fmla="*/ 4052479 w 5339836"/>
                <a:gd name="connsiteY1023" fmla="*/ 122889 h 1024517"/>
                <a:gd name="connsiteX1024" fmla="*/ 4051508 w 5339836"/>
                <a:gd name="connsiteY1024" fmla="*/ 117870 h 1024517"/>
                <a:gd name="connsiteX1025" fmla="*/ 4056157 w 5339836"/>
                <a:gd name="connsiteY1025" fmla="*/ 121927 h 1024517"/>
                <a:gd name="connsiteX1026" fmla="*/ 4058421 w 5339836"/>
                <a:gd name="connsiteY1026" fmla="*/ 124121 h 1024517"/>
                <a:gd name="connsiteX1027" fmla="*/ 4063618 w 5339836"/>
                <a:gd name="connsiteY1027" fmla="*/ 128222 h 1024517"/>
                <a:gd name="connsiteX1028" fmla="*/ 4070871 w 5339836"/>
                <a:gd name="connsiteY1028" fmla="*/ 134377 h 1024517"/>
                <a:gd name="connsiteX1029" fmla="*/ 4075032 w 5339836"/>
                <a:gd name="connsiteY1029" fmla="*/ 139671 h 1024517"/>
                <a:gd name="connsiteX1030" fmla="*/ 4080587 w 5339836"/>
                <a:gd name="connsiteY1030" fmla="*/ 145365 h 1024517"/>
                <a:gd name="connsiteX1031" fmla="*/ 4079734 w 5339836"/>
                <a:gd name="connsiteY1031" fmla="*/ 144094 h 1024517"/>
                <a:gd name="connsiteX1032" fmla="*/ 4084662 w 5339836"/>
                <a:gd name="connsiteY1032" fmla="*/ 148168 h 1024517"/>
                <a:gd name="connsiteX1033" fmla="*/ 4087953 w 5339836"/>
                <a:gd name="connsiteY1033" fmla="*/ 151459 h 1024517"/>
                <a:gd name="connsiteX1034" fmla="*/ 4094874 w 5339836"/>
                <a:gd name="connsiteY1034" fmla="*/ 156500 h 1024517"/>
                <a:gd name="connsiteX1035" fmla="*/ 4100700 w 5339836"/>
                <a:gd name="connsiteY1035" fmla="*/ 161263 h 1024517"/>
                <a:gd name="connsiteX1036" fmla="*/ 4124946 w 5339836"/>
                <a:gd name="connsiteY1036" fmla="*/ 177831 h 1024517"/>
                <a:gd name="connsiteX1037" fmla="*/ 4151928 w 5339836"/>
                <a:gd name="connsiteY1037" fmla="*/ 200268 h 1024517"/>
                <a:gd name="connsiteX1038" fmla="*/ 4164500 w 5339836"/>
                <a:gd name="connsiteY1038" fmla="*/ 211168 h 1024517"/>
                <a:gd name="connsiteX1039" fmla="*/ 4166807 w 5339836"/>
                <a:gd name="connsiteY1039" fmla="*/ 215713 h 1024517"/>
                <a:gd name="connsiteX1040" fmla="*/ 4170264 w 5339836"/>
                <a:gd name="connsiteY1040" fmla="*/ 219544 h 1024517"/>
                <a:gd name="connsiteX1041" fmla="*/ 4174591 w 5339836"/>
                <a:gd name="connsiteY1041" fmla="*/ 222417 h 1024517"/>
                <a:gd name="connsiteX1042" fmla="*/ 4179772 w 5339836"/>
                <a:gd name="connsiteY1042" fmla="*/ 226892 h 1024517"/>
                <a:gd name="connsiteX1043" fmla="*/ 4180781 w 5339836"/>
                <a:gd name="connsiteY1043" fmla="*/ 226091 h 1024517"/>
                <a:gd name="connsiteX1044" fmla="*/ 4195764 w 5339836"/>
                <a:gd name="connsiteY1044" fmla="*/ 254096 h 1024517"/>
                <a:gd name="connsiteX1045" fmla="*/ 4199619 w 5339836"/>
                <a:gd name="connsiteY1045" fmla="*/ 249185 h 1024517"/>
                <a:gd name="connsiteX1046" fmla="*/ 4211332 w 5339836"/>
                <a:gd name="connsiteY1046" fmla="*/ 247065 h 1024517"/>
                <a:gd name="connsiteX1047" fmla="*/ 4219664 w 5339836"/>
                <a:gd name="connsiteY1047" fmla="*/ 260377 h 1024517"/>
                <a:gd name="connsiteX1048" fmla="*/ 4210784 w 5339836"/>
                <a:gd name="connsiteY1048" fmla="*/ 280872 h 1024517"/>
                <a:gd name="connsiteX1049" fmla="*/ 4187726 w 5339836"/>
                <a:gd name="connsiteY1049" fmla="*/ 273330 h 1024517"/>
                <a:gd name="connsiteX1050" fmla="*/ 4179974 w 5339836"/>
                <a:gd name="connsiteY1050" fmla="*/ 264160 h 1024517"/>
                <a:gd name="connsiteX1051" fmla="*/ 4181972 w 5339836"/>
                <a:gd name="connsiteY1051" fmla="*/ 270954 h 1024517"/>
                <a:gd name="connsiteX1052" fmla="*/ 4184682 w 5339836"/>
                <a:gd name="connsiteY1052" fmla="*/ 282248 h 1024517"/>
                <a:gd name="connsiteX1053" fmla="*/ 4182871 w 5339836"/>
                <a:gd name="connsiteY1053" fmla="*/ 282248 h 1024517"/>
                <a:gd name="connsiteX1054" fmla="*/ 4173738 w 5339836"/>
                <a:gd name="connsiteY1054" fmla="*/ 281412 h 1024517"/>
                <a:gd name="connsiteX1055" fmla="*/ 4171038 w 5339836"/>
                <a:gd name="connsiteY1055" fmla="*/ 279623 h 1024517"/>
                <a:gd name="connsiteX1056" fmla="*/ 4169242 w 5339836"/>
                <a:gd name="connsiteY1056" fmla="*/ 276962 h 1024517"/>
                <a:gd name="connsiteX1057" fmla="*/ 4162842 w 5339836"/>
                <a:gd name="connsiteY1057" fmla="*/ 277773 h 1024517"/>
                <a:gd name="connsiteX1058" fmla="*/ 4154923 w 5339836"/>
                <a:gd name="connsiteY1058" fmla="*/ 276310 h 1024517"/>
                <a:gd name="connsiteX1059" fmla="*/ 4142716 w 5339836"/>
                <a:gd name="connsiteY1059" fmla="*/ 273506 h 1024517"/>
                <a:gd name="connsiteX1060" fmla="*/ 4137310 w 5339836"/>
                <a:gd name="connsiteY1060" fmla="*/ 273506 h 1024517"/>
                <a:gd name="connsiteX1061" fmla="*/ 4131120 w 5339836"/>
                <a:gd name="connsiteY1061" fmla="*/ 272409 h 1024517"/>
                <a:gd name="connsiteX1062" fmla="*/ 4133680 w 5339836"/>
                <a:gd name="connsiteY1062" fmla="*/ 272409 h 1024517"/>
                <a:gd name="connsiteX1063" fmla="*/ 4121438 w 5339836"/>
                <a:gd name="connsiteY1063" fmla="*/ 268317 h 1024517"/>
                <a:gd name="connsiteX1064" fmla="*/ 4122065 w 5339836"/>
                <a:gd name="connsiteY1064" fmla="*/ 268091 h 1024517"/>
                <a:gd name="connsiteX1065" fmla="*/ 4120314 w 5339836"/>
                <a:gd name="connsiteY1065" fmla="*/ 268039 h 1024517"/>
                <a:gd name="connsiteX1066" fmla="*/ 4116510 w 5339836"/>
                <a:gd name="connsiteY1066" fmla="*/ 266942 h 1024517"/>
                <a:gd name="connsiteX1067" fmla="*/ 4111808 w 5339836"/>
                <a:gd name="connsiteY1067" fmla="*/ 266942 h 1024517"/>
                <a:gd name="connsiteX1068" fmla="*/ 4105305 w 5339836"/>
                <a:gd name="connsiteY1068" fmla="*/ 266393 h 1024517"/>
                <a:gd name="connsiteX1069" fmla="*/ 4108535 w 5339836"/>
                <a:gd name="connsiteY1069" fmla="*/ 265845 h 1024517"/>
                <a:gd name="connsiteX1070" fmla="*/ 4099794 w 5339836"/>
                <a:gd name="connsiteY1070" fmla="*/ 265845 h 1024517"/>
                <a:gd name="connsiteX1071" fmla="*/ 4093482 w 5339836"/>
                <a:gd name="connsiteY1071" fmla="*/ 265305 h 1024517"/>
                <a:gd name="connsiteX1072" fmla="*/ 4089956 w 5339836"/>
                <a:gd name="connsiteY1072" fmla="*/ 264765 h 1024517"/>
                <a:gd name="connsiteX1073" fmla="*/ 4076826 w 5339836"/>
                <a:gd name="connsiteY1073" fmla="*/ 264765 h 1024517"/>
                <a:gd name="connsiteX1074" fmla="*/ 4072073 w 5339836"/>
                <a:gd name="connsiteY1074" fmla="*/ 264345 h 1024517"/>
                <a:gd name="connsiteX1075" fmla="*/ 4064088 w 5339836"/>
                <a:gd name="connsiteY1075" fmla="*/ 267360 h 1024517"/>
                <a:gd name="connsiteX1076" fmla="*/ 4046510 w 5339836"/>
                <a:gd name="connsiteY1076" fmla="*/ 271312 h 1024517"/>
                <a:gd name="connsiteX1077" fmla="*/ 4038910 w 5339836"/>
                <a:gd name="connsiteY1077" fmla="*/ 272148 h 1024517"/>
                <a:gd name="connsiteX1078" fmla="*/ 4033168 w 5339836"/>
                <a:gd name="connsiteY1078" fmla="*/ 273890 h 1024517"/>
                <a:gd name="connsiteX1079" fmla="*/ 4037684 w 5339836"/>
                <a:gd name="connsiteY1079" fmla="*/ 275119 h 1024517"/>
                <a:gd name="connsiteX1080" fmla="*/ 4060006 w 5339836"/>
                <a:gd name="connsiteY1080" fmla="*/ 285870 h 1024517"/>
                <a:gd name="connsiteX1081" fmla="*/ 4067954 w 5339836"/>
                <a:gd name="connsiteY1081" fmla="*/ 291381 h 1024517"/>
                <a:gd name="connsiteX1082" fmla="*/ 4075120 w 5339836"/>
                <a:gd name="connsiteY1082" fmla="*/ 294959 h 1024517"/>
                <a:gd name="connsiteX1083" fmla="*/ 4082572 w 5339836"/>
                <a:gd name="connsiteY1083" fmla="*/ 300758 h 1024517"/>
                <a:gd name="connsiteX1084" fmla="*/ 4100856 w 5339836"/>
                <a:gd name="connsiteY1084" fmla="*/ 311136 h 1024517"/>
                <a:gd name="connsiteX1085" fmla="*/ 4118548 w 5339836"/>
                <a:gd name="connsiteY1085" fmla="*/ 328984 h 1024517"/>
                <a:gd name="connsiteX1086" fmla="*/ 4122953 w 5339836"/>
                <a:gd name="connsiteY1086" fmla="*/ 346536 h 1024517"/>
                <a:gd name="connsiteX1087" fmla="*/ 4122953 w 5339836"/>
                <a:gd name="connsiteY1087" fmla="*/ 366439 h 1024517"/>
                <a:gd name="connsiteX1088" fmla="*/ 4097600 w 5339836"/>
                <a:gd name="connsiteY1088" fmla="*/ 366439 h 1024517"/>
                <a:gd name="connsiteX1089" fmla="*/ 4094396 w 5339836"/>
                <a:gd name="connsiteY1089" fmla="*/ 366979 h 1024517"/>
                <a:gd name="connsiteX1090" fmla="*/ 4088858 w 5339836"/>
                <a:gd name="connsiteY1090" fmla="*/ 367519 h 1024517"/>
                <a:gd name="connsiteX1091" fmla="*/ 4087012 w 5339836"/>
                <a:gd name="connsiteY1091" fmla="*/ 367519 h 1024517"/>
                <a:gd name="connsiteX1092" fmla="*/ 4069304 w 5339836"/>
                <a:gd name="connsiteY1092" fmla="*/ 372986 h 1024517"/>
                <a:gd name="connsiteX1093" fmla="*/ 4060449 w 5339836"/>
                <a:gd name="connsiteY1093" fmla="*/ 375468 h 1024517"/>
                <a:gd name="connsiteX1094" fmla="*/ 4044734 w 5339836"/>
                <a:gd name="connsiteY1094" fmla="*/ 383922 h 1024517"/>
                <a:gd name="connsiteX1095" fmla="*/ 4046798 w 5339836"/>
                <a:gd name="connsiteY1095" fmla="*/ 390364 h 1024517"/>
                <a:gd name="connsiteX1096" fmla="*/ 4039754 w 5339836"/>
                <a:gd name="connsiteY1096" fmla="*/ 402762 h 1024517"/>
                <a:gd name="connsiteX1097" fmla="*/ 4033572 w 5339836"/>
                <a:gd name="connsiteY1097" fmla="*/ 405862 h 1024517"/>
                <a:gd name="connsiteX1098" fmla="*/ 4030177 w 5339836"/>
                <a:gd name="connsiteY1098" fmla="*/ 407220 h 1024517"/>
                <a:gd name="connsiteX1099" fmla="*/ 4022545 w 5339836"/>
                <a:gd name="connsiteY1099" fmla="*/ 417131 h 1024517"/>
                <a:gd name="connsiteX1100" fmla="*/ 4033154 w 5339836"/>
                <a:gd name="connsiteY1100" fmla="*/ 416693 h 1024517"/>
                <a:gd name="connsiteX1101" fmla="*/ 4041164 w 5339836"/>
                <a:gd name="connsiteY1101" fmla="*/ 414133 h 1024517"/>
                <a:gd name="connsiteX1102" fmla="*/ 4041722 w 5339836"/>
                <a:gd name="connsiteY1102" fmla="*/ 413854 h 1024517"/>
                <a:gd name="connsiteX1103" fmla="*/ 4050707 w 5339836"/>
                <a:gd name="connsiteY1103" fmla="*/ 411173 h 1024517"/>
                <a:gd name="connsiteX1104" fmla="*/ 4055391 w 5339836"/>
                <a:gd name="connsiteY1104" fmla="*/ 408665 h 1024517"/>
                <a:gd name="connsiteX1105" fmla="*/ 4055809 w 5339836"/>
                <a:gd name="connsiteY1105" fmla="*/ 409536 h 1024517"/>
                <a:gd name="connsiteX1106" fmla="*/ 4058604 w 5339836"/>
                <a:gd name="connsiteY1106" fmla="*/ 409318 h 1024517"/>
                <a:gd name="connsiteX1107" fmla="*/ 4059134 w 5339836"/>
                <a:gd name="connsiteY1107" fmla="*/ 402101 h 1024517"/>
                <a:gd name="connsiteX1108" fmla="*/ 4078306 w 5339836"/>
                <a:gd name="connsiteY1108" fmla="*/ 399315 h 1024517"/>
                <a:gd name="connsiteX1109" fmla="*/ 4102998 w 5339836"/>
                <a:gd name="connsiteY1109" fmla="*/ 388205 h 1024517"/>
                <a:gd name="connsiteX1110" fmla="*/ 4122134 w 5339836"/>
                <a:gd name="connsiteY1110" fmla="*/ 390843 h 1024517"/>
                <a:gd name="connsiteX1111" fmla="*/ 4138398 w 5339836"/>
                <a:gd name="connsiteY1111" fmla="*/ 406959 h 1024517"/>
                <a:gd name="connsiteX1112" fmla="*/ 4145346 w 5339836"/>
                <a:gd name="connsiteY1112" fmla="*/ 412200 h 1024517"/>
                <a:gd name="connsiteX1113" fmla="*/ 4152364 w 5339836"/>
                <a:gd name="connsiteY1113" fmla="*/ 418051 h 1024517"/>
                <a:gd name="connsiteX1114" fmla="*/ 4160747 w 5339836"/>
                <a:gd name="connsiteY1114" fmla="*/ 441621 h 1024517"/>
                <a:gd name="connsiteX1115" fmla="*/ 4166190 w 5339836"/>
                <a:gd name="connsiteY1115" fmla="*/ 429752 h 1024517"/>
                <a:gd name="connsiteX1116" fmla="*/ 4172090 w 5339836"/>
                <a:gd name="connsiteY1116" fmla="*/ 448126 h 1024517"/>
                <a:gd name="connsiteX1117" fmla="*/ 4171848 w 5339836"/>
                <a:gd name="connsiteY1117" fmla="*/ 436004 h 1024517"/>
                <a:gd name="connsiteX1118" fmla="*/ 4173842 w 5339836"/>
                <a:gd name="connsiteY1118" fmla="*/ 436543 h 1024517"/>
                <a:gd name="connsiteX1119" fmla="*/ 4174826 w 5339836"/>
                <a:gd name="connsiteY1119" fmla="*/ 437083 h 1024517"/>
                <a:gd name="connsiteX1120" fmla="*/ 4188948 w 5339836"/>
                <a:gd name="connsiteY1120" fmla="*/ 448088 h 1024517"/>
                <a:gd name="connsiteX1121" fmla="*/ 4196314 w 5339836"/>
                <a:gd name="connsiteY1121" fmla="*/ 457561 h 1024517"/>
                <a:gd name="connsiteX1122" fmla="*/ 4205464 w 5339836"/>
                <a:gd name="connsiteY1122" fmla="*/ 464848 h 1024517"/>
                <a:gd name="connsiteX1123" fmla="*/ 4216600 w 5339836"/>
                <a:gd name="connsiteY1123" fmla="*/ 475775 h 1024517"/>
                <a:gd name="connsiteX1124" fmla="*/ 4221370 w 5339836"/>
                <a:gd name="connsiteY1124" fmla="*/ 478648 h 1024517"/>
                <a:gd name="connsiteX1125" fmla="*/ 4232410 w 5339836"/>
                <a:gd name="connsiteY1125" fmla="*/ 487232 h 1024517"/>
                <a:gd name="connsiteX1126" fmla="*/ 4251112 w 5339836"/>
                <a:gd name="connsiteY1126" fmla="*/ 505934 h 1024517"/>
                <a:gd name="connsiteX1127" fmla="*/ 4275838 w 5339836"/>
                <a:gd name="connsiteY1127" fmla="*/ 531687 h 1024517"/>
                <a:gd name="connsiteX1128" fmla="*/ 4262572 w 5339836"/>
                <a:gd name="connsiteY1128" fmla="*/ 534149 h 1024517"/>
                <a:gd name="connsiteX1129" fmla="*/ 4281876 w 5339836"/>
                <a:gd name="connsiteY1129" fmla="*/ 548412 h 1024517"/>
                <a:gd name="connsiteX1130" fmla="*/ 4287870 w 5339836"/>
                <a:gd name="connsiteY1130" fmla="*/ 560540 h 1024517"/>
                <a:gd name="connsiteX1131" fmla="*/ 4268142 w 5339836"/>
                <a:gd name="connsiteY1131" fmla="*/ 576334 h 1024517"/>
                <a:gd name="connsiteX1132" fmla="*/ 4264868 w 5339836"/>
                <a:gd name="connsiteY1132" fmla="*/ 576334 h 1024517"/>
                <a:gd name="connsiteX1133" fmla="*/ 4258478 w 5339836"/>
                <a:gd name="connsiteY1133" fmla="*/ 575785 h 1024517"/>
                <a:gd name="connsiteX1134" fmla="*/ 4261594 w 5339836"/>
                <a:gd name="connsiteY1134" fmla="*/ 575237 h 1024517"/>
                <a:gd name="connsiteX1135" fmla="*/ 4240310 w 5339836"/>
                <a:gd name="connsiteY1135" fmla="*/ 559644 h 1024517"/>
                <a:gd name="connsiteX1136" fmla="*/ 4236432 w 5339836"/>
                <a:gd name="connsiteY1136" fmla="*/ 550538 h 1024517"/>
                <a:gd name="connsiteX1137" fmla="*/ 4236726 w 5339836"/>
                <a:gd name="connsiteY1137" fmla="*/ 555227 h 1024517"/>
                <a:gd name="connsiteX1138" fmla="*/ 4231888 w 5339836"/>
                <a:gd name="connsiteY1138" fmla="*/ 564754 h 1024517"/>
                <a:gd name="connsiteX1139" fmla="*/ 4198751 w 5339836"/>
                <a:gd name="connsiteY1139" fmla="*/ 563222 h 1024517"/>
                <a:gd name="connsiteX1140" fmla="*/ 4165292 w 5339836"/>
                <a:gd name="connsiteY1140" fmla="*/ 563483 h 1024517"/>
                <a:gd name="connsiteX1141" fmla="*/ 4156821 w 5339836"/>
                <a:gd name="connsiteY1141" fmla="*/ 564458 h 1024517"/>
                <a:gd name="connsiteX1142" fmla="*/ 4149742 w 5339836"/>
                <a:gd name="connsiteY1142" fmla="*/ 569264 h 1024517"/>
                <a:gd name="connsiteX1143" fmla="*/ 4142222 w 5339836"/>
                <a:gd name="connsiteY1143" fmla="*/ 570695 h 1024517"/>
                <a:gd name="connsiteX1144" fmla="*/ 4138268 w 5339836"/>
                <a:gd name="connsiteY1144" fmla="*/ 573631 h 1024517"/>
                <a:gd name="connsiteX1145" fmla="*/ 4127114 w 5339836"/>
                <a:gd name="connsiteY1145" fmla="*/ 576334 h 1024517"/>
                <a:gd name="connsiteX1146" fmla="*/ 4121022 w 5339836"/>
                <a:gd name="connsiteY1146" fmla="*/ 567499 h 1024517"/>
                <a:gd name="connsiteX1147" fmla="*/ 4118903 w 5339836"/>
                <a:gd name="connsiteY1147" fmla="*/ 561531 h 1024517"/>
                <a:gd name="connsiteX1148" fmla="*/ 4106498 w 5339836"/>
                <a:gd name="connsiteY1148" fmla="*/ 575966 h 1024517"/>
                <a:gd name="connsiteX1149" fmla="*/ 4071976 w 5339836"/>
                <a:gd name="connsiteY1149" fmla="*/ 598866 h 1024517"/>
                <a:gd name="connsiteX1150" fmla="*/ 4051473 w 5339836"/>
                <a:gd name="connsiteY1150" fmla="*/ 585963 h 1024517"/>
                <a:gd name="connsiteX1151" fmla="*/ 4058220 w 5339836"/>
                <a:gd name="connsiteY1151" fmla="*/ 574506 h 1024517"/>
                <a:gd name="connsiteX1152" fmla="*/ 4066970 w 5339836"/>
                <a:gd name="connsiteY1152" fmla="*/ 570466 h 1024517"/>
                <a:gd name="connsiteX1153" fmla="*/ 4083582 w 5339836"/>
                <a:gd name="connsiteY1153" fmla="*/ 556866 h 1024517"/>
                <a:gd name="connsiteX1154" fmla="*/ 4104949 w 5339836"/>
                <a:gd name="connsiteY1154" fmla="*/ 541593 h 1024517"/>
                <a:gd name="connsiteX1155" fmla="*/ 4094710 w 5339836"/>
                <a:gd name="connsiteY1155" fmla="*/ 539976 h 1024517"/>
                <a:gd name="connsiteX1156" fmla="*/ 4074676 w 5339836"/>
                <a:gd name="connsiteY1156" fmla="*/ 536432 h 1024517"/>
                <a:gd name="connsiteX1157" fmla="*/ 4057428 w 5339836"/>
                <a:gd name="connsiteY1157" fmla="*/ 534787 h 1024517"/>
                <a:gd name="connsiteX1158" fmla="*/ 4034904 w 5339836"/>
                <a:gd name="connsiteY1158" fmla="*/ 534221 h 1024517"/>
                <a:gd name="connsiteX1159" fmla="*/ 4014923 w 5339836"/>
                <a:gd name="connsiteY1159" fmla="*/ 535797 h 1024517"/>
                <a:gd name="connsiteX1160" fmla="*/ 3998730 w 5339836"/>
                <a:gd name="connsiteY1160" fmla="*/ 539593 h 1024517"/>
                <a:gd name="connsiteX1161" fmla="*/ 3977346 w 5339836"/>
                <a:gd name="connsiteY1161" fmla="*/ 540254 h 1024517"/>
                <a:gd name="connsiteX1162" fmla="*/ 3972549 w 5339836"/>
                <a:gd name="connsiteY1162" fmla="*/ 540803 h 1024517"/>
                <a:gd name="connsiteX1163" fmla="*/ 3965314 w 5339836"/>
                <a:gd name="connsiteY1163" fmla="*/ 541352 h 1024517"/>
                <a:gd name="connsiteX1164" fmla="*/ 3964130 w 5339836"/>
                <a:gd name="connsiteY1164" fmla="*/ 538485 h 1024517"/>
                <a:gd name="connsiteX1165" fmla="*/ 3960660 w 5339836"/>
                <a:gd name="connsiteY1165" fmla="*/ 542296 h 1024517"/>
                <a:gd name="connsiteX1166" fmla="*/ 3956294 w 5339836"/>
                <a:gd name="connsiteY1166" fmla="*/ 544303 h 1024517"/>
                <a:gd name="connsiteX1167" fmla="*/ 3944366 w 5339836"/>
                <a:gd name="connsiteY1167" fmla="*/ 546227 h 1024517"/>
                <a:gd name="connsiteX1168" fmla="*/ 3913963 w 5339836"/>
                <a:gd name="connsiteY1168" fmla="*/ 553384 h 1024517"/>
                <a:gd name="connsiteX1169" fmla="*/ 3891536 w 5339836"/>
                <a:gd name="connsiteY1169" fmla="*/ 559409 h 1024517"/>
                <a:gd name="connsiteX1170" fmla="*/ 3876822 w 5339836"/>
                <a:gd name="connsiteY1170" fmla="*/ 561550 h 1024517"/>
                <a:gd name="connsiteX1171" fmla="*/ 3861586 w 5339836"/>
                <a:gd name="connsiteY1171" fmla="*/ 562125 h 1024517"/>
                <a:gd name="connsiteX1172" fmla="*/ 3856640 w 5339836"/>
                <a:gd name="connsiteY1172" fmla="*/ 563152 h 1024517"/>
                <a:gd name="connsiteX1173" fmla="*/ 3856205 w 5339836"/>
                <a:gd name="connsiteY1173" fmla="*/ 562299 h 1024517"/>
                <a:gd name="connsiteX1174" fmla="*/ 3837260 w 5339836"/>
                <a:gd name="connsiteY1174" fmla="*/ 570788 h 1024517"/>
                <a:gd name="connsiteX1175" fmla="*/ 3819916 w 5339836"/>
                <a:gd name="connsiteY1175" fmla="*/ 574157 h 1024517"/>
                <a:gd name="connsiteX1176" fmla="*/ 3810583 w 5339836"/>
                <a:gd name="connsiteY1176" fmla="*/ 577483 h 1024517"/>
                <a:gd name="connsiteX1177" fmla="*/ 3806292 w 5339836"/>
                <a:gd name="connsiteY1177" fmla="*/ 562994 h 1024517"/>
                <a:gd name="connsiteX1178" fmla="*/ 3801016 w 5339836"/>
                <a:gd name="connsiteY1178" fmla="*/ 572278 h 1024517"/>
                <a:gd name="connsiteX1179" fmla="*/ 3786275 w 5339836"/>
                <a:gd name="connsiteY1179" fmla="*/ 587861 h 1024517"/>
                <a:gd name="connsiteX1180" fmla="*/ 3775339 w 5339836"/>
                <a:gd name="connsiteY1180" fmla="*/ 592458 h 1024517"/>
                <a:gd name="connsiteX1181" fmla="*/ 3770050 w 5339836"/>
                <a:gd name="connsiteY1181" fmla="*/ 591653 h 1024517"/>
                <a:gd name="connsiteX1182" fmla="*/ 3768984 w 5339836"/>
                <a:gd name="connsiteY1182" fmla="*/ 590024 h 1024517"/>
                <a:gd name="connsiteX1183" fmla="*/ 3767288 w 5339836"/>
                <a:gd name="connsiteY1183" fmla="*/ 593723 h 1024517"/>
                <a:gd name="connsiteX1184" fmla="*/ 3768463 w 5339836"/>
                <a:gd name="connsiteY1184" fmla="*/ 594855 h 1024517"/>
                <a:gd name="connsiteX1185" fmla="*/ 3768740 w 5339836"/>
                <a:gd name="connsiteY1185" fmla="*/ 597909 h 1024517"/>
                <a:gd name="connsiteX1186" fmla="*/ 3768740 w 5339836"/>
                <a:gd name="connsiteY1186" fmla="*/ 617672 h 1024517"/>
                <a:gd name="connsiteX1187" fmla="*/ 3768200 w 5339836"/>
                <a:gd name="connsiteY1187" fmla="*/ 622861 h 1024517"/>
                <a:gd name="connsiteX1188" fmla="*/ 3767660 w 5339836"/>
                <a:gd name="connsiteY1188" fmla="*/ 623401 h 1024517"/>
                <a:gd name="connsiteX1189" fmla="*/ 3761096 w 5339836"/>
                <a:gd name="connsiteY1189" fmla="*/ 662946 h 1024517"/>
                <a:gd name="connsiteX1190" fmla="*/ 3758205 w 5339836"/>
                <a:gd name="connsiteY1190" fmla="*/ 679262 h 1024517"/>
                <a:gd name="connsiteX1191" fmla="*/ 3756725 w 5339836"/>
                <a:gd name="connsiteY1191" fmla="*/ 684886 h 1024517"/>
                <a:gd name="connsiteX1192" fmla="*/ 3755628 w 5339836"/>
                <a:gd name="connsiteY1192" fmla="*/ 693915 h 1024517"/>
                <a:gd name="connsiteX1193" fmla="*/ 3755628 w 5339836"/>
                <a:gd name="connsiteY1193" fmla="*/ 699669 h 1024517"/>
                <a:gd name="connsiteX1194" fmla="*/ 3753556 w 5339836"/>
                <a:gd name="connsiteY1194" fmla="*/ 709099 h 1024517"/>
                <a:gd name="connsiteX1195" fmla="*/ 3748367 w 5339836"/>
                <a:gd name="connsiteY1195" fmla="*/ 722550 h 1024517"/>
                <a:gd name="connsiteX1196" fmla="*/ 3747966 w 5339836"/>
                <a:gd name="connsiteY1196" fmla="*/ 724796 h 1024517"/>
                <a:gd name="connsiteX1197" fmla="*/ 3737864 w 5339836"/>
                <a:gd name="connsiteY1197" fmla="*/ 747535 h 1024517"/>
                <a:gd name="connsiteX1198" fmla="*/ 3737371 w 5339836"/>
                <a:gd name="connsiteY1198" fmla="*/ 753223 h 1024517"/>
                <a:gd name="connsiteX1199" fmla="*/ 3730867 w 5339836"/>
                <a:gd name="connsiteY1199" fmla="*/ 769269 h 1024517"/>
                <a:gd name="connsiteX1200" fmla="*/ 3728716 w 5339836"/>
                <a:gd name="connsiteY1200" fmla="*/ 771115 h 1024517"/>
                <a:gd name="connsiteX1201" fmla="*/ 3728290 w 5339836"/>
                <a:gd name="connsiteY1201" fmla="*/ 772229 h 1024517"/>
                <a:gd name="connsiteX1202" fmla="*/ 3727532 w 5339836"/>
                <a:gd name="connsiteY1202" fmla="*/ 777261 h 1024517"/>
                <a:gd name="connsiteX1203" fmla="*/ 3724894 w 5339836"/>
                <a:gd name="connsiteY1203" fmla="*/ 785620 h 1024517"/>
                <a:gd name="connsiteX1204" fmla="*/ 3719862 w 5339836"/>
                <a:gd name="connsiteY1204" fmla="*/ 798209 h 1024517"/>
                <a:gd name="connsiteX1205" fmla="*/ 3714081 w 5339836"/>
                <a:gd name="connsiteY1205" fmla="*/ 801326 h 1024517"/>
                <a:gd name="connsiteX1206" fmla="*/ 3701491 w 5339836"/>
                <a:gd name="connsiteY1206" fmla="*/ 828473 h 1024517"/>
                <a:gd name="connsiteX1207" fmla="*/ 3693394 w 5339836"/>
                <a:gd name="connsiteY1207" fmla="*/ 837954 h 1024517"/>
                <a:gd name="connsiteX1208" fmla="*/ 3689516 w 5339836"/>
                <a:gd name="connsiteY1208" fmla="*/ 844918 h 1024517"/>
                <a:gd name="connsiteX1209" fmla="*/ 3689485 w 5339836"/>
                <a:gd name="connsiteY1209" fmla="*/ 844849 h 1024517"/>
                <a:gd name="connsiteX1210" fmla="*/ 3688937 w 5339836"/>
                <a:gd name="connsiteY1210" fmla="*/ 841794 h 1024517"/>
                <a:gd name="connsiteX1211" fmla="*/ 3688937 w 5339836"/>
                <a:gd name="connsiteY1211" fmla="*/ 845502 h 1024517"/>
                <a:gd name="connsiteX1212" fmla="*/ 3688724 w 5339836"/>
                <a:gd name="connsiteY1212" fmla="*/ 846339 h 1024517"/>
                <a:gd name="connsiteX1213" fmla="*/ 3686882 w 5339836"/>
                <a:gd name="connsiteY1213" fmla="*/ 849647 h 1024517"/>
                <a:gd name="connsiteX1214" fmla="*/ 3687884 w 5339836"/>
                <a:gd name="connsiteY1214" fmla="*/ 849647 h 1024517"/>
                <a:gd name="connsiteX1215" fmla="*/ 3686743 w 5339836"/>
                <a:gd name="connsiteY1215" fmla="*/ 854139 h 1024517"/>
                <a:gd name="connsiteX1216" fmla="*/ 3679203 w 5339836"/>
                <a:gd name="connsiteY1216" fmla="*/ 863873 h 1024517"/>
                <a:gd name="connsiteX1217" fmla="*/ 3676904 w 5339836"/>
                <a:gd name="connsiteY1217" fmla="*/ 866172 h 1024517"/>
                <a:gd name="connsiteX1218" fmla="*/ 3672298 w 5339836"/>
                <a:gd name="connsiteY1218" fmla="*/ 873468 h 1024517"/>
                <a:gd name="connsiteX1219" fmla="*/ 3663113 w 5339836"/>
                <a:gd name="connsiteY1219" fmla="*/ 889313 h 1024517"/>
                <a:gd name="connsiteX1220" fmla="*/ 3653884 w 5339836"/>
                <a:gd name="connsiteY1220" fmla="*/ 903992 h 1024517"/>
                <a:gd name="connsiteX1221" fmla="*/ 3648156 w 5339836"/>
                <a:gd name="connsiteY1221" fmla="*/ 912856 h 1024517"/>
                <a:gd name="connsiteX1222" fmla="*/ 3638578 w 5339836"/>
                <a:gd name="connsiteY1222" fmla="*/ 926107 h 1024517"/>
                <a:gd name="connsiteX1223" fmla="*/ 3615236 w 5339836"/>
                <a:gd name="connsiteY1223" fmla="*/ 950624 h 1024517"/>
                <a:gd name="connsiteX1224" fmla="*/ 3595152 w 5339836"/>
                <a:gd name="connsiteY1224" fmla="*/ 958391 h 1024517"/>
                <a:gd name="connsiteX1225" fmla="*/ 3591096 w 5339836"/>
                <a:gd name="connsiteY1225" fmla="*/ 954689 h 1024517"/>
                <a:gd name="connsiteX1226" fmla="*/ 3565327 w 5339836"/>
                <a:gd name="connsiteY1226" fmla="*/ 978405 h 1024517"/>
                <a:gd name="connsiteX1227" fmla="*/ 3578961 w 5339836"/>
                <a:gd name="connsiteY1227" fmla="*/ 976012 h 1024517"/>
                <a:gd name="connsiteX1228" fmla="*/ 3583989 w 5339836"/>
                <a:gd name="connsiteY1228" fmla="*/ 976604 h 1024517"/>
                <a:gd name="connsiteX1229" fmla="*/ 3576624 w 5339836"/>
                <a:gd name="connsiteY1229" fmla="*/ 983935 h 1024517"/>
                <a:gd name="connsiteX1230" fmla="*/ 3566977 w 5339836"/>
                <a:gd name="connsiteY1230" fmla="*/ 990848 h 1024517"/>
                <a:gd name="connsiteX1231" fmla="*/ 3562119 w 5339836"/>
                <a:gd name="connsiteY1231" fmla="*/ 993312 h 1024517"/>
                <a:gd name="connsiteX1232" fmla="*/ 3552141 w 5339836"/>
                <a:gd name="connsiteY1232" fmla="*/ 1000965 h 1024517"/>
                <a:gd name="connsiteX1233" fmla="*/ 3524019 w 5339836"/>
                <a:gd name="connsiteY1233" fmla="*/ 1018674 h 1024517"/>
                <a:gd name="connsiteX1234" fmla="*/ 3507964 w 5339836"/>
                <a:gd name="connsiteY1234" fmla="*/ 1024281 h 1024517"/>
                <a:gd name="connsiteX1235" fmla="*/ 3491614 w 5339836"/>
                <a:gd name="connsiteY1235" fmla="*/ 1019022 h 1024517"/>
                <a:gd name="connsiteX1236" fmla="*/ 3482803 w 5339836"/>
                <a:gd name="connsiteY1236" fmla="*/ 1007329 h 1024517"/>
                <a:gd name="connsiteX1237" fmla="*/ 3483082 w 5339836"/>
                <a:gd name="connsiteY1237" fmla="*/ 982873 h 1024517"/>
                <a:gd name="connsiteX1238" fmla="*/ 3488158 w 5339836"/>
                <a:gd name="connsiteY1238" fmla="*/ 944721 h 1024517"/>
                <a:gd name="connsiteX1239" fmla="*/ 3495009 w 5339836"/>
                <a:gd name="connsiteY1239" fmla="*/ 912055 h 1024517"/>
                <a:gd name="connsiteX1240" fmla="*/ 3498283 w 5339836"/>
                <a:gd name="connsiteY1240" fmla="*/ 901729 h 1024517"/>
                <a:gd name="connsiteX1241" fmla="*/ 3498283 w 5339836"/>
                <a:gd name="connsiteY1241" fmla="*/ 900823 h 1024517"/>
                <a:gd name="connsiteX1242" fmla="*/ 3505222 w 5339836"/>
                <a:gd name="connsiteY1242" fmla="*/ 882070 h 1024517"/>
                <a:gd name="connsiteX1243" fmla="*/ 3517178 w 5339836"/>
                <a:gd name="connsiteY1243" fmla="*/ 869145 h 1024517"/>
                <a:gd name="connsiteX1244" fmla="*/ 3536969 w 5339836"/>
                <a:gd name="connsiteY1244" fmla="*/ 858100 h 1024517"/>
                <a:gd name="connsiteX1245" fmla="*/ 3521251 w 5339836"/>
                <a:gd name="connsiteY1245" fmla="*/ 859032 h 1024517"/>
                <a:gd name="connsiteX1246" fmla="*/ 3523427 w 5339836"/>
                <a:gd name="connsiteY1246" fmla="*/ 852085 h 1024517"/>
                <a:gd name="connsiteX1247" fmla="*/ 3525047 w 5339836"/>
                <a:gd name="connsiteY1247" fmla="*/ 849377 h 1024517"/>
                <a:gd name="connsiteX1248" fmla="*/ 3526718 w 5339836"/>
                <a:gd name="connsiteY1248" fmla="*/ 846077 h 1024517"/>
                <a:gd name="connsiteX1249" fmla="*/ 3527258 w 5339836"/>
                <a:gd name="connsiteY1249" fmla="*/ 842786 h 1024517"/>
                <a:gd name="connsiteX1250" fmla="*/ 3527798 w 5339836"/>
                <a:gd name="connsiteY1250" fmla="*/ 842194 h 1024517"/>
                <a:gd name="connsiteX1251" fmla="*/ 3532186 w 5339836"/>
                <a:gd name="connsiteY1251" fmla="*/ 833261 h 1024517"/>
                <a:gd name="connsiteX1252" fmla="*/ 3542755 w 5339836"/>
                <a:gd name="connsiteY1252" fmla="*/ 827890 h 1024517"/>
                <a:gd name="connsiteX1253" fmla="*/ 3542983 w 5339836"/>
                <a:gd name="connsiteY1253" fmla="*/ 832822 h 1024517"/>
                <a:gd name="connsiteX1254" fmla="*/ 3545257 w 5339836"/>
                <a:gd name="connsiteY1254" fmla="*/ 826619 h 1024517"/>
                <a:gd name="connsiteX1255" fmla="*/ 3555670 w 5339836"/>
                <a:gd name="connsiteY1255" fmla="*/ 821328 h 1024517"/>
                <a:gd name="connsiteX1256" fmla="*/ 3546639 w 5339836"/>
                <a:gd name="connsiteY1256" fmla="*/ 822846 h 1024517"/>
                <a:gd name="connsiteX1257" fmla="*/ 3551636 w 5339836"/>
                <a:gd name="connsiteY1257" fmla="*/ 809214 h 1024517"/>
                <a:gd name="connsiteX1258" fmla="*/ 3556111 w 5339836"/>
                <a:gd name="connsiteY1258" fmla="*/ 801248 h 1024517"/>
                <a:gd name="connsiteX1259" fmla="*/ 3563991 w 5339836"/>
                <a:gd name="connsiteY1259" fmla="*/ 790957 h 1024517"/>
                <a:gd name="connsiteX1260" fmla="*/ 3573672 w 5339836"/>
                <a:gd name="connsiteY1260" fmla="*/ 779986 h 1024517"/>
                <a:gd name="connsiteX1261" fmla="*/ 3585957 w 5339836"/>
                <a:gd name="connsiteY1261" fmla="*/ 774911 h 1024517"/>
                <a:gd name="connsiteX1262" fmla="*/ 3602830 w 5339836"/>
                <a:gd name="connsiteY1262" fmla="*/ 788562 h 1024517"/>
                <a:gd name="connsiteX1263" fmla="*/ 3598234 w 5339836"/>
                <a:gd name="connsiteY1263" fmla="*/ 796314 h 1024517"/>
                <a:gd name="connsiteX1264" fmla="*/ 3614453 w 5339836"/>
                <a:gd name="connsiteY1264" fmla="*/ 778680 h 1024517"/>
                <a:gd name="connsiteX1265" fmla="*/ 3651690 w 5339836"/>
                <a:gd name="connsiteY1265" fmla="*/ 730752 h 1024517"/>
                <a:gd name="connsiteX1266" fmla="*/ 3681588 w 5339836"/>
                <a:gd name="connsiteY1266" fmla="*/ 676806 h 1024517"/>
                <a:gd name="connsiteX1267" fmla="*/ 3699889 w 5339836"/>
                <a:gd name="connsiteY1267" fmla="*/ 627894 h 1024517"/>
                <a:gd name="connsiteX1268" fmla="*/ 3716066 w 5339836"/>
                <a:gd name="connsiteY1268" fmla="*/ 602575 h 1024517"/>
                <a:gd name="connsiteX1269" fmla="*/ 3712775 w 5339836"/>
                <a:gd name="connsiteY1269" fmla="*/ 602575 h 1024517"/>
                <a:gd name="connsiteX1270" fmla="*/ 3706872 w 5339836"/>
                <a:gd name="connsiteY1270" fmla="*/ 602027 h 1024517"/>
                <a:gd name="connsiteX1271" fmla="*/ 3703268 w 5339836"/>
                <a:gd name="connsiteY1271" fmla="*/ 601478 h 1024517"/>
                <a:gd name="connsiteX1272" fmla="*/ 3673648 w 5339836"/>
                <a:gd name="connsiteY1272" fmla="*/ 604369 h 1024517"/>
                <a:gd name="connsiteX1273" fmla="*/ 3644856 w 5339836"/>
                <a:gd name="connsiteY1273" fmla="*/ 607773 h 1024517"/>
                <a:gd name="connsiteX1274" fmla="*/ 3609290 w 5339836"/>
                <a:gd name="connsiteY1274" fmla="*/ 594914 h 1024517"/>
                <a:gd name="connsiteX1275" fmla="*/ 3604841 w 5339836"/>
                <a:gd name="connsiteY1275" fmla="*/ 593390 h 1024517"/>
                <a:gd name="connsiteX1276" fmla="*/ 3599104 w 5339836"/>
                <a:gd name="connsiteY1276" fmla="*/ 590943 h 1024517"/>
                <a:gd name="connsiteX1277" fmla="*/ 3585904 w 5339836"/>
                <a:gd name="connsiteY1277" fmla="*/ 585441 h 1024517"/>
                <a:gd name="connsiteX1278" fmla="*/ 3551828 w 5339836"/>
                <a:gd name="connsiteY1278" fmla="*/ 568394 h 1024517"/>
                <a:gd name="connsiteX1279" fmla="*/ 3548537 w 5339836"/>
                <a:gd name="connsiteY1279" fmla="*/ 566217 h 1024517"/>
                <a:gd name="connsiteX1280" fmla="*/ 3547682 w 5339836"/>
                <a:gd name="connsiteY1280" fmla="*/ 565290 h 1024517"/>
                <a:gd name="connsiteX1281" fmla="*/ 3533805 w 5339836"/>
                <a:gd name="connsiteY1281" fmla="*/ 562578 h 1024517"/>
                <a:gd name="connsiteX1282" fmla="*/ 3526718 w 5339836"/>
                <a:gd name="connsiteY1282" fmla="*/ 549884 h 1024517"/>
                <a:gd name="connsiteX1283" fmla="*/ 3526718 w 5339836"/>
                <a:gd name="connsiteY1283" fmla="*/ 548787 h 1024517"/>
                <a:gd name="connsiteX1284" fmla="*/ 3532273 w 5339836"/>
                <a:gd name="connsiteY1284" fmla="*/ 536041 h 1024517"/>
                <a:gd name="connsiteX1285" fmla="*/ 3547631 w 5339836"/>
                <a:gd name="connsiteY1285" fmla="*/ 528213 h 1024517"/>
                <a:gd name="connsiteX1286" fmla="*/ 3556037 w 5339836"/>
                <a:gd name="connsiteY1286" fmla="*/ 528785 h 1024517"/>
                <a:gd name="connsiteX1287" fmla="*/ 3566820 w 5339836"/>
                <a:gd name="connsiteY1287" fmla="*/ 532697 h 1024517"/>
                <a:gd name="connsiteX1288" fmla="*/ 3600967 w 5339836"/>
                <a:gd name="connsiteY1288" fmla="*/ 534386 h 1024517"/>
                <a:gd name="connsiteX1289" fmla="*/ 3635096 w 5339836"/>
                <a:gd name="connsiteY1289" fmla="*/ 530068 h 1024517"/>
                <a:gd name="connsiteX1290" fmla="*/ 3662068 w 5339836"/>
                <a:gd name="connsiteY1290" fmla="*/ 521849 h 1024517"/>
                <a:gd name="connsiteX1291" fmla="*/ 3677792 w 5339836"/>
                <a:gd name="connsiteY1291" fmla="*/ 517983 h 1024517"/>
                <a:gd name="connsiteX1292" fmla="*/ 3687631 w 5339836"/>
                <a:gd name="connsiteY1292" fmla="*/ 517983 h 1024517"/>
                <a:gd name="connsiteX1293" fmla="*/ 3684470 w 5339836"/>
                <a:gd name="connsiteY1293" fmla="*/ 517444 h 1024517"/>
                <a:gd name="connsiteX1294" fmla="*/ 3688989 w 5339836"/>
                <a:gd name="connsiteY1294" fmla="*/ 516904 h 1024517"/>
                <a:gd name="connsiteX1295" fmla="*/ 3706715 w 5339836"/>
                <a:gd name="connsiteY1295" fmla="*/ 511828 h 1024517"/>
                <a:gd name="connsiteX1296" fmla="*/ 3721351 w 5339836"/>
                <a:gd name="connsiteY1296" fmla="*/ 508729 h 1024517"/>
                <a:gd name="connsiteX1297" fmla="*/ 3720472 w 5339836"/>
                <a:gd name="connsiteY1297" fmla="*/ 508006 h 1024517"/>
                <a:gd name="connsiteX1298" fmla="*/ 3712880 w 5339836"/>
                <a:gd name="connsiteY1298" fmla="*/ 496635 h 1024517"/>
                <a:gd name="connsiteX1299" fmla="*/ 3702222 w 5339836"/>
                <a:gd name="connsiteY1299" fmla="*/ 475357 h 1024517"/>
                <a:gd name="connsiteX1300" fmla="*/ 3699454 w 5339836"/>
                <a:gd name="connsiteY1300" fmla="*/ 470603 h 1024517"/>
                <a:gd name="connsiteX1301" fmla="*/ 3699402 w 5339836"/>
                <a:gd name="connsiteY1301" fmla="*/ 468566 h 1024517"/>
                <a:gd name="connsiteX1302" fmla="*/ 3697260 w 5339836"/>
                <a:gd name="connsiteY1302" fmla="*/ 460242 h 1024517"/>
                <a:gd name="connsiteX1303" fmla="*/ 3691583 w 5339836"/>
                <a:gd name="connsiteY1303" fmla="*/ 451013 h 1024517"/>
                <a:gd name="connsiteX1304" fmla="*/ 3685976 w 5339836"/>
                <a:gd name="connsiteY1304" fmla="*/ 429717 h 1024517"/>
                <a:gd name="connsiteX1305" fmla="*/ 3678802 w 5339836"/>
                <a:gd name="connsiteY1305" fmla="*/ 410450 h 1024517"/>
                <a:gd name="connsiteX1306" fmla="*/ 3677583 w 5339836"/>
                <a:gd name="connsiteY1306" fmla="*/ 391827 h 1024517"/>
                <a:gd name="connsiteX1307" fmla="*/ 3683068 w 5339836"/>
                <a:gd name="connsiteY1307" fmla="*/ 363339 h 1024517"/>
                <a:gd name="connsiteX1308" fmla="*/ 3698531 w 5339836"/>
                <a:gd name="connsiteY1308" fmla="*/ 339275 h 1024517"/>
                <a:gd name="connsiteX1309" fmla="*/ 3707685 w 5339836"/>
                <a:gd name="connsiteY1309" fmla="*/ 328452 h 1024517"/>
                <a:gd name="connsiteX1310" fmla="*/ 3695780 w 5339836"/>
                <a:gd name="connsiteY1310" fmla="*/ 327713 h 1024517"/>
                <a:gd name="connsiteX1311" fmla="*/ 3692280 w 5339836"/>
                <a:gd name="connsiteY1311" fmla="*/ 328052 h 1024517"/>
                <a:gd name="connsiteX1312" fmla="*/ 3685245 w 5339836"/>
                <a:gd name="connsiteY1312" fmla="*/ 330673 h 1024517"/>
                <a:gd name="connsiteX1313" fmla="*/ 3676330 w 5339836"/>
                <a:gd name="connsiteY1313" fmla="*/ 334486 h 1024517"/>
                <a:gd name="connsiteX1314" fmla="*/ 3663583 w 5339836"/>
                <a:gd name="connsiteY1314" fmla="*/ 336907 h 1024517"/>
                <a:gd name="connsiteX1315" fmla="*/ 3651690 w 5339836"/>
                <a:gd name="connsiteY1315" fmla="*/ 339327 h 1024517"/>
                <a:gd name="connsiteX1316" fmla="*/ 3628914 w 5339836"/>
                <a:gd name="connsiteY1316" fmla="*/ 338004 h 1024517"/>
                <a:gd name="connsiteX1317" fmla="*/ 3617300 w 5339836"/>
                <a:gd name="connsiteY1317" fmla="*/ 331596 h 1024517"/>
                <a:gd name="connsiteX1318" fmla="*/ 3607479 w 5339836"/>
                <a:gd name="connsiteY1318" fmla="*/ 321757 h 1024517"/>
                <a:gd name="connsiteX1319" fmla="*/ 3594132 w 5339836"/>
                <a:gd name="connsiteY1319" fmla="*/ 310552 h 1024517"/>
                <a:gd name="connsiteX1320" fmla="*/ 3581621 w 5339836"/>
                <a:gd name="connsiteY1320" fmla="*/ 294820 h 1024517"/>
                <a:gd name="connsiteX1321" fmla="*/ 3577459 w 5339836"/>
                <a:gd name="connsiteY1321" fmla="*/ 290649 h 1024517"/>
                <a:gd name="connsiteX1322" fmla="*/ 3572601 w 5339836"/>
                <a:gd name="connsiteY1322" fmla="*/ 286880 h 1024517"/>
                <a:gd name="connsiteX1323" fmla="*/ 3568823 w 5339836"/>
                <a:gd name="connsiteY1323" fmla="*/ 261901 h 1024517"/>
                <a:gd name="connsiteX1324" fmla="*/ 3604466 w 5339836"/>
                <a:gd name="connsiteY1324" fmla="*/ 258044 h 1024517"/>
                <a:gd name="connsiteX1325" fmla="*/ 3622759 w 5339836"/>
                <a:gd name="connsiteY1325" fmla="*/ 258496 h 1024517"/>
                <a:gd name="connsiteX1326" fmla="*/ 3644394 w 5339836"/>
                <a:gd name="connsiteY1326" fmla="*/ 257016 h 1024517"/>
                <a:gd name="connsiteX1327" fmla="*/ 3663792 w 5339836"/>
                <a:gd name="connsiteY1327" fmla="*/ 253595 h 1024517"/>
                <a:gd name="connsiteX1328" fmla="*/ 3677792 w 5339836"/>
                <a:gd name="connsiteY1328" fmla="*/ 252332 h 1024517"/>
                <a:gd name="connsiteX1329" fmla="*/ 3674406 w 5339836"/>
                <a:gd name="connsiteY1329" fmla="*/ 251784 h 1024517"/>
                <a:gd name="connsiteX1330" fmla="*/ 3679534 w 5339836"/>
                <a:gd name="connsiteY1330" fmla="*/ 251235 h 1024517"/>
                <a:gd name="connsiteX1331" fmla="*/ 3698784 w 5339836"/>
                <a:gd name="connsiteY1331" fmla="*/ 247126 h 1024517"/>
                <a:gd name="connsiteX1332" fmla="*/ 3719287 w 5339836"/>
                <a:gd name="connsiteY1332" fmla="*/ 240300 h 1024517"/>
                <a:gd name="connsiteX1333" fmla="*/ 3731058 w 5339836"/>
                <a:gd name="connsiteY1333" fmla="*/ 238280 h 1024517"/>
                <a:gd name="connsiteX1334" fmla="*/ 3731798 w 5339836"/>
                <a:gd name="connsiteY1334" fmla="*/ 237575 h 1024517"/>
                <a:gd name="connsiteX1335" fmla="*/ 3737919 w 5339836"/>
                <a:gd name="connsiteY1335" fmla="*/ 237026 h 1024517"/>
                <a:gd name="connsiteX1336" fmla="*/ 3746730 w 5339836"/>
                <a:gd name="connsiteY1336" fmla="*/ 233927 h 1024517"/>
                <a:gd name="connsiteX1337" fmla="*/ 3758449 w 5339836"/>
                <a:gd name="connsiteY1337" fmla="*/ 229225 h 1024517"/>
                <a:gd name="connsiteX1338" fmla="*/ 3770856 w 5339836"/>
                <a:gd name="connsiteY1338" fmla="*/ 226169 h 1024517"/>
                <a:gd name="connsiteX1339" fmla="*/ 3780772 w 5339836"/>
                <a:gd name="connsiteY1339" fmla="*/ 226074 h 1024517"/>
                <a:gd name="connsiteX1340" fmla="*/ 3780232 w 5339836"/>
                <a:gd name="connsiteY1340" fmla="*/ 223375 h 1024517"/>
                <a:gd name="connsiteX1341" fmla="*/ 3785212 w 5339836"/>
                <a:gd name="connsiteY1341" fmla="*/ 221407 h 1024517"/>
                <a:gd name="connsiteX1342" fmla="*/ 3807370 w 5339836"/>
                <a:gd name="connsiteY1342" fmla="*/ 213963 h 1024517"/>
                <a:gd name="connsiteX1343" fmla="*/ 3837869 w 5339836"/>
                <a:gd name="connsiteY1343" fmla="*/ 201609 h 1024517"/>
                <a:gd name="connsiteX1344" fmla="*/ 3847524 w 5339836"/>
                <a:gd name="connsiteY1344" fmla="*/ 198712 h 1024517"/>
                <a:gd name="connsiteX1345" fmla="*/ 3834180 w 5339836"/>
                <a:gd name="connsiteY1345" fmla="*/ 177322 h 1024517"/>
                <a:gd name="connsiteX1346" fmla="*/ 3819672 w 5339836"/>
                <a:gd name="connsiteY1346" fmla="*/ 184666 h 1024517"/>
                <a:gd name="connsiteX1347" fmla="*/ 3810218 w 5339836"/>
                <a:gd name="connsiteY1347" fmla="*/ 176360 h 1024517"/>
                <a:gd name="connsiteX1348" fmla="*/ 3792982 w 5339836"/>
                <a:gd name="connsiteY1348" fmla="*/ 150481 h 1024517"/>
                <a:gd name="connsiteX1349" fmla="*/ 3790415 w 5339836"/>
                <a:gd name="connsiteY1349" fmla="*/ 155351 h 1024517"/>
                <a:gd name="connsiteX1350" fmla="*/ 3779962 w 5339836"/>
                <a:gd name="connsiteY1350" fmla="*/ 157354 h 1024517"/>
                <a:gd name="connsiteX1351" fmla="*/ 3769262 w 5339836"/>
                <a:gd name="connsiteY1351" fmla="*/ 147925 h 1024517"/>
                <a:gd name="connsiteX1352" fmla="*/ 3765292 w 5339836"/>
                <a:gd name="connsiteY1352" fmla="*/ 143955 h 1024517"/>
                <a:gd name="connsiteX1353" fmla="*/ 3759084 w 5339836"/>
                <a:gd name="connsiteY1353" fmla="*/ 136650 h 1024517"/>
                <a:gd name="connsiteX1354" fmla="*/ 3749934 w 5339836"/>
                <a:gd name="connsiteY1354" fmla="*/ 127499 h 1024517"/>
                <a:gd name="connsiteX1355" fmla="*/ 3738563 w 5339836"/>
                <a:gd name="connsiteY1355" fmla="*/ 117139 h 1024517"/>
                <a:gd name="connsiteX1356" fmla="*/ 3723371 w 5339836"/>
                <a:gd name="connsiteY1356" fmla="*/ 101119 h 1024517"/>
                <a:gd name="connsiteX1357" fmla="*/ 3712862 w 5339836"/>
                <a:gd name="connsiteY1357" fmla="*/ 79492 h 1024517"/>
                <a:gd name="connsiteX1358" fmla="*/ 3709292 w 5339836"/>
                <a:gd name="connsiteY1358" fmla="*/ 68539 h 1024517"/>
                <a:gd name="connsiteX1359" fmla="*/ 3707534 w 5339836"/>
                <a:gd name="connsiteY1359" fmla="*/ 57456 h 1024517"/>
                <a:gd name="connsiteX1360" fmla="*/ 3721516 w 5339836"/>
                <a:gd name="connsiteY1360" fmla="*/ 46808 h 1024517"/>
                <a:gd name="connsiteX1361" fmla="*/ 2703306 w 5339836"/>
                <a:gd name="connsiteY1361" fmla="*/ 11408 h 1024517"/>
                <a:gd name="connsiteX1362" fmla="*/ 2723688 w 5339836"/>
                <a:gd name="connsiteY1362" fmla="*/ 16301 h 1024517"/>
                <a:gd name="connsiteX1363" fmla="*/ 2734762 w 5339836"/>
                <a:gd name="connsiteY1363" fmla="*/ 22743 h 1024517"/>
                <a:gd name="connsiteX1364" fmla="*/ 2743817 w 5339836"/>
                <a:gd name="connsiteY1364" fmla="*/ 35681 h 1024517"/>
                <a:gd name="connsiteX1365" fmla="*/ 2752558 w 5339836"/>
                <a:gd name="connsiteY1365" fmla="*/ 46111 h 1024517"/>
                <a:gd name="connsiteX1366" fmla="*/ 2753951 w 5339836"/>
                <a:gd name="connsiteY1366" fmla="*/ 29308 h 1024517"/>
                <a:gd name="connsiteX1367" fmla="*/ 2769187 w 5339836"/>
                <a:gd name="connsiteY1367" fmla="*/ 34549 h 1024517"/>
                <a:gd name="connsiteX1368" fmla="*/ 2773872 w 5339836"/>
                <a:gd name="connsiteY1368" fmla="*/ 37684 h 1024517"/>
                <a:gd name="connsiteX1369" fmla="*/ 2797989 w 5339836"/>
                <a:gd name="connsiteY1369" fmla="*/ 47888 h 1024517"/>
                <a:gd name="connsiteX1370" fmla="*/ 2800688 w 5339836"/>
                <a:gd name="connsiteY1370" fmla="*/ 48514 h 1024517"/>
                <a:gd name="connsiteX1371" fmla="*/ 2805876 w 5339836"/>
                <a:gd name="connsiteY1371" fmla="*/ 48985 h 1024517"/>
                <a:gd name="connsiteX1372" fmla="*/ 2814618 w 5339836"/>
                <a:gd name="connsiteY1372" fmla="*/ 54452 h 1024517"/>
                <a:gd name="connsiteX1373" fmla="*/ 2828861 w 5339836"/>
                <a:gd name="connsiteY1373" fmla="*/ 59876 h 1024517"/>
                <a:gd name="connsiteX1374" fmla="*/ 2843349 w 5339836"/>
                <a:gd name="connsiteY1374" fmla="*/ 68539 h 1024517"/>
                <a:gd name="connsiteX1375" fmla="*/ 2859700 w 5339836"/>
                <a:gd name="connsiteY1375" fmla="*/ 75853 h 1024517"/>
                <a:gd name="connsiteX1376" fmla="*/ 2871732 w 5339836"/>
                <a:gd name="connsiteY1376" fmla="*/ 83706 h 1024517"/>
                <a:gd name="connsiteX1377" fmla="*/ 2871732 w 5339836"/>
                <a:gd name="connsiteY1377" fmla="*/ 105141 h 1024517"/>
                <a:gd name="connsiteX1378" fmla="*/ 2863801 w 5339836"/>
                <a:gd name="connsiteY1378" fmla="*/ 108885 h 1024517"/>
                <a:gd name="connsiteX1379" fmla="*/ 2857262 w 5339836"/>
                <a:gd name="connsiteY1379" fmla="*/ 124295 h 1024517"/>
                <a:gd name="connsiteX1380" fmla="*/ 2853257 w 5339836"/>
                <a:gd name="connsiteY1380" fmla="*/ 131348 h 1024517"/>
                <a:gd name="connsiteX1381" fmla="*/ 2844376 w 5339836"/>
                <a:gd name="connsiteY1381" fmla="*/ 151825 h 1024517"/>
                <a:gd name="connsiteX1382" fmla="*/ 2839449 w 5339836"/>
                <a:gd name="connsiteY1382" fmla="*/ 165094 h 1024517"/>
                <a:gd name="connsiteX1383" fmla="*/ 2836445 w 5339836"/>
                <a:gd name="connsiteY1383" fmla="*/ 177979 h 1024517"/>
                <a:gd name="connsiteX1384" fmla="*/ 2834312 w 5339836"/>
                <a:gd name="connsiteY1384" fmla="*/ 194365 h 1024517"/>
                <a:gd name="connsiteX1385" fmla="*/ 2829828 w 5339836"/>
                <a:gd name="connsiteY1385" fmla="*/ 214468 h 1024517"/>
                <a:gd name="connsiteX1386" fmla="*/ 2826737 w 5339836"/>
                <a:gd name="connsiteY1386" fmla="*/ 228511 h 1024517"/>
                <a:gd name="connsiteX1387" fmla="*/ 2826363 w 5339836"/>
                <a:gd name="connsiteY1387" fmla="*/ 233596 h 1024517"/>
                <a:gd name="connsiteX1388" fmla="*/ 2825814 w 5339836"/>
                <a:gd name="connsiteY1388" fmla="*/ 231524 h 1024517"/>
                <a:gd name="connsiteX1389" fmla="*/ 2822384 w 5339836"/>
                <a:gd name="connsiteY1389" fmla="*/ 257600 h 1024517"/>
                <a:gd name="connsiteX1390" fmla="*/ 2819437 w 5339836"/>
                <a:gd name="connsiteY1390" fmla="*/ 265951 h 1024517"/>
                <a:gd name="connsiteX1391" fmla="*/ 2815903 w 5339836"/>
                <a:gd name="connsiteY1391" fmla="*/ 267364 h 1024517"/>
                <a:gd name="connsiteX1392" fmla="*/ 2825640 w 5339836"/>
                <a:gd name="connsiteY1392" fmla="*/ 263955 h 1024517"/>
                <a:gd name="connsiteX1393" fmla="*/ 2864427 w 5339836"/>
                <a:gd name="connsiteY1393" fmla="*/ 249729 h 1024517"/>
                <a:gd name="connsiteX1394" fmla="*/ 2904834 w 5339836"/>
                <a:gd name="connsiteY1394" fmla="*/ 234449 h 1024517"/>
                <a:gd name="connsiteX1395" fmla="*/ 2925764 w 5339836"/>
                <a:gd name="connsiteY1395" fmla="*/ 224994 h 1024517"/>
                <a:gd name="connsiteX1396" fmla="*/ 2952023 w 5339836"/>
                <a:gd name="connsiteY1396" fmla="*/ 232656 h 1024517"/>
                <a:gd name="connsiteX1397" fmla="*/ 2962314 w 5339836"/>
                <a:gd name="connsiteY1397" fmla="*/ 238785 h 1024517"/>
                <a:gd name="connsiteX1398" fmla="*/ 2970794 w 5339836"/>
                <a:gd name="connsiteY1398" fmla="*/ 244932 h 1024517"/>
                <a:gd name="connsiteX1399" fmla="*/ 2983615 w 5339836"/>
                <a:gd name="connsiteY1399" fmla="*/ 261642 h 1024517"/>
                <a:gd name="connsiteX1400" fmla="*/ 2989266 w 5339836"/>
                <a:gd name="connsiteY1400" fmla="*/ 271494 h 1024517"/>
                <a:gd name="connsiteX1401" fmla="*/ 2991671 w 5339836"/>
                <a:gd name="connsiteY1401" fmla="*/ 267521 h 1024517"/>
                <a:gd name="connsiteX1402" fmla="*/ 3002938 w 5339836"/>
                <a:gd name="connsiteY1402" fmla="*/ 266071 h 1024517"/>
                <a:gd name="connsiteX1403" fmla="*/ 3019898 w 5339836"/>
                <a:gd name="connsiteY1403" fmla="*/ 278922 h 1024517"/>
                <a:gd name="connsiteX1404" fmla="*/ 3030102 w 5339836"/>
                <a:gd name="connsiteY1404" fmla="*/ 285312 h 1024517"/>
                <a:gd name="connsiteX1405" fmla="*/ 3043058 w 5339836"/>
                <a:gd name="connsiteY1405" fmla="*/ 295481 h 1024517"/>
                <a:gd name="connsiteX1406" fmla="*/ 3062194 w 5339836"/>
                <a:gd name="connsiteY1406" fmla="*/ 307427 h 1024517"/>
                <a:gd name="connsiteX1407" fmla="*/ 3066852 w 5339836"/>
                <a:gd name="connsiteY1407" fmla="*/ 313365 h 1024517"/>
                <a:gd name="connsiteX1408" fmla="*/ 3075587 w 5339836"/>
                <a:gd name="connsiteY1408" fmla="*/ 327064 h 1024517"/>
                <a:gd name="connsiteX1409" fmla="*/ 3079852 w 5339836"/>
                <a:gd name="connsiteY1409" fmla="*/ 335558 h 1024517"/>
                <a:gd name="connsiteX1410" fmla="*/ 3081147 w 5339836"/>
                <a:gd name="connsiteY1410" fmla="*/ 331217 h 1024517"/>
                <a:gd name="connsiteX1411" fmla="*/ 3091126 w 5339836"/>
                <a:gd name="connsiteY1411" fmla="*/ 330394 h 1024517"/>
                <a:gd name="connsiteX1412" fmla="*/ 3100224 w 5339836"/>
                <a:gd name="connsiteY1412" fmla="*/ 349096 h 1024517"/>
                <a:gd name="connsiteX1413" fmla="*/ 3081854 w 5339836"/>
                <a:gd name="connsiteY1413" fmla="*/ 357680 h 1024517"/>
                <a:gd name="connsiteX1414" fmla="*/ 3056117 w 5339836"/>
                <a:gd name="connsiteY1414" fmla="*/ 354233 h 1024517"/>
                <a:gd name="connsiteX1415" fmla="*/ 3045356 w 5339836"/>
                <a:gd name="connsiteY1415" fmla="*/ 352735 h 1024517"/>
                <a:gd name="connsiteX1416" fmla="*/ 3037694 w 5339836"/>
                <a:gd name="connsiteY1416" fmla="*/ 352213 h 1024517"/>
                <a:gd name="connsiteX1417" fmla="*/ 3029858 w 5339836"/>
                <a:gd name="connsiteY1417" fmla="*/ 353240 h 1024517"/>
                <a:gd name="connsiteX1418" fmla="*/ 3014065 w 5339836"/>
                <a:gd name="connsiteY1418" fmla="*/ 356427 h 1024517"/>
                <a:gd name="connsiteX1419" fmla="*/ 2996792 w 5339836"/>
                <a:gd name="connsiteY1419" fmla="*/ 360745 h 1024517"/>
                <a:gd name="connsiteX1420" fmla="*/ 2983862 w 5339836"/>
                <a:gd name="connsiteY1420" fmla="*/ 366352 h 1024517"/>
                <a:gd name="connsiteX1421" fmla="*/ 2962166 w 5339836"/>
                <a:gd name="connsiteY1421" fmla="*/ 375476 h 1024517"/>
                <a:gd name="connsiteX1422" fmla="*/ 2941401 w 5339836"/>
                <a:gd name="connsiteY1422" fmla="*/ 384113 h 1024517"/>
                <a:gd name="connsiteX1423" fmla="*/ 2928811 w 5339836"/>
                <a:gd name="connsiteY1423" fmla="*/ 388936 h 1024517"/>
                <a:gd name="connsiteX1424" fmla="*/ 2897538 w 5339836"/>
                <a:gd name="connsiteY1424" fmla="*/ 385802 h 1024517"/>
                <a:gd name="connsiteX1425" fmla="*/ 2904242 w 5339836"/>
                <a:gd name="connsiteY1425" fmla="*/ 369817 h 1024517"/>
                <a:gd name="connsiteX1426" fmla="*/ 2913036 w 5339836"/>
                <a:gd name="connsiteY1426" fmla="*/ 362832 h 1024517"/>
                <a:gd name="connsiteX1427" fmla="*/ 2910104 w 5339836"/>
                <a:gd name="connsiteY1427" fmla="*/ 363124 h 1024517"/>
                <a:gd name="connsiteX1428" fmla="*/ 2894360 w 5339836"/>
                <a:gd name="connsiteY1428" fmla="*/ 366343 h 1024517"/>
                <a:gd name="connsiteX1429" fmla="*/ 2857758 w 5339836"/>
                <a:gd name="connsiteY1429" fmla="*/ 374963 h 1024517"/>
                <a:gd name="connsiteX1430" fmla="*/ 2824143 w 5339836"/>
                <a:gd name="connsiteY1430" fmla="*/ 383791 h 1024517"/>
                <a:gd name="connsiteX1431" fmla="*/ 2810630 w 5339836"/>
                <a:gd name="connsiteY1431" fmla="*/ 388292 h 1024517"/>
                <a:gd name="connsiteX1432" fmla="*/ 2812894 w 5339836"/>
                <a:gd name="connsiteY1432" fmla="*/ 393742 h 1024517"/>
                <a:gd name="connsiteX1433" fmla="*/ 2811605 w 5339836"/>
                <a:gd name="connsiteY1433" fmla="*/ 419792 h 1024517"/>
                <a:gd name="connsiteX1434" fmla="*/ 2811057 w 5339836"/>
                <a:gd name="connsiteY1434" fmla="*/ 428307 h 1024517"/>
                <a:gd name="connsiteX1435" fmla="*/ 2810508 w 5339836"/>
                <a:gd name="connsiteY1435" fmla="*/ 434001 h 1024517"/>
                <a:gd name="connsiteX1436" fmla="*/ 2810508 w 5339836"/>
                <a:gd name="connsiteY1436" fmla="*/ 444936 h 1024517"/>
                <a:gd name="connsiteX1437" fmla="*/ 2809411 w 5339836"/>
                <a:gd name="connsiteY1437" fmla="*/ 467260 h 1024517"/>
                <a:gd name="connsiteX1438" fmla="*/ 2809411 w 5339836"/>
                <a:gd name="connsiteY1438" fmla="*/ 478935 h 1024517"/>
                <a:gd name="connsiteX1439" fmla="*/ 2808314 w 5339836"/>
                <a:gd name="connsiteY1439" fmla="*/ 501911 h 1024517"/>
                <a:gd name="connsiteX1440" fmla="*/ 2807618 w 5339836"/>
                <a:gd name="connsiteY1440" fmla="*/ 526507 h 1024517"/>
                <a:gd name="connsiteX1441" fmla="*/ 2803890 w 5339836"/>
                <a:gd name="connsiteY1441" fmla="*/ 534474 h 1024517"/>
                <a:gd name="connsiteX1442" fmla="*/ 2813025 w 5339836"/>
                <a:gd name="connsiteY1442" fmla="*/ 531783 h 1024517"/>
                <a:gd name="connsiteX1443" fmla="*/ 2824421 w 5339836"/>
                <a:gd name="connsiteY1443" fmla="*/ 526150 h 1024517"/>
                <a:gd name="connsiteX1444" fmla="*/ 2844185 w 5339836"/>
                <a:gd name="connsiteY1444" fmla="*/ 514710 h 1024517"/>
                <a:gd name="connsiteX1445" fmla="*/ 2839170 w 5339836"/>
                <a:gd name="connsiteY1445" fmla="*/ 515789 h 1024517"/>
                <a:gd name="connsiteX1446" fmla="*/ 2843819 w 5339836"/>
                <a:gd name="connsiteY1446" fmla="*/ 513473 h 1024517"/>
                <a:gd name="connsiteX1447" fmla="*/ 2845143 w 5339836"/>
                <a:gd name="connsiteY1447" fmla="*/ 512133 h 1024517"/>
                <a:gd name="connsiteX1448" fmla="*/ 2874710 w 5339836"/>
                <a:gd name="connsiteY1448" fmla="*/ 517426 h 1024517"/>
                <a:gd name="connsiteX1449" fmla="*/ 2887282 w 5339836"/>
                <a:gd name="connsiteY1449" fmla="*/ 529998 h 1024517"/>
                <a:gd name="connsiteX1450" fmla="*/ 2891191 w 5339836"/>
                <a:gd name="connsiteY1450" fmla="*/ 532236 h 1024517"/>
                <a:gd name="connsiteX1451" fmla="*/ 2899590 w 5339836"/>
                <a:gd name="connsiteY1451" fmla="*/ 546221 h 1024517"/>
                <a:gd name="connsiteX1452" fmla="*/ 2902494 w 5339836"/>
                <a:gd name="connsiteY1452" fmla="*/ 553297 h 1024517"/>
                <a:gd name="connsiteX1453" fmla="*/ 2902949 w 5339836"/>
                <a:gd name="connsiteY1453" fmla="*/ 546449 h 1024517"/>
                <a:gd name="connsiteX1454" fmla="*/ 2904764 w 5339836"/>
                <a:gd name="connsiteY1454" fmla="*/ 544225 h 1024517"/>
                <a:gd name="connsiteX1455" fmla="*/ 2909309 w 5339836"/>
                <a:gd name="connsiteY1455" fmla="*/ 548143 h 1024517"/>
                <a:gd name="connsiteX1456" fmla="*/ 2932198 w 5339836"/>
                <a:gd name="connsiteY1456" fmla="*/ 563927 h 1024517"/>
                <a:gd name="connsiteX1457" fmla="*/ 2954104 w 5339836"/>
                <a:gd name="connsiteY1457" fmla="*/ 578049 h 1024517"/>
                <a:gd name="connsiteX1458" fmla="*/ 2973484 w 5339836"/>
                <a:gd name="connsiteY1458" fmla="*/ 588758 h 1024517"/>
                <a:gd name="connsiteX1459" fmla="*/ 2987336 w 5339836"/>
                <a:gd name="connsiteY1459" fmla="*/ 595070 h 1024517"/>
                <a:gd name="connsiteX1460" fmla="*/ 2987824 w 5339836"/>
                <a:gd name="connsiteY1460" fmla="*/ 595610 h 1024517"/>
                <a:gd name="connsiteX1461" fmla="*/ 2991768 w 5339836"/>
                <a:gd name="connsiteY1461" fmla="*/ 596707 h 1024517"/>
                <a:gd name="connsiteX1462" fmla="*/ 2991167 w 5339836"/>
                <a:gd name="connsiteY1462" fmla="*/ 597804 h 1024517"/>
                <a:gd name="connsiteX1463" fmla="*/ 3002216 w 5339836"/>
                <a:gd name="connsiteY1463" fmla="*/ 607155 h 1024517"/>
                <a:gd name="connsiteX1464" fmla="*/ 3007292 w 5339836"/>
                <a:gd name="connsiteY1464" fmla="*/ 614625 h 1024517"/>
                <a:gd name="connsiteX1465" fmla="*/ 3000701 w 5339836"/>
                <a:gd name="connsiteY1465" fmla="*/ 628973 h 1024517"/>
                <a:gd name="connsiteX1466" fmla="*/ 2977515 w 5339836"/>
                <a:gd name="connsiteY1466" fmla="*/ 630993 h 1024517"/>
                <a:gd name="connsiteX1467" fmla="*/ 2958936 w 5339836"/>
                <a:gd name="connsiteY1467" fmla="*/ 633117 h 1024517"/>
                <a:gd name="connsiteX1468" fmla="*/ 2939242 w 5339836"/>
                <a:gd name="connsiteY1468" fmla="*/ 636374 h 1024517"/>
                <a:gd name="connsiteX1469" fmla="*/ 2938789 w 5339836"/>
                <a:gd name="connsiteY1469" fmla="*/ 637009 h 1024517"/>
                <a:gd name="connsiteX1470" fmla="*/ 2938528 w 5339836"/>
                <a:gd name="connsiteY1470" fmla="*/ 637558 h 1024517"/>
                <a:gd name="connsiteX1471" fmla="*/ 2931650 w 5339836"/>
                <a:gd name="connsiteY1471" fmla="*/ 638655 h 1024517"/>
                <a:gd name="connsiteX1472" fmla="*/ 2931719 w 5339836"/>
                <a:gd name="connsiteY1472" fmla="*/ 638655 h 1024517"/>
                <a:gd name="connsiteX1473" fmla="*/ 2922404 w 5339836"/>
                <a:gd name="connsiteY1473" fmla="*/ 642381 h 1024517"/>
                <a:gd name="connsiteX1474" fmla="*/ 2895118 w 5339836"/>
                <a:gd name="connsiteY1474" fmla="*/ 649033 h 1024517"/>
                <a:gd name="connsiteX1475" fmla="*/ 2886063 w 5339836"/>
                <a:gd name="connsiteY1475" fmla="*/ 651767 h 1024517"/>
                <a:gd name="connsiteX1476" fmla="*/ 2888977 w 5339836"/>
                <a:gd name="connsiteY1476" fmla="*/ 635234 h 1024517"/>
                <a:gd name="connsiteX1477" fmla="*/ 2860466 w 5339836"/>
                <a:gd name="connsiteY1477" fmla="*/ 664078 h 1024517"/>
                <a:gd name="connsiteX1478" fmla="*/ 2821008 w 5339836"/>
                <a:gd name="connsiteY1478" fmla="*/ 659219 h 1024517"/>
                <a:gd name="connsiteX1479" fmla="*/ 2831561 w 5339836"/>
                <a:gd name="connsiteY1479" fmla="*/ 644601 h 1024517"/>
                <a:gd name="connsiteX1480" fmla="*/ 2840990 w 5339836"/>
                <a:gd name="connsiteY1480" fmla="*/ 637769 h 1024517"/>
                <a:gd name="connsiteX1481" fmla="*/ 2843594 w 5339836"/>
                <a:gd name="connsiteY1481" fmla="*/ 635962 h 1024517"/>
                <a:gd name="connsiteX1482" fmla="*/ 2829741 w 5339836"/>
                <a:gd name="connsiteY1482" fmla="*/ 643966 h 1024517"/>
                <a:gd name="connsiteX1483" fmla="*/ 2811379 w 5339836"/>
                <a:gd name="connsiteY1483" fmla="*/ 647396 h 1024517"/>
                <a:gd name="connsiteX1484" fmla="*/ 2809411 w 5339836"/>
                <a:gd name="connsiteY1484" fmla="*/ 647396 h 1024517"/>
                <a:gd name="connsiteX1485" fmla="*/ 2808863 w 5339836"/>
                <a:gd name="connsiteY1485" fmla="*/ 642773 h 1024517"/>
                <a:gd name="connsiteX1486" fmla="*/ 2808314 w 5339836"/>
                <a:gd name="connsiteY1486" fmla="*/ 649381 h 1024517"/>
                <a:gd name="connsiteX1487" fmla="*/ 2808314 w 5339836"/>
                <a:gd name="connsiteY1487" fmla="*/ 663364 h 1024517"/>
                <a:gd name="connsiteX1488" fmla="*/ 2804832 w 5339836"/>
                <a:gd name="connsiteY1488" fmla="*/ 703822 h 1024517"/>
                <a:gd name="connsiteX1489" fmla="*/ 2802673 w 5339836"/>
                <a:gd name="connsiteY1489" fmla="*/ 754851 h 1024517"/>
                <a:gd name="connsiteX1490" fmla="*/ 2800670 w 5339836"/>
                <a:gd name="connsiteY1490" fmla="*/ 812052 h 1024517"/>
                <a:gd name="connsiteX1491" fmla="*/ 2799033 w 5339836"/>
                <a:gd name="connsiteY1491" fmla="*/ 812366 h 1024517"/>
                <a:gd name="connsiteX1492" fmla="*/ 2832327 w 5339836"/>
                <a:gd name="connsiteY1492" fmla="*/ 809536 h 1024517"/>
                <a:gd name="connsiteX1493" fmla="*/ 2882023 w 5339836"/>
                <a:gd name="connsiteY1493" fmla="*/ 803642 h 1024517"/>
                <a:gd name="connsiteX1494" fmla="*/ 2903807 w 5339836"/>
                <a:gd name="connsiteY1494" fmla="*/ 799672 h 1024517"/>
                <a:gd name="connsiteX1495" fmla="*/ 2921916 w 5339836"/>
                <a:gd name="connsiteY1495" fmla="*/ 797861 h 1024517"/>
                <a:gd name="connsiteX1496" fmla="*/ 2936230 w 5339836"/>
                <a:gd name="connsiteY1496" fmla="*/ 794866 h 1024517"/>
                <a:gd name="connsiteX1497" fmla="*/ 2952824 w 5339836"/>
                <a:gd name="connsiteY1497" fmla="*/ 790216 h 1024517"/>
                <a:gd name="connsiteX1498" fmla="*/ 2955027 w 5339836"/>
                <a:gd name="connsiteY1498" fmla="*/ 789668 h 1024517"/>
                <a:gd name="connsiteX1499" fmla="*/ 2963428 w 5339836"/>
                <a:gd name="connsiteY1499" fmla="*/ 789120 h 1024517"/>
                <a:gd name="connsiteX1500" fmla="*/ 3000431 w 5339836"/>
                <a:gd name="connsiteY1500" fmla="*/ 787169 h 1024517"/>
                <a:gd name="connsiteX1501" fmla="*/ 3028474 w 5339836"/>
                <a:gd name="connsiteY1501" fmla="*/ 782999 h 1024517"/>
                <a:gd name="connsiteX1502" fmla="*/ 3034055 w 5339836"/>
                <a:gd name="connsiteY1502" fmla="*/ 782259 h 1024517"/>
                <a:gd name="connsiteX1503" fmla="*/ 3038130 w 5339836"/>
                <a:gd name="connsiteY1503" fmla="*/ 778907 h 1024517"/>
                <a:gd name="connsiteX1504" fmla="*/ 3041336 w 5339836"/>
                <a:gd name="connsiteY1504" fmla="*/ 777723 h 1024517"/>
                <a:gd name="connsiteX1505" fmla="*/ 3040759 w 5339836"/>
                <a:gd name="connsiteY1505" fmla="*/ 771620 h 1024517"/>
                <a:gd name="connsiteX1506" fmla="*/ 3055177 w 5339836"/>
                <a:gd name="connsiteY1506" fmla="*/ 771620 h 1024517"/>
                <a:gd name="connsiteX1507" fmla="*/ 3054559 w 5339836"/>
                <a:gd name="connsiteY1507" fmla="*/ 771080 h 1024517"/>
                <a:gd name="connsiteX1508" fmla="*/ 3057789 w 5339836"/>
                <a:gd name="connsiteY1508" fmla="*/ 770540 h 1024517"/>
                <a:gd name="connsiteX1509" fmla="*/ 3069168 w 5339836"/>
                <a:gd name="connsiteY1509" fmla="*/ 768329 h 1024517"/>
                <a:gd name="connsiteX1510" fmla="*/ 3069794 w 5339836"/>
                <a:gd name="connsiteY1510" fmla="*/ 768248 h 1024517"/>
                <a:gd name="connsiteX1511" fmla="*/ 3065459 w 5339836"/>
                <a:gd name="connsiteY1511" fmla="*/ 768209 h 1024517"/>
                <a:gd name="connsiteX1512" fmla="*/ 3060436 w 5339836"/>
                <a:gd name="connsiteY1512" fmla="*/ 767797 h 1024517"/>
                <a:gd name="connsiteX1513" fmla="*/ 3072677 w 5339836"/>
                <a:gd name="connsiteY1513" fmla="*/ 767249 h 1024517"/>
                <a:gd name="connsiteX1514" fmla="*/ 3075236 w 5339836"/>
                <a:gd name="connsiteY1514" fmla="*/ 765882 h 1024517"/>
                <a:gd name="connsiteX1515" fmla="*/ 3076535 w 5339836"/>
                <a:gd name="connsiteY1515" fmla="*/ 766163 h 1024517"/>
                <a:gd name="connsiteX1516" fmla="*/ 3076998 w 5339836"/>
                <a:gd name="connsiteY1516" fmla="*/ 767325 h 1024517"/>
                <a:gd name="connsiteX1517" fmla="*/ 3077690 w 5339836"/>
                <a:gd name="connsiteY1517" fmla="*/ 767236 h 1024517"/>
                <a:gd name="connsiteX1518" fmla="*/ 3080530 w 5339836"/>
                <a:gd name="connsiteY1518" fmla="*/ 768346 h 1024517"/>
                <a:gd name="connsiteX1519" fmla="*/ 3077395 w 5339836"/>
                <a:gd name="connsiteY1519" fmla="*/ 768317 h 1024517"/>
                <a:gd name="connsiteX1520" fmla="*/ 3077417 w 5339836"/>
                <a:gd name="connsiteY1520" fmla="*/ 768374 h 1024517"/>
                <a:gd name="connsiteX1521" fmla="*/ 3077884 w 5339836"/>
                <a:gd name="connsiteY1521" fmla="*/ 772515 h 1024517"/>
                <a:gd name="connsiteX1522" fmla="*/ 3077923 w 5339836"/>
                <a:gd name="connsiteY1522" fmla="*/ 777077 h 1024517"/>
                <a:gd name="connsiteX1523" fmla="*/ 3096794 w 5339836"/>
                <a:gd name="connsiteY1523" fmla="*/ 750829 h 1024517"/>
                <a:gd name="connsiteX1524" fmla="*/ 3109923 w 5339836"/>
                <a:gd name="connsiteY1524" fmla="*/ 761381 h 1024517"/>
                <a:gd name="connsiteX1525" fmla="*/ 3126291 w 5339836"/>
                <a:gd name="connsiteY1525" fmla="*/ 775572 h 1024517"/>
                <a:gd name="connsiteX1526" fmla="*/ 3134127 w 5339836"/>
                <a:gd name="connsiteY1526" fmla="*/ 784523 h 1024517"/>
                <a:gd name="connsiteX1527" fmla="*/ 3143556 w 5339836"/>
                <a:gd name="connsiteY1527" fmla="*/ 793925 h 1024517"/>
                <a:gd name="connsiteX1528" fmla="*/ 3152968 w 5339836"/>
                <a:gd name="connsiteY1528" fmla="*/ 800055 h 1024517"/>
                <a:gd name="connsiteX1529" fmla="*/ 3154848 w 5339836"/>
                <a:gd name="connsiteY1529" fmla="*/ 801935 h 1024517"/>
                <a:gd name="connsiteX1530" fmla="*/ 3160682 w 5339836"/>
                <a:gd name="connsiteY1530" fmla="*/ 806080 h 1024517"/>
                <a:gd name="connsiteX1531" fmla="*/ 3166062 w 5339836"/>
                <a:gd name="connsiteY1531" fmla="*/ 810990 h 1024517"/>
                <a:gd name="connsiteX1532" fmla="*/ 3171251 w 5339836"/>
                <a:gd name="connsiteY1532" fmla="*/ 816144 h 1024517"/>
                <a:gd name="connsiteX1533" fmla="*/ 3176057 w 5339836"/>
                <a:gd name="connsiteY1533" fmla="*/ 823144 h 1024517"/>
                <a:gd name="connsiteX1534" fmla="*/ 3178896 w 5339836"/>
                <a:gd name="connsiteY1534" fmla="*/ 825983 h 1024517"/>
                <a:gd name="connsiteX1535" fmla="*/ 3182117 w 5339836"/>
                <a:gd name="connsiteY1535" fmla="*/ 829831 h 1024517"/>
                <a:gd name="connsiteX1536" fmla="*/ 3182099 w 5339836"/>
                <a:gd name="connsiteY1536" fmla="*/ 830440 h 1024517"/>
                <a:gd name="connsiteX1537" fmla="*/ 3186574 w 5339836"/>
                <a:gd name="connsiteY1537" fmla="*/ 835403 h 1024517"/>
                <a:gd name="connsiteX1538" fmla="*/ 3221035 w 5339836"/>
                <a:gd name="connsiteY1538" fmla="*/ 869506 h 1024517"/>
                <a:gd name="connsiteX1539" fmla="*/ 3234551 w 5339836"/>
                <a:gd name="connsiteY1539" fmla="*/ 887544 h 1024517"/>
                <a:gd name="connsiteX1540" fmla="*/ 3238792 w 5339836"/>
                <a:gd name="connsiteY1540" fmla="*/ 900042 h 1024517"/>
                <a:gd name="connsiteX1541" fmla="*/ 3239753 w 5339836"/>
                <a:gd name="connsiteY1541" fmla="*/ 900327 h 1024517"/>
                <a:gd name="connsiteX1542" fmla="*/ 3244246 w 5339836"/>
                <a:gd name="connsiteY1542" fmla="*/ 905995 h 1024517"/>
                <a:gd name="connsiteX1543" fmla="*/ 3246719 w 5339836"/>
                <a:gd name="connsiteY1543" fmla="*/ 917540 h 1024517"/>
                <a:gd name="connsiteX1544" fmla="*/ 3232283 w 5339836"/>
                <a:gd name="connsiteY1544" fmla="*/ 925079 h 1024517"/>
                <a:gd name="connsiteX1545" fmla="*/ 3226076 w 5339836"/>
                <a:gd name="connsiteY1545" fmla="*/ 924531 h 1024517"/>
                <a:gd name="connsiteX1546" fmla="*/ 3225249 w 5339836"/>
                <a:gd name="connsiteY1546" fmla="*/ 923982 h 1024517"/>
                <a:gd name="connsiteX1547" fmla="*/ 3203064 w 5339836"/>
                <a:gd name="connsiteY1547" fmla="*/ 922903 h 1024517"/>
                <a:gd name="connsiteX1548" fmla="*/ 3175430 w 5339836"/>
                <a:gd name="connsiteY1548" fmla="*/ 922903 h 1024517"/>
                <a:gd name="connsiteX1549" fmla="*/ 3148162 w 5339836"/>
                <a:gd name="connsiteY1549" fmla="*/ 922903 h 1024517"/>
                <a:gd name="connsiteX1550" fmla="*/ 3129669 w 5339836"/>
                <a:gd name="connsiteY1550" fmla="*/ 923982 h 1024517"/>
                <a:gd name="connsiteX1551" fmla="*/ 3106789 w 5339836"/>
                <a:gd name="connsiteY1551" fmla="*/ 923982 h 1024517"/>
                <a:gd name="connsiteX1552" fmla="*/ 3066722 w 5339836"/>
                <a:gd name="connsiteY1552" fmla="*/ 923965 h 1024517"/>
                <a:gd name="connsiteX1553" fmla="*/ 3015841 w 5339836"/>
                <a:gd name="connsiteY1553" fmla="*/ 928109 h 1024517"/>
                <a:gd name="connsiteX1554" fmla="*/ 2994232 w 5339836"/>
                <a:gd name="connsiteY1554" fmla="*/ 932079 h 1024517"/>
                <a:gd name="connsiteX1555" fmla="*/ 2966597 w 5339836"/>
                <a:gd name="connsiteY1555" fmla="*/ 939018 h 1024517"/>
                <a:gd name="connsiteX1556" fmla="*/ 2933461 w 5339836"/>
                <a:gd name="connsiteY1556" fmla="*/ 948247 h 1024517"/>
                <a:gd name="connsiteX1557" fmla="*/ 2898148 w 5339836"/>
                <a:gd name="connsiteY1557" fmla="*/ 957885 h 1024517"/>
                <a:gd name="connsiteX1558" fmla="*/ 2894761 w 5339836"/>
                <a:gd name="connsiteY1558" fmla="*/ 958434 h 1024517"/>
                <a:gd name="connsiteX1559" fmla="*/ 2891774 w 5339836"/>
                <a:gd name="connsiteY1559" fmla="*/ 958982 h 1024517"/>
                <a:gd name="connsiteX1560" fmla="*/ 2884635 w 5339836"/>
                <a:gd name="connsiteY1560" fmla="*/ 960062 h 1024517"/>
                <a:gd name="connsiteX1561" fmla="*/ 2870374 w 5339836"/>
                <a:gd name="connsiteY1561" fmla="*/ 962169 h 1024517"/>
                <a:gd name="connsiteX1562" fmla="*/ 2863417 w 5339836"/>
                <a:gd name="connsiteY1562" fmla="*/ 950581 h 1024517"/>
                <a:gd name="connsiteX1563" fmla="*/ 2874501 w 5339836"/>
                <a:gd name="connsiteY1563" fmla="*/ 936520 h 1024517"/>
                <a:gd name="connsiteX1564" fmla="*/ 2881170 w 5339836"/>
                <a:gd name="connsiteY1564" fmla="*/ 934604 h 1024517"/>
                <a:gd name="connsiteX1565" fmla="*/ 2902675 w 5339836"/>
                <a:gd name="connsiteY1565" fmla="*/ 924296 h 1024517"/>
                <a:gd name="connsiteX1566" fmla="*/ 2912313 w 5339836"/>
                <a:gd name="connsiteY1566" fmla="*/ 919883 h 1024517"/>
                <a:gd name="connsiteX1567" fmla="*/ 2897747 w 5339836"/>
                <a:gd name="connsiteY1567" fmla="*/ 919612 h 1024517"/>
                <a:gd name="connsiteX1568" fmla="*/ 2868606 w 5339836"/>
                <a:gd name="connsiteY1568" fmla="*/ 920099 h 1024517"/>
                <a:gd name="connsiteX1569" fmla="*/ 2854128 w 5339836"/>
                <a:gd name="connsiteY1569" fmla="*/ 921510 h 1024517"/>
                <a:gd name="connsiteX1570" fmla="*/ 2836671 w 5339836"/>
                <a:gd name="connsiteY1570" fmla="*/ 920160 h 1024517"/>
                <a:gd name="connsiteX1571" fmla="*/ 2826685 w 5339836"/>
                <a:gd name="connsiteY1571" fmla="*/ 916338 h 1024517"/>
                <a:gd name="connsiteX1572" fmla="*/ 2822018 w 5339836"/>
                <a:gd name="connsiteY1572" fmla="*/ 916338 h 1024517"/>
                <a:gd name="connsiteX1573" fmla="*/ 2807644 w 5339836"/>
                <a:gd name="connsiteY1573" fmla="*/ 915241 h 1024517"/>
                <a:gd name="connsiteX1574" fmla="*/ 2791111 w 5339836"/>
                <a:gd name="connsiteY1574" fmla="*/ 916338 h 1024517"/>
                <a:gd name="connsiteX1575" fmla="*/ 2717367 w 5339836"/>
                <a:gd name="connsiteY1575" fmla="*/ 916338 h 1024517"/>
                <a:gd name="connsiteX1576" fmla="*/ 2705596 w 5339836"/>
                <a:gd name="connsiteY1576" fmla="*/ 916808 h 1024517"/>
                <a:gd name="connsiteX1577" fmla="*/ 2693894 w 5339836"/>
                <a:gd name="connsiteY1577" fmla="*/ 919612 h 1024517"/>
                <a:gd name="connsiteX1578" fmla="*/ 2687042 w 5339836"/>
                <a:gd name="connsiteY1578" fmla="*/ 920160 h 1024517"/>
                <a:gd name="connsiteX1579" fmla="*/ 2682854 w 5339836"/>
                <a:gd name="connsiteY1579" fmla="*/ 920709 h 1024517"/>
                <a:gd name="connsiteX1580" fmla="*/ 2664049 w 5339836"/>
                <a:gd name="connsiteY1580" fmla="*/ 921806 h 1024517"/>
                <a:gd name="connsiteX1581" fmla="*/ 2641185 w 5339836"/>
                <a:gd name="connsiteY1581" fmla="*/ 921806 h 1024517"/>
                <a:gd name="connsiteX1582" fmla="*/ 2595572 w 5339836"/>
                <a:gd name="connsiteY1582" fmla="*/ 923913 h 1024517"/>
                <a:gd name="connsiteX1583" fmla="*/ 2575051 w 5339836"/>
                <a:gd name="connsiteY1583" fmla="*/ 928370 h 1024517"/>
                <a:gd name="connsiteX1584" fmla="*/ 2570193 w 5339836"/>
                <a:gd name="connsiteY1584" fmla="*/ 930460 h 1024517"/>
                <a:gd name="connsiteX1585" fmla="*/ 2540452 w 5339836"/>
                <a:gd name="connsiteY1585" fmla="*/ 936015 h 1024517"/>
                <a:gd name="connsiteX1586" fmla="*/ 2536160 w 5339836"/>
                <a:gd name="connsiteY1586" fmla="*/ 936563 h 1024517"/>
                <a:gd name="connsiteX1587" fmla="*/ 2531641 w 5339836"/>
                <a:gd name="connsiteY1587" fmla="*/ 937112 h 1024517"/>
                <a:gd name="connsiteX1588" fmla="*/ 2521576 w 5339836"/>
                <a:gd name="connsiteY1588" fmla="*/ 939114 h 1024517"/>
                <a:gd name="connsiteX1589" fmla="*/ 2510380 w 5339836"/>
                <a:gd name="connsiteY1589" fmla="*/ 940803 h 1024517"/>
                <a:gd name="connsiteX1590" fmla="*/ 2502474 w 5339836"/>
                <a:gd name="connsiteY1590" fmla="*/ 942632 h 1024517"/>
                <a:gd name="connsiteX1591" fmla="*/ 2485636 w 5339836"/>
                <a:gd name="connsiteY1591" fmla="*/ 945853 h 1024517"/>
                <a:gd name="connsiteX1592" fmla="*/ 2463731 w 5339836"/>
                <a:gd name="connsiteY1592" fmla="*/ 945853 h 1024517"/>
                <a:gd name="connsiteX1593" fmla="*/ 2432309 w 5339836"/>
                <a:gd name="connsiteY1593" fmla="*/ 945853 h 1024517"/>
                <a:gd name="connsiteX1594" fmla="*/ 2380654 w 5339836"/>
                <a:gd name="connsiteY1594" fmla="*/ 944739 h 1024517"/>
                <a:gd name="connsiteX1595" fmla="*/ 2299527 w 5339836"/>
                <a:gd name="connsiteY1595" fmla="*/ 930338 h 1024517"/>
                <a:gd name="connsiteX1596" fmla="*/ 2312003 w 5339836"/>
                <a:gd name="connsiteY1596" fmla="*/ 917374 h 1024517"/>
                <a:gd name="connsiteX1597" fmla="*/ 2338427 w 5339836"/>
                <a:gd name="connsiteY1597" fmla="*/ 905002 h 1024517"/>
                <a:gd name="connsiteX1598" fmla="*/ 2369623 w 5339836"/>
                <a:gd name="connsiteY1598" fmla="*/ 894398 h 1024517"/>
                <a:gd name="connsiteX1599" fmla="*/ 2404475 w 5339836"/>
                <a:gd name="connsiteY1599" fmla="*/ 884211 h 1024517"/>
                <a:gd name="connsiteX1600" fmla="*/ 2416159 w 5339836"/>
                <a:gd name="connsiteY1600" fmla="*/ 882366 h 1024517"/>
                <a:gd name="connsiteX1601" fmla="*/ 2475676 w 5339836"/>
                <a:gd name="connsiteY1601" fmla="*/ 873189 h 1024517"/>
                <a:gd name="connsiteX1602" fmla="*/ 2533522 w 5339836"/>
                <a:gd name="connsiteY1602" fmla="*/ 856734 h 1024517"/>
                <a:gd name="connsiteX1603" fmla="*/ 2552232 w 5339836"/>
                <a:gd name="connsiteY1603" fmla="*/ 852729 h 1024517"/>
                <a:gd name="connsiteX1604" fmla="*/ 2565405 w 5339836"/>
                <a:gd name="connsiteY1604" fmla="*/ 851440 h 1024517"/>
                <a:gd name="connsiteX1605" fmla="*/ 2580902 w 5339836"/>
                <a:gd name="connsiteY1605" fmla="*/ 850465 h 1024517"/>
                <a:gd name="connsiteX1606" fmla="*/ 2602685 w 5339836"/>
                <a:gd name="connsiteY1606" fmla="*/ 846199 h 1024517"/>
                <a:gd name="connsiteX1607" fmla="*/ 2618375 w 5339836"/>
                <a:gd name="connsiteY1607" fmla="*/ 844092 h 1024517"/>
                <a:gd name="connsiteX1608" fmla="*/ 2637772 w 5339836"/>
                <a:gd name="connsiteY1608" fmla="*/ 840670 h 1024517"/>
                <a:gd name="connsiteX1609" fmla="*/ 2655708 w 5339836"/>
                <a:gd name="connsiteY1609" fmla="*/ 839408 h 1024517"/>
                <a:gd name="connsiteX1610" fmla="*/ 2673129 w 5339836"/>
                <a:gd name="connsiteY1610" fmla="*/ 834471 h 1024517"/>
                <a:gd name="connsiteX1611" fmla="*/ 2680736 w 5339836"/>
                <a:gd name="connsiteY1611" fmla="*/ 833642 h 1024517"/>
                <a:gd name="connsiteX1612" fmla="*/ 2682618 w 5339836"/>
                <a:gd name="connsiteY1612" fmla="*/ 836435 h 1024517"/>
                <a:gd name="connsiteX1613" fmla="*/ 2681148 w 5339836"/>
                <a:gd name="connsiteY1613" fmla="*/ 833340 h 1024517"/>
                <a:gd name="connsiteX1614" fmla="*/ 2676307 w 5339836"/>
                <a:gd name="connsiteY1614" fmla="*/ 821908 h 1024517"/>
                <a:gd name="connsiteX1615" fmla="*/ 2670666 w 5339836"/>
                <a:gd name="connsiteY1615" fmla="*/ 807177 h 1024517"/>
                <a:gd name="connsiteX1616" fmla="*/ 2669864 w 5339836"/>
                <a:gd name="connsiteY1616" fmla="*/ 804826 h 1024517"/>
                <a:gd name="connsiteX1617" fmla="*/ 2667705 w 5339836"/>
                <a:gd name="connsiteY1617" fmla="*/ 801587 h 1024517"/>
                <a:gd name="connsiteX1618" fmla="*/ 2663578 w 5339836"/>
                <a:gd name="connsiteY1618" fmla="*/ 790408 h 1024517"/>
                <a:gd name="connsiteX1619" fmla="*/ 2663578 w 5339836"/>
                <a:gd name="connsiteY1619" fmla="*/ 789311 h 1024517"/>
                <a:gd name="connsiteX1620" fmla="*/ 2665773 w 5339836"/>
                <a:gd name="connsiteY1620" fmla="*/ 781510 h 1024517"/>
                <a:gd name="connsiteX1621" fmla="*/ 2668855 w 5339836"/>
                <a:gd name="connsiteY1621" fmla="*/ 773169 h 1024517"/>
                <a:gd name="connsiteX1622" fmla="*/ 2671510 w 5339836"/>
                <a:gd name="connsiteY1622" fmla="*/ 763523 h 1024517"/>
                <a:gd name="connsiteX1623" fmla="*/ 2673417 w 5339836"/>
                <a:gd name="connsiteY1623" fmla="*/ 753353 h 1024517"/>
                <a:gd name="connsiteX1624" fmla="*/ 2675080 w 5339836"/>
                <a:gd name="connsiteY1624" fmla="*/ 732571 h 1024517"/>
                <a:gd name="connsiteX1625" fmla="*/ 2678884 w 5339836"/>
                <a:gd name="connsiteY1625" fmla="*/ 714488 h 1024517"/>
                <a:gd name="connsiteX1626" fmla="*/ 2682175 w 5339836"/>
                <a:gd name="connsiteY1626" fmla="*/ 694498 h 1024517"/>
                <a:gd name="connsiteX1627" fmla="*/ 2682767 w 5339836"/>
                <a:gd name="connsiteY1627" fmla="*/ 690606 h 1024517"/>
                <a:gd name="connsiteX1628" fmla="*/ 2683272 w 5339836"/>
                <a:gd name="connsiteY1628" fmla="*/ 687480 h 1024517"/>
                <a:gd name="connsiteX1629" fmla="*/ 2685048 w 5339836"/>
                <a:gd name="connsiteY1629" fmla="*/ 671382 h 1024517"/>
                <a:gd name="connsiteX1630" fmla="*/ 2686929 w 5339836"/>
                <a:gd name="connsiteY1630" fmla="*/ 664896 h 1024517"/>
                <a:gd name="connsiteX1631" fmla="*/ 2685136 w 5339836"/>
                <a:gd name="connsiteY1631" fmla="*/ 664896 h 1024517"/>
                <a:gd name="connsiteX1632" fmla="*/ 2676917 w 5339836"/>
                <a:gd name="connsiteY1632" fmla="*/ 665976 h 1024517"/>
                <a:gd name="connsiteX1633" fmla="*/ 2663805 w 5339836"/>
                <a:gd name="connsiteY1633" fmla="*/ 665976 h 1024517"/>
                <a:gd name="connsiteX1634" fmla="*/ 2644024 w 5339836"/>
                <a:gd name="connsiteY1634" fmla="*/ 667995 h 1024517"/>
                <a:gd name="connsiteX1635" fmla="*/ 2628396 w 5339836"/>
                <a:gd name="connsiteY1635" fmla="*/ 670355 h 1024517"/>
                <a:gd name="connsiteX1636" fmla="*/ 2609285 w 5339836"/>
                <a:gd name="connsiteY1636" fmla="*/ 672540 h 1024517"/>
                <a:gd name="connsiteX1637" fmla="*/ 2587580 w 5339836"/>
                <a:gd name="connsiteY1637" fmla="*/ 673637 h 1024517"/>
                <a:gd name="connsiteX1638" fmla="*/ 2568069 w 5339836"/>
                <a:gd name="connsiteY1638" fmla="*/ 672540 h 1024517"/>
                <a:gd name="connsiteX1639" fmla="*/ 2524580 w 5339836"/>
                <a:gd name="connsiteY1639" fmla="*/ 655096 h 1024517"/>
                <a:gd name="connsiteX1640" fmla="*/ 2511644 w 5339836"/>
                <a:gd name="connsiteY1640" fmla="*/ 642598 h 1024517"/>
                <a:gd name="connsiteX1641" fmla="*/ 2511794 w 5339836"/>
                <a:gd name="connsiteY1641" fmla="*/ 648399 h 1024517"/>
                <a:gd name="connsiteX1642" fmla="*/ 2505278 w 5339836"/>
                <a:gd name="connsiteY1642" fmla="*/ 657234 h 1024517"/>
                <a:gd name="connsiteX1643" fmla="*/ 2492192 w 5339836"/>
                <a:gd name="connsiteY1643" fmla="*/ 655911 h 1024517"/>
                <a:gd name="connsiteX1644" fmla="*/ 2487324 w 5339836"/>
                <a:gd name="connsiteY1644" fmla="*/ 653904 h 1024517"/>
                <a:gd name="connsiteX1645" fmla="*/ 2483851 w 5339836"/>
                <a:gd name="connsiteY1645" fmla="*/ 653843 h 1024517"/>
                <a:gd name="connsiteX1646" fmla="*/ 2478253 w 5339836"/>
                <a:gd name="connsiteY1646" fmla="*/ 651296 h 1024517"/>
                <a:gd name="connsiteX1647" fmla="*/ 2472246 w 5339836"/>
                <a:gd name="connsiteY1647" fmla="*/ 646578 h 1024517"/>
                <a:gd name="connsiteX1648" fmla="*/ 2482136 w 5339836"/>
                <a:gd name="connsiteY1648" fmla="*/ 625125 h 1024517"/>
                <a:gd name="connsiteX1649" fmla="*/ 2517197 w 5339836"/>
                <a:gd name="connsiteY1649" fmla="*/ 620302 h 1024517"/>
                <a:gd name="connsiteX1650" fmla="*/ 2540992 w 5339836"/>
                <a:gd name="connsiteY1650" fmla="*/ 612797 h 1024517"/>
                <a:gd name="connsiteX1651" fmla="*/ 2556158 w 5339836"/>
                <a:gd name="connsiteY1651" fmla="*/ 605858 h 1024517"/>
                <a:gd name="connsiteX1652" fmla="*/ 2575452 w 5339836"/>
                <a:gd name="connsiteY1652" fmla="*/ 600050 h 1024517"/>
                <a:gd name="connsiteX1653" fmla="*/ 2600004 w 5339836"/>
                <a:gd name="connsiteY1653" fmla="*/ 592493 h 1024517"/>
                <a:gd name="connsiteX1654" fmla="*/ 2633036 w 5339836"/>
                <a:gd name="connsiteY1654" fmla="*/ 582542 h 1024517"/>
                <a:gd name="connsiteX1655" fmla="*/ 2670996 w 5339836"/>
                <a:gd name="connsiteY1655" fmla="*/ 569578 h 1024517"/>
                <a:gd name="connsiteX1656" fmla="*/ 2695226 w 5339836"/>
                <a:gd name="connsiteY1656" fmla="*/ 561254 h 1024517"/>
                <a:gd name="connsiteX1657" fmla="*/ 2699658 w 5339836"/>
                <a:gd name="connsiteY1657" fmla="*/ 563013 h 1024517"/>
                <a:gd name="connsiteX1658" fmla="*/ 2700206 w 5339836"/>
                <a:gd name="connsiteY1658" fmla="*/ 558538 h 1024517"/>
                <a:gd name="connsiteX1659" fmla="*/ 2700755 w 5339836"/>
                <a:gd name="connsiteY1659" fmla="*/ 557528 h 1024517"/>
                <a:gd name="connsiteX1660" fmla="*/ 2701852 w 5339836"/>
                <a:gd name="connsiteY1660" fmla="*/ 524740 h 1024517"/>
                <a:gd name="connsiteX1661" fmla="*/ 2701852 w 5339836"/>
                <a:gd name="connsiteY1661" fmla="*/ 475548 h 1024517"/>
                <a:gd name="connsiteX1662" fmla="*/ 2702409 w 5339836"/>
                <a:gd name="connsiteY1662" fmla="*/ 433331 h 1024517"/>
                <a:gd name="connsiteX1663" fmla="*/ 2704029 w 5339836"/>
                <a:gd name="connsiteY1663" fmla="*/ 402519 h 1024517"/>
                <a:gd name="connsiteX1664" fmla="*/ 2704029 w 5339836"/>
                <a:gd name="connsiteY1664" fmla="*/ 398130 h 1024517"/>
                <a:gd name="connsiteX1665" fmla="*/ 2694452 w 5339836"/>
                <a:gd name="connsiteY1665" fmla="*/ 398130 h 1024517"/>
                <a:gd name="connsiteX1666" fmla="*/ 2683551 w 5339836"/>
                <a:gd name="connsiteY1666" fmla="*/ 397051 h 1024517"/>
                <a:gd name="connsiteX1667" fmla="*/ 2688061 w 5339836"/>
                <a:gd name="connsiteY1667" fmla="*/ 395048 h 1024517"/>
                <a:gd name="connsiteX1668" fmla="*/ 2681231 w 5339836"/>
                <a:gd name="connsiteY1668" fmla="*/ 390442 h 1024517"/>
                <a:gd name="connsiteX1669" fmla="*/ 2680650 w 5339836"/>
                <a:gd name="connsiteY1669" fmla="*/ 386375 h 1024517"/>
                <a:gd name="connsiteX1670" fmla="*/ 2671575 w 5339836"/>
                <a:gd name="connsiteY1670" fmla="*/ 394578 h 1024517"/>
                <a:gd name="connsiteX1671" fmla="*/ 2652573 w 5339836"/>
                <a:gd name="connsiteY1671" fmla="*/ 397295 h 1024517"/>
                <a:gd name="connsiteX1672" fmla="*/ 2650181 w 5339836"/>
                <a:gd name="connsiteY1672" fmla="*/ 394398 h 1024517"/>
                <a:gd name="connsiteX1673" fmla="*/ 2650544 w 5339836"/>
                <a:gd name="connsiteY1673" fmla="*/ 392704 h 1024517"/>
                <a:gd name="connsiteX1674" fmla="*/ 2651342 w 5339836"/>
                <a:gd name="connsiteY1674" fmla="*/ 388215 h 1024517"/>
                <a:gd name="connsiteX1675" fmla="*/ 2649030 w 5339836"/>
                <a:gd name="connsiteY1675" fmla="*/ 393004 h 1024517"/>
                <a:gd name="connsiteX1676" fmla="*/ 2643902 w 5339836"/>
                <a:gd name="connsiteY1676" fmla="*/ 386795 h 1024517"/>
                <a:gd name="connsiteX1677" fmla="*/ 2645876 w 5339836"/>
                <a:gd name="connsiteY1677" fmla="*/ 398655 h 1024517"/>
                <a:gd name="connsiteX1678" fmla="*/ 2645894 w 5339836"/>
                <a:gd name="connsiteY1678" fmla="*/ 398720 h 1024517"/>
                <a:gd name="connsiteX1679" fmla="*/ 2644433 w 5339836"/>
                <a:gd name="connsiteY1679" fmla="*/ 401293 h 1024517"/>
                <a:gd name="connsiteX1680" fmla="*/ 2638556 w 5339836"/>
                <a:gd name="connsiteY1680" fmla="*/ 407298 h 1024517"/>
                <a:gd name="connsiteX1681" fmla="*/ 2632096 w 5339836"/>
                <a:gd name="connsiteY1681" fmla="*/ 407969 h 1024517"/>
                <a:gd name="connsiteX1682" fmla="*/ 2624504 w 5339836"/>
                <a:gd name="connsiteY1682" fmla="*/ 407969 h 1024517"/>
                <a:gd name="connsiteX1683" fmla="*/ 2616599 w 5339836"/>
                <a:gd name="connsiteY1683" fmla="*/ 408474 h 1024517"/>
                <a:gd name="connsiteX1684" fmla="*/ 2589304 w 5339836"/>
                <a:gd name="connsiteY1684" fmla="*/ 415021 h 1024517"/>
                <a:gd name="connsiteX1685" fmla="*/ 2566536 w 5339836"/>
                <a:gd name="connsiteY1685" fmla="*/ 408526 h 1024517"/>
                <a:gd name="connsiteX1686" fmla="*/ 2560721 w 5339836"/>
                <a:gd name="connsiteY1686" fmla="*/ 407969 h 1024517"/>
                <a:gd name="connsiteX1687" fmla="*/ 2558840 w 5339836"/>
                <a:gd name="connsiteY1687" fmla="*/ 407969 h 1024517"/>
                <a:gd name="connsiteX1688" fmla="*/ 2544605 w 5339836"/>
                <a:gd name="connsiteY1688" fmla="*/ 402344 h 1024517"/>
                <a:gd name="connsiteX1689" fmla="*/ 2540092 w 5339836"/>
                <a:gd name="connsiteY1689" fmla="*/ 399631 h 1024517"/>
                <a:gd name="connsiteX1690" fmla="*/ 2538581 w 5339836"/>
                <a:gd name="connsiteY1690" fmla="*/ 397379 h 1024517"/>
                <a:gd name="connsiteX1691" fmla="*/ 2537194 w 5339836"/>
                <a:gd name="connsiteY1691" fmla="*/ 397168 h 1024517"/>
                <a:gd name="connsiteX1692" fmla="*/ 2532350 w 5339836"/>
                <a:gd name="connsiteY1692" fmla="*/ 394282 h 1024517"/>
                <a:gd name="connsiteX1693" fmla="*/ 2529541 w 5339836"/>
                <a:gd name="connsiteY1693" fmla="*/ 390247 h 1024517"/>
                <a:gd name="connsiteX1694" fmla="*/ 2523997 w 5339836"/>
                <a:gd name="connsiteY1694" fmla="*/ 397060 h 1024517"/>
                <a:gd name="connsiteX1695" fmla="*/ 2515338 w 5339836"/>
                <a:gd name="connsiteY1695" fmla="*/ 403626 h 1024517"/>
                <a:gd name="connsiteX1696" fmla="*/ 2498028 w 5339836"/>
                <a:gd name="connsiteY1696" fmla="*/ 410995 h 1024517"/>
                <a:gd name="connsiteX1697" fmla="*/ 2505487 w 5339836"/>
                <a:gd name="connsiteY1697" fmla="*/ 420994 h 1024517"/>
                <a:gd name="connsiteX1698" fmla="*/ 2488439 w 5339836"/>
                <a:gd name="connsiteY1698" fmla="*/ 450526 h 1024517"/>
                <a:gd name="connsiteX1699" fmla="*/ 2468467 w 5339836"/>
                <a:gd name="connsiteY1699" fmla="*/ 478108 h 1024517"/>
                <a:gd name="connsiteX1700" fmla="*/ 2456957 w 5339836"/>
                <a:gd name="connsiteY1700" fmla="*/ 511210 h 1024517"/>
                <a:gd name="connsiteX1701" fmla="*/ 2429027 w 5339836"/>
                <a:gd name="connsiteY1701" fmla="*/ 526046 h 1024517"/>
                <a:gd name="connsiteX1702" fmla="*/ 2409925 w 5339836"/>
                <a:gd name="connsiteY1702" fmla="*/ 502503 h 1024517"/>
                <a:gd name="connsiteX1703" fmla="*/ 2405380 w 5339836"/>
                <a:gd name="connsiteY1703" fmla="*/ 489801 h 1024517"/>
                <a:gd name="connsiteX1704" fmla="*/ 2401897 w 5339836"/>
                <a:gd name="connsiteY1704" fmla="*/ 479710 h 1024517"/>
                <a:gd name="connsiteX1705" fmla="*/ 2397875 w 5339836"/>
                <a:gd name="connsiteY1705" fmla="*/ 467625 h 1024517"/>
                <a:gd name="connsiteX1706" fmla="*/ 2393957 w 5339836"/>
                <a:gd name="connsiteY1706" fmla="*/ 461078 h 1024517"/>
                <a:gd name="connsiteX1707" fmla="*/ 2389586 w 5339836"/>
                <a:gd name="connsiteY1707" fmla="*/ 451553 h 1024517"/>
                <a:gd name="connsiteX1708" fmla="*/ 2379696 w 5339836"/>
                <a:gd name="connsiteY1708" fmla="*/ 431668 h 1024517"/>
                <a:gd name="connsiteX1709" fmla="*/ 2373880 w 5339836"/>
                <a:gd name="connsiteY1709" fmla="*/ 410737 h 1024517"/>
                <a:gd name="connsiteX1710" fmla="*/ 2369510 w 5339836"/>
                <a:gd name="connsiteY1710" fmla="*/ 398426 h 1024517"/>
                <a:gd name="connsiteX1711" fmla="*/ 2381733 w 5339836"/>
                <a:gd name="connsiteY1711" fmla="*/ 378053 h 1024517"/>
                <a:gd name="connsiteX1712" fmla="*/ 2383788 w 5339836"/>
                <a:gd name="connsiteY1712" fmla="*/ 376147 h 1024517"/>
                <a:gd name="connsiteX1713" fmla="*/ 2395168 w 5339836"/>
                <a:gd name="connsiteY1713" fmla="*/ 369835 h 1024517"/>
                <a:gd name="connsiteX1714" fmla="*/ 2407731 w 5339836"/>
                <a:gd name="connsiteY1714" fmla="*/ 362216 h 1024517"/>
                <a:gd name="connsiteX1715" fmla="*/ 2414487 w 5339836"/>
                <a:gd name="connsiteY1715" fmla="*/ 357767 h 1024517"/>
                <a:gd name="connsiteX1716" fmla="*/ 2416368 w 5339836"/>
                <a:gd name="connsiteY1716" fmla="*/ 355887 h 1024517"/>
                <a:gd name="connsiteX1717" fmla="*/ 2419920 w 5339836"/>
                <a:gd name="connsiteY1717" fmla="*/ 352335 h 1024517"/>
                <a:gd name="connsiteX1718" fmla="*/ 2427251 w 5339836"/>
                <a:gd name="connsiteY1718" fmla="*/ 347459 h 1024517"/>
                <a:gd name="connsiteX1719" fmla="*/ 2438360 w 5339836"/>
                <a:gd name="connsiteY1719" fmla="*/ 337464 h 1024517"/>
                <a:gd name="connsiteX1720" fmla="*/ 2460144 w 5339836"/>
                <a:gd name="connsiteY1720" fmla="*/ 319929 h 1024517"/>
                <a:gd name="connsiteX1721" fmla="*/ 2473878 w 5339836"/>
                <a:gd name="connsiteY1721" fmla="*/ 309033 h 1024517"/>
                <a:gd name="connsiteX1722" fmla="*/ 2496640 w 5339836"/>
                <a:gd name="connsiteY1722" fmla="*/ 292539 h 1024517"/>
                <a:gd name="connsiteX1723" fmla="*/ 2492076 w 5339836"/>
                <a:gd name="connsiteY1723" fmla="*/ 291683 h 1024517"/>
                <a:gd name="connsiteX1724" fmla="*/ 2495000 w 5339836"/>
                <a:gd name="connsiteY1724" fmla="*/ 283086 h 1024517"/>
                <a:gd name="connsiteX1725" fmla="*/ 2499749 w 5339836"/>
                <a:gd name="connsiteY1725" fmla="*/ 270842 h 1024517"/>
                <a:gd name="connsiteX1726" fmla="*/ 2500698 w 5339836"/>
                <a:gd name="connsiteY1726" fmla="*/ 272200 h 1024517"/>
                <a:gd name="connsiteX1727" fmla="*/ 2504964 w 5339836"/>
                <a:gd name="connsiteY1727" fmla="*/ 261822 h 1024517"/>
                <a:gd name="connsiteX1728" fmla="*/ 2508038 w 5339836"/>
                <a:gd name="connsiteY1728" fmla="*/ 257408 h 1024517"/>
                <a:gd name="connsiteX1729" fmla="*/ 2513636 w 5339836"/>
                <a:gd name="connsiteY1729" fmla="*/ 249407 h 1024517"/>
                <a:gd name="connsiteX1730" fmla="*/ 2528924 w 5339836"/>
                <a:gd name="connsiteY1730" fmla="*/ 227850 h 1024517"/>
                <a:gd name="connsiteX1731" fmla="*/ 2531310 w 5339836"/>
                <a:gd name="connsiteY1731" fmla="*/ 220815 h 1024517"/>
                <a:gd name="connsiteX1732" fmla="*/ 2529116 w 5339836"/>
                <a:gd name="connsiteY1732" fmla="*/ 202645 h 1024517"/>
                <a:gd name="connsiteX1733" fmla="*/ 2525842 w 5339836"/>
                <a:gd name="connsiteY1733" fmla="*/ 170318 h 1024517"/>
                <a:gd name="connsiteX1734" fmla="*/ 2555079 w 5339836"/>
                <a:gd name="connsiteY1734" fmla="*/ 185780 h 1024517"/>
                <a:gd name="connsiteX1735" fmla="*/ 2563872 w 5339836"/>
                <a:gd name="connsiteY1735" fmla="*/ 195653 h 1024517"/>
                <a:gd name="connsiteX1736" fmla="*/ 2573158 w 5339836"/>
                <a:gd name="connsiteY1736" fmla="*/ 209479 h 1024517"/>
                <a:gd name="connsiteX1737" fmla="*/ 2569874 w 5339836"/>
                <a:gd name="connsiteY1737" fmla="*/ 218649 h 1024517"/>
                <a:gd name="connsiteX1738" fmla="*/ 2587730 w 5339836"/>
                <a:gd name="connsiteY1738" fmla="*/ 232377 h 1024517"/>
                <a:gd name="connsiteX1739" fmla="*/ 2594754 w 5339836"/>
                <a:gd name="connsiteY1739" fmla="*/ 242407 h 1024517"/>
                <a:gd name="connsiteX1740" fmla="*/ 2594954 w 5339836"/>
                <a:gd name="connsiteY1740" fmla="*/ 260482 h 1024517"/>
                <a:gd name="connsiteX1741" fmla="*/ 2588555 w 5339836"/>
                <a:gd name="connsiteY1741" fmla="*/ 289962 h 1024517"/>
                <a:gd name="connsiteX1742" fmla="*/ 2573415 w 5339836"/>
                <a:gd name="connsiteY1742" fmla="*/ 327782 h 1024517"/>
                <a:gd name="connsiteX1743" fmla="*/ 2538989 w 5339836"/>
                <a:gd name="connsiteY1743" fmla="*/ 356729 h 1024517"/>
                <a:gd name="connsiteX1744" fmla="*/ 2547554 w 5339836"/>
                <a:gd name="connsiteY1744" fmla="*/ 357702 h 1024517"/>
                <a:gd name="connsiteX1745" fmla="*/ 2549341 w 5339836"/>
                <a:gd name="connsiteY1745" fmla="*/ 360484 h 1024517"/>
                <a:gd name="connsiteX1746" fmla="*/ 2548967 w 5339836"/>
                <a:gd name="connsiteY1746" fmla="*/ 361325 h 1024517"/>
                <a:gd name="connsiteX1747" fmla="*/ 2551370 w 5339836"/>
                <a:gd name="connsiteY1747" fmla="*/ 361250 h 1024517"/>
                <a:gd name="connsiteX1748" fmla="*/ 2558561 w 5339836"/>
                <a:gd name="connsiteY1748" fmla="*/ 360257 h 1024517"/>
                <a:gd name="connsiteX1749" fmla="*/ 2596835 w 5339836"/>
                <a:gd name="connsiteY1749" fmla="*/ 349723 h 1024517"/>
                <a:gd name="connsiteX1750" fmla="*/ 2649613 w 5339836"/>
                <a:gd name="connsiteY1750" fmla="*/ 329733 h 1024517"/>
                <a:gd name="connsiteX1751" fmla="*/ 2668280 w 5339836"/>
                <a:gd name="connsiteY1751" fmla="*/ 321984 h 1024517"/>
                <a:gd name="connsiteX1752" fmla="*/ 2680304 w 5339836"/>
                <a:gd name="connsiteY1752" fmla="*/ 317073 h 1024517"/>
                <a:gd name="connsiteX1753" fmla="*/ 2692501 w 5339836"/>
                <a:gd name="connsiteY1753" fmla="*/ 312146 h 1024517"/>
                <a:gd name="connsiteX1754" fmla="*/ 2704838 w 5339836"/>
                <a:gd name="connsiteY1754" fmla="*/ 307113 h 1024517"/>
                <a:gd name="connsiteX1755" fmla="*/ 2726067 w 5339836"/>
                <a:gd name="connsiteY1755" fmla="*/ 300711 h 1024517"/>
                <a:gd name="connsiteX1756" fmla="*/ 2722998 w 5339836"/>
                <a:gd name="connsiteY1756" fmla="*/ 300911 h 1024517"/>
                <a:gd name="connsiteX1757" fmla="*/ 2708417 w 5339836"/>
                <a:gd name="connsiteY1757" fmla="*/ 287228 h 1024517"/>
                <a:gd name="connsiteX1758" fmla="*/ 2708417 w 5339836"/>
                <a:gd name="connsiteY1758" fmla="*/ 230653 h 1024517"/>
                <a:gd name="connsiteX1759" fmla="*/ 2707868 w 5339836"/>
                <a:gd name="connsiteY1759" fmla="*/ 215121 h 1024517"/>
                <a:gd name="connsiteX1760" fmla="*/ 2707320 w 5339836"/>
                <a:gd name="connsiteY1760" fmla="*/ 196768 h 1024517"/>
                <a:gd name="connsiteX1761" fmla="*/ 2704725 w 5339836"/>
                <a:gd name="connsiteY1761" fmla="*/ 125514 h 1024517"/>
                <a:gd name="connsiteX1762" fmla="*/ 2701852 w 5339836"/>
                <a:gd name="connsiteY1762" fmla="*/ 109198 h 1024517"/>
                <a:gd name="connsiteX1763" fmla="*/ 2701382 w 5339836"/>
                <a:gd name="connsiteY1763" fmla="*/ 95172 h 1024517"/>
                <a:gd name="connsiteX1764" fmla="*/ 2697690 w 5339836"/>
                <a:gd name="connsiteY1764" fmla="*/ 67634 h 1024517"/>
                <a:gd name="connsiteX1765" fmla="*/ 2681984 w 5339836"/>
                <a:gd name="connsiteY1765" fmla="*/ 35281 h 1024517"/>
                <a:gd name="connsiteX1766" fmla="*/ 2685310 w 5339836"/>
                <a:gd name="connsiteY1766" fmla="*/ 16980 h 1024517"/>
                <a:gd name="connsiteX1767" fmla="*/ 2703306 w 5339836"/>
                <a:gd name="connsiteY1767" fmla="*/ 11408 h 1024517"/>
                <a:gd name="connsiteX1768" fmla="*/ 1525767 w 5339836"/>
                <a:gd name="connsiteY1768" fmla="*/ 52 h 1024517"/>
                <a:gd name="connsiteX1769" fmla="*/ 1533812 w 5339836"/>
                <a:gd name="connsiteY1769" fmla="*/ 1961 h 1024517"/>
                <a:gd name="connsiteX1770" fmla="*/ 1548247 w 5339836"/>
                <a:gd name="connsiteY1770" fmla="*/ 5992 h 1024517"/>
                <a:gd name="connsiteX1771" fmla="*/ 1568150 w 5339836"/>
                <a:gd name="connsiteY1771" fmla="*/ 24702 h 1024517"/>
                <a:gd name="connsiteX1772" fmla="*/ 1583300 w 5339836"/>
                <a:gd name="connsiteY1772" fmla="*/ 60286 h 1024517"/>
                <a:gd name="connsiteX1773" fmla="*/ 1590108 w 5339836"/>
                <a:gd name="connsiteY1773" fmla="*/ 80711 h 1024517"/>
                <a:gd name="connsiteX1774" fmla="*/ 1588889 w 5339836"/>
                <a:gd name="connsiteY1774" fmla="*/ 106464 h 1024517"/>
                <a:gd name="connsiteX1775" fmla="*/ 1584431 w 5339836"/>
                <a:gd name="connsiteY1775" fmla="*/ 150049 h 1024517"/>
                <a:gd name="connsiteX1776" fmla="*/ 1580714 w 5339836"/>
                <a:gd name="connsiteY1776" fmla="*/ 164867 h 1024517"/>
                <a:gd name="connsiteX1777" fmla="*/ 1580512 w 5339836"/>
                <a:gd name="connsiteY1777" fmla="*/ 167792 h 1024517"/>
                <a:gd name="connsiteX1778" fmla="*/ 1584331 w 5339836"/>
                <a:gd name="connsiteY1778" fmla="*/ 169823 h 1024517"/>
                <a:gd name="connsiteX1779" fmla="*/ 1593173 w 5339836"/>
                <a:gd name="connsiteY1779" fmla="*/ 175228 h 1024517"/>
                <a:gd name="connsiteX1780" fmla="*/ 1600286 w 5339836"/>
                <a:gd name="connsiteY1780" fmla="*/ 180696 h 1024517"/>
                <a:gd name="connsiteX1781" fmla="*/ 1609854 w 5339836"/>
                <a:gd name="connsiteY1781" fmla="*/ 188619 h 1024517"/>
                <a:gd name="connsiteX1782" fmla="*/ 1613711 w 5339836"/>
                <a:gd name="connsiteY1782" fmla="*/ 192824 h 1024517"/>
                <a:gd name="connsiteX1783" fmla="*/ 1615618 w 5339836"/>
                <a:gd name="connsiteY1783" fmla="*/ 194400 h 1024517"/>
                <a:gd name="connsiteX1784" fmla="*/ 1611857 w 5339836"/>
                <a:gd name="connsiteY1784" fmla="*/ 194382 h 1024517"/>
                <a:gd name="connsiteX1785" fmla="*/ 1628260 w 5339836"/>
                <a:gd name="connsiteY1785" fmla="*/ 202436 h 1024517"/>
                <a:gd name="connsiteX1786" fmla="*/ 1649521 w 5339836"/>
                <a:gd name="connsiteY1786" fmla="*/ 217176 h 1024517"/>
                <a:gd name="connsiteX1787" fmla="*/ 1657818 w 5339836"/>
                <a:gd name="connsiteY1787" fmla="*/ 224620 h 1024517"/>
                <a:gd name="connsiteX1788" fmla="*/ 1671687 w 5339836"/>
                <a:gd name="connsiteY1788" fmla="*/ 235163 h 1024517"/>
                <a:gd name="connsiteX1789" fmla="*/ 1681830 w 5339836"/>
                <a:gd name="connsiteY1789" fmla="*/ 243687 h 1024517"/>
                <a:gd name="connsiteX1790" fmla="*/ 1687498 w 5339836"/>
                <a:gd name="connsiteY1790" fmla="*/ 252750 h 1024517"/>
                <a:gd name="connsiteX1791" fmla="*/ 1684521 w 5339836"/>
                <a:gd name="connsiteY1791" fmla="*/ 246865 h 1024517"/>
                <a:gd name="connsiteX1792" fmla="*/ 1685513 w 5339836"/>
                <a:gd name="connsiteY1792" fmla="*/ 247883 h 1024517"/>
                <a:gd name="connsiteX1793" fmla="*/ 1686698 w 5339836"/>
                <a:gd name="connsiteY1793" fmla="*/ 249072 h 1024517"/>
                <a:gd name="connsiteX1794" fmla="*/ 1691312 w 5339836"/>
                <a:gd name="connsiteY1794" fmla="*/ 252315 h 1024517"/>
                <a:gd name="connsiteX1795" fmla="*/ 1699322 w 5339836"/>
                <a:gd name="connsiteY1795" fmla="*/ 259454 h 1024517"/>
                <a:gd name="connsiteX1796" fmla="*/ 1710100 w 5339836"/>
                <a:gd name="connsiteY1796" fmla="*/ 268422 h 1024517"/>
                <a:gd name="connsiteX1797" fmla="*/ 1737143 w 5339836"/>
                <a:gd name="connsiteY1797" fmla="*/ 290780 h 1024517"/>
                <a:gd name="connsiteX1798" fmla="*/ 1765125 w 5339836"/>
                <a:gd name="connsiteY1798" fmla="*/ 317665 h 1024517"/>
                <a:gd name="connsiteX1799" fmla="*/ 1796842 w 5339836"/>
                <a:gd name="connsiteY1799" fmla="*/ 345866 h 1024517"/>
                <a:gd name="connsiteX1800" fmla="*/ 1812679 w 5339836"/>
                <a:gd name="connsiteY1800" fmla="*/ 352752 h 1024517"/>
                <a:gd name="connsiteX1801" fmla="*/ 1830850 w 5339836"/>
                <a:gd name="connsiteY1801" fmla="*/ 369582 h 1024517"/>
                <a:gd name="connsiteX1802" fmla="*/ 1866956 w 5339836"/>
                <a:gd name="connsiteY1802" fmla="*/ 393673 h 1024517"/>
                <a:gd name="connsiteX1803" fmla="*/ 1875418 w 5339836"/>
                <a:gd name="connsiteY1803" fmla="*/ 397791 h 1024517"/>
                <a:gd name="connsiteX1804" fmla="*/ 1887816 w 5339836"/>
                <a:gd name="connsiteY1804" fmla="*/ 404242 h 1024517"/>
                <a:gd name="connsiteX1805" fmla="*/ 1893510 w 5339836"/>
                <a:gd name="connsiteY1805" fmla="*/ 409135 h 1024517"/>
                <a:gd name="connsiteX1806" fmla="*/ 1897863 w 5339836"/>
                <a:gd name="connsiteY1806" fmla="*/ 409762 h 1024517"/>
                <a:gd name="connsiteX1807" fmla="*/ 1911167 w 5339836"/>
                <a:gd name="connsiteY1807" fmla="*/ 417163 h 1024517"/>
                <a:gd name="connsiteX1808" fmla="*/ 1924070 w 5339836"/>
                <a:gd name="connsiteY1808" fmla="*/ 425103 h 1024517"/>
                <a:gd name="connsiteX1809" fmla="*/ 1952662 w 5339836"/>
                <a:gd name="connsiteY1809" fmla="*/ 436787 h 1024517"/>
                <a:gd name="connsiteX1810" fmla="*/ 1969300 w 5339836"/>
                <a:gd name="connsiteY1810" fmla="*/ 445563 h 1024517"/>
                <a:gd name="connsiteX1811" fmla="*/ 1982960 w 5339836"/>
                <a:gd name="connsiteY1811" fmla="*/ 453486 h 1024517"/>
                <a:gd name="connsiteX1812" fmla="*/ 1998745 w 5339836"/>
                <a:gd name="connsiteY1812" fmla="*/ 460547 h 1024517"/>
                <a:gd name="connsiteX1813" fmla="*/ 2017507 w 5339836"/>
                <a:gd name="connsiteY1813" fmla="*/ 467556 h 1024517"/>
                <a:gd name="connsiteX1814" fmla="*/ 2033545 w 5339836"/>
                <a:gd name="connsiteY1814" fmla="*/ 472449 h 1024517"/>
                <a:gd name="connsiteX1815" fmla="*/ 2046604 w 5339836"/>
                <a:gd name="connsiteY1815" fmla="*/ 474260 h 1024517"/>
                <a:gd name="connsiteX1816" fmla="*/ 2063826 w 5339836"/>
                <a:gd name="connsiteY1816" fmla="*/ 498516 h 1024517"/>
                <a:gd name="connsiteX1817" fmla="*/ 2049861 w 5339836"/>
                <a:gd name="connsiteY1817" fmla="*/ 520212 h 1024517"/>
                <a:gd name="connsiteX1818" fmla="*/ 2043871 w 5339836"/>
                <a:gd name="connsiteY1818" fmla="*/ 526185 h 1024517"/>
                <a:gd name="connsiteX1819" fmla="*/ 2036209 w 5339836"/>
                <a:gd name="connsiteY1819" fmla="*/ 533847 h 1024517"/>
                <a:gd name="connsiteX1820" fmla="*/ 2026754 w 5339836"/>
                <a:gd name="connsiteY1820" fmla="*/ 540254 h 1024517"/>
                <a:gd name="connsiteX1821" fmla="*/ 2021625 w 5339836"/>
                <a:gd name="connsiteY1821" fmla="*/ 542292 h 1024517"/>
                <a:gd name="connsiteX1822" fmla="*/ 2010995 w 5339836"/>
                <a:gd name="connsiteY1822" fmla="*/ 548700 h 1024517"/>
                <a:gd name="connsiteX1823" fmla="*/ 1998501 w 5339836"/>
                <a:gd name="connsiteY1823" fmla="*/ 556536 h 1024517"/>
                <a:gd name="connsiteX1824" fmla="*/ 1989873 w 5339836"/>
                <a:gd name="connsiteY1824" fmla="*/ 562700 h 1024517"/>
                <a:gd name="connsiteX1825" fmla="*/ 1980192 w 5339836"/>
                <a:gd name="connsiteY1825" fmla="*/ 569090 h 1024517"/>
                <a:gd name="connsiteX1826" fmla="*/ 1971589 w 5339836"/>
                <a:gd name="connsiteY1826" fmla="*/ 575516 h 1024517"/>
                <a:gd name="connsiteX1827" fmla="*/ 1967428 w 5339836"/>
                <a:gd name="connsiteY1827" fmla="*/ 578693 h 1024517"/>
                <a:gd name="connsiteX1828" fmla="*/ 1963283 w 5339836"/>
                <a:gd name="connsiteY1828" fmla="*/ 580757 h 1024517"/>
                <a:gd name="connsiteX1829" fmla="*/ 1959836 w 5339836"/>
                <a:gd name="connsiteY1829" fmla="*/ 583996 h 1024517"/>
                <a:gd name="connsiteX1830" fmla="*/ 1952462 w 5339836"/>
                <a:gd name="connsiteY1830" fmla="*/ 588741 h 1024517"/>
                <a:gd name="connsiteX1831" fmla="*/ 1940647 w 5339836"/>
                <a:gd name="connsiteY1831" fmla="*/ 596011 h 1024517"/>
                <a:gd name="connsiteX1832" fmla="*/ 1938775 w 5339836"/>
                <a:gd name="connsiteY1832" fmla="*/ 597856 h 1024517"/>
                <a:gd name="connsiteX1833" fmla="*/ 1934674 w 5339836"/>
                <a:gd name="connsiteY1833" fmla="*/ 603690 h 1024517"/>
                <a:gd name="connsiteX1834" fmla="*/ 1920535 w 5339836"/>
                <a:gd name="connsiteY1834" fmla="*/ 615557 h 1024517"/>
                <a:gd name="connsiteX1835" fmla="*/ 1901033 w 5339836"/>
                <a:gd name="connsiteY1835" fmla="*/ 613389 h 1024517"/>
                <a:gd name="connsiteX1836" fmla="*/ 1893745 w 5339836"/>
                <a:gd name="connsiteY1836" fmla="*/ 602567 h 1024517"/>
                <a:gd name="connsiteX1837" fmla="*/ 1882348 w 5339836"/>
                <a:gd name="connsiteY1837" fmla="*/ 588993 h 1024517"/>
                <a:gd name="connsiteX1838" fmla="*/ 1870055 w 5339836"/>
                <a:gd name="connsiteY1838" fmla="*/ 574053 h 1024517"/>
                <a:gd name="connsiteX1839" fmla="*/ 1861000 w 5339836"/>
                <a:gd name="connsiteY1839" fmla="*/ 561185 h 1024517"/>
                <a:gd name="connsiteX1840" fmla="*/ 1829222 w 5339836"/>
                <a:gd name="connsiteY1840" fmla="*/ 529563 h 1024517"/>
                <a:gd name="connsiteX1841" fmla="*/ 1819784 w 5339836"/>
                <a:gd name="connsiteY1841" fmla="*/ 518811 h 1024517"/>
                <a:gd name="connsiteX1842" fmla="*/ 1806150 w 5339836"/>
                <a:gd name="connsiteY1842" fmla="*/ 500745 h 1024517"/>
                <a:gd name="connsiteX1843" fmla="*/ 1791871 w 5339836"/>
                <a:gd name="connsiteY1843" fmla="*/ 481347 h 1024517"/>
                <a:gd name="connsiteX1844" fmla="*/ 1768068 w 5339836"/>
                <a:gd name="connsiteY1844" fmla="*/ 456429 h 1024517"/>
                <a:gd name="connsiteX1845" fmla="*/ 1757585 w 5339836"/>
                <a:gd name="connsiteY1845" fmla="*/ 439800 h 1024517"/>
                <a:gd name="connsiteX1846" fmla="*/ 1748321 w 5339836"/>
                <a:gd name="connsiteY1846" fmla="*/ 429213 h 1024517"/>
                <a:gd name="connsiteX1847" fmla="*/ 1732633 w 5339836"/>
                <a:gd name="connsiteY1847" fmla="*/ 412200 h 1024517"/>
                <a:gd name="connsiteX1848" fmla="*/ 1727356 w 5339836"/>
                <a:gd name="connsiteY1848" fmla="*/ 404678 h 1024517"/>
                <a:gd name="connsiteX1849" fmla="*/ 1722182 w 5339836"/>
                <a:gd name="connsiteY1849" fmla="*/ 400187 h 1024517"/>
                <a:gd name="connsiteX1850" fmla="*/ 1663060 w 5339836"/>
                <a:gd name="connsiteY1850" fmla="*/ 298436 h 1024517"/>
                <a:gd name="connsiteX1851" fmla="*/ 1642968 w 5339836"/>
                <a:gd name="connsiteY1851" fmla="*/ 310110 h 1024517"/>
                <a:gd name="connsiteX1852" fmla="*/ 1639056 w 5339836"/>
                <a:gd name="connsiteY1852" fmla="*/ 304850 h 1024517"/>
                <a:gd name="connsiteX1853" fmla="*/ 1632839 w 5339836"/>
                <a:gd name="connsiteY1853" fmla="*/ 298607 h 1024517"/>
                <a:gd name="connsiteX1854" fmla="*/ 1632996 w 5339836"/>
                <a:gd name="connsiteY1854" fmla="*/ 296457 h 1024517"/>
                <a:gd name="connsiteX1855" fmla="*/ 1621773 w 5339836"/>
                <a:gd name="connsiteY1855" fmla="*/ 287881 h 1024517"/>
                <a:gd name="connsiteX1856" fmla="*/ 1609924 w 5339836"/>
                <a:gd name="connsiteY1856" fmla="*/ 272340 h 1024517"/>
                <a:gd name="connsiteX1857" fmla="*/ 1601609 w 5339836"/>
                <a:gd name="connsiteY1857" fmla="*/ 264295 h 1024517"/>
                <a:gd name="connsiteX1858" fmla="*/ 1596533 w 5339836"/>
                <a:gd name="connsiteY1858" fmla="*/ 258044 h 1024517"/>
                <a:gd name="connsiteX1859" fmla="*/ 1559705 w 5339836"/>
                <a:gd name="connsiteY1859" fmla="*/ 233178 h 1024517"/>
                <a:gd name="connsiteX1860" fmla="*/ 1554070 w 5339836"/>
                <a:gd name="connsiteY1860" fmla="*/ 228713 h 1024517"/>
                <a:gd name="connsiteX1861" fmla="*/ 1551800 w 5339836"/>
                <a:gd name="connsiteY1861" fmla="*/ 232608 h 1024517"/>
                <a:gd name="connsiteX1862" fmla="*/ 1548752 w 5339836"/>
                <a:gd name="connsiteY1862" fmla="*/ 235929 h 1024517"/>
                <a:gd name="connsiteX1863" fmla="*/ 1542205 w 5339836"/>
                <a:gd name="connsiteY1863" fmla="*/ 241798 h 1024517"/>
                <a:gd name="connsiteX1864" fmla="*/ 1543180 w 5339836"/>
                <a:gd name="connsiteY1864" fmla="*/ 242033 h 1024517"/>
                <a:gd name="connsiteX1865" fmla="*/ 1540864 w 5339836"/>
                <a:gd name="connsiteY1865" fmla="*/ 246673 h 1024517"/>
                <a:gd name="connsiteX1866" fmla="*/ 1533629 w 5339836"/>
                <a:gd name="connsiteY1866" fmla="*/ 260351 h 1024517"/>
                <a:gd name="connsiteX1867" fmla="*/ 1521867 w 5339836"/>
                <a:gd name="connsiteY1867" fmla="*/ 275265 h 1024517"/>
                <a:gd name="connsiteX1868" fmla="*/ 1512438 w 5339836"/>
                <a:gd name="connsiteY1868" fmla="*/ 282996 h 1024517"/>
                <a:gd name="connsiteX1869" fmla="*/ 1507153 w 5339836"/>
                <a:gd name="connsiteY1869" fmla="*/ 293235 h 1024517"/>
                <a:gd name="connsiteX1870" fmla="*/ 1497611 w 5339836"/>
                <a:gd name="connsiteY1870" fmla="*/ 303352 h 1024517"/>
                <a:gd name="connsiteX1871" fmla="*/ 1486658 w 5339836"/>
                <a:gd name="connsiteY1871" fmla="*/ 314845 h 1024517"/>
                <a:gd name="connsiteX1872" fmla="*/ 1464996 w 5339836"/>
                <a:gd name="connsiteY1872" fmla="*/ 340859 h 1024517"/>
                <a:gd name="connsiteX1873" fmla="*/ 1451850 w 5339836"/>
                <a:gd name="connsiteY1873" fmla="*/ 359491 h 1024517"/>
                <a:gd name="connsiteX1874" fmla="*/ 1442586 w 5339836"/>
                <a:gd name="connsiteY1874" fmla="*/ 369869 h 1024517"/>
                <a:gd name="connsiteX1875" fmla="*/ 1428673 w 5339836"/>
                <a:gd name="connsiteY1875" fmla="*/ 382668 h 1024517"/>
                <a:gd name="connsiteX1876" fmla="*/ 1410973 w 5339836"/>
                <a:gd name="connsiteY1876" fmla="*/ 402014 h 1024517"/>
                <a:gd name="connsiteX1877" fmla="*/ 1395049 w 5339836"/>
                <a:gd name="connsiteY1877" fmla="*/ 419583 h 1024517"/>
                <a:gd name="connsiteX1878" fmla="*/ 1389730 w 5339836"/>
                <a:gd name="connsiteY1878" fmla="*/ 424839 h 1024517"/>
                <a:gd name="connsiteX1879" fmla="*/ 1384138 w 5339836"/>
                <a:gd name="connsiteY1879" fmla="*/ 425834 h 1024517"/>
                <a:gd name="connsiteX1880" fmla="*/ 1384824 w 5339836"/>
                <a:gd name="connsiteY1880" fmla="*/ 429687 h 1024517"/>
                <a:gd name="connsiteX1881" fmla="*/ 1381449 w 5339836"/>
                <a:gd name="connsiteY1881" fmla="*/ 433022 h 1024517"/>
                <a:gd name="connsiteX1882" fmla="*/ 1373171 w 5339836"/>
                <a:gd name="connsiteY1882" fmla="*/ 436687 h 1024517"/>
                <a:gd name="connsiteX1883" fmla="*/ 1367576 w 5339836"/>
                <a:gd name="connsiteY1883" fmla="*/ 437683 h 1024517"/>
                <a:gd name="connsiteX1884" fmla="*/ 1368015 w 5339836"/>
                <a:gd name="connsiteY1884" fmla="*/ 440149 h 1024517"/>
                <a:gd name="connsiteX1885" fmla="*/ 1367536 w 5339836"/>
                <a:gd name="connsiteY1885" fmla="*/ 440531 h 1024517"/>
                <a:gd name="connsiteX1886" fmla="*/ 1354129 w 5339836"/>
                <a:gd name="connsiteY1886" fmla="*/ 455184 h 1024517"/>
                <a:gd name="connsiteX1887" fmla="*/ 1341818 w 5339836"/>
                <a:gd name="connsiteY1887" fmla="*/ 459354 h 1024517"/>
                <a:gd name="connsiteX1888" fmla="*/ 1343629 w 5339836"/>
                <a:gd name="connsiteY1888" fmla="*/ 462976 h 1024517"/>
                <a:gd name="connsiteX1889" fmla="*/ 1331814 w 5339836"/>
                <a:gd name="connsiteY1889" fmla="*/ 479536 h 1024517"/>
                <a:gd name="connsiteX1890" fmla="*/ 1323906 w 5339836"/>
                <a:gd name="connsiteY1890" fmla="*/ 485726 h 1024517"/>
                <a:gd name="connsiteX1891" fmla="*/ 1319524 w 5339836"/>
                <a:gd name="connsiteY1891" fmla="*/ 486976 h 1024517"/>
                <a:gd name="connsiteX1892" fmla="*/ 1316839 w 5339836"/>
                <a:gd name="connsiteY1892" fmla="*/ 495273 h 1024517"/>
                <a:gd name="connsiteX1893" fmla="*/ 1306835 w 5339836"/>
                <a:gd name="connsiteY1893" fmla="*/ 498707 h 1024517"/>
                <a:gd name="connsiteX1894" fmla="*/ 1307993 w 5339836"/>
                <a:gd name="connsiteY1894" fmla="*/ 502843 h 1024517"/>
                <a:gd name="connsiteX1895" fmla="*/ 1297153 w 5339836"/>
                <a:gd name="connsiteY1895" fmla="*/ 509503 h 1024517"/>
                <a:gd name="connsiteX1896" fmla="*/ 1281865 w 5339836"/>
                <a:gd name="connsiteY1896" fmla="*/ 523695 h 1024517"/>
                <a:gd name="connsiteX1897" fmla="*/ 1273542 w 5339836"/>
                <a:gd name="connsiteY1897" fmla="*/ 528205 h 1024517"/>
                <a:gd name="connsiteX1898" fmla="*/ 1265601 w 5339836"/>
                <a:gd name="connsiteY1898" fmla="*/ 536737 h 1024517"/>
                <a:gd name="connsiteX1899" fmla="*/ 1245907 w 5339836"/>
                <a:gd name="connsiteY1899" fmla="*/ 558164 h 1024517"/>
                <a:gd name="connsiteX1900" fmla="*/ 1230584 w 5339836"/>
                <a:gd name="connsiteY1900" fmla="*/ 568202 h 1024517"/>
                <a:gd name="connsiteX1901" fmla="*/ 1215600 w 5339836"/>
                <a:gd name="connsiteY1901" fmla="*/ 578946 h 1024517"/>
                <a:gd name="connsiteX1902" fmla="*/ 1208661 w 5339836"/>
                <a:gd name="connsiteY1902" fmla="*/ 584292 h 1024517"/>
                <a:gd name="connsiteX1903" fmla="*/ 1191004 w 5339836"/>
                <a:gd name="connsiteY1903" fmla="*/ 597351 h 1024517"/>
                <a:gd name="connsiteX1904" fmla="*/ 1168786 w 5339836"/>
                <a:gd name="connsiteY1904" fmla="*/ 582951 h 1024517"/>
                <a:gd name="connsiteX1905" fmla="*/ 1163980 w 5339836"/>
                <a:gd name="connsiteY1905" fmla="*/ 535849 h 1024517"/>
                <a:gd name="connsiteX1906" fmla="*/ 1176917 w 5339836"/>
                <a:gd name="connsiteY1906" fmla="*/ 458727 h 1024517"/>
                <a:gd name="connsiteX1907" fmla="*/ 1187748 w 5339836"/>
                <a:gd name="connsiteY1907" fmla="*/ 438171 h 1024517"/>
                <a:gd name="connsiteX1908" fmla="*/ 1203995 w 5339836"/>
                <a:gd name="connsiteY1908" fmla="*/ 422300 h 1024517"/>
                <a:gd name="connsiteX1909" fmla="*/ 1208627 w 5339836"/>
                <a:gd name="connsiteY1909" fmla="*/ 418051 h 1024517"/>
                <a:gd name="connsiteX1910" fmla="*/ 1211186 w 5339836"/>
                <a:gd name="connsiteY1910" fmla="*/ 414882 h 1024517"/>
                <a:gd name="connsiteX1911" fmla="*/ 1234815 w 5339836"/>
                <a:gd name="connsiteY1911" fmla="*/ 396232 h 1024517"/>
                <a:gd name="connsiteX1912" fmla="*/ 1281760 w 5339836"/>
                <a:gd name="connsiteY1912" fmla="*/ 357994 h 1024517"/>
                <a:gd name="connsiteX1913" fmla="*/ 1285713 w 5339836"/>
                <a:gd name="connsiteY1913" fmla="*/ 355974 h 1024517"/>
                <a:gd name="connsiteX1914" fmla="*/ 1288638 w 5339836"/>
                <a:gd name="connsiteY1914" fmla="*/ 351812 h 1024517"/>
                <a:gd name="connsiteX1915" fmla="*/ 1290215 w 5339836"/>
                <a:gd name="connsiteY1915" fmla="*/ 351708 h 1024517"/>
                <a:gd name="connsiteX1916" fmla="*/ 1294541 w 5339836"/>
                <a:gd name="connsiteY1916" fmla="*/ 348156 h 1024517"/>
                <a:gd name="connsiteX1917" fmla="*/ 1316133 w 5339836"/>
                <a:gd name="connsiteY1917" fmla="*/ 333372 h 1024517"/>
                <a:gd name="connsiteX1918" fmla="*/ 1345613 w 5339836"/>
                <a:gd name="connsiteY1918" fmla="*/ 308245 h 1024517"/>
                <a:gd name="connsiteX1919" fmla="*/ 1362904 w 5339836"/>
                <a:gd name="connsiteY1919" fmla="*/ 294480 h 1024517"/>
                <a:gd name="connsiteX1920" fmla="*/ 1376948 w 5339836"/>
                <a:gd name="connsiteY1920" fmla="*/ 282143 h 1024517"/>
                <a:gd name="connsiteX1921" fmla="*/ 1393595 w 5339836"/>
                <a:gd name="connsiteY1921" fmla="*/ 264974 h 1024517"/>
                <a:gd name="connsiteX1922" fmla="*/ 1420663 w 5339836"/>
                <a:gd name="connsiteY1922" fmla="*/ 236469 h 1024517"/>
                <a:gd name="connsiteX1923" fmla="*/ 1435542 w 5339836"/>
                <a:gd name="connsiteY1923" fmla="*/ 221346 h 1024517"/>
                <a:gd name="connsiteX1924" fmla="*/ 1443150 w 5339836"/>
                <a:gd name="connsiteY1924" fmla="*/ 216703 h 1024517"/>
                <a:gd name="connsiteX1925" fmla="*/ 1443714 w 5339836"/>
                <a:gd name="connsiteY1925" fmla="*/ 216553 h 1024517"/>
                <a:gd name="connsiteX1926" fmla="*/ 1447801 w 5339836"/>
                <a:gd name="connsiteY1926" fmla="*/ 208343 h 1024517"/>
                <a:gd name="connsiteX1927" fmla="*/ 1449307 w 5339836"/>
                <a:gd name="connsiteY1927" fmla="*/ 205317 h 1024517"/>
                <a:gd name="connsiteX1928" fmla="*/ 1448750 w 5339836"/>
                <a:gd name="connsiteY1928" fmla="*/ 210977 h 1024517"/>
                <a:gd name="connsiteX1929" fmla="*/ 1452955 w 5339836"/>
                <a:gd name="connsiteY1929" fmla="*/ 201095 h 1024517"/>
                <a:gd name="connsiteX1930" fmla="*/ 1465362 w 5339836"/>
                <a:gd name="connsiteY1930" fmla="*/ 195479 h 1024517"/>
                <a:gd name="connsiteX1931" fmla="*/ 1465223 w 5339836"/>
                <a:gd name="connsiteY1931" fmla="*/ 191683 h 1024517"/>
                <a:gd name="connsiteX1932" fmla="*/ 1472240 w 5339836"/>
                <a:gd name="connsiteY1932" fmla="*/ 181140 h 1024517"/>
                <a:gd name="connsiteX1933" fmla="*/ 1482705 w 5339836"/>
                <a:gd name="connsiteY1933" fmla="*/ 167775 h 1024517"/>
                <a:gd name="connsiteX1934" fmla="*/ 1492526 w 5339836"/>
                <a:gd name="connsiteY1934" fmla="*/ 154881 h 1024517"/>
                <a:gd name="connsiteX1935" fmla="*/ 1506038 w 5339836"/>
                <a:gd name="connsiteY1935" fmla="*/ 136746 h 1024517"/>
                <a:gd name="connsiteX1936" fmla="*/ 1518428 w 5339836"/>
                <a:gd name="connsiteY1936" fmla="*/ 117853 h 1024517"/>
                <a:gd name="connsiteX1937" fmla="*/ 1524705 w 5339836"/>
                <a:gd name="connsiteY1937" fmla="*/ 106169 h 1024517"/>
                <a:gd name="connsiteX1938" fmla="*/ 1531958 w 5339836"/>
                <a:gd name="connsiteY1938" fmla="*/ 83279 h 1024517"/>
                <a:gd name="connsiteX1939" fmla="*/ 1535118 w 5339836"/>
                <a:gd name="connsiteY1939" fmla="*/ 61679 h 1024517"/>
                <a:gd name="connsiteX1940" fmla="*/ 1534256 w 5339836"/>
                <a:gd name="connsiteY1940" fmla="*/ 41393 h 1024517"/>
                <a:gd name="connsiteX1941" fmla="*/ 1528257 w 5339836"/>
                <a:gd name="connsiteY1941" fmla="*/ 25338 h 1024517"/>
                <a:gd name="connsiteX1942" fmla="*/ 1523904 w 5339836"/>
                <a:gd name="connsiteY1942" fmla="*/ 11895 h 1024517"/>
                <a:gd name="connsiteX1943" fmla="*/ 1523086 w 5339836"/>
                <a:gd name="connsiteY1943" fmla="*/ 890 h 1024517"/>
                <a:gd name="connsiteX1944" fmla="*/ 1525767 w 5339836"/>
                <a:gd name="connsiteY1944" fmla="*/ 52 h 1024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Lst>
              <a:rect l="l" t="t" r="r" b="b"/>
              <a:pathLst>
                <a:path w="5339836" h="1024517">
                  <a:moveTo>
                    <a:pt x="3233380" y="898438"/>
                  </a:moveTo>
                  <a:lnTo>
                    <a:pt x="3237166" y="899560"/>
                  </a:lnTo>
                  <a:lnTo>
                    <a:pt x="3237011" y="899456"/>
                  </a:lnTo>
                  <a:cubicBezTo>
                    <a:pt x="3235647" y="898777"/>
                    <a:pt x="3234437" y="898438"/>
                    <a:pt x="3233380" y="898438"/>
                  </a:cubicBezTo>
                  <a:close/>
                  <a:moveTo>
                    <a:pt x="3689516" y="844918"/>
                  </a:moveTo>
                  <a:lnTo>
                    <a:pt x="3689896" y="845775"/>
                  </a:lnTo>
                  <a:cubicBezTo>
                    <a:pt x="3689988" y="846574"/>
                    <a:pt x="3690034" y="847865"/>
                    <a:pt x="3690034" y="849647"/>
                  </a:cubicBezTo>
                  <a:lnTo>
                    <a:pt x="3687884" y="849647"/>
                  </a:lnTo>
                  <a:lnTo>
                    <a:pt x="3688724" y="846339"/>
                  </a:lnTo>
                  <a:close/>
                  <a:moveTo>
                    <a:pt x="1291845" y="834713"/>
                  </a:moveTo>
                  <a:lnTo>
                    <a:pt x="1291642" y="834807"/>
                  </a:lnTo>
                  <a:cubicBezTo>
                    <a:pt x="1290696" y="836115"/>
                    <a:pt x="1290223" y="838079"/>
                    <a:pt x="1290223" y="840696"/>
                  </a:cubicBezTo>
                  <a:close/>
                  <a:moveTo>
                    <a:pt x="3541929" y="822114"/>
                  </a:moveTo>
                  <a:lnTo>
                    <a:pt x="3544220" y="823253"/>
                  </a:lnTo>
                  <a:lnTo>
                    <a:pt x="3546639" y="822846"/>
                  </a:lnTo>
                  <a:lnTo>
                    <a:pt x="3545257" y="826619"/>
                  </a:lnTo>
                  <a:lnTo>
                    <a:pt x="3542755" y="827890"/>
                  </a:lnTo>
                  <a:lnTo>
                    <a:pt x="3542754" y="827865"/>
                  </a:lnTo>
                  <a:cubicBezTo>
                    <a:pt x="3542608" y="825795"/>
                    <a:pt x="3542432" y="824177"/>
                    <a:pt x="3542227" y="823014"/>
                  </a:cubicBezTo>
                  <a:close/>
                  <a:moveTo>
                    <a:pt x="3541522" y="820883"/>
                  </a:moveTo>
                  <a:lnTo>
                    <a:pt x="3541929" y="822114"/>
                  </a:lnTo>
                  <a:lnTo>
                    <a:pt x="3540640" y="821473"/>
                  </a:lnTo>
                  <a:cubicBezTo>
                    <a:pt x="3540964" y="820823"/>
                    <a:pt x="3541257" y="820626"/>
                    <a:pt x="3541522" y="820883"/>
                  </a:cubicBezTo>
                  <a:close/>
                  <a:moveTo>
                    <a:pt x="3586025" y="807811"/>
                  </a:moveTo>
                  <a:lnTo>
                    <a:pt x="3572927" y="815991"/>
                  </a:lnTo>
                  <a:lnTo>
                    <a:pt x="3575404" y="816402"/>
                  </a:lnTo>
                  <a:lnTo>
                    <a:pt x="3580089" y="813184"/>
                  </a:lnTo>
                  <a:close/>
                  <a:moveTo>
                    <a:pt x="2983906" y="789120"/>
                  </a:moveTo>
                  <a:lnTo>
                    <a:pt x="2983906" y="809197"/>
                  </a:lnTo>
                  <a:cubicBezTo>
                    <a:pt x="2998034" y="795812"/>
                    <a:pt x="2998034" y="789120"/>
                    <a:pt x="2983906" y="789120"/>
                  </a:cubicBezTo>
                  <a:close/>
                  <a:moveTo>
                    <a:pt x="248177" y="781881"/>
                  </a:moveTo>
                  <a:lnTo>
                    <a:pt x="241340" y="783412"/>
                  </a:lnTo>
                  <a:cubicBezTo>
                    <a:pt x="239401" y="784721"/>
                    <a:pt x="238432" y="786687"/>
                    <a:pt x="238432" y="789311"/>
                  </a:cubicBezTo>
                  <a:close/>
                  <a:moveTo>
                    <a:pt x="256517" y="770034"/>
                  </a:moveTo>
                  <a:lnTo>
                    <a:pt x="254879" y="770579"/>
                  </a:lnTo>
                  <a:cubicBezTo>
                    <a:pt x="253387" y="772068"/>
                    <a:pt x="252641" y="774301"/>
                    <a:pt x="252641" y="777279"/>
                  </a:cubicBezTo>
                  <a:close/>
                  <a:moveTo>
                    <a:pt x="401330" y="754990"/>
                  </a:moveTo>
                  <a:lnTo>
                    <a:pt x="401349" y="755703"/>
                  </a:lnTo>
                  <a:lnTo>
                    <a:pt x="402148" y="755012"/>
                  </a:lnTo>
                  <a:cubicBezTo>
                    <a:pt x="402595" y="754504"/>
                    <a:pt x="402322" y="754497"/>
                    <a:pt x="401330" y="754990"/>
                  </a:cubicBezTo>
                  <a:close/>
                  <a:moveTo>
                    <a:pt x="1835665" y="734844"/>
                  </a:moveTo>
                  <a:cubicBezTo>
                    <a:pt x="1838172" y="737305"/>
                    <a:pt x="1841249" y="740352"/>
                    <a:pt x="1844893" y="743985"/>
                  </a:cubicBezTo>
                  <a:cubicBezTo>
                    <a:pt x="1846902" y="745994"/>
                    <a:pt x="1849641" y="748150"/>
                    <a:pt x="1853112" y="750454"/>
                  </a:cubicBezTo>
                  <a:cubicBezTo>
                    <a:pt x="1856583" y="752758"/>
                    <a:pt x="1859410" y="755379"/>
                    <a:pt x="1861592" y="758316"/>
                  </a:cubicBezTo>
                  <a:cubicBezTo>
                    <a:pt x="1865040" y="760615"/>
                    <a:pt x="1867133" y="763592"/>
                    <a:pt x="1867870" y="767249"/>
                  </a:cubicBezTo>
                  <a:cubicBezTo>
                    <a:pt x="1868607" y="770906"/>
                    <a:pt x="1868975" y="773523"/>
                    <a:pt x="1868975" y="775102"/>
                  </a:cubicBezTo>
                  <a:cubicBezTo>
                    <a:pt x="1868975" y="774220"/>
                    <a:pt x="1872179" y="776176"/>
                    <a:pt x="1878587" y="780970"/>
                  </a:cubicBezTo>
                  <a:cubicBezTo>
                    <a:pt x="1883033" y="786542"/>
                    <a:pt x="1886748" y="791383"/>
                    <a:pt x="1889731" y="795493"/>
                  </a:cubicBezTo>
                  <a:cubicBezTo>
                    <a:pt x="1892715" y="799602"/>
                    <a:pt x="1894532" y="802620"/>
                    <a:pt x="1895182" y="804547"/>
                  </a:cubicBezTo>
                  <a:cubicBezTo>
                    <a:pt x="1894578" y="803735"/>
                    <a:pt x="1892698" y="803328"/>
                    <a:pt x="1889540" y="803328"/>
                  </a:cubicBezTo>
                  <a:cubicBezTo>
                    <a:pt x="1895739" y="803328"/>
                    <a:pt x="1901215" y="806759"/>
                    <a:pt x="1905969" y="813619"/>
                  </a:cubicBezTo>
                  <a:cubicBezTo>
                    <a:pt x="1910723" y="820480"/>
                    <a:pt x="1913698" y="827811"/>
                    <a:pt x="1914893" y="835612"/>
                  </a:cubicBezTo>
                  <a:cubicBezTo>
                    <a:pt x="1913430" y="832756"/>
                    <a:pt x="1912798" y="830742"/>
                    <a:pt x="1912995" y="829570"/>
                  </a:cubicBezTo>
                  <a:cubicBezTo>
                    <a:pt x="1916919" y="831531"/>
                    <a:pt x="1919194" y="833136"/>
                    <a:pt x="1919821" y="834384"/>
                  </a:cubicBezTo>
                  <a:cubicBezTo>
                    <a:pt x="1920448" y="835632"/>
                    <a:pt x="1921783" y="837278"/>
                    <a:pt x="1923826" y="839321"/>
                  </a:cubicBezTo>
                  <a:cubicBezTo>
                    <a:pt x="1924557" y="842966"/>
                    <a:pt x="1928301" y="848167"/>
                    <a:pt x="1935057" y="854923"/>
                  </a:cubicBezTo>
                  <a:cubicBezTo>
                    <a:pt x="1941814" y="861679"/>
                    <a:pt x="1945795" y="865458"/>
                    <a:pt x="1947002" y="866259"/>
                  </a:cubicBezTo>
                  <a:cubicBezTo>
                    <a:pt x="1949104" y="867315"/>
                    <a:pt x="1951565" y="869933"/>
                    <a:pt x="1954386" y="874112"/>
                  </a:cubicBezTo>
                  <a:cubicBezTo>
                    <a:pt x="1957206" y="878291"/>
                    <a:pt x="1957154" y="883277"/>
                    <a:pt x="1954229" y="889070"/>
                  </a:cubicBezTo>
                  <a:cubicBezTo>
                    <a:pt x="1955703" y="886167"/>
                    <a:pt x="1956806" y="883962"/>
                    <a:pt x="1957537" y="882453"/>
                  </a:cubicBezTo>
                  <a:cubicBezTo>
                    <a:pt x="1957537" y="882093"/>
                    <a:pt x="1957868" y="882075"/>
                    <a:pt x="1958530" y="882400"/>
                  </a:cubicBezTo>
                  <a:cubicBezTo>
                    <a:pt x="1972437" y="911584"/>
                    <a:pt x="1965611" y="920726"/>
                    <a:pt x="1938052" y="909826"/>
                  </a:cubicBezTo>
                  <a:cubicBezTo>
                    <a:pt x="1930356" y="905972"/>
                    <a:pt x="1921179" y="903157"/>
                    <a:pt x="1910522" y="901380"/>
                  </a:cubicBezTo>
                  <a:cubicBezTo>
                    <a:pt x="1899866" y="899604"/>
                    <a:pt x="1884601" y="898031"/>
                    <a:pt x="1864727" y="896662"/>
                  </a:cubicBezTo>
                  <a:cubicBezTo>
                    <a:pt x="1855753" y="896662"/>
                    <a:pt x="1848225" y="896662"/>
                    <a:pt x="1842142" y="896662"/>
                  </a:cubicBezTo>
                  <a:cubicBezTo>
                    <a:pt x="1836059" y="896662"/>
                    <a:pt x="1834097" y="895582"/>
                    <a:pt x="1836257" y="893423"/>
                  </a:cubicBezTo>
                  <a:cubicBezTo>
                    <a:pt x="1834074" y="897764"/>
                    <a:pt x="1829109" y="899935"/>
                    <a:pt x="1821360" y="899935"/>
                  </a:cubicBezTo>
                  <a:cubicBezTo>
                    <a:pt x="1813611" y="899935"/>
                    <a:pt x="1806817" y="899935"/>
                    <a:pt x="1800978" y="899935"/>
                  </a:cubicBezTo>
                  <a:cubicBezTo>
                    <a:pt x="1793049" y="899935"/>
                    <a:pt x="1786163" y="900301"/>
                    <a:pt x="1780318" y="901032"/>
                  </a:cubicBezTo>
                  <a:cubicBezTo>
                    <a:pt x="1774473" y="901763"/>
                    <a:pt x="1770320" y="902379"/>
                    <a:pt x="1767859" y="902878"/>
                  </a:cubicBezTo>
                  <a:cubicBezTo>
                    <a:pt x="1762159" y="904492"/>
                    <a:pt x="1755539" y="905661"/>
                    <a:pt x="1747999" y="906387"/>
                  </a:cubicBezTo>
                  <a:cubicBezTo>
                    <a:pt x="1740459" y="907112"/>
                    <a:pt x="1730642" y="908142"/>
                    <a:pt x="1718546" y="909477"/>
                  </a:cubicBezTo>
                  <a:cubicBezTo>
                    <a:pt x="1716700" y="910720"/>
                    <a:pt x="1713330" y="911950"/>
                    <a:pt x="1708437" y="913169"/>
                  </a:cubicBezTo>
                  <a:cubicBezTo>
                    <a:pt x="1703544" y="914388"/>
                    <a:pt x="1699206" y="915758"/>
                    <a:pt x="1695421" y="917278"/>
                  </a:cubicBezTo>
                  <a:cubicBezTo>
                    <a:pt x="1687771" y="918045"/>
                    <a:pt x="1679639" y="918802"/>
                    <a:pt x="1671026" y="919551"/>
                  </a:cubicBezTo>
                  <a:cubicBezTo>
                    <a:pt x="1662412" y="920300"/>
                    <a:pt x="1654100" y="920863"/>
                    <a:pt x="1646090" y="921240"/>
                  </a:cubicBezTo>
                  <a:cubicBezTo>
                    <a:pt x="1638080" y="921617"/>
                    <a:pt x="1629789" y="921806"/>
                    <a:pt x="1621216" y="921806"/>
                  </a:cubicBezTo>
                  <a:cubicBezTo>
                    <a:pt x="1612643" y="921806"/>
                    <a:pt x="1608357" y="917360"/>
                    <a:pt x="1608357" y="908468"/>
                  </a:cubicBezTo>
                  <a:cubicBezTo>
                    <a:pt x="1608357" y="902396"/>
                    <a:pt x="1613421" y="898394"/>
                    <a:pt x="1623549" y="896461"/>
                  </a:cubicBezTo>
                  <a:cubicBezTo>
                    <a:pt x="1633678" y="894528"/>
                    <a:pt x="1645156" y="891298"/>
                    <a:pt x="1657983" y="886771"/>
                  </a:cubicBezTo>
                  <a:cubicBezTo>
                    <a:pt x="1673051" y="885181"/>
                    <a:pt x="1682971" y="883938"/>
                    <a:pt x="1687742" y="883045"/>
                  </a:cubicBezTo>
                  <a:cubicBezTo>
                    <a:pt x="1692513" y="882151"/>
                    <a:pt x="1698422" y="880920"/>
                    <a:pt x="1705468" y="879353"/>
                  </a:cubicBezTo>
                  <a:cubicBezTo>
                    <a:pt x="1709055" y="877914"/>
                    <a:pt x="1712283" y="876907"/>
                    <a:pt x="1715150" y="876332"/>
                  </a:cubicBezTo>
                  <a:lnTo>
                    <a:pt x="1719869" y="874153"/>
                  </a:lnTo>
                  <a:lnTo>
                    <a:pt x="1716003" y="874791"/>
                  </a:lnTo>
                  <a:cubicBezTo>
                    <a:pt x="1710791" y="874791"/>
                    <a:pt x="1706362" y="875157"/>
                    <a:pt x="1702717" y="875888"/>
                  </a:cubicBezTo>
                  <a:cubicBezTo>
                    <a:pt x="1699072" y="876619"/>
                    <a:pt x="1694922" y="876985"/>
                    <a:pt x="1690267" y="876985"/>
                  </a:cubicBezTo>
                  <a:cubicBezTo>
                    <a:pt x="1678031" y="875522"/>
                    <a:pt x="1665189" y="874968"/>
                    <a:pt x="1651741" y="875322"/>
                  </a:cubicBezTo>
                  <a:cubicBezTo>
                    <a:pt x="1638293" y="875676"/>
                    <a:pt x="1627847" y="876538"/>
                    <a:pt x="1620406" y="877908"/>
                  </a:cubicBezTo>
                  <a:cubicBezTo>
                    <a:pt x="1612780" y="879440"/>
                    <a:pt x="1604564" y="880398"/>
                    <a:pt x="1595759" y="880781"/>
                  </a:cubicBezTo>
                  <a:cubicBezTo>
                    <a:pt x="1586953" y="881164"/>
                    <a:pt x="1576201" y="880624"/>
                    <a:pt x="1563501" y="879162"/>
                  </a:cubicBezTo>
                  <a:cubicBezTo>
                    <a:pt x="1556408" y="879162"/>
                    <a:pt x="1547760" y="881167"/>
                    <a:pt x="1537556" y="885178"/>
                  </a:cubicBezTo>
                  <a:cubicBezTo>
                    <a:pt x="1527352" y="889189"/>
                    <a:pt x="1519684" y="891194"/>
                    <a:pt x="1514553" y="891194"/>
                  </a:cubicBezTo>
                  <a:cubicBezTo>
                    <a:pt x="1512835" y="891194"/>
                    <a:pt x="1509242" y="891377"/>
                    <a:pt x="1503775" y="891742"/>
                  </a:cubicBezTo>
                  <a:cubicBezTo>
                    <a:pt x="1498307" y="892108"/>
                    <a:pt x="1492784" y="892465"/>
                    <a:pt x="1487207" y="892813"/>
                  </a:cubicBezTo>
                  <a:cubicBezTo>
                    <a:pt x="1481628" y="893162"/>
                    <a:pt x="1476791" y="893748"/>
                    <a:pt x="1472693" y="894572"/>
                  </a:cubicBezTo>
                  <a:cubicBezTo>
                    <a:pt x="1468595" y="895396"/>
                    <a:pt x="1466436" y="895919"/>
                    <a:pt x="1466215" y="896139"/>
                  </a:cubicBezTo>
                  <a:cubicBezTo>
                    <a:pt x="1460121" y="898565"/>
                    <a:pt x="1452398" y="900170"/>
                    <a:pt x="1443047" y="900954"/>
                  </a:cubicBezTo>
                  <a:cubicBezTo>
                    <a:pt x="1433697" y="901737"/>
                    <a:pt x="1422782" y="902129"/>
                    <a:pt x="1410303" y="902129"/>
                  </a:cubicBezTo>
                  <a:cubicBezTo>
                    <a:pt x="1400830" y="902803"/>
                    <a:pt x="1392176" y="903493"/>
                    <a:pt x="1384340" y="904201"/>
                  </a:cubicBezTo>
                  <a:cubicBezTo>
                    <a:pt x="1376504" y="904909"/>
                    <a:pt x="1371210" y="905722"/>
                    <a:pt x="1368459" y="906639"/>
                  </a:cubicBezTo>
                  <a:cubicBezTo>
                    <a:pt x="1362226" y="910528"/>
                    <a:pt x="1356796" y="912934"/>
                    <a:pt x="1352170" y="913857"/>
                  </a:cubicBezTo>
                  <a:cubicBezTo>
                    <a:pt x="1347543" y="914780"/>
                    <a:pt x="1341922" y="915241"/>
                    <a:pt x="1335305" y="915241"/>
                  </a:cubicBezTo>
                  <a:cubicBezTo>
                    <a:pt x="1328189" y="914510"/>
                    <a:pt x="1321825" y="914678"/>
                    <a:pt x="1316212" y="915746"/>
                  </a:cubicBezTo>
                  <a:cubicBezTo>
                    <a:pt x="1310599" y="916814"/>
                    <a:pt x="1309395" y="917377"/>
                    <a:pt x="1312599" y="917435"/>
                  </a:cubicBezTo>
                  <a:cubicBezTo>
                    <a:pt x="1311867" y="918886"/>
                    <a:pt x="1307604" y="919612"/>
                    <a:pt x="1299809" y="919612"/>
                  </a:cubicBezTo>
                  <a:cubicBezTo>
                    <a:pt x="1292014" y="919612"/>
                    <a:pt x="1284471" y="919252"/>
                    <a:pt x="1277181" y="918532"/>
                  </a:cubicBezTo>
                  <a:cubicBezTo>
                    <a:pt x="1264794" y="918532"/>
                    <a:pt x="1256413" y="918312"/>
                    <a:pt x="1252037" y="917870"/>
                  </a:cubicBezTo>
                  <a:cubicBezTo>
                    <a:pt x="1247660" y="917429"/>
                    <a:pt x="1243470" y="916205"/>
                    <a:pt x="1239464" y="914196"/>
                  </a:cubicBezTo>
                  <a:cubicBezTo>
                    <a:pt x="1237329" y="913128"/>
                    <a:pt x="1236705" y="912307"/>
                    <a:pt x="1237593" y="911732"/>
                  </a:cubicBezTo>
                  <a:lnTo>
                    <a:pt x="1240203" y="910150"/>
                  </a:lnTo>
                  <a:lnTo>
                    <a:pt x="1235224" y="908389"/>
                  </a:lnTo>
                  <a:cubicBezTo>
                    <a:pt x="1226698" y="904552"/>
                    <a:pt x="1222435" y="902129"/>
                    <a:pt x="1222435" y="901119"/>
                  </a:cubicBezTo>
                  <a:cubicBezTo>
                    <a:pt x="1216050" y="896476"/>
                    <a:pt x="1211378" y="891609"/>
                    <a:pt x="1208418" y="886519"/>
                  </a:cubicBezTo>
                  <a:cubicBezTo>
                    <a:pt x="1205457" y="881428"/>
                    <a:pt x="1203211" y="876468"/>
                    <a:pt x="1201679" y="871639"/>
                  </a:cubicBezTo>
                  <a:cubicBezTo>
                    <a:pt x="1204221" y="864744"/>
                    <a:pt x="1212681" y="859102"/>
                    <a:pt x="1227058" y="854714"/>
                  </a:cubicBezTo>
                  <a:cubicBezTo>
                    <a:pt x="1241435" y="850326"/>
                    <a:pt x="1255804" y="845694"/>
                    <a:pt x="1270164" y="840818"/>
                  </a:cubicBezTo>
                  <a:cubicBezTo>
                    <a:pt x="1273333" y="840017"/>
                    <a:pt x="1274917" y="839106"/>
                    <a:pt x="1274917" y="838085"/>
                  </a:cubicBezTo>
                  <a:cubicBezTo>
                    <a:pt x="1278411" y="836337"/>
                    <a:pt x="1281907" y="835027"/>
                    <a:pt x="1285404" y="834154"/>
                  </a:cubicBezTo>
                  <a:lnTo>
                    <a:pt x="1292227" y="833302"/>
                  </a:lnTo>
                  <a:lnTo>
                    <a:pt x="1292485" y="832351"/>
                  </a:lnTo>
                  <a:cubicBezTo>
                    <a:pt x="1293992" y="830497"/>
                    <a:pt x="1296254" y="829570"/>
                    <a:pt x="1299269" y="829570"/>
                  </a:cubicBezTo>
                  <a:cubicBezTo>
                    <a:pt x="1305300" y="829570"/>
                    <a:pt x="1309673" y="829285"/>
                    <a:pt x="1312390" y="828716"/>
                  </a:cubicBezTo>
                  <a:cubicBezTo>
                    <a:pt x="1316697" y="827962"/>
                    <a:pt x="1321720" y="826789"/>
                    <a:pt x="1327461" y="825199"/>
                  </a:cubicBezTo>
                  <a:cubicBezTo>
                    <a:pt x="1333201" y="823609"/>
                    <a:pt x="1341771" y="819964"/>
                    <a:pt x="1353171" y="814264"/>
                  </a:cubicBezTo>
                  <a:cubicBezTo>
                    <a:pt x="1357535" y="814264"/>
                    <a:pt x="1361358" y="813718"/>
                    <a:pt x="1364637" y="812627"/>
                  </a:cubicBezTo>
                  <a:cubicBezTo>
                    <a:pt x="1367917" y="811536"/>
                    <a:pt x="1370880" y="810990"/>
                    <a:pt x="1373526" y="810990"/>
                  </a:cubicBezTo>
                  <a:lnTo>
                    <a:pt x="1368929" y="810990"/>
                  </a:lnTo>
                  <a:cubicBezTo>
                    <a:pt x="1368929" y="808065"/>
                    <a:pt x="1376788" y="806602"/>
                    <a:pt x="1392506" y="806602"/>
                  </a:cubicBezTo>
                  <a:lnTo>
                    <a:pt x="1400394" y="805035"/>
                  </a:lnTo>
                  <a:cubicBezTo>
                    <a:pt x="1403587" y="803758"/>
                    <a:pt x="1410776" y="801253"/>
                    <a:pt x="1421960" y="797521"/>
                  </a:cubicBezTo>
                  <a:cubicBezTo>
                    <a:pt x="1433145" y="793789"/>
                    <a:pt x="1441547" y="790988"/>
                    <a:pt x="1447165" y="789120"/>
                  </a:cubicBezTo>
                  <a:cubicBezTo>
                    <a:pt x="1444577" y="789120"/>
                    <a:pt x="1443282" y="789044"/>
                    <a:pt x="1443282" y="788893"/>
                  </a:cubicBezTo>
                  <a:lnTo>
                    <a:pt x="1452404" y="784967"/>
                  </a:lnTo>
                  <a:lnTo>
                    <a:pt x="1585824" y="761219"/>
                  </a:lnTo>
                  <a:lnTo>
                    <a:pt x="1585824" y="761781"/>
                  </a:lnTo>
                  <a:lnTo>
                    <a:pt x="1593921" y="761781"/>
                  </a:lnTo>
                  <a:lnTo>
                    <a:pt x="1599547" y="758777"/>
                  </a:lnTo>
                  <a:lnTo>
                    <a:pt x="1649266" y="749927"/>
                  </a:lnTo>
                  <a:lnTo>
                    <a:pt x="1653874" y="749766"/>
                  </a:lnTo>
                  <a:cubicBezTo>
                    <a:pt x="1654547" y="749766"/>
                    <a:pt x="1655795" y="749584"/>
                    <a:pt x="1657618" y="749218"/>
                  </a:cubicBezTo>
                  <a:lnTo>
                    <a:pt x="1654081" y="748866"/>
                  </a:lnTo>
                  <a:lnTo>
                    <a:pt x="1653963" y="748204"/>
                  </a:lnTo>
                  <a:lnTo>
                    <a:pt x="1662781" y="746005"/>
                  </a:lnTo>
                  <a:cubicBezTo>
                    <a:pt x="1669902" y="744856"/>
                    <a:pt x="1675257" y="744641"/>
                    <a:pt x="1678844" y="745361"/>
                  </a:cubicBezTo>
                  <a:lnTo>
                    <a:pt x="1697337" y="744386"/>
                  </a:lnTo>
                  <a:cubicBezTo>
                    <a:pt x="1704987" y="742993"/>
                    <a:pt x="1711183" y="742081"/>
                    <a:pt x="1715925" y="741652"/>
                  </a:cubicBezTo>
                  <a:cubicBezTo>
                    <a:pt x="1720667" y="741222"/>
                    <a:pt x="1726747" y="741008"/>
                    <a:pt x="1734165" y="741008"/>
                  </a:cubicBezTo>
                  <a:cubicBezTo>
                    <a:pt x="1744856" y="739684"/>
                    <a:pt x="1757101" y="738843"/>
                    <a:pt x="1770897" y="738483"/>
                  </a:cubicBezTo>
                  <a:cubicBezTo>
                    <a:pt x="1784694" y="738123"/>
                    <a:pt x="1795040" y="737508"/>
                    <a:pt x="1801936" y="736637"/>
                  </a:cubicBezTo>
                  <a:cubicBezTo>
                    <a:pt x="1805941" y="736637"/>
                    <a:pt x="1810219" y="736184"/>
                    <a:pt x="1814769" y="735279"/>
                  </a:cubicBezTo>
                  <a:cubicBezTo>
                    <a:pt x="1826192" y="732528"/>
                    <a:pt x="1833157" y="732383"/>
                    <a:pt x="1835665" y="734844"/>
                  </a:cubicBezTo>
                  <a:close/>
                  <a:moveTo>
                    <a:pt x="2489702" y="653945"/>
                  </a:moveTo>
                  <a:lnTo>
                    <a:pt x="2489719" y="653961"/>
                  </a:lnTo>
                  <a:cubicBezTo>
                    <a:pt x="2489888" y="653961"/>
                    <a:pt x="2490175" y="653961"/>
                    <a:pt x="2490581" y="653961"/>
                  </a:cubicBezTo>
                  <a:close/>
                  <a:moveTo>
                    <a:pt x="2850221" y="622788"/>
                  </a:moveTo>
                  <a:lnTo>
                    <a:pt x="2850594" y="625330"/>
                  </a:lnTo>
                  <a:cubicBezTo>
                    <a:pt x="2850815" y="627582"/>
                    <a:pt x="2850874" y="629471"/>
                    <a:pt x="2850771" y="630995"/>
                  </a:cubicBezTo>
                  <a:lnTo>
                    <a:pt x="2850514" y="632119"/>
                  </a:lnTo>
                  <a:lnTo>
                    <a:pt x="2853309" y="631322"/>
                  </a:lnTo>
                  <a:lnTo>
                    <a:pt x="2851487" y="626372"/>
                  </a:lnTo>
                  <a:close/>
                  <a:moveTo>
                    <a:pt x="3768200" y="591962"/>
                  </a:moveTo>
                  <a:cubicBezTo>
                    <a:pt x="3768560" y="591051"/>
                    <a:pt x="3768740" y="592104"/>
                    <a:pt x="3768740" y="595123"/>
                  </a:cubicBezTo>
                  <a:lnTo>
                    <a:pt x="3768463" y="594855"/>
                  </a:lnTo>
                  <a:close/>
                  <a:moveTo>
                    <a:pt x="4149194" y="565521"/>
                  </a:moveTo>
                  <a:lnTo>
                    <a:pt x="4142285" y="570649"/>
                  </a:lnTo>
                  <a:lnTo>
                    <a:pt x="4147226" y="569530"/>
                  </a:lnTo>
                  <a:cubicBezTo>
                    <a:pt x="4148538" y="568639"/>
                    <a:pt x="4149194" y="567302"/>
                    <a:pt x="4149194" y="565521"/>
                  </a:cubicBezTo>
                  <a:close/>
                  <a:moveTo>
                    <a:pt x="497205" y="528580"/>
                  </a:moveTo>
                  <a:lnTo>
                    <a:pt x="492948" y="529641"/>
                  </a:lnTo>
                  <a:cubicBezTo>
                    <a:pt x="486731" y="531191"/>
                    <a:pt x="479781" y="532773"/>
                    <a:pt x="472096" y="534386"/>
                  </a:cubicBezTo>
                  <a:cubicBezTo>
                    <a:pt x="464411" y="536000"/>
                    <a:pt x="456764" y="537564"/>
                    <a:pt x="449154" y="539079"/>
                  </a:cubicBezTo>
                  <a:cubicBezTo>
                    <a:pt x="441545" y="540594"/>
                    <a:pt x="435511" y="541352"/>
                    <a:pt x="431054" y="541352"/>
                  </a:cubicBezTo>
                  <a:cubicBezTo>
                    <a:pt x="427455" y="541352"/>
                    <a:pt x="422597" y="542576"/>
                    <a:pt x="416479" y="545026"/>
                  </a:cubicBezTo>
                  <a:cubicBezTo>
                    <a:pt x="413948" y="546047"/>
                    <a:pt x="412039" y="547092"/>
                    <a:pt x="410750" y="548160"/>
                  </a:cubicBezTo>
                  <a:cubicBezTo>
                    <a:pt x="409462" y="549228"/>
                    <a:pt x="408022" y="550958"/>
                    <a:pt x="406432" y="553349"/>
                  </a:cubicBezTo>
                  <a:cubicBezTo>
                    <a:pt x="404760" y="555694"/>
                    <a:pt x="403924" y="556866"/>
                    <a:pt x="403924" y="556866"/>
                  </a:cubicBezTo>
                  <a:cubicBezTo>
                    <a:pt x="403924" y="557575"/>
                    <a:pt x="403158" y="559484"/>
                    <a:pt x="401626" y="562595"/>
                  </a:cubicBezTo>
                  <a:cubicBezTo>
                    <a:pt x="401011" y="563803"/>
                    <a:pt x="400517" y="564963"/>
                    <a:pt x="400146" y="566078"/>
                  </a:cubicBezTo>
                  <a:cubicBezTo>
                    <a:pt x="399774" y="567192"/>
                    <a:pt x="399066" y="568783"/>
                    <a:pt x="398021" y="570849"/>
                  </a:cubicBezTo>
                  <a:cubicBezTo>
                    <a:pt x="394283" y="579613"/>
                    <a:pt x="389622" y="583996"/>
                    <a:pt x="384039" y="583996"/>
                  </a:cubicBezTo>
                  <a:cubicBezTo>
                    <a:pt x="390017" y="583996"/>
                    <a:pt x="393006" y="582463"/>
                    <a:pt x="393006" y="579399"/>
                  </a:cubicBezTo>
                  <a:cubicBezTo>
                    <a:pt x="393006" y="582394"/>
                    <a:pt x="391016" y="586880"/>
                    <a:pt x="387034" y="592859"/>
                  </a:cubicBezTo>
                  <a:cubicBezTo>
                    <a:pt x="385826" y="595273"/>
                    <a:pt x="385060" y="596675"/>
                    <a:pt x="384735" y="597064"/>
                  </a:cubicBezTo>
                  <a:cubicBezTo>
                    <a:pt x="384410" y="597453"/>
                    <a:pt x="384497" y="598326"/>
                    <a:pt x="384996" y="599685"/>
                  </a:cubicBezTo>
                  <a:cubicBezTo>
                    <a:pt x="385960" y="607996"/>
                    <a:pt x="382495" y="613551"/>
                    <a:pt x="374601" y="616349"/>
                  </a:cubicBezTo>
                  <a:cubicBezTo>
                    <a:pt x="378118" y="614584"/>
                    <a:pt x="379877" y="614236"/>
                    <a:pt x="379877" y="615304"/>
                  </a:cubicBezTo>
                  <a:cubicBezTo>
                    <a:pt x="379877" y="616372"/>
                    <a:pt x="378803" y="617980"/>
                    <a:pt x="376656" y="620127"/>
                  </a:cubicBezTo>
                  <a:cubicBezTo>
                    <a:pt x="376029" y="623227"/>
                    <a:pt x="374804" y="626051"/>
                    <a:pt x="372982" y="628599"/>
                  </a:cubicBezTo>
                  <a:cubicBezTo>
                    <a:pt x="371159" y="631147"/>
                    <a:pt x="369946" y="633942"/>
                    <a:pt x="369342" y="636983"/>
                  </a:cubicBezTo>
                  <a:lnTo>
                    <a:pt x="367009" y="641650"/>
                  </a:lnTo>
                  <a:lnTo>
                    <a:pt x="367886" y="642579"/>
                  </a:lnTo>
                  <a:cubicBezTo>
                    <a:pt x="368538" y="643509"/>
                    <a:pt x="369255" y="644749"/>
                    <a:pt x="370039" y="646299"/>
                  </a:cubicBezTo>
                  <a:cubicBezTo>
                    <a:pt x="372813" y="648284"/>
                    <a:pt x="376006" y="649793"/>
                    <a:pt x="379616" y="650826"/>
                  </a:cubicBezTo>
                  <a:cubicBezTo>
                    <a:pt x="381972" y="651604"/>
                    <a:pt x="386381" y="653070"/>
                    <a:pt x="392841" y="655223"/>
                  </a:cubicBezTo>
                  <a:cubicBezTo>
                    <a:pt x="399301" y="657376"/>
                    <a:pt x="406513" y="660128"/>
                    <a:pt x="414477" y="663477"/>
                  </a:cubicBezTo>
                  <a:cubicBezTo>
                    <a:pt x="422440" y="666826"/>
                    <a:pt x="429292" y="670030"/>
                    <a:pt x="435032" y="673089"/>
                  </a:cubicBezTo>
                  <a:cubicBezTo>
                    <a:pt x="440773" y="676148"/>
                    <a:pt x="443614" y="677648"/>
                    <a:pt x="443556" y="677590"/>
                  </a:cubicBezTo>
                  <a:cubicBezTo>
                    <a:pt x="445646" y="678008"/>
                    <a:pt x="450649" y="679938"/>
                    <a:pt x="458566" y="683380"/>
                  </a:cubicBezTo>
                  <a:cubicBezTo>
                    <a:pt x="466483" y="686822"/>
                    <a:pt x="471161" y="688543"/>
                    <a:pt x="472601" y="688543"/>
                  </a:cubicBezTo>
                  <a:cubicBezTo>
                    <a:pt x="470651" y="688543"/>
                    <a:pt x="472244" y="683243"/>
                    <a:pt x="477381" y="672645"/>
                  </a:cubicBezTo>
                  <a:cubicBezTo>
                    <a:pt x="482517" y="662046"/>
                    <a:pt x="487622" y="651999"/>
                    <a:pt x="492695" y="642503"/>
                  </a:cubicBezTo>
                  <a:cubicBezTo>
                    <a:pt x="499649" y="623059"/>
                    <a:pt x="504014" y="604726"/>
                    <a:pt x="505790" y="587504"/>
                  </a:cubicBezTo>
                  <a:cubicBezTo>
                    <a:pt x="507566" y="570283"/>
                    <a:pt x="505244" y="554051"/>
                    <a:pt x="498825" y="538809"/>
                  </a:cubicBezTo>
                  <a:cubicBezTo>
                    <a:pt x="498116" y="534555"/>
                    <a:pt x="497608" y="531409"/>
                    <a:pt x="497299" y="529374"/>
                  </a:cubicBezTo>
                  <a:close/>
                  <a:moveTo>
                    <a:pt x="3554030" y="528057"/>
                  </a:moveTo>
                  <a:cubicBezTo>
                    <a:pt x="3551018" y="527169"/>
                    <a:pt x="3552257" y="527450"/>
                    <a:pt x="3557748" y="528901"/>
                  </a:cubicBezTo>
                  <a:lnTo>
                    <a:pt x="3556037" y="528785"/>
                  </a:lnTo>
                  <a:close/>
                  <a:moveTo>
                    <a:pt x="3735516" y="502695"/>
                  </a:moveTo>
                  <a:lnTo>
                    <a:pt x="3735951" y="505255"/>
                  </a:lnTo>
                  <a:lnTo>
                    <a:pt x="3742168" y="503931"/>
                  </a:lnTo>
                  <a:cubicBezTo>
                    <a:pt x="3740508" y="503827"/>
                    <a:pt x="3739861" y="503595"/>
                    <a:pt x="3740226" y="503235"/>
                  </a:cubicBezTo>
                  <a:cubicBezTo>
                    <a:pt x="3740592" y="502875"/>
                    <a:pt x="3739022" y="502695"/>
                    <a:pt x="3735516" y="502695"/>
                  </a:cubicBezTo>
                  <a:close/>
                  <a:moveTo>
                    <a:pt x="195905" y="475016"/>
                  </a:moveTo>
                  <a:lnTo>
                    <a:pt x="194325" y="475809"/>
                  </a:lnTo>
                  <a:cubicBezTo>
                    <a:pt x="191446" y="477237"/>
                    <a:pt x="192439" y="477951"/>
                    <a:pt x="197303" y="477951"/>
                  </a:cubicBezTo>
                  <a:cubicBezTo>
                    <a:pt x="197303" y="481352"/>
                    <a:pt x="190730" y="483843"/>
                    <a:pt x="177583" y="485421"/>
                  </a:cubicBezTo>
                  <a:lnTo>
                    <a:pt x="155760" y="480142"/>
                  </a:lnTo>
                  <a:close/>
                  <a:moveTo>
                    <a:pt x="1372101" y="463102"/>
                  </a:moveTo>
                  <a:lnTo>
                    <a:pt x="1373662" y="471875"/>
                  </a:lnTo>
                  <a:lnTo>
                    <a:pt x="1369992" y="464317"/>
                  </a:lnTo>
                  <a:close/>
                  <a:moveTo>
                    <a:pt x="5080522" y="457857"/>
                  </a:moveTo>
                  <a:lnTo>
                    <a:pt x="5078800" y="458237"/>
                  </a:lnTo>
                  <a:lnTo>
                    <a:pt x="5078842" y="458153"/>
                  </a:lnTo>
                  <a:cubicBezTo>
                    <a:pt x="5080056" y="457955"/>
                    <a:pt x="5080616" y="457857"/>
                    <a:pt x="5080522" y="457857"/>
                  </a:cubicBezTo>
                  <a:close/>
                  <a:moveTo>
                    <a:pt x="2620952" y="416327"/>
                  </a:moveTo>
                  <a:cubicBezTo>
                    <a:pt x="2637261" y="416327"/>
                    <a:pt x="2645417" y="423745"/>
                    <a:pt x="2645417" y="438581"/>
                  </a:cubicBezTo>
                  <a:lnTo>
                    <a:pt x="2620952" y="438581"/>
                  </a:lnTo>
                  <a:close/>
                  <a:moveTo>
                    <a:pt x="2539544" y="399301"/>
                  </a:moveTo>
                  <a:lnTo>
                    <a:pt x="2540092" y="399631"/>
                  </a:lnTo>
                  <a:lnTo>
                    <a:pt x="2540400" y="400089"/>
                  </a:lnTo>
                  <a:cubicBezTo>
                    <a:pt x="2540423" y="400977"/>
                    <a:pt x="2539575" y="401422"/>
                    <a:pt x="2537857" y="401422"/>
                  </a:cubicBezTo>
                  <a:cubicBezTo>
                    <a:pt x="2537857" y="399854"/>
                    <a:pt x="2538420" y="399148"/>
                    <a:pt x="2539544" y="399301"/>
                  </a:cubicBezTo>
                  <a:close/>
                  <a:moveTo>
                    <a:pt x="2649030" y="393004"/>
                  </a:moveTo>
                  <a:lnTo>
                    <a:pt x="2650181" y="394398"/>
                  </a:lnTo>
                  <a:lnTo>
                    <a:pt x="2649315" y="398433"/>
                  </a:lnTo>
                  <a:cubicBezTo>
                    <a:pt x="2648565" y="401467"/>
                    <a:pt x="2647953" y="402931"/>
                    <a:pt x="2647480" y="402823"/>
                  </a:cubicBezTo>
                  <a:cubicBezTo>
                    <a:pt x="2647243" y="402770"/>
                    <a:pt x="2646991" y="402395"/>
                    <a:pt x="2646724" y="401701"/>
                  </a:cubicBezTo>
                  <a:lnTo>
                    <a:pt x="2645894" y="398720"/>
                  </a:lnTo>
                  <a:lnTo>
                    <a:pt x="2648410" y="394289"/>
                  </a:lnTo>
                  <a:close/>
                  <a:moveTo>
                    <a:pt x="5066523" y="387317"/>
                  </a:moveTo>
                  <a:cubicBezTo>
                    <a:pt x="5061056" y="392785"/>
                    <a:pt x="5052174" y="396137"/>
                    <a:pt x="5039881" y="397373"/>
                  </a:cubicBezTo>
                  <a:cubicBezTo>
                    <a:pt x="5033734" y="397991"/>
                    <a:pt x="5028880" y="398363"/>
                    <a:pt x="5025320" y="398490"/>
                  </a:cubicBezTo>
                  <a:lnTo>
                    <a:pt x="5024998" y="398490"/>
                  </a:lnTo>
                  <a:lnTo>
                    <a:pt x="5019848" y="400829"/>
                  </a:lnTo>
                  <a:cubicBezTo>
                    <a:pt x="5014966" y="402223"/>
                    <a:pt x="5011196" y="403587"/>
                    <a:pt x="5008538" y="404921"/>
                  </a:cubicBezTo>
                  <a:cubicBezTo>
                    <a:pt x="5004602" y="406233"/>
                    <a:pt x="5001436" y="406889"/>
                    <a:pt x="4999040" y="406889"/>
                  </a:cubicBezTo>
                  <a:cubicBezTo>
                    <a:pt x="4996642" y="406889"/>
                    <a:pt x="4995919" y="406570"/>
                    <a:pt x="4996872" y="405931"/>
                  </a:cubicBezTo>
                  <a:cubicBezTo>
                    <a:pt x="4992762" y="413129"/>
                    <a:pt x="4982616" y="416727"/>
                    <a:pt x="4966434" y="416727"/>
                  </a:cubicBezTo>
                  <a:cubicBezTo>
                    <a:pt x="4955150" y="417447"/>
                    <a:pt x="4947642" y="417044"/>
                    <a:pt x="4943910" y="415517"/>
                  </a:cubicBezTo>
                  <a:cubicBezTo>
                    <a:pt x="4942044" y="414754"/>
                    <a:pt x="4939644" y="413636"/>
                    <a:pt x="4936712" y="412163"/>
                  </a:cubicBezTo>
                  <a:lnTo>
                    <a:pt x="4928528" y="407847"/>
                  </a:lnTo>
                  <a:lnTo>
                    <a:pt x="4929357" y="413515"/>
                  </a:lnTo>
                  <a:cubicBezTo>
                    <a:pt x="4929696" y="417781"/>
                    <a:pt x="4929866" y="422834"/>
                    <a:pt x="4929866" y="428673"/>
                  </a:cubicBezTo>
                  <a:lnTo>
                    <a:pt x="4927672" y="453765"/>
                  </a:lnTo>
                  <a:cubicBezTo>
                    <a:pt x="4927672" y="458083"/>
                    <a:pt x="4927672" y="463527"/>
                    <a:pt x="4927672" y="470098"/>
                  </a:cubicBezTo>
                  <a:cubicBezTo>
                    <a:pt x="4927672" y="476668"/>
                    <a:pt x="4927980" y="483274"/>
                    <a:pt x="4928596" y="489914"/>
                  </a:cubicBezTo>
                  <a:cubicBezTo>
                    <a:pt x="4929443" y="497680"/>
                    <a:pt x="4929251" y="505089"/>
                    <a:pt x="4928021" y="512141"/>
                  </a:cubicBezTo>
                  <a:cubicBezTo>
                    <a:pt x="4927406" y="515667"/>
                    <a:pt x="4926796" y="518608"/>
                    <a:pt x="4926192" y="520963"/>
                  </a:cubicBezTo>
                  <a:lnTo>
                    <a:pt x="4925570" y="522806"/>
                  </a:lnTo>
                  <a:lnTo>
                    <a:pt x="4935125" y="520177"/>
                  </a:lnTo>
                  <a:cubicBezTo>
                    <a:pt x="4933512" y="520177"/>
                    <a:pt x="4933517" y="518750"/>
                    <a:pt x="4935142" y="515894"/>
                  </a:cubicBezTo>
                  <a:cubicBezTo>
                    <a:pt x="4941423" y="511703"/>
                    <a:pt x="4947900" y="508273"/>
                    <a:pt x="4954575" y="505603"/>
                  </a:cubicBezTo>
                  <a:cubicBezTo>
                    <a:pt x="4961250" y="502933"/>
                    <a:pt x="4967154" y="501598"/>
                    <a:pt x="4972284" y="501598"/>
                  </a:cubicBezTo>
                  <a:cubicBezTo>
                    <a:pt x="4972262" y="501598"/>
                    <a:pt x="4972763" y="501389"/>
                    <a:pt x="4973790" y="500971"/>
                  </a:cubicBezTo>
                  <a:cubicBezTo>
                    <a:pt x="4974818" y="500553"/>
                    <a:pt x="4975940" y="500019"/>
                    <a:pt x="4977160" y="499369"/>
                  </a:cubicBezTo>
                  <a:cubicBezTo>
                    <a:pt x="4983649" y="497210"/>
                    <a:pt x="4987271" y="496130"/>
                    <a:pt x="4988026" y="496130"/>
                  </a:cubicBezTo>
                  <a:lnTo>
                    <a:pt x="4991612" y="492543"/>
                  </a:lnTo>
                  <a:cubicBezTo>
                    <a:pt x="4993273" y="490906"/>
                    <a:pt x="4999431" y="487993"/>
                    <a:pt x="5010088" y="483802"/>
                  </a:cubicBezTo>
                  <a:cubicBezTo>
                    <a:pt x="5015416" y="481707"/>
                    <a:pt x="5019412" y="481158"/>
                    <a:pt x="5022076" y="482156"/>
                  </a:cubicBezTo>
                  <a:lnTo>
                    <a:pt x="5023270" y="483215"/>
                  </a:lnTo>
                  <a:lnTo>
                    <a:pt x="5022825" y="482165"/>
                  </a:lnTo>
                  <a:cubicBezTo>
                    <a:pt x="5022599" y="481619"/>
                    <a:pt x="5023124" y="480708"/>
                    <a:pt x="5024401" y="479431"/>
                  </a:cubicBezTo>
                  <a:cubicBezTo>
                    <a:pt x="5028070" y="475786"/>
                    <a:pt x="5034326" y="472190"/>
                    <a:pt x="5043172" y="468644"/>
                  </a:cubicBezTo>
                  <a:cubicBezTo>
                    <a:pt x="5052018" y="465098"/>
                    <a:pt x="5059000" y="463324"/>
                    <a:pt x="5064120" y="463324"/>
                  </a:cubicBezTo>
                  <a:cubicBezTo>
                    <a:pt x="5064398" y="463324"/>
                    <a:pt x="5065629" y="462962"/>
                    <a:pt x="5067812" y="462236"/>
                  </a:cubicBezTo>
                  <a:cubicBezTo>
                    <a:pt x="5069994" y="461511"/>
                    <a:pt x="5069268" y="461148"/>
                    <a:pt x="5065634" y="461148"/>
                  </a:cubicBezTo>
                  <a:lnTo>
                    <a:pt x="5078800" y="458237"/>
                  </a:lnTo>
                  <a:lnTo>
                    <a:pt x="5077023" y="461792"/>
                  </a:lnTo>
                  <a:cubicBezTo>
                    <a:pt x="5085184" y="458652"/>
                    <a:pt x="5091304" y="457408"/>
                    <a:pt x="5095384" y="458061"/>
                  </a:cubicBezTo>
                  <a:lnTo>
                    <a:pt x="5099265" y="460092"/>
                  </a:lnTo>
                  <a:lnTo>
                    <a:pt x="5100016" y="460181"/>
                  </a:lnTo>
                  <a:cubicBezTo>
                    <a:pt x="5102472" y="461000"/>
                    <a:pt x="5107414" y="462332"/>
                    <a:pt x="5114844" y="464178"/>
                  </a:cubicBezTo>
                  <a:cubicBezTo>
                    <a:pt x="5127532" y="472652"/>
                    <a:pt x="5139384" y="480331"/>
                    <a:pt x="5150401" y="487215"/>
                  </a:cubicBezTo>
                  <a:cubicBezTo>
                    <a:pt x="5155909" y="490657"/>
                    <a:pt x="5160744" y="493502"/>
                    <a:pt x="5164906" y="495751"/>
                  </a:cubicBezTo>
                  <a:lnTo>
                    <a:pt x="5170836" y="498561"/>
                  </a:lnTo>
                  <a:lnTo>
                    <a:pt x="5170778" y="496611"/>
                  </a:lnTo>
                  <a:cubicBezTo>
                    <a:pt x="5170595" y="492323"/>
                    <a:pt x="5170322" y="486809"/>
                    <a:pt x="5169956" y="480067"/>
                  </a:cubicBezTo>
                  <a:cubicBezTo>
                    <a:pt x="5169224" y="466583"/>
                    <a:pt x="5168133" y="448210"/>
                    <a:pt x="5166682" y="424946"/>
                  </a:cubicBezTo>
                  <a:lnTo>
                    <a:pt x="5165245" y="402887"/>
                  </a:lnTo>
                  <a:lnTo>
                    <a:pt x="5159438" y="405113"/>
                  </a:lnTo>
                  <a:cubicBezTo>
                    <a:pt x="5149908" y="407017"/>
                    <a:pt x="5142094" y="407969"/>
                    <a:pt x="5136000" y="407969"/>
                  </a:cubicBezTo>
                  <a:cubicBezTo>
                    <a:pt x="5135037" y="407249"/>
                    <a:pt x="5133780" y="407574"/>
                    <a:pt x="5132230" y="408944"/>
                  </a:cubicBezTo>
                  <a:cubicBezTo>
                    <a:pt x="5130680" y="410314"/>
                    <a:pt x="5127242" y="412061"/>
                    <a:pt x="5121913" y="414185"/>
                  </a:cubicBezTo>
                  <a:lnTo>
                    <a:pt x="5075368" y="427941"/>
                  </a:lnTo>
                  <a:cubicBezTo>
                    <a:pt x="5073024" y="429520"/>
                    <a:pt x="5069440" y="430748"/>
                    <a:pt x="5064616" y="431624"/>
                  </a:cubicBezTo>
                  <a:cubicBezTo>
                    <a:pt x="5059792" y="432501"/>
                    <a:pt x="5055558" y="433304"/>
                    <a:pt x="5051914" y="434036"/>
                  </a:cubicBezTo>
                  <a:lnTo>
                    <a:pt x="5026734" y="436404"/>
                  </a:lnTo>
                  <a:lnTo>
                    <a:pt x="5040647" y="407429"/>
                  </a:lnTo>
                  <a:cubicBezTo>
                    <a:pt x="5046463" y="404921"/>
                    <a:pt x="5052572" y="401410"/>
                    <a:pt x="5058974" y="396894"/>
                  </a:cubicBezTo>
                  <a:lnTo>
                    <a:pt x="5060342" y="395954"/>
                  </a:lnTo>
                  <a:lnTo>
                    <a:pt x="5055727" y="395954"/>
                  </a:lnTo>
                  <a:cubicBezTo>
                    <a:pt x="5062924" y="393760"/>
                    <a:pt x="5066523" y="390881"/>
                    <a:pt x="5066523" y="387317"/>
                  </a:cubicBezTo>
                  <a:close/>
                  <a:moveTo>
                    <a:pt x="3837587" y="372117"/>
                  </a:moveTo>
                  <a:lnTo>
                    <a:pt x="3836158" y="376020"/>
                  </a:lnTo>
                  <a:lnTo>
                    <a:pt x="3833972" y="376684"/>
                  </a:lnTo>
                  <a:lnTo>
                    <a:pt x="3835427" y="375169"/>
                  </a:lnTo>
                  <a:cubicBezTo>
                    <a:pt x="3836161" y="374344"/>
                    <a:pt x="3836528" y="373839"/>
                    <a:pt x="3836528" y="373657"/>
                  </a:cubicBezTo>
                  <a:lnTo>
                    <a:pt x="3837507" y="372188"/>
                  </a:lnTo>
                  <a:close/>
                  <a:moveTo>
                    <a:pt x="3725506" y="362848"/>
                  </a:moveTo>
                  <a:lnTo>
                    <a:pt x="3716066" y="363844"/>
                  </a:lnTo>
                  <a:cubicBezTo>
                    <a:pt x="3716786" y="363844"/>
                    <a:pt x="3718126" y="363844"/>
                    <a:pt x="3720088" y="363844"/>
                  </a:cubicBezTo>
                  <a:cubicBezTo>
                    <a:pt x="3722050" y="363844"/>
                    <a:pt x="3723269" y="363723"/>
                    <a:pt x="3723745" y="363479"/>
                  </a:cubicBezTo>
                  <a:close/>
                  <a:moveTo>
                    <a:pt x="391370" y="351690"/>
                  </a:moveTo>
                  <a:cubicBezTo>
                    <a:pt x="396779" y="353803"/>
                    <a:pt x="404180" y="359160"/>
                    <a:pt x="413571" y="367762"/>
                  </a:cubicBezTo>
                  <a:cubicBezTo>
                    <a:pt x="417228" y="370502"/>
                    <a:pt x="420400" y="374170"/>
                    <a:pt x="423087" y="378767"/>
                  </a:cubicBezTo>
                  <a:cubicBezTo>
                    <a:pt x="425775" y="383364"/>
                    <a:pt x="428267" y="386812"/>
                    <a:pt x="430566" y="389111"/>
                  </a:cubicBezTo>
                  <a:cubicBezTo>
                    <a:pt x="431518" y="391003"/>
                    <a:pt x="432537" y="392677"/>
                    <a:pt x="433622" y="394134"/>
                  </a:cubicBezTo>
                  <a:cubicBezTo>
                    <a:pt x="434707" y="395591"/>
                    <a:pt x="435703" y="397213"/>
                    <a:pt x="436608" y="399001"/>
                  </a:cubicBezTo>
                  <a:lnTo>
                    <a:pt x="435981" y="397730"/>
                  </a:lnTo>
                  <a:cubicBezTo>
                    <a:pt x="440126" y="397730"/>
                    <a:pt x="442198" y="401880"/>
                    <a:pt x="442198" y="410180"/>
                  </a:cubicBezTo>
                  <a:cubicBezTo>
                    <a:pt x="443277" y="412316"/>
                    <a:pt x="444641" y="414824"/>
                    <a:pt x="446290" y="417703"/>
                  </a:cubicBezTo>
                  <a:cubicBezTo>
                    <a:pt x="447938" y="420581"/>
                    <a:pt x="448762" y="422381"/>
                    <a:pt x="448762" y="423101"/>
                  </a:cubicBezTo>
                  <a:cubicBezTo>
                    <a:pt x="453127" y="426746"/>
                    <a:pt x="455310" y="431166"/>
                    <a:pt x="455310" y="436360"/>
                  </a:cubicBezTo>
                  <a:lnTo>
                    <a:pt x="450590" y="444576"/>
                  </a:lnTo>
                  <a:lnTo>
                    <a:pt x="458792" y="443648"/>
                  </a:lnTo>
                  <a:lnTo>
                    <a:pt x="485835" y="439643"/>
                  </a:lnTo>
                  <a:cubicBezTo>
                    <a:pt x="489619" y="438134"/>
                    <a:pt x="498352" y="436967"/>
                    <a:pt x="512032" y="436143"/>
                  </a:cubicBezTo>
                  <a:cubicBezTo>
                    <a:pt x="525713" y="435319"/>
                    <a:pt x="538810" y="434906"/>
                    <a:pt x="551324" y="434906"/>
                  </a:cubicBezTo>
                  <a:lnTo>
                    <a:pt x="572957" y="433283"/>
                  </a:lnTo>
                  <a:lnTo>
                    <a:pt x="567928" y="425834"/>
                  </a:lnTo>
                  <a:lnTo>
                    <a:pt x="574139" y="411099"/>
                  </a:lnTo>
                  <a:lnTo>
                    <a:pt x="578079" y="433237"/>
                  </a:lnTo>
                  <a:lnTo>
                    <a:pt x="604471" y="428539"/>
                  </a:lnTo>
                  <a:lnTo>
                    <a:pt x="600233" y="431682"/>
                  </a:lnTo>
                  <a:lnTo>
                    <a:pt x="600916" y="431633"/>
                  </a:lnTo>
                  <a:cubicBezTo>
                    <a:pt x="601404" y="431389"/>
                    <a:pt x="603624" y="430870"/>
                    <a:pt x="607577" y="430074"/>
                  </a:cubicBezTo>
                  <a:cubicBezTo>
                    <a:pt x="611529" y="429279"/>
                    <a:pt x="615653" y="428168"/>
                    <a:pt x="619949" y="426740"/>
                  </a:cubicBezTo>
                  <a:cubicBezTo>
                    <a:pt x="625672" y="425103"/>
                    <a:pt x="631598" y="423896"/>
                    <a:pt x="637727" y="423118"/>
                  </a:cubicBezTo>
                  <a:cubicBezTo>
                    <a:pt x="637727" y="423118"/>
                    <a:pt x="640185" y="422944"/>
                    <a:pt x="645101" y="422596"/>
                  </a:cubicBezTo>
                  <a:cubicBezTo>
                    <a:pt x="650018" y="422247"/>
                    <a:pt x="655738" y="421557"/>
                    <a:pt x="662262" y="420523"/>
                  </a:cubicBezTo>
                  <a:cubicBezTo>
                    <a:pt x="668786" y="419490"/>
                    <a:pt x="676366" y="418387"/>
                    <a:pt x="685003" y="417215"/>
                  </a:cubicBezTo>
                  <a:cubicBezTo>
                    <a:pt x="693640" y="416042"/>
                    <a:pt x="700112" y="414975"/>
                    <a:pt x="704419" y="414011"/>
                  </a:cubicBezTo>
                  <a:lnTo>
                    <a:pt x="730904" y="407394"/>
                  </a:lnTo>
                  <a:cubicBezTo>
                    <a:pt x="749431" y="403354"/>
                    <a:pt x="762267" y="400519"/>
                    <a:pt x="769412" y="398888"/>
                  </a:cubicBezTo>
                  <a:cubicBezTo>
                    <a:pt x="776557" y="397257"/>
                    <a:pt x="781784" y="395118"/>
                    <a:pt x="785092" y="392471"/>
                  </a:cubicBezTo>
                  <a:lnTo>
                    <a:pt x="803707" y="386272"/>
                  </a:lnTo>
                  <a:cubicBezTo>
                    <a:pt x="806098" y="385785"/>
                    <a:pt x="809331" y="384014"/>
                    <a:pt x="813406" y="380961"/>
                  </a:cubicBezTo>
                  <a:lnTo>
                    <a:pt x="815160" y="380122"/>
                  </a:lnTo>
                  <a:lnTo>
                    <a:pt x="816114" y="380000"/>
                  </a:lnTo>
                  <a:lnTo>
                    <a:pt x="816074" y="379684"/>
                  </a:lnTo>
                  <a:lnTo>
                    <a:pt x="840431" y="368024"/>
                  </a:lnTo>
                  <a:cubicBezTo>
                    <a:pt x="851169" y="366677"/>
                    <a:pt x="856538" y="372272"/>
                    <a:pt x="856538" y="384810"/>
                  </a:cubicBezTo>
                  <a:cubicBezTo>
                    <a:pt x="856538" y="384717"/>
                    <a:pt x="857312" y="385886"/>
                    <a:pt x="858862" y="388318"/>
                  </a:cubicBezTo>
                  <a:cubicBezTo>
                    <a:pt x="860412" y="390750"/>
                    <a:pt x="863642" y="393371"/>
                    <a:pt x="868552" y="396180"/>
                  </a:cubicBezTo>
                  <a:cubicBezTo>
                    <a:pt x="873463" y="402495"/>
                    <a:pt x="879317" y="409614"/>
                    <a:pt x="886113" y="417537"/>
                  </a:cubicBezTo>
                  <a:cubicBezTo>
                    <a:pt x="892910" y="425460"/>
                    <a:pt x="901158" y="435542"/>
                    <a:pt x="910857" y="447783"/>
                  </a:cubicBezTo>
                  <a:cubicBezTo>
                    <a:pt x="920556" y="460025"/>
                    <a:pt x="928546" y="470078"/>
                    <a:pt x="934826" y="477942"/>
                  </a:cubicBezTo>
                  <a:cubicBezTo>
                    <a:pt x="941106" y="485807"/>
                    <a:pt x="946028" y="492590"/>
                    <a:pt x="949592" y="498289"/>
                  </a:cubicBezTo>
                  <a:cubicBezTo>
                    <a:pt x="953736" y="503815"/>
                    <a:pt x="957114" y="507884"/>
                    <a:pt x="959726" y="510496"/>
                  </a:cubicBezTo>
                  <a:cubicBezTo>
                    <a:pt x="962338" y="513108"/>
                    <a:pt x="964376" y="515139"/>
                    <a:pt x="965838" y="516590"/>
                  </a:cubicBezTo>
                  <a:lnTo>
                    <a:pt x="976565" y="527317"/>
                  </a:lnTo>
                  <a:cubicBezTo>
                    <a:pt x="976820" y="527665"/>
                    <a:pt x="979136" y="527839"/>
                    <a:pt x="983512" y="527839"/>
                  </a:cubicBezTo>
                  <a:lnTo>
                    <a:pt x="992097" y="539314"/>
                  </a:lnTo>
                  <a:lnTo>
                    <a:pt x="992097" y="563222"/>
                  </a:lnTo>
                  <a:lnTo>
                    <a:pt x="978776" y="563222"/>
                  </a:lnTo>
                  <a:cubicBezTo>
                    <a:pt x="973889" y="563222"/>
                    <a:pt x="969983" y="562491"/>
                    <a:pt x="967057" y="561028"/>
                  </a:cubicBezTo>
                  <a:lnTo>
                    <a:pt x="960179" y="561028"/>
                  </a:lnTo>
                  <a:cubicBezTo>
                    <a:pt x="956337" y="561028"/>
                    <a:pt x="952294" y="560761"/>
                    <a:pt x="948051" y="560227"/>
                  </a:cubicBezTo>
                  <a:cubicBezTo>
                    <a:pt x="943808" y="559693"/>
                    <a:pt x="939493" y="557232"/>
                    <a:pt x="935104" y="552844"/>
                  </a:cubicBezTo>
                  <a:cubicBezTo>
                    <a:pt x="932887" y="551950"/>
                    <a:pt x="930818" y="551088"/>
                    <a:pt x="928897" y="550258"/>
                  </a:cubicBezTo>
                  <a:cubicBezTo>
                    <a:pt x="926976" y="549428"/>
                    <a:pt x="926108" y="549013"/>
                    <a:pt x="926294" y="549013"/>
                  </a:cubicBezTo>
                  <a:cubicBezTo>
                    <a:pt x="924111" y="549013"/>
                    <a:pt x="920483" y="549013"/>
                    <a:pt x="915410" y="549013"/>
                  </a:cubicBezTo>
                  <a:cubicBezTo>
                    <a:pt x="910338" y="549013"/>
                    <a:pt x="906112" y="548589"/>
                    <a:pt x="902734" y="547742"/>
                  </a:cubicBezTo>
                  <a:cubicBezTo>
                    <a:pt x="899878" y="547022"/>
                    <a:pt x="895580" y="546323"/>
                    <a:pt x="889840" y="545644"/>
                  </a:cubicBezTo>
                  <a:cubicBezTo>
                    <a:pt x="884099" y="544965"/>
                    <a:pt x="878350" y="544625"/>
                    <a:pt x="872592" y="544625"/>
                  </a:cubicBezTo>
                  <a:cubicBezTo>
                    <a:pt x="865999" y="543905"/>
                    <a:pt x="856749" y="543546"/>
                    <a:pt x="844845" y="543546"/>
                  </a:cubicBezTo>
                  <a:cubicBezTo>
                    <a:pt x="832940" y="543546"/>
                    <a:pt x="820594" y="543720"/>
                    <a:pt x="807808" y="544068"/>
                  </a:cubicBezTo>
                  <a:cubicBezTo>
                    <a:pt x="795021" y="544416"/>
                    <a:pt x="783186" y="544944"/>
                    <a:pt x="772303" y="545652"/>
                  </a:cubicBezTo>
                  <a:cubicBezTo>
                    <a:pt x="761420" y="546361"/>
                    <a:pt x="752438" y="547115"/>
                    <a:pt x="745356" y="547916"/>
                  </a:cubicBezTo>
                  <a:lnTo>
                    <a:pt x="667190" y="564145"/>
                  </a:lnTo>
                  <a:lnTo>
                    <a:pt x="642942" y="567548"/>
                  </a:lnTo>
                  <a:lnTo>
                    <a:pt x="645284" y="569769"/>
                  </a:lnTo>
                  <a:cubicBezTo>
                    <a:pt x="630600" y="569769"/>
                    <a:pt x="623983" y="564348"/>
                    <a:pt x="625434" y="553506"/>
                  </a:cubicBezTo>
                  <a:cubicBezTo>
                    <a:pt x="623983" y="542222"/>
                    <a:pt x="626003" y="536580"/>
                    <a:pt x="631493" y="536580"/>
                  </a:cubicBezTo>
                  <a:cubicBezTo>
                    <a:pt x="631702" y="536162"/>
                    <a:pt x="635908" y="535042"/>
                    <a:pt x="644109" y="533220"/>
                  </a:cubicBezTo>
                  <a:lnTo>
                    <a:pt x="663511" y="528240"/>
                  </a:lnTo>
                  <a:lnTo>
                    <a:pt x="644779" y="528240"/>
                  </a:lnTo>
                  <a:cubicBezTo>
                    <a:pt x="637129" y="528240"/>
                    <a:pt x="630208" y="528240"/>
                    <a:pt x="624014" y="528240"/>
                  </a:cubicBezTo>
                  <a:cubicBezTo>
                    <a:pt x="617821" y="528240"/>
                    <a:pt x="612931" y="528240"/>
                    <a:pt x="609344" y="528240"/>
                  </a:cubicBezTo>
                  <a:cubicBezTo>
                    <a:pt x="604724" y="526696"/>
                    <a:pt x="596746" y="525398"/>
                    <a:pt x="585410" y="524348"/>
                  </a:cubicBezTo>
                  <a:cubicBezTo>
                    <a:pt x="574074" y="523297"/>
                    <a:pt x="562538" y="523138"/>
                    <a:pt x="550802" y="523869"/>
                  </a:cubicBezTo>
                  <a:lnTo>
                    <a:pt x="548884" y="523517"/>
                  </a:lnTo>
                  <a:lnTo>
                    <a:pt x="549374" y="524130"/>
                  </a:lnTo>
                  <a:cubicBezTo>
                    <a:pt x="551023" y="526278"/>
                    <a:pt x="552166" y="528942"/>
                    <a:pt x="552805" y="532123"/>
                  </a:cubicBezTo>
                  <a:cubicBezTo>
                    <a:pt x="556275" y="535594"/>
                    <a:pt x="560022" y="538719"/>
                    <a:pt x="564045" y="541499"/>
                  </a:cubicBezTo>
                  <a:cubicBezTo>
                    <a:pt x="568067" y="544280"/>
                    <a:pt x="574095" y="547498"/>
                    <a:pt x="582128" y="551155"/>
                  </a:cubicBezTo>
                  <a:cubicBezTo>
                    <a:pt x="585866" y="554138"/>
                    <a:pt x="589392" y="556463"/>
                    <a:pt x="592706" y="558129"/>
                  </a:cubicBezTo>
                  <a:cubicBezTo>
                    <a:pt x="596020" y="559795"/>
                    <a:pt x="598682" y="561620"/>
                    <a:pt x="600690" y="563605"/>
                  </a:cubicBezTo>
                  <a:cubicBezTo>
                    <a:pt x="607272" y="570187"/>
                    <a:pt x="610563" y="576160"/>
                    <a:pt x="610563" y="581523"/>
                  </a:cubicBezTo>
                  <a:cubicBezTo>
                    <a:pt x="610563" y="586886"/>
                    <a:pt x="606541" y="593590"/>
                    <a:pt x="598496" y="601635"/>
                  </a:cubicBezTo>
                  <a:cubicBezTo>
                    <a:pt x="597080" y="603051"/>
                    <a:pt x="594993" y="606667"/>
                    <a:pt x="592236" y="612483"/>
                  </a:cubicBezTo>
                  <a:cubicBezTo>
                    <a:pt x="589479" y="618299"/>
                    <a:pt x="586144" y="626680"/>
                    <a:pt x="582232" y="637627"/>
                  </a:cubicBezTo>
                  <a:cubicBezTo>
                    <a:pt x="578750" y="645986"/>
                    <a:pt x="575125" y="656375"/>
                    <a:pt x="571358" y="668796"/>
                  </a:cubicBezTo>
                  <a:cubicBezTo>
                    <a:pt x="567591" y="681218"/>
                    <a:pt x="563722" y="690203"/>
                    <a:pt x="559752" y="695752"/>
                  </a:cubicBezTo>
                  <a:cubicBezTo>
                    <a:pt x="556479" y="703007"/>
                    <a:pt x="553742" y="709011"/>
                    <a:pt x="551542" y="713765"/>
                  </a:cubicBezTo>
                  <a:lnTo>
                    <a:pt x="550535" y="715783"/>
                  </a:lnTo>
                  <a:lnTo>
                    <a:pt x="570078" y="725562"/>
                  </a:lnTo>
                  <a:cubicBezTo>
                    <a:pt x="585692" y="731947"/>
                    <a:pt x="602054" y="736852"/>
                    <a:pt x="619165" y="740276"/>
                  </a:cubicBezTo>
                  <a:cubicBezTo>
                    <a:pt x="636276" y="743701"/>
                    <a:pt x="651994" y="744786"/>
                    <a:pt x="666319" y="743533"/>
                  </a:cubicBezTo>
                  <a:cubicBezTo>
                    <a:pt x="682002" y="740387"/>
                    <a:pt x="692827" y="740567"/>
                    <a:pt x="698794" y="744072"/>
                  </a:cubicBezTo>
                  <a:cubicBezTo>
                    <a:pt x="704761" y="747578"/>
                    <a:pt x="708511" y="753121"/>
                    <a:pt x="710043" y="760702"/>
                  </a:cubicBezTo>
                  <a:cubicBezTo>
                    <a:pt x="710043" y="762037"/>
                    <a:pt x="710887" y="766770"/>
                    <a:pt x="712576" y="774902"/>
                  </a:cubicBezTo>
                  <a:cubicBezTo>
                    <a:pt x="714266" y="783034"/>
                    <a:pt x="716445" y="791772"/>
                    <a:pt x="719115" y="801117"/>
                  </a:cubicBezTo>
                  <a:cubicBezTo>
                    <a:pt x="722760" y="809858"/>
                    <a:pt x="725984" y="819160"/>
                    <a:pt x="728788" y="829021"/>
                  </a:cubicBezTo>
                  <a:cubicBezTo>
                    <a:pt x="731591" y="838883"/>
                    <a:pt x="733655" y="846187"/>
                    <a:pt x="734978" y="850935"/>
                  </a:cubicBezTo>
                  <a:cubicBezTo>
                    <a:pt x="735686" y="855207"/>
                    <a:pt x="736540" y="859395"/>
                    <a:pt x="737538" y="863499"/>
                  </a:cubicBezTo>
                  <a:cubicBezTo>
                    <a:pt x="738536" y="867602"/>
                    <a:pt x="739320" y="870548"/>
                    <a:pt x="739889" y="872336"/>
                  </a:cubicBezTo>
                  <a:cubicBezTo>
                    <a:pt x="741549" y="876480"/>
                    <a:pt x="743003" y="881469"/>
                    <a:pt x="744251" y="887302"/>
                  </a:cubicBezTo>
                  <a:cubicBezTo>
                    <a:pt x="745498" y="893135"/>
                    <a:pt x="746122" y="896911"/>
                    <a:pt x="746122" y="898629"/>
                  </a:cubicBezTo>
                  <a:cubicBezTo>
                    <a:pt x="746122" y="908845"/>
                    <a:pt x="747109" y="921231"/>
                    <a:pt x="749083" y="935788"/>
                  </a:cubicBezTo>
                  <a:cubicBezTo>
                    <a:pt x="750023" y="940513"/>
                    <a:pt x="748694" y="948604"/>
                    <a:pt x="745095" y="960062"/>
                  </a:cubicBezTo>
                  <a:lnTo>
                    <a:pt x="703496" y="960062"/>
                  </a:lnTo>
                  <a:lnTo>
                    <a:pt x="698028" y="950938"/>
                  </a:lnTo>
                  <a:cubicBezTo>
                    <a:pt x="693861" y="945389"/>
                    <a:pt x="686733" y="939201"/>
                    <a:pt x="676645" y="932375"/>
                  </a:cubicBezTo>
                  <a:cubicBezTo>
                    <a:pt x="666557" y="925550"/>
                    <a:pt x="653898" y="917917"/>
                    <a:pt x="638667" y="909477"/>
                  </a:cubicBezTo>
                  <a:cubicBezTo>
                    <a:pt x="636079" y="907875"/>
                    <a:pt x="630716" y="905040"/>
                    <a:pt x="622578" y="900971"/>
                  </a:cubicBezTo>
                  <a:cubicBezTo>
                    <a:pt x="614440" y="896902"/>
                    <a:pt x="604695" y="892555"/>
                    <a:pt x="593342" y="887929"/>
                  </a:cubicBezTo>
                  <a:cubicBezTo>
                    <a:pt x="581988" y="883303"/>
                    <a:pt x="572025" y="879365"/>
                    <a:pt x="563452" y="876114"/>
                  </a:cubicBezTo>
                  <a:cubicBezTo>
                    <a:pt x="554880" y="872864"/>
                    <a:pt x="546130" y="869753"/>
                    <a:pt x="537203" y="866781"/>
                  </a:cubicBezTo>
                  <a:cubicBezTo>
                    <a:pt x="534161" y="866177"/>
                    <a:pt x="530678" y="865481"/>
                    <a:pt x="526755" y="864691"/>
                  </a:cubicBezTo>
                  <a:cubicBezTo>
                    <a:pt x="522831" y="863902"/>
                    <a:pt x="519012" y="862892"/>
                    <a:pt x="515297" y="861662"/>
                  </a:cubicBezTo>
                  <a:cubicBezTo>
                    <a:pt x="512349" y="860919"/>
                    <a:pt x="508126" y="859633"/>
                    <a:pt x="502629" y="857805"/>
                  </a:cubicBezTo>
                  <a:cubicBezTo>
                    <a:pt x="497133" y="855976"/>
                    <a:pt x="492939" y="853977"/>
                    <a:pt x="490048" y="851806"/>
                  </a:cubicBezTo>
                  <a:cubicBezTo>
                    <a:pt x="483269" y="849287"/>
                    <a:pt x="478083" y="847180"/>
                    <a:pt x="474490" y="845485"/>
                  </a:cubicBezTo>
                  <a:cubicBezTo>
                    <a:pt x="470897" y="843790"/>
                    <a:pt x="470006" y="838160"/>
                    <a:pt x="471817" y="828595"/>
                  </a:cubicBezTo>
                  <a:cubicBezTo>
                    <a:pt x="475544" y="824868"/>
                    <a:pt x="479659" y="823005"/>
                    <a:pt x="484163" y="823005"/>
                  </a:cubicBezTo>
                  <a:lnTo>
                    <a:pt x="491434" y="822609"/>
                  </a:lnTo>
                  <a:lnTo>
                    <a:pt x="487384" y="822139"/>
                  </a:lnTo>
                  <a:cubicBezTo>
                    <a:pt x="483832" y="821294"/>
                    <a:pt x="480367" y="820027"/>
                    <a:pt x="476989" y="818338"/>
                  </a:cubicBezTo>
                  <a:cubicBezTo>
                    <a:pt x="472520" y="814426"/>
                    <a:pt x="470906" y="812470"/>
                    <a:pt x="472148" y="812470"/>
                  </a:cubicBezTo>
                  <a:cubicBezTo>
                    <a:pt x="473390" y="812470"/>
                    <a:pt x="473320" y="813161"/>
                    <a:pt x="471939" y="814542"/>
                  </a:cubicBezTo>
                  <a:lnTo>
                    <a:pt x="453534" y="828629"/>
                  </a:lnTo>
                  <a:cubicBezTo>
                    <a:pt x="447451" y="833702"/>
                    <a:pt x="440895" y="838746"/>
                    <a:pt x="433866" y="843761"/>
                  </a:cubicBezTo>
                  <a:cubicBezTo>
                    <a:pt x="426837" y="848776"/>
                    <a:pt x="418615" y="854424"/>
                    <a:pt x="409200" y="860704"/>
                  </a:cubicBezTo>
                  <a:cubicBezTo>
                    <a:pt x="399786" y="866984"/>
                    <a:pt x="390775" y="872667"/>
                    <a:pt x="382167" y="877751"/>
                  </a:cubicBezTo>
                  <a:cubicBezTo>
                    <a:pt x="373559" y="882836"/>
                    <a:pt x="366527" y="885837"/>
                    <a:pt x="361071" y="886754"/>
                  </a:cubicBezTo>
                  <a:cubicBezTo>
                    <a:pt x="356370" y="887938"/>
                    <a:pt x="349947" y="890735"/>
                    <a:pt x="341804" y="895147"/>
                  </a:cubicBezTo>
                  <a:cubicBezTo>
                    <a:pt x="333660" y="899558"/>
                    <a:pt x="325218" y="904677"/>
                    <a:pt x="316477" y="910505"/>
                  </a:cubicBezTo>
                  <a:cubicBezTo>
                    <a:pt x="300933" y="919049"/>
                    <a:pt x="290143" y="924209"/>
                    <a:pt x="284106" y="925985"/>
                  </a:cubicBezTo>
                  <a:cubicBezTo>
                    <a:pt x="278070" y="927761"/>
                    <a:pt x="272463" y="930379"/>
                    <a:pt x="267285" y="933838"/>
                  </a:cubicBezTo>
                  <a:cubicBezTo>
                    <a:pt x="260378" y="933838"/>
                    <a:pt x="257052" y="933623"/>
                    <a:pt x="257308" y="933194"/>
                  </a:cubicBezTo>
                  <a:cubicBezTo>
                    <a:pt x="254255" y="939346"/>
                    <a:pt x="250772" y="942811"/>
                    <a:pt x="246860" y="943589"/>
                  </a:cubicBezTo>
                  <a:cubicBezTo>
                    <a:pt x="242948" y="944367"/>
                    <a:pt x="239477" y="944756"/>
                    <a:pt x="236447" y="944756"/>
                  </a:cubicBezTo>
                  <a:cubicBezTo>
                    <a:pt x="239512" y="944756"/>
                    <a:pt x="241044" y="941407"/>
                    <a:pt x="241044" y="934709"/>
                  </a:cubicBezTo>
                  <a:cubicBezTo>
                    <a:pt x="241044" y="944321"/>
                    <a:pt x="232239" y="949127"/>
                    <a:pt x="214629" y="949127"/>
                  </a:cubicBezTo>
                  <a:cubicBezTo>
                    <a:pt x="200339" y="947676"/>
                    <a:pt x="189601" y="948308"/>
                    <a:pt x="182415" y="951025"/>
                  </a:cubicBezTo>
                  <a:cubicBezTo>
                    <a:pt x="177330" y="953404"/>
                    <a:pt x="170034" y="951959"/>
                    <a:pt x="160527" y="946689"/>
                  </a:cubicBezTo>
                  <a:cubicBezTo>
                    <a:pt x="155442" y="942579"/>
                    <a:pt x="151850" y="936061"/>
                    <a:pt x="149748" y="927134"/>
                  </a:cubicBezTo>
                  <a:cubicBezTo>
                    <a:pt x="147647" y="918207"/>
                    <a:pt x="151043" y="913744"/>
                    <a:pt x="159935" y="913744"/>
                  </a:cubicBezTo>
                  <a:cubicBezTo>
                    <a:pt x="155814" y="913744"/>
                    <a:pt x="153829" y="913593"/>
                    <a:pt x="153980" y="913291"/>
                  </a:cubicBezTo>
                  <a:cubicBezTo>
                    <a:pt x="154131" y="912989"/>
                    <a:pt x="154218" y="912815"/>
                    <a:pt x="154241" y="912768"/>
                  </a:cubicBezTo>
                  <a:cubicBezTo>
                    <a:pt x="154241" y="909100"/>
                    <a:pt x="155175" y="903775"/>
                    <a:pt x="157044" y="896792"/>
                  </a:cubicBezTo>
                  <a:cubicBezTo>
                    <a:pt x="158913" y="889810"/>
                    <a:pt x="160611" y="883860"/>
                    <a:pt x="162138" y="878944"/>
                  </a:cubicBezTo>
                  <a:cubicBezTo>
                    <a:pt x="163664" y="874028"/>
                    <a:pt x="165919" y="868595"/>
                    <a:pt x="168903" y="862645"/>
                  </a:cubicBezTo>
                  <a:cubicBezTo>
                    <a:pt x="171886" y="856696"/>
                    <a:pt x="175038" y="852061"/>
                    <a:pt x="178358" y="848741"/>
                  </a:cubicBezTo>
                  <a:lnTo>
                    <a:pt x="185950" y="838624"/>
                  </a:lnTo>
                  <a:cubicBezTo>
                    <a:pt x="185950" y="837231"/>
                    <a:pt x="187973" y="834004"/>
                    <a:pt x="192018" y="828943"/>
                  </a:cubicBezTo>
                  <a:cubicBezTo>
                    <a:pt x="196064" y="823881"/>
                    <a:pt x="200048" y="819389"/>
                    <a:pt x="203972" y="815465"/>
                  </a:cubicBezTo>
                  <a:cubicBezTo>
                    <a:pt x="207896" y="811541"/>
                    <a:pt x="211994" y="807444"/>
                    <a:pt x="216266" y="803172"/>
                  </a:cubicBezTo>
                  <a:cubicBezTo>
                    <a:pt x="220538" y="798900"/>
                    <a:pt x="224717" y="796764"/>
                    <a:pt x="228803" y="796764"/>
                  </a:cubicBezTo>
                  <a:cubicBezTo>
                    <a:pt x="227073" y="796764"/>
                    <a:pt x="226403" y="796636"/>
                    <a:pt x="226792" y="796381"/>
                  </a:cubicBezTo>
                  <a:cubicBezTo>
                    <a:pt x="227181" y="796125"/>
                    <a:pt x="227961" y="794825"/>
                    <a:pt x="229134" y="792480"/>
                  </a:cubicBezTo>
                  <a:cubicBezTo>
                    <a:pt x="231595" y="790042"/>
                    <a:pt x="234047" y="787596"/>
                    <a:pt x="236491" y="785141"/>
                  </a:cubicBezTo>
                  <a:cubicBezTo>
                    <a:pt x="237712" y="783913"/>
                    <a:pt x="239454" y="782992"/>
                    <a:pt x="241717" y="782379"/>
                  </a:cubicBezTo>
                  <a:lnTo>
                    <a:pt x="248506" y="781630"/>
                  </a:lnTo>
                  <a:lnTo>
                    <a:pt x="250125" y="780396"/>
                  </a:lnTo>
                  <a:lnTo>
                    <a:pt x="257926" y="777209"/>
                  </a:lnTo>
                  <a:lnTo>
                    <a:pt x="247191" y="777592"/>
                  </a:lnTo>
                  <a:cubicBezTo>
                    <a:pt x="249048" y="774510"/>
                    <a:pt x="251177" y="772199"/>
                    <a:pt x="253577" y="770658"/>
                  </a:cubicBezTo>
                  <a:lnTo>
                    <a:pt x="257646" y="769484"/>
                  </a:lnTo>
                  <a:lnTo>
                    <a:pt x="268156" y="764402"/>
                  </a:lnTo>
                  <a:cubicBezTo>
                    <a:pt x="278499" y="761192"/>
                    <a:pt x="283671" y="760684"/>
                    <a:pt x="283671" y="762878"/>
                  </a:cubicBezTo>
                  <a:cubicBezTo>
                    <a:pt x="284402" y="762878"/>
                    <a:pt x="281915" y="768735"/>
                    <a:pt x="276209" y="780448"/>
                  </a:cubicBezTo>
                  <a:cubicBezTo>
                    <a:pt x="270504" y="792161"/>
                    <a:pt x="264853" y="800815"/>
                    <a:pt x="259258" y="806410"/>
                  </a:cubicBezTo>
                  <a:lnTo>
                    <a:pt x="248262" y="816926"/>
                  </a:lnTo>
                  <a:lnTo>
                    <a:pt x="269105" y="816005"/>
                  </a:lnTo>
                  <a:cubicBezTo>
                    <a:pt x="278595" y="814995"/>
                    <a:pt x="288607" y="812961"/>
                    <a:pt x="299142" y="809902"/>
                  </a:cubicBezTo>
                  <a:cubicBezTo>
                    <a:pt x="309677" y="806843"/>
                    <a:pt x="320525" y="802794"/>
                    <a:pt x="331687" y="797756"/>
                  </a:cubicBezTo>
                  <a:cubicBezTo>
                    <a:pt x="342849" y="792718"/>
                    <a:pt x="352957" y="787616"/>
                    <a:pt x="362011" y="782450"/>
                  </a:cubicBezTo>
                  <a:cubicBezTo>
                    <a:pt x="372703" y="775056"/>
                    <a:pt x="380428" y="769771"/>
                    <a:pt x="385188" y="766596"/>
                  </a:cubicBezTo>
                  <a:lnTo>
                    <a:pt x="390875" y="762980"/>
                  </a:lnTo>
                  <a:lnTo>
                    <a:pt x="380713" y="758333"/>
                  </a:lnTo>
                  <a:cubicBezTo>
                    <a:pt x="374537" y="753574"/>
                    <a:pt x="368605" y="748350"/>
                    <a:pt x="362917" y="742662"/>
                  </a:cubicBezTo>
                  <a:cubicBezTo>
                    <a:pt x="356254" y="735999"/>
                    <a:pt x="353108" y="732667"/>
                    <a:pt x="353479" y="732667"/>
                  </a:cubicBezTo>
                  <a:lnTo>
                    <a:pt x="205626" y="680602"/>
                  </a:lnTo>
                  <a:cubicBezTo>
                    <a:pt x="216608" y="672093"/>
                    <a:pt x="223208" y="667046"/>
                    <a:pt x="225425" y="665462"/>
                  </a:cubicBezTo>
                  <a:cubicBezTo>
                    <a:pt x="227642" y="663877"/>
                    <a:pt x="230730" y="661669"/>
                    <a:pt x="234688" y="658836"/>
                  </a:cubicBezTo>
                  <a:cubicBezTo>
                    <a:pt x="235548" y="657675"/>
                    <a:pt x="240023" y="651436"/>
                    <a:pt x="248114" y="640117"/>
                  </a:cubicBezTo>
                  <a:cubicBezTo>
                    <a:pt x="256205" y="628799"/>
                    <a:pt x="265286" y="616363"/>
                    <a:pt x="275356" y="602810"/>
                  </a:cubicBezTo>
                  <a:cubicBezTo>
                    <a:pt x="285427" y="589257"/>
                    <a:pt x="292998" y="577617"/>
                    <a:pt x="298071" y="567889"/>
                  </a:cubicBezTo>
                  <a:lnTo>
                    <a:pt x="304536" y="555923"/>
                  </a:lnTo>
                  <a:lnTo>
                    <a:pt x="291228" y="557546"/>
                  </a:lnTo>
                  <a:cubicBezTo>
                    <a:pt x="282696" y="559867"/>
                    <a:pt x="273548" y="561028"/>
                    <a:pt x="263785" y="561028"/>
                  </a:cubicBezTo>
                  <a:cubicBezTo>
                    <a:pt x="258039" y="561028"/>
                    <a:pt x="252502" y="561362"/>
                    <a:pt x="247173" y="562029"/>
                  </a:cubicBezTo>
                  <a:cubicBezTo>
                    <a:pt x="241845" y="562697"/>
                    <a:pt x="232518" y="565358"/>
                    <a:pt x="219191" y="570013"/>
                  </a:cubicBezTo>
                  <a:cubicBezTo>
                    <a:pt x="212725" y="574053"/>
                    <a:pt x="203444" y="576642"/>
                    <a:pt x="191348" y="577779"/>
                  </a:cubicBezTo>
                  <a:cubicBezTo>
                    <a:pt x="179252" y="578917"/>
                    <a:pt x="167179" y="580234"/>
                    <a:pt x="155129" y="581732"/>
                  </a:cubicBezTo>
                  <a:lnTo>
                    <a:pt x="112171" y="586016"/>
                  </a:lnTo>
                  <a:cubicBezTo>
                    <a:pt x="90266" y="589034"/>
                    <a:pt x="76045" y="589086"/>
                    <a:pt x="69510" y="586172"/>
                  </a:cubicBezTo>
                  <a:cubicBezTo>
                    <a:pt x="62556" y="586172"/>
                    <a:pt x="57988" y="586538"/>
                    <a:pt x="55806" y="587269"/>
                  </a:cubicBezTo>
                  <a:cubicBezTo>
                    <a:pt x="50327" y="587269"/>
                    <a:pt x="46049" y="587011"/>
                    <a:pt x="42972" y="586494"/>
                  </a:cubicBezTo>
                  <a:cubicBezTo>
                    <a:pt x="39896" y="585978"/>
                    <a:pt x="36344" y="584216"/>
                    <a:pt x="32316" y="581210"/>
                  </a:cubicBezTo>
                  <a:lnTo>
                    <a:pt x="19065" y="575028"/>
                  </a:lnTo>
                  <a:cubicBezTo>
                    <a:pt x="2046" y="572254"/>
                    <a:pt x="-3578" y="562601"/>
                    <a:pt x="2192" y="546070"/>
                  </a:cubicBezTo>
                  <a:cubicBezTo>
                    <a:pt x="5059" y="543203"/>
                    <a:pt x="11954" y="540852"/>
                    <a:pt x="22878" y="539018"/>
                  </a:cubicBezTo>
                  <a:cubicBezTo>
                    <a:pt x="28706" y="537555"/>
                    <a:pt x="36440" y="535164"/>
                    <a:pt x="46081" y="531844"/>
                  </a:cubicBezTo>
                  <a:cubicBezTo>
                    <a:pt x="55722" y="528524"/>
                    <a:pt x="63682" y="524896"/>
                    <a:pt x="69962" y="520961"/>
                  </a:cubicBezTo>
                  <a:lnTo>
                    <a:pt x="83074" y="517687"/>
                  </a:lnTo>
                  <a:cubicBezTo>
                    <a:pt x="91131" y="516225"/>
                    <a:pt x="100685" y="514309"/>
                    <a:pt x="111736" y="511941"/>
                  </a:cubicBezTo>
                  <a:cubicBezTo>
                    <a:pt x="122787" y="509573"/>
                    <a:pt x="135835" y="507675"/>
                    <a:pt x="150880" y="506247"/>
                  </a:cubicBezTo>
                  <a:cubicBezTo>
                    <a:pt x="159180" y="504343"/>
                    <a:pt x="166897" y="502637"/>
                    <a:pt x="174031" y="501128"/>
                  </a:cubicBezTo>
                  <a:cubicBezTo>
                    <a:pt x="181164" y="499619"/>
                    <a:pt x="188103" y="497517"/>
                    <a:pt x="194848" y="494824"/>
                  </a:cubicBezTo>
                  <a:cubicBezTo>
                    <a:pt x="199735" y="493199"/>
                    <a:pt x="205226" y="491371"/>
                    <a:pt x="211320" y="489339"/>
                  </a:cubicBezTo>
                  <a:cubicBezTo>
                    <a:pt x="217415" y="487308"/>
                    <a:pt x="224804" y="486292"/>
                    <a:pt x="233487" y="486292"/>
                  </a:cubicBezTo>
                  <a:lnTo>
                    <a:pt x="282313" y="481312"/>
                  </a:lnTo>
                  <a:cubicBezTo>
                    <a:pt x="284402" y="479930"/>
                    <a:pt x="289382" y="478619"/>
                    <a:pt x="297253" y="477377"/>
                  </a:cubicBezTo>
                  <a:cubicBezTo>
                    <a:pt x="305124" y="476134"/>
                    <a:pt x="313714" y="474846"/>
                    <a:pt x="323024" y="473511"/>
                  </a:cubicBezTo>
                  <a:cubicBezTo>
                    <a:pt x="326623" y="472071"/>
                    <a:pt x="330929" y="471015"/>
                    <a:pt x="335944" y="470342"/>
                  </a:cubicBezTo>
                  <a:cubicBezTo>
                    <a:pt x="340959" y="469668"/>
                    <a:pt x="344558" y="468612"/>
                    <a:pt x="346740" y="467173"/>
                  </a:cubicBezTo>
                  <a:lnTo>
                    <a:pt x="357484" y="465727"/>
                  </a:lnTo>
                  <a:lnTo>
                    <a:pt x="358755" y="456237"/>
                  </a:lnTo>
                  <a:cubicBezTo>
                    <a:pt x="366823" y="432765"/>
                    <a:pt x="372108" y="416353"/>
                    <a:pt x="374610" y="407002"/>
                  </a:cubicBezTo>
                  <a:cubicBezTo>
                    <a:pt x="377111" y="397652"/>
                    <a:pt x="377352" y="392123"/>
                    <a:pt x="375332" y="390417"/>
                  </a:cubicBezTo>
                  <a:lnTo>
                    <a:pt x="370579" y="379708"/>
                  </a:lnTo>
                  <a:cubicBezTo>
                    <a:pt x="367758" y="375006"/>
                    <a:pt x="366347" y="371286"/>
                    <a:pt x="366347" y="368546"/>
                  </a:cubicBezTo>
                  <a:cubicBezTo>
                    <a:pt x="366347" y="365806"/>
                    <a:pt x="367769" y="362301"/>
                    <a:pt x="370613" y="358029"/>
                  </a:cubicBezTo>
                  <a:cubicBezTo>
                    <a:pt x="379041" y="351690"/>
                    <a:pt x="385960" y="349578"/>
                    <a:pt x="391370" y="351690"/>
                  </a:cubicBezTo>
                  <a:close/>
                  <a:moveTo>
                    <a:pt x="5269196" y="346508"/>
                  </a:moveTo>
                  <a:lnTo>
                    <a:pt x="5268972" y="346782"/>
                  </a:lnTo>
                  <a:lnTo>
                    <a:pt x="5269296" y="348347"/>
                  </a:lnTo>
                  <a:close/>
                  <a:moveTo>
                    <a:pt x="851883" y="331248"/>
                  </a:moveTo>
                  <a:lnTo>
                    <a:pt x="869603" y="331248"/>
                  </a:lnTo>
                  <a:lnTo>
                    <a:pt x="865958" y="334730"/>
                  </a:lnTo>
                  <a:close/>
                  <a:moveTo>
                    <a:pt x="3823898" y="311592"/>
                  </a:moveTo>
                  <a:lnTo>
                    <a:pt x="3815406" y="312860"/>
                  </a:lnTo>
                  <a:cubicBezTo>
                    <a:pt x="3812435" y="312860"/>
                    <a:pt x="3809039" y="313034"/>
                    <a:pt x="3805220" y="313382"/>
                  </a:cubicBezTo>
                  <a:cubicBezTo>
                    <a:pt x="3801401" y="313730"/>
                    <a:pt x="3797535" y="314258"/>
                    <a:pt x="3793623" y="314966"/>
                  </a:cubicBezTo>
                  <a:cubicBezTo>
                    <a:pt x="3795341" y="315025"/>
                    <a:pt x="3796017" y="315236"/>
                    <a:pt x="3795652" y="315602"/>
                  </a:cubicBezTo>
                  <a:cubicBezTo>
                    <a:pt x="3795286" y="315968"/>
                    <a:pt x="3793925" y="316151"/>
                    <a:pt x="3791568" y="316151"/>
                  </a:cubicBezTo>
                  <a:cubicBezTo>
                    <a:pt x="3789026" y="317137"/>
                    <a:pt x="3785512" y="318292"/>
                    <a:pt x="3781025" y="319616"/>
                  </a:cubicBezTo>
                  <a:cubicBezTo>
                    <a:pt x="3776538" y="320939"/>
                    <a:pt x="3772861" y="321241"/>
                    <a:pt x="3769994" y="320521"/>
                  </a:cubicBezTo>
                  <a:cubicBezTo>
                    <a:pt x="3772792" y="320521"/>
                    <a:pt x="3773636" y="320884"/>
                    <a:pt x="3772527" y="321610"/>
                  </a:cubicBezTo>
                  <a:cubicBezTo>
                    <a:pt x="3771419" y="322335"/>
                    <a:pt x="3769576" y="322698"/>
                    <a:pt x="3766998" y="322698"/>
                  </a:cubicBezTo>
                  <a:cubicBezTo>
                    <a:pt x="3763063" y="323359"/>
                    <a:pt x="3757323" y="323891"/>
                    <a:pt x="3749777" y="324291"/>
                  </a:cubicBezTo>
                  <a:lnTo>
                    <a:pt x="3738400" y="324038"/>
                  </a:lnTo>
                  <a:lnTo>
                    <a:pt x="3742159" y="336228"/>
                  </a:lnTo>
                  <a:cubicBezTo>
                    <a:pt x="3741202" y="340442"/>
                    <a:pt x="3740589" y="342943"/>
                    <a:pt x="3740322" y="343733"/>
                  </a:cubicBezTo>
                  <a:cubicBezTo>
                    <a:pt x="3740322" y="345160"/>
                    <a:pt x="3740139" y="346240"/>
                    <a:pt x="3739774" y="346971"/>
                  </a:cubicBezTo>
                  <a:cubicBezTo>
                    <a:pt x="3739408" y="347703"/>
                    <a:pt x="3739225" y="347558"/>
                    <a:pt x="3739225" y="346536"/>
                  </a:cubicBezTo>
                  <a:cubicBezTo>
                    <a:pt x="3739225" y="349009"/>
                    <a:pt x="3739042" y="350611"/>
                    <a:pt x="3738676" y="351342"/>
                  </a:cubicBezTo>
                  <a:cubicBezTo>
                    <a:pt x="3738311" y="352073"/>
                    <a:pt x="3738128" y="352787"/>
                    <a:pt x="3738128" y="353484"/>
                  </a:cubicBezTo>
                  <a:lnTo>
                    <a:pt x="3737218" y="358562"/>
                  </a:lnTo>
                  <a:lnTo>
                    <a:pt x="3746140" y="353706"/>
                  </a:lnTo>
                  <a:cubicBezTo>
                    <a:pt x="3749865" y="351480"/>
                    <a:pt x="3754177" y="348736"/>
                    <a:pt x="3759076" y="345474"/>
                  </a:cubicBezTo>
                  <a:cubicBezTo>
                    <a:pt x="3769338" y="339159"/>
                    <a:pt x="3781309" y="332768"/>
                    <a:pt x="3794990" y="326302"/>
                  </a:cubicBezTo>
                  <a:cubicBezTo>
                    <a:pt x="3808671" y="319836"/>
                    <a:pt x="3817485" y="315953"/>
                    <a:pt x="3821431" y="314653"/>
                  </a:cubicBezTo>
                  <a:cubicBezTo>
                    <a:pt x="3821176" y="314781"/>
                    <a:pt x="3821988" y="313774"/>
                    <a:pt x="3823869" y="311632"/>
                  </a:cubicBezTo>
                  <a:close/>
                  <a:moveTo>
                    <a:pt x="3724073" y="309732"/>
                  </a:moveTo>
                  <a:lnTo>
                    <a:pt x="3721928" y="314902"/>
                  </a:lnTo>
                  <a:lnTo>
                    <a:pt x="3718986" y="319907"/>
                  </a:lnTo>
                  <a:lnTo>
                    <a:pt x="3722150" y="318542"/>
                  </a:lnTo>
                  <a:lnTo>
                    <a:pt x="3722707" y="318510"/>
                  </a:lnTo>
                  <a:lnTo>
                    <a:pt x="3723424" y="313119"/>
                  </a:lnTo>
                  <a:close/>
                  <a:moveTo>
                    <a:pt x="2492012" y="291872"/>
                  </a:moveTo>
                  <a:lnTo>
                    <a:pt x="2493037" y="292086"/>
                  </a:lnTo>
                  <a:lnTo>
                    <a:pt x="2491940" y="292086"/>
                  </a:lnTo>
                  <a:close/>
                  <a:moveTo>
                    <a:pt x="2482624" y="289909"/>
                  </a:moveTo>
                  <a:lnTo>
                    <a:pt x="2492076" y="291683"/>
                  </a:lnTo>
                  <a:lnTo>
                    <a:pt x="2492012" y="291872"/>
                  </a:lnTo>
                  <a:close/>
                  <a:moveTo>
                    <a:pt x="3862438" y="281847"/>
                  </a:moveTo>
                  <a:cubicBezTo>
                    <a:pt x="3862079" y="281847"/>
                    <a:pt x="3861632" y="282114"/>
                    <a:pt x="3861098" y="282648"/>
                  </a:cubicBezTo>
                  <a:lnTo>
                    <a:pt x="3861090" y="282716"/>
                  </a:lnTo>
                  <a:close/>
                  <a:moveTo>
                    <a:pt x="3973901" y="281788"/>
                  </a:moveTo>
                  <a:lnTo>
                    <a:pt x="3970782" y="282248"/>
                  </a:lnTo>
                  <a:lnTo>
                    <a:pt x="3963259" y="282248"/>
                  </a:lnTo>
                  <a:cubicBezTo>
                    <a:pt x="3957060" y="282933"/>
                    <a:pt x="3951860" y="283725"/>
                    <a:pt x="3947657" y="284624"/>
                  </a:cubicBezTo>
                  <a:cubicBezTo>
                    <a:pt x="3943455" y="285524"/>
                    <a:pt x="3937767" y="286862"/>
                    <a:pt x="3930592" y="288638"/>
                  </a:cubicBezTo>
                  <a:lnTo>
                    <a:pt x="3919448" y="290919"/>
                  </a:lnTo>
                  <a:cubicBezTo>
                    <a:pt x="3920946" y="290977"/>
                    <a:pt x="3921512" y="291186"/>
                    <a:pt x="3921146" y="291546"/>
                  </a:cubicBezTo>
                  <a:cubicBezTo>
                    <a:pt x="3920781" y="291906"/>
                    <a:pt x="3918375" y="292086"/>
                    <a:pt x="3913928" y="292086"/>
                  </a:cubicBezTo>
                  <a:cubicBezTo>
                    <a:pt x="3915066" y="292086"/>
                    <a:pt x="3915264" y="292269"/>
                    <a:pt x="3914520" y="292634"/>
                  </a:cubicBezTo>
                  <a:cubicBezTo>
                    <a:pt x="3913778" y="293000"/>
                    <a:pt x="3912124" y="293183"/>
                    <a:pt x="3909558" y="293183"/>
                  </a:cubicBezTo>
                  <a:cubicBezTo>
                    <a:pt x="3912692" y="293183"/>
                    <a:pt x="3913110" y="294840"/>
                    <a:pt x="3910812" y="298154"/>
                  </a:cubicBezTo>
                  <a:cubicBezTo>
                    <a:pt x="3908513" y="301469"/>
                    <a:pt x="3905182" y="305755"/>
                    <a:pt x="3900817" y="311014"/>
                  </a:cubicBezTo>
                  <a:lnTo>
                    <a:pt x="3897003" y="314810"/>
                  </a:lnTo>
                  <a:cubicBezTo>
                    <a:pt x="3894206" y="316679"/>
                    <a:pt x="3891913" y="318379"/>
                    <a:pt x="3890125" y="319912"/>
                  </a:cubicBezTo>
                  <a:cubicBezTo>
                    <a:pt x="3888338" y="321444"/>
                    <a:pt x="3886730" y="323284"/>
                    <a:pt x="3885302" y="325432"/>
                  </a:cubicBezTo>
                  <a:cubicBezTo>
                    <a:pt x="3874366" y="334173"/>
                    <a:pt x="3866165" y="341277"/>
                    <a:pt x="3860698" y="346745"/>
                  </a:cubicBezTo>
                  <a:cubicBezTo>
                    <a:pt x="3855230" y="352213"/>
                    <a:pt x="3850691" y="357825"/>
                    <a:pt x="3847080" y="363583"/>
                  </a:cubicBezTo>
                  <a:lnTo>
                    <a:pt x="3837587" y="372117"/>
                  </a:lnTo>
                  <a:lnTo>
                    <a:pt x="3837625" y="372011"/>
                  </a:lnTo>
                  <a:lnTo>
                    <a:pt x="3837507" y="372188"/>
                  </a:lnTo>
                  <a:lnTo>
                    <a:pt x="3831757" y="377357"/>
                  </a:lnTo>
                  <a:lnTo>
                    <a:pt x="3833972" y="376684"/>
                  </a:lnTo>
                  <a:lnTo>
                    <a:pt x="3832123" y="378611"/>
                  </a:lnTo>
                  <a:lnTo>
                    <a:pt x="3828849" y="381884"/>
                  </a:lnTo>
                  <a:lnTo>
                    <a:pt x="3825976" y="384757"/>
                  </a:lnTo>
                  <a:lnTo>
                    <a:pt x="3823016" y="392576"/>
                  </a:lnTo>
                  <a:cubicBezTo>
                    <a:pt x="3821518" y="394851"/>
                    <a:pt x="3820149" y="397225"/>
                    <a:pt x="3818906" y="399698"/>
                  </a:cubicBezTo>
                  <a:lnTo>
                    <a:pt x="3817948" y="401613"/>
                  </a:lnTo>
                  <a:cubicBezTo>
                    <a:pt x="3817948" y="404689"/>
                    <a:pt x="3815656" y="410232"/>
                    <a:pt x="3811070" y="418242"/>
                  </a:cubicBezTo>
                  <a:lnTo>
                    <a:pt x="3786002" y="428836"/>
                  </a:lnTo>
                  <a:lnTo>
                    <a:pt x="3800327" y="429404"/>
                  </a:lnTo>
                  <a:cubicBezTo>
                    <a:pt x="3799480" y="431911"/>
                    <a:pt x="3798296" y="435263"/>
                    <a:pt x="3796774" y="439460"/>
                  </a:cubicBezTo>
                  <a:cubicBezTo>
                    <a:pt x="3796014" y="441558"/>
                    <a:pt x="3793536" y="443720"/>
                    <a:pt x="3789339" y="445944"/>
                  </a:cubicBezTo>
                  <a:lnTo>
                    <a:pt x="3774662" y="451621"/>
                  </a:lnTo>
                  <a:lnTo>
                    <a:pt x="3784696" y="451329"/>
                  </a:lnTo>
                  <a:cubicBezTo>
                    <a:pt x="3787365" y="451609"/>
                    <a:pt x="3788335" y="452296"/>
                    <a:pt x="3787607" y="453390"/>
                  </a:cubicBezTo>
                  <a:cubicBezTo>
                    <a:pt x="3786150" y="455578"/>
                    <a:pt x="3785329" y="456818"/>
                    <a:pt x="3785143" y="457108"/>
                  </a:cubicBezTo>
                  <a:cubicBezTo>
                    <a:pt x="3785143" y="458176"/>
                    <a:pt x="3784063" y="460512"/>
                    <a:pt x="3781904" y="464117"/>
                  </a:cubicBezTo>
                  <a:cubicBezTo>
                    <a:pt x="3779745" y="467721"/>
                    <a:pt x="3778636" y="469541"/>
                    <a:pt x="3778578" y="469576"/>
                  </a:cubicBezTo>
                  <a:lnTo>
                    <a:pt x="3778578" y="471178"/>
                  </a:lnTo>
                  <a:cubicBezTo>
                    <a:pt x="3778578" y="475043"/>
                    <a:pt x="3778398" y="477156"/>
                    <a:pt x="3778038" y="477516"/>
                  </a:cubicBezTo>
                  <a:cubicBezTo>
                    <a:pt x="3777679" y="477876"/>
                    <a:pt x="3777498" y="477725"/>
                    <a:pt x="3777498" y="477063"/>
                  </a:cubicBezTo>
                  <a:cubicBezTo>
                    <a:pt x="3776053" y="479942"/>
                    <a:pt x="3774859" y="482436"/>
                    <a:pt x="3773916" y="484546"/>
                  </a:cubicBezTo>
                  <a:lnTo>
                    <a:pt x="3771859" y="489675"/>
                  </a:lnTo>
                  <a:lnTo>
                    <a:pt x="3771868" y="489677"/>
                  </a:lnTo>
                  <a:cubicBezTo>
                    <a:pt x="3772868" y="490319"/>
                    <a:pt x="3774190" y="491464"/>
                    <a:pt x="3775836" y="493109"/>
                  </a:cubicBezTo>
                  <a:cubicBezTo>
                    <a:pt x="3779126" y="496400"/>
                    <a:pt x="3780772" y="499653"/>
                    <a:pt x="3780772" y="502869"/>
                  </a:cubicBezTo>
                  <a:cubicBezTo>
                    <a:pt x="3780772" y="499816"/>
                    <a:pt x="3781318" y="495498"/>
                    <a:pt x="3782409" y="489914"/>
                  </a:cubicBezTo>
                  <a:lnTo>
                    <a:pt x="3799770" y="481921"/>
                  </a:lnTo>
                  <a:cubicBezTo>
                    <a:pt x="3801093" y="481921"/>
                    <a:pt x="3802483" y="481556"/>
                    <a:pt x="3803940" y="480824"/>
                  </a:cubicBezTo>
                  <a:cubicBezTo>
                    <a:pt x="3805033" y="480276"/>
                    <a:pt x="3805392" y="483289"/>
                    <a:pt x="3805019" y="489865"/>
                  </a:cubicBezTo>
                  <a:lnTo>
                    <a:pt x="3804676" y="494174"/>
                  </a:lnTo>
                  <a:lnTo>
                    <a:pt x="3807365" y="487404"/>
                  </a:lnTo>
                  <a:cubicBezTo>
                    <a:pt x="3811333" y="478641"/>
                    <a:pt x="3815024" y="474260"/>
                    <a:pt x="3818436" y="474260"/>
                  </a:cubicBezTo>
                  <a:lnTo>
                    <a:pt x="3822981" y="472955"/>
                  </a:lnTo>
                  <a:lnTo>
                    <a:pt x="3822981" y="472275"/>
                  </a:lnTo>
                  <a:cubicBezTo>
                    <a:pt x="3822981" y="466018"/>
                    <a:pt x="3823916" y="461955"/>
                    <a:pt x="3825784" y="460086"/>
                  </a:cubicBezTo>
                  <a:cubicBezTo>
                    <a:pt x="3827654" y="458217"/>
                    <a:pt x="3831688" y="455210"/>
                    <a:pt x="3837886" y="451066"/>
                  </a:cubicBezTo>
                  <a:cubicBezTo>
                    <a:pt x="3840777" y="450485"/>
                    <a:pt x="3847057" y="445360"/>
                    <a:pt x="3856727" y="435690"/>
                  </a:cubicBezTo>
                  <a:cubicBezTo>
                    <a:pt x="3861672" y="430745"/>
                    <a:pt x="3865324" y="426258"/>
                    <a:pt x="3867680" y="422230"/>
                  </a:cubicBezTo>
                  <a:cubicBezTo>
                    <a:pt x="3870037" y="418202"/>
                    <a:pt x="3871720" y="415172"/>
                    <a:pt x="3872730" y="413140"/>
                  </a:cubicBezTo>
                  <a:cubicBezTo>
                    <a:pt x="3872730" y="413140"/>
                    <a:pt x="3874320" y="411550"/>
                    <a:pt x="3877501" y="408369"/>
                  </a:cubicBezTo>
                  <a:cubicBezTo>
                    <a:pt x="3878859" y="407011"/>
                    <a:pt x="3880059" y="405992"/>
                    <a:pt x="3881101" y="405313"/>
                  </a:cubicBezTo>
                  <a:lnTo>
                    <a:pt x="3882595" y="404739"/>
                  </a:lnTo>
                  <a:lnTo>
                    <a:pt x="3883003" y="403964"/>
                  </a:lnTo>
                  <a:cubicBezTo>
                    <a:pt x="3883978" y="402989"/>
                    <a:pt x="3884771" y="401738"/>
                    <a:pt x="3885380" y="400211"/>
                  </a:cubicBezTo>
                  <a:cubicBezTo>
                    <a:pt x="3885990" y="398685"/>
                    <a:pt x="3887217" y="396540"/>
                    <a:pt x="3889063" y="393777"/>
                  </a:cubicBezTo>
                  <a:lnTo>
                    <a:pt x="3901165" y="380317"/>
                  </a:lnTo>
                  <a:lnTo>
                    <a:pt x="3905570" y="375912"/>
                  </a:lnTo>
                  <a:cubicBezTo>
                    <a:pt x="3907022" y="374112"/>
                    <a:pt x="3909758" y="370531"/>
                    <a:pt x="3913780" y="365168"/>
                  </a:cubicBezTo>
                  <a:cubicBezTo>
                    <a:pt x="3917803" y="359805"/>
                    <a:pt x="3921683" y="356009"/>
                    <a:pt x="3925421" y="353780"/>
                  </a:cubicBezTo>
                  <a:lnTo>
                    <a:pt x="3948702" y="323708"/>
                  </a:lnTo>
                  <a:cubicBezTo>
                    <a:pt x="3948702" y="322547"/>
                    <a:pt x="3948885" y="321787"/>
                    <a:pt x="3949251" y="321427"/>
                  </a:cubicBezTo>
                  <a:cubicBezTo>
                    <a:pt x="3949616" y="321067"/>
                    <a:pt x="3949799" y="321258"/>
                    <a:pt x="3949799" y="322001"/>
                  </a:cubicBezTo>
                  <a:cubicBezTo>
                    <a:pt x="3952678" y="314316"/>
                    <a:pt x="3955606" y="307685"/>
                    <a:pt x="3958584" y="302107"/>
                  </a:cubicBezTo>
                  <a:cubicBezTo>
                    <a:pt x="3960073" y="299318"/>
                    <a:pt x="3963127" y="296417"/>
                    <a:pt x="3967745" y="293403"/>
                  </a:cubicBezTo>
                  <a:lnTo>
                    <a:pt x="3984754" y="284803"/>
                  </a:lnTo>
                  <a:lnTo>
                    <a:pt x="3974636" y="282835"/>
                  </a:lnTo>
                  <a:close/>
                  <a:moveTo>
                    <a:pt x="2494447" y="212962"/>
                  </a:moveTo>
                  <a:lnTo>
                    <a:pt x="2506584" y="223618"/>
                  </a:lnTo>
                  <a:cubicBezTo>
                    <a:pt x="2506584" y="225081"/>
                    <a:pt x="2506949" y="231141"/>
                    <a:pt x="2507681" y="241798"/>
                  </a:cubicBezTo>
                  <a:cubicBezTo>
                    <a:pt x="2494261" y="239789"/>
                    <a:pt x="2486054" y="237288"/>
                    <a:pt x="2483059" y="234293"/>
                  </a:cubicBezTo>
                  <a:lnTo>
                    <a:pt x="2478828" y="222852"/>
                  </a:lnTo>
                  <a:close/>
                  <a:moveTo>
                    <a:pt x="3870658" y="191109"/>
                  </a:moveTo>
                  <a:cubicBezTo>
                    <a:pt x="3869270" y="191109"/>
                    <a:pt x="3867840" y="191414"/>
                    <a:pt x="3866366" y="192026"/>
                  </a:cubicBezTo>
                  <a:lnTo>
                    <a:pt x="3864484" y="193165"/>
                  </a:lnTo>
                  <a:close/>
                  <a:moveTo>
                    <a:pt x="5136256" y="175979"/>
                  </a:moveTo>
                  <a:lnTo>
                    <a:pt x="5133074" y="177300"/>
                  </a:lnTo>
                  <a:cubicBezTo>
                    <a:pt x="5130196" y="177300"/>
                    <a:pt x="5127848" y="177483"/>
                    <a:pt x="5126032" y="177849"/>
                  </a:cubicBezTo>
                  <a:cubicBezTo>
                    <a:pt x="5124215" y="178214"/>
                    <a:pt x="5122162" y="178397"/>
                    <a:pt x="5119876" y="178397"/>
                  </a:cubicBezTo>
                  <a:cubicBezTo>
                    <a:pt x="5120654" y="178397"/>
                    <a:pt x="5118013" y="179622"/>
                    <a:pt x="5111954" y="182071"/>
                  </a:cubicBezTo>
                  <a:cubicBezTo>
                    <a:pt x="5102887" y="185867"/>
                    <a:pt x="5095240" y="189405"/>
                    <a:pt x="5089012" y="192684"/>
                  </a:cubicBezTo>
                  <a:cubicBezTo>
                    <a:pt x="5082784" y="195964"/>
                    <a:pt x="5077626" y="199235"/>
                    <a:pt x="5073540" y="202497"/>
                  </a:cubicBezTo>
                  <a:cubicBezTo>
                    <a:pt x="5071740" y="203704"/>
                    <a:pt x="5067626" y="205915"/>
                    <a:pt x="5061194" y="209131"/>
                  </a:cubicBezTo>
                  <a:cubicBezTo>
                    <a:pt x="5054763" y="212347"/>
                    <a:pt x="5047166" y="216584"/>
                    <a:pt x="5038401" y="221842"/>
                  </a:cubicBezTo>
                  <a:lnTo>
                    <a:pt x="5017331" y="236330"/>
                  </a:lnTo>
                  <a:cubicBezTo>
                    <a:pt x="5018272" y="236330"/>
                    <a:pt x="5018710" y="236379"/>
                    <a:pt x="5018646" y="236478"/>
                  </a:cubicBezTo>
                  <a:cubicBezTo>
                    <a:pt x="5018582" y="236577"/>
                    <a:pt x="5016548" y="237943"/>
                    <a:pt x="5012543" y="240579"/>
                  </a:cubicBezTo>
                  <a:cubicBezTo>
                    <a:pt x="5005798" y="242854"/>
                    <a:pt x="4998015" y="243109"/>
                    <a:pt x="4989192" y="241345"/>
                  </a:cubicBezTo>
                  <a:lnTo>
                    <a:pt x="4972198" y="232865"/>
                  </a:lnTo>
                  <a:cubicBezTo>
                    <a:pt x="4970897" y="230914"/>
                    <a:pt x="4968590" y="229275"/>
                    <a:pt x="4965276" y="227946"/>
                  </a:cubicBezTo>
                  <a:cubicBezTo>
                    <a:pt x="4961962" y="226616"/>
                    <a:pt x="4959387" y="225035"/>
                    <a:pt x="4957553" y="223201"/>
                  </a:cubicBezTo>
                  <a:cubicBezTo>
                    <a:pt x="4961686" y="219567"/>
                    <a:pt x="4963752" y="218116"/>
                    <a:pt x="4963752" y="218847"/>
                  </a:cubicBezTo>
                  <a:cubicBezTo>
                    <a:pt x="4949009" y="213623"/>
                    <a:pt x="4941394" y="210707"/>
                    <a:pt x="4940906" y="210097"/>
                  </a:cubicBezTo>
                  <a:cubicBezTo>
                    <a:pt x="4940418" y="209488"/>
                    <a:pt x="4939519" y="208864"/>
                    <a:pt x="4938207" y="208225"/>
                  </a:cubicBezTo>
                  <a:cubicBezTo>
                    <a:pt x="4947947" y="207285"/>
                    <a:pt x="4949102" y="203466"/>
                    <a:pt x="4941672" y="196768"/>
                  </a:cubicBezTo>
                  <a:cubicBezTo>
                    <a:pt x="4937958" y="198747"/>
                    <a:pt x="4935102" y="200209"/>
                    <a:pt x="4933108" y="201154"/>
                  </a:cubicBezTo>
                  <a:lnTo>
                    <a:pt x="4930458" y="202151"/>
                  </a:lnTo>
                  <a:lnTo>
                    <a:pt x="4929710" y="211464"/>
                  </a:lnTo>
                  <a:lnTo>
                    <a:pt x="4926592" y="232325"/>
                  </a:lnTo>
                  <a:lnTo>
                    <a:pt x="4926592" y="256616"/>
                  </a:lnTo>
                  <a:cubicBezTo>
                    <a:pt x="4928044" y="266762"/>
                    <a:pt x="4928044" y="274162"/>
                    <a:pt x="4926592" y="278817"/>
                  </a:cubicBezTo>
                  <a:cubicBezTo>
                    <a:pt x="4927266" y="280117"/>
                    <a:pt x="4927420" y="284445"/>
                    <a:pt x="4927054" y="291799"/>
                  </a:cubicBezTo>
                  <a:cubicBezTo>
                    <a:pt x="4926688" y="299153"/>
                    <a:pt x="4927156" y="306759"/>
                    <a:pt x="4928456" y="314618"/>
                  </a:cubicBezTo>
                  <a:cubicBezTo>
                    <a:pt x="4929396" y="325008"/>
                    <a:pt x="4929866" y="333677"/>
                    <a:pt x="4929866" y="340624"/>
                  </a:cubicBezTo>
                  <a:cubicBezTo>
                    <a:pt x="4929866" y="347572"/>
                    <a:pt x="4929135" y="352131"/>
                    <a:pt x="4927672" y="354302"/>
                  </a:cubicBezTo>
                  <a:lnTo>
                    <a:pt x="4927672" y="361706"/>
                  </a:lnTo>
                  <a:lnTo>
                    <a:pt x="4933941" y="358377"/>
                  </a:lnTo>
                  <a:cubicBezTo>
                    <a:pt x="4936100" y="358377"/>
                    <a:pt x="4938654" y="357454"/>
                    <a:pt x="4941602" y="355608"/>
                  </a:cubicBezTo>
                  <a:cubicBezTo>
                    <a:pt x="4943495" y="353716"/>
                    <a:pt x="4945721" y="352218"/>
                    <a:pt x="4948281" y="351116"/>
                  </a:cubicBezTo>
                  <a:cubicBezTo>
                    <a:pt x="4950840" y="350013"/>
                    <a:pt x="4952532" y="349055"/>
                    <a:pt x="4953356" y="348243"/>
                  </a:cubicBezTo>
                  <a:cubicBezTo>
                    <a:pt x="4956061" y="345515"/>
                    <a:pt x="4958508" y="343608"/>
                    <a:pt x="4960696" y="342522"/>
                  </a:cubicBezTo>
                  <a:cubicBezTo>
                    <a:pt x="4962884" y="341437"/>
                    <a:pt x="4965429" y="339432"/>
                    <a:pt x="4968332" y="336506"/>
                  </a:cubicBezTo>
                  <a:cubicBezTo>
                    <a:pt x="4971083" y="336506"/>
                    <a:pt x="4973880" y="335369"/>
                    <a:pt x="4976724" y="333093"/>
                  </a:cubicBezTo>
                  <a:cubicBezTo>
                    <a:pt x="4985234" y="331108"/>
                    <a:pt x="4989488" y="330116"/>
                    <a:pt x="4989488" y="330116"/>
                  </a:cubicBezTo>
                  <a:cubicBezTo>
                    <a:pt x="4988687" y="330011"/>
                    <a:pt x="4988406" y="329878"/>
                    <a:pt x="4988644" y="329715"/>
                  </a:cubicBezTo>
                  <a:cubicBezTo>
                    <a:pt x="4988882" y="329553"/>
                    <a:pt x="4990318" y="328804"/>
                    <a:pt x="4992954" y="327469"/>
                  </a:cubicBezTo>
                  <a:cubicBezTo>
                    <a:pt x="4996656" y="325252"/>
                    <a:pt x="5001831" y="323107"/>
                    <a:pt x="5008477" y="321035"/>
                  </a:cubicBezTo>
                  <a:cubicBezTo>
                    <a:pt x="5015122" y="318963"/>
                    <a:pt x="5019822" y="317927"/>
                    <a:pt x="5022572" y="317927"/>
                  </a:cubicBezTo>
                  <a:cubicBezTo>
                    <a:pt x="5022492" y="317927"/>
                    <a:pt x="5024612" y="316574"/>
                    <a:pt x="5028937" y="313869"/>
                  </a:cubicBezTo>
                  <a:cubicBezTo>
                    <a:pt x="5033261" y="311165"/>
                    <a:pt x="5036683" y="308303"/>
                    <a:pt x="5039202" y="305285"/>
                  </a:cubicBezTo>
                  <a:cubicBezTo>
                    <a:pt x="5041500" y="301872"/>
                    <a:pt x="5044049" y="299365"/>
                    <a:pt x="5046846" y="297763"/>
                  </a:cubicBezTo>
                  <a:cubicBezTo>
                    <a:pt x="5049644" y="296161"/>
                    <a:pt x="5052633" y="293769"/>
                    <a:pt x="5055814" y="290588"/>
                  </a:cubicBezTo>
                  <a:cubicBezTo>
                    <a:pt x="5060910" y="290588"/>
                    <a:pt x="5063922" y="290124"/>
                    <a:pt x="5064851" y="289195"/>
                  </a:cubicBezTo>
                  <a:cubicBezTo>
                    <a:pt x="5079800" y="277860"/>
                    <a:pt x="5091908" y="275300"/>
                    <a:pt x="5101176" y="281516"/>
                  </a:cubicBezTo>
                  <a:lnTo>
                    <a:pt x="5106957" y="287867"/>
                  </a:lnTo>
                  <a:lnTo>
                    <a:pt x="5106650" y="287315"/>
                  </a:lnTo>
                  <a:cubicBezTo>
                    <a:pt x="5106982" y="287315"/>
                    <a:pt x="5108534" y="288702"/>
                    <a:pt x="5111308" y="291477"/>
                  </a:cubicBezTo>
                  <a:cubicBezTo>
                    <a:pt x="5110055" y="290165"/>
                    <a:pt x="5108174" y="289509"/>
                    <a:pt x="5105667" y="289509"/>
                  </a:cubicBezTo>
                  <a:cubicBezTo>
                    <a:pt x="5108940" y="289509"/>
                    <a:pt x="5112589" y="290945"/>
                    <a:pt x="5116611" y="293819"/>
                  </a:cubicBezTo>
                  <a:cubicBezTo>
                    <a:pt x="5120634" y="296692"/>
                    <a:pt x="5124288" y="299115"/>
                    <a:pt x="5127572" y="301088"/>
                  </a:cubicBezTo>
                  <a:cubicBezTo>
                    <a:pt x="5129453" y="302969"/>
                    <a:pt x="5132358" y="305056"/>
                    <a:pt x="5136288" y="307348"/>
                  </a:cubicBezTo>
                  <a:cubicBezTo>
                    <a:pt x="5140218" y="309641"/>
                    <a:pt x="5144530" y="311960"/>
                    <a:pt x="5149226" y="314305"/>
                  </a:cubicBezTo>
                  <a:lnTo>
                    <a:pt x="5156595" y="317589"/>
                  </a:lnTo>
                  <a:lnTo>
                    <a:pt x="5156569" y="316860"/>
                  </a:lnTo>
                  <a:cubicBezTo>
                    <a:pt x="5156386" y="313543"/>
                    <a:pt x="5156112" y="309516"/>
                    <a:pt x="5155746" y="304780"/>
                  </a:cubicBezTo>
                  <a:cubicBezTo>
                    <a:pt x="5155015" y="295307"/>
                    <a:pt x="5154292" y="285693"/>
                    <a:pt x="5153578" y="275935"/>
                  </a:cubicBezTo>
                  <a:cubicBezTo>
                    <a:pt x="5152865" y="266179"/>
                    <a:pt x="5152319" y="257147"/>
                    <a:pt x="5151942" y="248841"/>
                  </a:cubicBezTo>
                  <a:cubicBezTo>
                    <a:pt x="5151564" y="240535"/>
                    <a:pt x="5151376" y="236382"/>
                    <a:pt x="5151376" y="236382"/>
                  </a:cubicBezTo>
                  <a:cubicBezTo>
                    <a:pt x="5151376" y="236173"/>
                    <a:pt x="5151193" y="233666"/>
                    <a:pt x="5150827" y="228860"/>
                  </a:cubicBezTo>
                  <a:cubicBezTo>
                    <a:pt x="5150462" y="224054"/>
                    <a:pt x="5150644" y="218847"/>
                    <a:pt x="5151376" y="213240"/>
                  </a:cubicBezTo>
                  <a:cubicBezTo>
                    <a:pt x="5150644" y="207134"/>
                    <a:pt x="5150462" y="200819"/>
                    <a:pt x="5150827" y="194295"/>
                  </a:cubicBezTo>
                  <a:cubicBezTo>
                    <a:pt x="5151193" y="187771"/>
                    <a:pt x="5151376" y="184323"/>
                    <a:pt x="5151376" y="183952"/>
                  </a:cubicBezTo>
                  <a:cubicBezTo>
                    <a:pt x="5150981" y="180783"/>
                    <a:pt x="5150976" y="179390"/>
                    <a:pt x="5151358" y="179773"/>
                  </a:cubicBezTo>
                  <a:cubicBezTo>
                    <a:pt x="5151742" y="180156"/>
                    <a:pt x="5150552" y="179419"/>
                    <a:pt x="5147789" y="177561"/>
                  </a:cubicBezTo>
                  <a:cubicBezTo>
                    <a:pt x="5147672" y="177387"/>
                    <a:pt x="5147482" y="177300"/>
                    <a:pt x="5147214" y="177300"/>
                  </a:cubicBezTo>
                  <a:cubicBezTo>
                    <a:pt x="5142676" y="177300"/>
                    <a:pt x="5139066" y="176891"/>
                    <a:pt x="5136388" y="176073"/>
                  </a:cubicBezTo>
                  <a:close/>
                  <a:moveTo>
                    <a:pt x="5168762" y="51396"/>
                  </a:moveTo>
                  <a:cubicBezTo>
                    <a:pt x="5179076" y="52284"/>
                    <a:pt x="5186434" y="54928"/>
                    <a:pt x="5190834" y="59328"/>
                  </a:cubicBezTo>
                  <a:lnTo>
                    <a:pt x="5209065" y="66101"/>
                  </a:lnTo>
                  <a:cubicBezTo>
                    <a:pt x="5214103" y="68133"/>
                    <a:pt x="5218314" y="70463"/>
                    <a:pt x="5221698" y="73093"/>
                  </a:cubicBezTo>
                  <a:cubicBezTo>
                    <a:pt x="5225082" y="75722"/>
                    <a:pt x="5227668" y="77484"/>
                    <a:pt x="5229456" y="78378"/>
                  </a:cubicBezTo>
                  <a:cubicBezTo>
                    <a:pt x="5235886" y="84019"/>
                    <a:pt x="5242796" y="89356"/>
                    <a:pt x="5250186" y="94389"/>
                  </a:cubicBezTo>
                  <a:cubicBezTo>
                    <a:pt x="5257574" y="99421"/>
                    <a:pt x="5266980" y="104793"/>
                    <a:pt x="5278403" y="110504"/>
                  </a:cubicBezTo>
                  <a:cubicBezTo>
                    <a:pt x="5283070" y="113418"/>
                    <a:pt x="5289266" y="117385"/>
                    <a:pt x="5296991" y="122406"/>
                  </a:cubicBezTo>
                  <a:cubicBezTo>
                    <a:pt x="5304716" y="127427"/>
                    <a:pt x="5312916" y="131388"/>
                    <a:pt x="5321587" y="134290"/>
                  </a:cubicBezTo>
                  <a:cubicBezTo>
                    <a:pt x="5323433" y="137959"/>
                    <a:pt x="5326300" y="140901"/>
                    <a:pt x="5330189" y="143119"/>
                  </a:cubicBezTo>
                  <a:cubicBezTo>
                    <a:pt x="5332778" y="144860"/>
                    <a:pt x="5335993" y="147634"/>
                    <a:pt x="5339836" y="151442"/>
                  </a:cubicBezTo>
                  <a:cubicBezTo>
                    <a:pt x="5339836" y="162250"/>
                    <a:pt x="5335262" y="169180"/>
                    <a:pt x="5326114" y="172233"/>
                  </a:cubicBezTo>
                  <a:cubicBezTo>
                    <a:pt x="5324652" y="174566"/>
                    <a:pt x="5321276" y="180266"/>
                    <a:pt x="5315988" y="189332"/>
                  </a:cubicBezTo>
                  <a:cubicBezTo>
                    <a:pt x="5310701" y="198399"/>
                    <a:pt x="5307360" y="205004"/>
                    <a:pt x="5305968" y="209148"/>
                  </a:cubicBezTo>
                  <a:cubicBezTo>
                    <a:pt x="5304040" y="213002"/>
                    <a:pt x="5301986" y="218392"/>
                    <a:pt x="5299804" y="225316"/>
                  </a:cubicBezTo>
                  <a:cubicBezTo>
                    <a:pt x="5297621" y="232241"/>
                    <a:pt x="5295627" y="239485"/>
                    <a:pt x="5293822" y="247047"/>
                  </a:cubicBezTo>
                  <a:cubicBezTo>
                    <a:pt x="5292017" y="254610"/>
                    <a:pt x="5290487" y="261364"/>
                    <a:pt x="5289234" y="267307"/>
                  </a:cubicBezTo>
                  <a:cubicBezTo>
                    <a:pt x="5287980" y="273251"/>
                    <a:pt x="5287353" y="278626"/>
                    <a:pt x="5287353" y="283432"/>
                  </a:cubicBezTo>
                  <a:lnTo>
                    <a:pt x="5280458" y="310979"/>
                  </a:lnTo>
                  <a:lnTo>
                    <a:pt x="5275338" y="331944"/>
                  </a:lnTo>
                  <a:cubicBezTo>
                    <a:pt x="5275698" y="335020"/>
                    <a:pt x="5275242" y="337925"/>
                    <a:pt x="5273969" y="340657"/>
                  </a:cubicBezTo>
                  <a:lnTo>
                    <a:pt x="5269714" y="345873"/>
                  </a:lnTo>
                  <a:lnTo>
                    <a:pt x="5272823" y="354008"/>
                  </a:lnTo>
                  <a:cubicBezTo>
                    <a:pt x="5275559" y="363372"/>
                    <a:pt x="5275242" y="371358"/>
                    <a:pt x="5271873" y="377966"/>
                  </a:cubicBezTo>
                  <a:cubicBezTo>
                    <a:pt x="5271269" y="379499"/>
                    <a:pt x="5270968" y="382604"/>
                    <a:pt x="5270968" y="387282"/>
                  </a:cubicBezTo>
                  <a:cubicBezTo>
                    <a:pt x="5270968" y="391960"/>
                    <a:pt x="5272000" y="404335"/>
                    <a:pt x="5274068" y="424407"/>
                  </a:cubicBezTo>
                  <a:cubicBezTo>
                    <a:pt x="5274764" y="432080"/>
                    <a:pt x="5275318" y="439866"/>
                    <a:pt x="5275730" y="447766"/>
                  </a:cubicBezTo>
                  <a:cubicBezTo>
                    <a:pt x="5276142" y="455666"/>
                    <a:pt x="5275576" y="461972"/>
                    <a:pt x="5274032" y="466685"/>
                  </a:cubicBezTo>
                  <a:cubicBezTo>
                    <a:pt x="5273440" y="467579"/>
                    <a:pt x="5273144" y="470281"/>
                    <a:pt x="5273144" y="474791"/>
                  </a:cubicBezTo>
                  <a:cubicBezTo>
                    <a:pt x="5273144" y="479301"/>
                    <a:pt x="5273278" y="483259"/>
                    <a:pt x="5273544" y="486666"/>
                  </a:cubicBezTo>
                  <a:cubicBezTo>
                    <a:pt x="5273812" y="490073"/>
                    <a:pt x="5274343" y="494226"/>
                    <a:pt x="5275138" y="499125"/>
                  </a:cubicBezTo>
                  <a:cubicBezTo>
                    <a:pt x="5275934" y="504024"/>
                    <a:pt x="5276360" y="505446"/>
                    <a:pt x="5276418" y="503391"/>
                  </a:cubicBezTo>
                  <a:cubicBezTo>
                    <a:pt x="5278612" y="506282"/>
                    <a:pt x="5277422" y="513607"/>
                    <a:pt x="5272848" y="525366"/>
                  </a:cubicBezTo>
                  <a:cubicBezTo>
                    <a:pt x="5273045" y="524995"/>
                    <a:pt x="5273252" y="525561"/>
                    <a:pt x="5273466" y="527064"/>
                  </a:cubicBezTo>
                  <a:cubicBezTo>
                    <a:pt x="5273681" y="528568"/>
                    <a:pt x="5274665" y="530201"/>
                    <a:pt x="5276418" y="531966"/>
                  </a:cubicBezTo>
                  <a:cubicBezTo>
                    <a:pt x="5276418" y="538954"/>
                    <a:pt x="5276055" y="543374"/>
                    <a:pt x="5275330" y="545226"/>
                  </a:cubicBezTo>
                  <a:cubicBezTo>
                    <a:pt x="5274604" y="547077"/>
                    <a:pt x="5274607" y="551538"/>
                    <a:pt x="5275338" y="558608"/>
                  </a:cubicBezTo>
                  <a:cubicBezTo>
                    <a:pt x="5272424" y="559792"/>
                    <a:pt x="5271943" y="561672"/>
                    <a:pt x="5273893" y="564249"/>
                  </a:cubicBezTo>
                  <a:cubicBezTo>
                    <a:pt x="5274764" y="568672"/>
                    <a:pt x="5275402" y="574343"/>
                    <a:pt x="5275808" y="581262"/>
                  </a:cubicBezTo>
                  <a:cubicBezTo>
                    <a:pt x="5276012" y="584721"/>
                    <a:pt x="5275716" y="587316"/>
                    <a:pt x="5274920" y="589045"/>
                  </a:cubicBezTo>
                  <a:lnTo>
                    <a:pt x="5274866" y="589082"/>
                  </a:lnTo>
                  <a:lnTo>
                    <a:pt x="5274986" y="589313"/>
                  </a:lnTo>
                  <a:cubicBezTo>
                    <a:pt x="5275900" y="590777"/>
                    <a:pt x="5277219" y="592720"/>
                    <a:pt x="5278942" y="595140"/>
                  </a:cubicBezTo>
                  <a:cubicBezTo>
                    <a:pt x="5281172" y="606261"/>
                    <a:pt x="5283130" y="616619"/>
                    <a:pt x="5284820" y="626213"/>
                  </a:cubicBezTo>
                  <a:cubicBezTo>
                    <a:pt x="5286508" y="635808"/>
                    <a:pt x="5286628" y="642927"/>
                    <a:pt x="5285176" y="647570"/>
                  </a:cubicBezTo>
                  <a:cubicBezTo>
                    <a:pt x="5285676" y="652852"/>
                    <a:pt x="5285809" y="655255"/>
                    <a:pt x="5285577" y="654779"/>
                  </a:cubicBezTo>
                  <a:cubicBezTo>
                    <a:pt x="5287446" y="656648"/>
                    <a:pt x="5289260" y="660659"/>
                    <a:pt x="5291018" y="666811"/>
                  </a:cubicBezTo>
                  <a:cubicBezTo>
                    <a:pt x="5292777" y="672964"/>
                    <a:pt x="5294058" y="679233"/>
                    <a:pt x="5294858" y="685617"/>
                  </a:cubicBezTo>
                  <a:cubicBezTo>
                    <a:pt x="5296182" y="692269"/>
                    <a:pt x="5297420" y="698485"/>
                    <a:pt x="5298576" y="704267"/>
                  </a:cubicBezTo>
                  <a:cubicBezTo>
                    <a:pt x="5299731" y="710048"/>
                    <a:pt x="5300366" y="713617"/>
                    <a:pt x="5300482" y="714975"/>
                  </a:cubicBezTo>
                  <a:cubicBezTo>
                    <a:pt x="5300482" y="715022"/>
                    <a:pt x="5301028" y="715959"/>
                    <a:pt x="5302119" y="717788"/>
                  </a:cubicBezTo>
                  <a:cubicBezTo>
                    <a:pt x="5303210" y="719616"/>
                    <a:pt x="5303756" y="723461"/>
                    <a:pt x="5303756" y="729324"/>
                  </a:cubicBezTo>
                  <a:cubicBezTo>
                    <a:pt x="5304034" y="730438"/>
                    <a:pt x="5305134" y="735224"/>
                    <a:pt x="5307056" y="743681"/>
                  </a:cubicBezTo>
                  <a:cubicBezTo>
                    <a:pt x="5308977" y="752137"/>
                    <a:pt x="5310959" y="759767"/>
                    <a:pt x="5313002" y="766570"/>
                  </a:cubicBezTo>
                  <a:cubicBezTo>
                    <a:pt x="5314628" y="775474"/>
                    <a:pt x="5316044" y="783304"/>
                    <a:pt x="5317252" y="790060"/>
                  </a:cubicBezTo>
                  <a:cubicBezTo>
                    <a:pt x="5318458" y="796816"/>
                    <a:pt x="5318342" y="802516"/>
                    <a:pt x="5316903" y="807159"/>
                  </a:cubicBezTo>
                  <a:cubicBezTo>
                    <a:pt x="5316880" y="807066"/>
                    <a:pt x="5317205" y="810497"/>
                    <a:pt x="5317878" y="817450"/>
                  </a:cubicBezTo>
                  <a:cubicBezTo>
                    <a:pt x="5318551" y="824404"/>
                    <a:pt x="5319254" y="832286"/>
                    <a:pt x="5319985" y="841097"/>
                  </a:cubicBezTo>
                  <a:cubicBezTo>
                    <a:pt x="5320716" y="852125"/>
                    <a:pt x="5321291" y="861261"/>
                    <a:pt x="5321708" y="868505"/>
                  </a:cubicBezTo>
                  <a:cubicBezTo>
                    <a:pt x="5322126" y="875749"/>
                    <a:pt x="5321286" y="881489"/>
                    <a:pt x="5319184" y="885726"/>
                  </a:cubicBezTo>
                  <a:cubicBezTo>
                    <a:pt x="5317640" y="886829"/>
                    <a:pt x="5317600" y="890817"/>
                    <a:pt x="5319062" y="897689"/>
                  </a:cubicBezTo>
                  <a:cubicBezTo>
                    <a:pt x="5317309" y="909390"/>
                    <a:pt x="5315138" y="917830"/>
                    <a:pt x="5312550" y="923007"/>
                  </a:cubicBezTo>
                  <a:lnTo>
                    <a:pt x="5307030" y="934186"/>
                  </a:lnTo>
                  <a:cubicBezTo>
                    <a:pt x="5307761" y="938482"/>
                    <a:pt x="5306626" y="942910"/>
                    <a:pt x="5303626" y="947472"/>
                  </a:cubicBezTo>
                  <a:cubicBezTo>
                    <a:pt x="5300625" y="952035"/>
                    <a:pt x="5298120" y="956835"/>
                    <a:pt x="5296112" y="961873"/>
                  </a:cubicBezTo>
                  <a:cubicBezTo>
                    <a:pt x="5293105" y="963881"/>
                    <a:pt x="5291338" y="965236"/>
                    <a:pt x="5290810" y="965939"/>
                  </a:cubicBezTo>
                  <a:cubicBezTo>
                    <a:pt x="5290282" y="966641"/>
                    <a:pt x="5289884" y="967253"/>
                    <a:pt x="5289617" y="967776"/>
                  </a:cubicBezTo>
                  <a:cubicBezTo>
                    <a:pt x="5288514" y="971061"/>
                    <a:pt x="5287022" y="973644"/>
                    <a:pt x="5285142" y="975525"/>
                  </a:cubicBezTo>
                  <a:lnTo>
                    <a:pt x="5280771" y="979895"/>
                  </a:lnTo>
                  <a:cubicBezTo>
                    <a:pt x="5278832" y="981822"/>
                    <a:pt x="5277561" y="982989"/>
                    <a:pt x="5276958" y="983395"/>
                  </a:cubicBezTo>
                  <a:cubicBezTo>
                    <a:pt x="5276354" y="983801"/>
                    <a:pt x="5276040" y="984016"/>
                    <a:pt x="5276017" y="984039"/>
                  </a:cubicBezTo>
                  <a:cubicBezTo>
                    <a:pt x="5257188" y="1000129"/>
                    <a:pt x="5245156" y="1001725"/>
                    <a:pt x="5239920" y="988828"/>
                  </a:cubicBezTo>
                  <a:cubicBezTo>
                    <a:pt x="5239920" y="988677"/>
                    <a:pt x="5238458" y="987505"/>
                    <a:pt x="5235532" y="985311"/>
                  </a:cubicBezTo>
                  <a:cubicBezTo>
                    <a:pt x="5229078" y="980458"/>
                    <a:pt x="5223360" y="974967"/>
                    <a:pt x="5218380" y="968838"/>
                  </a:cubicBezTo>
                  <a:cubicBezTo>
                    <a:pt x="5213400" y="962709"/>
                    <a:pt x="5207794" y="955360"/>
                    <a:pt x="5201560" y="946793"/>
                  </a:cubicBezTo>
                  <a:cubicBezTo>
                    <a:pt x="5194908" y="937646"/>
                    <a:pt x="5190169" y="931026"/>
                    <a:pt x="5187342" y="926934"/>
                  </a:cubicBezTo>
                  <a:cubicBezTo>
                    <a:pt x="5184516" y="922842"/>
                    <a:pt x="5181562" y="918912"/>
                    <a:pt x="5178479" y="915145"/>
                  </a:cubicBezTo>
                  <a:cubicBezTo>
                    <a:pt x="5175397" y="911378"/>
                    <a:pt x="5171891" y="907730"/>
                    <a:pt x="5167962" y="904201"/>
                  </a:cubicBezTo>
                  <a:cubicBezTo>
                    <a:pt x="5164032" y="900672"/>
                    <a:pt x="5159914" y="896749"/>
                    <a:pt x="5155607" y="892430"/>
                  </a:cubicBezTo>
                  <a:cubicBezTo>
                    <a:pt x="5150906" y="887729"/>
                    <a:pt x="5143834" y="881356"/>
                    <a:pt x="5134390" y="873311"/>
                  </a:cubicBezTo>
                  <a:cubicBezTo>
                    <a:pt x="5124946" y="865266"/>
                    <a:pt x="5115444" y="857172"/>
                    <a:pt x="5105884" y="849029"/>
                  </a:cubicBezTo>
                  <a:cubicBezTo>
                    <a:pt x="5096325" y="840885"/>
                    <a:pt x="5087369" y="833366"/>
                    <a:pt x="5079016" y="826470"/>
                  </a:cubicBezTo>
                  <a:cubicBezTo>
                    <a:pt x="5070664" y="819575"/>
                    <a:pt x="5065972" y="815784"/>
                    <a:pt x="5064938" y="815100"/>
                  </a:cubicBezTo>
                  <a:lnTo>
                    <a:pt x="5048605" y="792393"/>
                  </a:lnTo>
                  <a:lnTo>
                    <a:pt x="5071782" y="792393"/>
                  </a:lnTo>
                  <a:cubicBezTo>
                    <a:pt x="5076146" y="792393"/>
                    <a:pt x="5081167" y="793052"/>
                    <a:pt x="5086844" y="794370"/>
                  </a:cubicBezTo>
                  <a:cubicBezTo>
                    <a:pt x="5092520" y="795687"/>
                    <a:pt x="5099688" y="798314"/>
                    <a:pt x="5108349" y="802249"/>
                  </a:cubicBezTo>
                  <a:cubicBezTo>
                    <a:pt x="5118204" y="807171"/>
                    <a:pt x="5124409" y="809852"/>
                    <a:pt x="5126963" y="810294"/>
                  </a:cubicBezTo>
                  <a:cubicBezTo>
                    <a:pt x="5129517" y="810735"/>
                    <a:pt x="5133308" y="810967"/>
                    <a:pt x="5138334" y="810990"/>
                  </a:cubicBezTo>
                  <a:cubicBezTo>
                    <a:pt x="5142930" y="810990"/>
                    <a:pt x="5148175" y="811379"/>
                    <a:pt x="5154066" y="812157"/>
                  </a:cubicBezTo>
                  <a:cubicBezTo>
                    <a:pt x="5159958" y="812935"/>
                    <a:pt x="5164702" y="813265"/>
                    <a:pt x="5168301" y="813149"/>
                  </a:cubicBezTo>
                  <a:cubicBezTo>
                    <a:pt x="5176590" y="814612"/>
                    <a:pt x="5181085" y="815454"/>
                    <a:pt x="5181788" y="815674"/>
                  </a:cubicBezTo>
                  <a:cubicBezTo>
                    <a:pt x="5182490" y="815895"/>
                    <a:pt x="5184304" y="814833"/>
                    <a:pt x="5187229" y="812488"/>
                  </a:cubicBezTo>
                  <a:cubicBezTo>
                    <a:pt x="5191037" y="811048"/>
                    <a:pt x="5193320" y="809374"/>
                    <a:pt x="5194081" y="807464"/>
                  </a:cubicBezTo>
                  <a:cubicBezTo>
                    <a:pt x="5194842" y="805554"/>
                    <a:pt x="5195576" y="800722"/>
                    <a:pt x="5196284" y="792968"/>
                  </a:cubicBezTo>
                  <a:cubicBezTo>
                    <a:pt x="5197676" y="775079"/>
                    <a:pt x="5198016" y="757686"/>
                    <a:pt x="5197302" y="740790"/>
                  </a:cubicBezTo>
                  <a:cubicBezTo>
                    <a:pt x="5196588" y="723894"/>
                    <a:pt x="5194606" y="706983"/>
                    <a:pt x="5191356" y="690058"/>
                  </a:cubicBezTo>
                  <a:cubicBezTo>
                    <a:pt x="5188848" y="679981"/>
                    <a:pt x="5186858" y="667566"/>
                    <a:pt x="5185383" y="652811"/>
                  </a:cubicBezTo>
                  <a:cubicBezTo>
                    <a:pt x="5183909" y="638057"/>
                    <a:pt x="5182411" y="624620"/>
                    <a:pt x="5180891" y="612501"/>
                  </a:cubicBezTo>
                  <a:cubicBezTo>
                    <a:pt x="5179428" y="600114"/>
                    <a:pt x="5178362" y="591077"/>
                    <a:pt x="5177695" y="585389"/>
                  </a:cubicBezTo>
                  <a:cubicBezTo>
                    <a:pt x="5177362" y="582545"/>
                    <a:pt x="5177122" y="580435"/>
                    <a:pt x="5176978" y="579061"/>
                  </a:cubicBezTo>
                  <a:lnTo>
                    <a:pt x="5176848" y="577431"/>
                  </a:lnTo>
                  <a:lnTo>
                    <a:pt x="5175371" y="577431"/>
                  </a:lnTo>
                  <a:cubicBezTo>
                    <a:pt x="5173107" y="578162"/>
                    <a:pt x="5169134" y="579370"/>
                    <a:pt x="5163452" y="581053"/>
                  </a:cubicBezTo>
                  <a:cubicBezTo>
                    <a:pt x="5157769" y="582736"/>
                    <a:pt x="5151268" y="584858"/>
                    <a:pt x="5143949" y="587417"/>
                  </a:cubicBezTo>
                  <a:cubicBezTo>
                    <a:pt x="5136630" y="589977"/>
                    <a:pt x="5130138" y="592513"/>
                    <a:pt x="5124473" y="595027"/>
                  </a:cubicBezTo>
                  <a:cubicBezTo>
                    <a:pt x="5118808" y="597540"/>
                    <a:pt x="5114582" y="599853"/>
                    <a:pt x="5111796" y="601966"/>
                  </a:cubicBezTo>
                  <a:lnTo>
                    <a:pt x="5090414" y="612013"/>
                  </a:lnTo>
                  <a:cubicBezTo>
                    <a:pt x="5078259" y="615588"/>
                    <a:pt x="5056952" y="625351"/>
                    <a:pt x="5026490" y="641301"/>
                  </a:cubicBezTo>
                  <a:cubicBezTo>
                    <a:pt x="5022021" y="642590"/>
                    <a:pt x="5017784" y="644839"/>
                    <a:pt x="5013779" y="648049"/>
                  </a:cubicBezTo>
                  <a:cubicBezTo>
                    <a:pt x="5009774" y="651259"/>
                    <a:pt x="5002432" y="652864"/>
                    <a:pt x="4991752" y="652864"/>
                  </a:cubicBezTo>
                  <a:cubicBezTo>
                    <a:pt x="4991752" y="642044"/>
                    <a:pt x="4992866" y="634975"/>
                    <a:pt x="4995096" y="631655"/>
                  </a:cubicBezTo>
                  <a:cubicBezTo>
                    <a:pt x="4996140" y="629577"/>
                    <a:pt x="4997644" y="627554"/>
                    <a:pt x="4999605" y="625586"/>
                  </a:cubicBezTo>
                  <a:cubicBezTo>
                    <a:pt x="5001567" y="623619"/>
                    <a:pt x="5003274" y="621909"/>
                    <a:pt x="5004724" y="620458"/>
                  </a:cubicBezTo>
                  <a:cubicBezTo>
                    <a:pt x="5011178" y="614004"/>
                    <a:pt x="5020532" y="605994"/>
                    <a:pt x="5032786" y="596428"/>
                  </a:cubicBezTo>
                  <a:cubicBezTo>
                    <a:pt x="5038912" y="591646"/>
                    <a:pt x="5045640" y="587120"/>
                    <a:pt x="5052969" y="582851"/>
                  </a:cubicBezTo>
                  <a:lnTo>
                    <a:pt x="5074986" y="571712"/>
                  </a:lnTo>
                  <a:lnTo>
                    <a:pt x="5067394" y="572416"/>
                  </a:lnTo>
                  <a:cubicBezTo>
                    <a:pt x="5061810" y="572764"/>
                    <a:pt x="5057108" y="573705"/>
                    <a:pt x="5053289" y="575237"/>
                  </a:cubicBezTo>
                  <a:cubicBezTo>
                    <a:pt x="5050561" y="575237"/>
                    <a:pt x="5045918" y="575968"/>
                    <a:pt x="5039359" y="577431"/>
                  </a:cubicBezTo>
                  <a:cubicBezTo>
                    <a:pt x="5032800" y="578894"/>
                    <a:pt x="5025562" y="579625"/>
                    <a:pt x="5017645" y="579625"/>
                  </a:cubicBezTo>
                  <a:cubicBezTo>
                    <a:pt x="5005978" y="580345"/>
                    <a:pt x="4997008" y="580879"/>
                    <a:pt x="4990734" y="581227"/>
                  </a:cubicBezTo>
                  <a:cubicBezTo>
                    <a:pt x="4984459" y="581575"/>
                    <a:pt x="4979566" y="581909"/>
                    <a:pt x="4976054" y="582228"/>
                  </a:cubicBezTo>
                  <a:cubicBezTo>
                    <a:pt x="4972542" y="582547"/>
                    <a:pt x="4969580" y="582910"/>
                    <a:pt x="4967165" y="583317"/>
                  </a:cubicBezTo>
                  <a:cubicBezTo>
                    <a:pt x="4964750" y="583723"/>
                    <a:pt x="4962138" y="584251"/>
                    <a:pt x="4959329" y="584901"/>
                  </a:cubicBezTo>
                  <a:cubicBezTo>
                    <a:pt x="4954929" y="585749"/>
                    <a:pt x="4951618" y="586172"/>
                    <a:pt x="4949395" y="586172"/>
                  </a:cubicBezTo>
                  <a:lnTo>
                    <a:pt x="4948568" y="586172"/>
                  </a:lnTo>
                  <a:cubicBezTo>
                    <a:pt x="4944876" y="587635"/>
                    <a:pt x="4939946" y="586866"/>
                    <a:pt x="4933776" y="583865"/>
                  </a:cubicBezTo>
                  <a:cubicBezTo>
                    <a:pt x="4927606" y="580864"/>
                    <a:pt x="4922350" y="577553"/>
                    <a:pt x="4918008" y="573931"/>
                  </a:cubicBezTo>
                  <a:lnTo>
                    <a:pt x="4917068" y="572971"/>
                  </a:lnTo>
                  <a:lnTo>
                    <a:pt x="4916755" y="573404"/>
                  </a:lnTo>
                  <a:lnTo>
                    <a:pt x="4916755" y="581140"/>
                  </a:lnTo>
                  <a:cubicBezTo>
                    <a:pt x="4912912" y="591135"/>
                    <a:pt x="4910620" y="600393"/>
                    <a:pt x="4909876" y="608914"/>
                  </a:cubicBezTo>
                  <a:cubicBezTo>
                    <a:pt x="4909134" y="617434"/>
                    <a:pt x="4907178" y="625258"/>
                    <a:pt x="4904008" y="632386"/>
                  </a:cubicBezTo>
                  <a:lnTo>
                    <a:pt x="4897461" y="648737"/>
                  </a:lnTo>
                  <a:cubicBezTo>
                    <a:pt x="4896010" y="653856"/>
                    <a:pt x="4894498" y="658198"/>
                    <a:pt x="4892925" y="661762"/>
                  </a:cubicBezTo>
                  <a:cubicBezTo>
                    <a:pt x="4891352" y="665325"/>
                    <a:pt x="4889832" y="668767"/>
                    <a:pt x="4888363" y="672087"/>
                  </a:cubicBezTo>
                  <a:cubicBezTo>
                    <a:pt x="4886894" y="675408"/>
                    <a:pt x="4885284" y="678823"/>
                    <a:pt x="4883530" y="682335"/>
                  </a:cubicBezTo>
                  <a:cubicBezTo>
                    <a:pt x="4881778" y="685847"/>
                    <a:pt x="4879438" y="690156"/>
                    <a:pt x="4876514" y="695264"/>
                  </a:cubicBezTo>
                  <a:cubicBezTo>
                    <a:pt x="4874912" y="698480"/>
                    <a:pt x="4874110" y="700308"/>
                    <a:pt x="4874110" y="700749"/>
                  </a:cubicBezTo>
                  <a:cubicBezTo>
                    <a:pt x="4874110" y="704104"/>
                    <a:pt x="4873306" y="707189"/>
                    <a:pt x="4871699" y="710004"/>
                  </a:cubicBezTo>
                  <a:cubicBezTo>
                    <a:pt x="4870091" y="712819"/>
                    <a:pt x="4868962" y="716154"/>
                    <a:pt x="4868312" y="720008"/>
                  </a:cubicBezTo>
                  <a:cubicBezTo>
                    <a:pt x="4866234" y="725174"/>
                    <a:pt x="4864496" y="728883"/>
                    <a:pt x="4863097" y="731135"/>
                  </a:cubicBezTo>
                  <a:cubicBezTo>
                    <a:pt x="4861698" y="733387"/>
                    <a:pt x="4860998" y="733828"/>
                    <a:pt x="4860998" y="732458"/>
                  </a:cubicBezTo>
                  <a:cubicBezTo>
                    <a:pt x="4860998" y="736382"/>
                    <a:pt x="4859176" y="741989"/>
                    <a:pt x="4855530" y="749279"/>
                  </a:cubicBezTo>
                  <a:cubicBezTo>
                    <a:pt x="4853336" y="750010"/>
                    <a:pt x="4852240" y="749505"/>
                    <a:pt x="4852240" y="747764"/>
                  </a:cubicBezTo>
                  <a:cubicBezTo>
                    <a:pt x="4852240" y="752407"/>
                    <a:pt x="4850040" y="758888"/>
                    <a:pt x="4845640" y="767205"/>
                  </a:cubicBezTo>
                  <a:cubicBezTo>
                    <a:pt x="4841241" y="775523"/>
                    <a:pt x="4837172" y="780425"/>
                    <a:pt x="4833434" y="781911"/>
                  </a:cubicBezTo>
                  <a:lnTo>
                    <a:pt x="4825285" y="796416"/>
                  </a:lnTo>
                  <a:lnTo>
                    <a:pt x="4813722" y="812174"/>
                  </a:lnTo>
                  <a:cubicBezTo>
                    <a:pt x="4812283" y="815784"/>
                    <a:pt x="4808566" y="821986"/>
                    <a:pt x="4802570" y="830780"/>
                  </a:cubicBezTo>
                  <a:cubicBezTo>
                    <a:pt x="4796574" y="839573"/>
                    <a:pt x="4791051" y="847940"/>
                    <a:pt x="4786001" y="855881"/>
                  </a:cubicBezTo>
                  <a:cubicBezTo>
                    <a:pt x="4784643" y="857691"/>
                    <a:pt x="4782962" y="860771"/>
                    <a:pt x="4780960" y="865118"/>
                  </a:cubicBezTo>
                  <a:cubicBezTo>
                    <a:pt x="4778958" y="869466"/>
                    <a:pt x="4776888" y="873949"/>
                    <a:pt x="4774752" y="878570"/>
                  </a:cubicBezTo>
                  <a:cubicBezTo>
                    <a:pt x="4772616" y="883190"/>
                    <a:pt x="4770968" y="887096"/>
                    <a:pt x="4769808" y="890288"/>
                  </a:cubicBezTo>
                  <a:cubicBezTo>
                    <a:pt x="4768646" y="893481"/>
                    <a:pt x="4768066" y="894804"/>
                    <a:pt x="4768066" y="894259"/>
                  </a:cubicBezTo>
                  <a:cubicBezTo>
                    <a:pt x="4768066" y="898147"/>
                    <a:pt x="4767108" y="901032"/>
                    <a:pt x="4765192" y="902913"/>
                  </a:cubicBezTo>
                  <a:lnTo>
                    <a:pt x="4763034" y="920395"/>
                  </a:lnTo>
                  <a:cubicBezTo>
                    <a:pt x="4762012" y="921417"/>
                    <a:pt x="4761502" y="923364"/>
                    <a:pt x="4761502" y="926237"/>
                  </a:cubicBezTo>
                  <a:cubicBezTo>
                    <a:pt x="4761502" y="929111"/>
                    <a:pt x="4757061" y="930547"/>
                    <a:pt x="4748180" y="930547"/>
                  </a:cubicBezTo>
                  <a:cubicBezTo>
                    <a:pt x="4744048" y="930547"/>
                    <a:pt x="4740678" y="929572"/>
                    <a:pt x="4738072" y="927622"/>
                  </a:cubicBezTo>
                  <a:cubicBezTo>
                    <a:pt x="4735466" y="925671"/>
                    <a:pt x="4731110" y="921643"/>
                    <a:pt x="4725004" y="915537"/>
                  </a:cubicBezTo>
                  <a:cubicBezTo>
                    <a:pt x="4725004" y="911254"/>
                    <a:pt x="4724275" y="908200"/>
                    <a:pt x="4722818" y="906378"/>
                  </a:cubicBezTo>
                  <a:cubicBezTo>
                    <a:pt x="4721362" y="904555"/>
                    <a:pt x="4720633" y="903191"/>
                    <a:pt x="4720633" y="902286"/>
                  </a:cubicBezTo>
                  <a:cubicBezTo>
                    <a:pt x="4721330" y="902971"/>
                    <a:pt x="4720966" y="902367"/>
                    <a:pt x="4719544" y="900475"/>
                  </a:cubicBezTo>
                  <a:cubicBezTo>
                    <a:pt x="4718122" y="898583"/>
                    <a:pt x="4716593" y="895176"/>
                    <a:pt x="4714956" y="890254"/>
                  </a:cubicBezTo>
                  <a:cubicBezTo>
                    <a:pt x="4713401" y="887119"/>
                    <a:pt x="4712534" y="885398"/>
                    <a:pt x="4712354" y="885091"/>
                  </a:cubicBezTo>
                  <a:cubicBezTo>
                    <a:pt x="4712174" y="884783"/>
                    <a:pt x="4712502" y="884629"/>
                    <a:pt x="4713337" y="884629"/>
                  </a:cubicBezTo>
                  <a:cubicBezTo>
                    <a:pt x="4704352" y="879243"/>
                    <a:pt x="4699860" y="874698"/>
                    <a:pt x="4699860" y="870995"/>
                  </a:cubicBezTo>
                  <a:cubicBezTo>
                    <a:pt x="4699824" y="870925"/>
                    <a:pt x="4699056" y="869381"/>
                    <a:pt x="4697552" y="866363"/>
                  </a:cubicBezTo>
                  <a:cubicBezTo>
                    <a:pt x="4696049" y="863345"/>
                    <a:pt x="4695204" y="861801"/>
                    <a:pt x="4695019" y="861731"/>
                  </a:cubicBezTo>
                  <a:cubicBezTo>
                    <a:pt x="4692262" y="860344"/>
                    <a:pt x="4690194" y="858353"/>
                    <a:pt x="4688816" y="855759"/>
                  </a:cubicBezTo>
                  <a:lnTo>
                    <a:pt x="4688212" y="852961"/>
                  </a:lnTo>
                  <a:lnTo>
                    <a:pt x="4684645" y="851758"/>
                  </a:lnTo>
                  <a:cubicBezTo>
                    <a:pt x="4682059" y="849521"/>
                    <a:pt x="4680206" y="846164"/>
                    <a:pt x="4679086" y="841689"/>
                  </a:cubicBezTo>
                  <a:cubicBezTo>
                    <a:pt x="4679086" y="838195"/>
                    <a:pt x="4674173" y="831206"/>
                    <a:pt x="4664346" y="820724"/>
                  </a:cubicBezTo>
                  <a:cubicBezTo>
                    <a:pt x="4654520" y="810241"/>
                    <a:pt x="4641462" y="797634"/>
                    <a:pt x="4625176" y="782903"/>
                  </a:cubicBezTo>
                  <a:cubicBezTo>
                    <a:pt x="4617015" y="774754"/>
                    <a:pt x="4612116" y="766465"/>
                    <a:pt x="4610480" y="758037"/>
                  </a:cubicBezTo>
                  <a:cubicBezTo>
                    <a:pt x="4608842" y="749610"/>
                    <a:pt x="4614652" y="745396"/>
                    <a:pt x="4627910" y="745396"/>
                  </a:cubicBezTo>
                  <a:cubicBezTo>
                    <a:pt x="4642026" y="745396"/>
                    <a:pt x="4652108" y="745251"/>
                    <a:pt x="4658156" y="744960"/>
                  </a:cubicBezTo>
                  <a:cubicBezTo>
                    <a:pt x="4664204" y="744670"/>
                    <a:pt x="4669288" y="744049"/>
                    <a:pt x="4673410" y="743097"/>
                  </a:cubicBezTo>
                  <a:cubicBezTo>
                    <a:pt x="4677530" y="742145"/>
                    <a:pt x="4681286" y="740903"/>
                    <a:pt x="4684676" y="739371"/>
                  </a:cubicBezTo>
                  <a:cubicBezTo>
                    <a:pt x="4688066" y="737839"/>
                    <a:pt x="4691977" y="735586"/>
                    <a:pt x="4696412" y="732615"/>
                  </a:cubicBezTo>
                  <a:cubicBezTo>
                    <a:pt x="4700382" y="731036"/>
                    <a:pt x="4704372" y="728970"/>
                    <a:pt x="4708383" y="726416"/>
                  </a:cubicBezTo>
                  <a:cubicBezTo>
                    <a:pt x="4712394" y="723862"/>
                    <a:pt x="4715938" y="721970"/>
                    <a:pt x="4719014" y="720739"/>
                  </a:cubicBezTo>
                  <a:lnTo>
                    <a:pt x="4731812" y="711162"/>
                  </a:lnTo>
                  <a:cubicBezTo>
                    <a:pt x="4734157" y="709978"/>
                    <a:pt x="4736580" y="707926"/>
                    <a:pt x="4739082" y="705007"/>
                  </a:cubicBezTo>
                  <a:cubicBezTo>
                    <a:pt x="4741584" y="702087"/>
                    <a:pt x="4744657" y="700262"/>
                    <a:pt x="4748302" y="699530"/>
                  </a:cubicBezTo>
                  <a:cubicBezTo>
                    <a:pt x="4751390" y="695920"/>
                    <a:pt x="4755020" y="692327"/>
                    <a:pt x="4759194" y="688752"/>
                  </a:cubicBezTo>
                  <a:cubicBezTo>
                    <a:pt x="4763367" y="685176"/>
                    <a:pt x="4765454" y="684073"/>
                    <a:pt x="4765454" y="685443"/>
                  </a:cubicBezTo>
                  <a:cubicBezTo>
                    <a:pt x="4765454" y="683191"/>
                    <a:pt x="4766763" y="679450"/>
                    <a:pt x="4769380" y="674221"/>
                  </a:cubicBezTo>
                  <a:cubicBezTo>
                    <a:pt x="4771998" y="668991"/>
                    <a:pt x="4776268" y="662568"/>
                    <a:pt x="4782188" y="654953"/>
                  </a:cubicBezTo>
                  <a:cubicBezTo>
                    <a:pt x="4783464" y="653688"/>
                    <a:pt x="4784820" y="652097"/>
                    <a:pt x="4786254" y="650182"/>
                  </a:cubicBezTo>
                  <a:cubicBezTo>
                    <a:pt x="4787687" y="648267"/>
                    <a:pt x="4788404" y="646212"/>
                    <a:pt x="4788404" y="644018"/>
                  </a:cubicBezTo>
                  <a:cubicBezTo>
                    <a:pt x="4793663" y="637006"/>
                    <a:pt x="4798219" y="629652"/>
                    <a:pt x="4802074" y="621956"/>
                  </a:cubicBezTo>
                  <a:cubicBezTo>
                    <a:pt x="4806090" y="617939"/>
                    <a:pt x="4808098" y="615298"/>
                    <a:pt x="4808098" y="614033"/>
                  </a:cubicBezTo>
                  <a:cubicBezTo>
                    <a:pt x="4809747" y="608229"/>
                    <a:pt x="4811122" y="602575"/>
                    <a:pt x="4812225" y="597073"/>
                  </a:cubicBezTo>
                  <a:cubicBezTo>
                    <a:pt x="4813328" y="591570"/>
                    <a:pt x="4815464" y="585110"/>
                    <a:pt x="4818633" y="577692"/>
                  </a:cubicBezTo>
                  <a:cubicBezTo>
                    <a:pt x="4820351" y="576404"/>
                    <a:pt x="4821210" y="577141"/>
                    <a:pt x="4821210" y="579904"/>
                  </a:cubicBezTo>
                  <a:cubicBezTo>
                    <a:pt x="4820478" y="578429"/>
                    <a:pt x="4820548" y="574906"/>
                    <a:pt x="4821418" y="569334"/>
                  </a:cubicBezTo>
                  <a:cubicBezTo>
                    <a:pt x="4822290" y="563762"/>
                    <a:pt x="4823555" y="559298"/>
                    <a:pt x="4825215" y="555944"/>
                  </a:cubicBezTo>
                  <a:cubicBezTo>
                    <a:pt x="4826190" y="553053"/>
                    <a:pt x="4827430" y="546906"/>
                    <a:pt x="4828933" y="537503"/>
                  </a:cubicBezTo>
                  <a:cubicBezTo>
                    <a:pt x="4830436" y="528100"/>
                    <a:pt x="4831956" y="518015"/>
                    <a:pt x="4833494" y="507248"/>
                  </a:cubicBezTo>
                  <a:cubicBezTo>
                    <a:pt x="4835033" y="496481"/>
                    <a:pt x="4836286" y="487226"/>
                    <a:pt x="4837256" y="479483"/>
                  </a:cubicBezTo>
                  <a:cubicBezTo>
                    <a:pt x="4838226" y="471741"/>
                    <a:pt x="4838710" y="466749"/>
                    <a:pt x="4838710" y="464508"/>
                  </a:cubicBezTo>
                  <a:cubicBezTo>
                    <a:pt x="4837979" y="459981"/>
                    <a:pt x="4837976" y="456998"/>
                    <a:pt x="4838702" y="455558"/>
                  </a:cubicBezTo>
                  <a:cubicBezTo>
                    <a:pt x="4839427" y="454119"/>
                    <a:pt x="4839430" y="452511"/>
                    <a:pt x="4838710" y="450735"/>
                  </a:cubicBezTo>
                  <a:cubicBezTo>
                    <a:pt x="4840161" y="446045"/>
                    <a:pt x="4841252" y="442728"/>
                    <a:pt x="4841984" y="440783"/>
                  </a:cubicBezTo>
                  <a:cubicBezTo>
                    <a:pt x="4842715" y="438839"/>
                    <a:pt x="4843081" y="437321"/>
                    <a:pt x="4843081" y="436230"/>
                  </a:cubicBezTo>
                  <a:cubicBezTo>
                    <a:pt x="4841618" y="427965"/>
                    <a:pt x="4841070" y="420320"/>
                    <a:pt x="4841435" y="413297"/>
                  </a:cubicBezTo>
                  <a:cubicBezTo>
                    <a:pt x="4841800" y="406274"/>
                    <a:pt x="4841984" y="399558"/>
                    <a:pt x="4841984" y="393150"/>
                  </a:cubicBezTo>
                  <a:lnTo>
                    <a:pt x="4840886" y="373422"/>
                  </a:lnTo>
                  <a:cubicBezTo>
                    <a:pt x="4840886" y="365296"/>
                    <a:pt x="4843069" y="359039"/>
                    <a:pt x="4847434" y="354650"/>
                  </a:cubicBezTo>
                  <a:lnTo>
                    <a:pt x="4847900" y="353220"/>
                  </a:lnTo>
                  <a:lnTo>
                    <a:pt x="4843529" y="350075"/>
                  </a:lnTo>
                  <a:cubicBezTo>
                    <a:pt x="4841356" y="346897"/>
                    <a:pt x="4841154" y="341910"/>
                    <a:pt x="4842924" y="335113"/>
                  </a:cubicBezTo>
                  <a:cubicBezTo>
                    <a:pt x="4842297" y="335740"/>
                    <a:pt x="4841984" y="334719"/>
                    <a:pt x="4841984" y="332049"/>
                  </a:cubicBezTo>
                  <a:cubicBezTo>
                    <a:pt x="4841984" y="329379"/>
                    <a:pt x="4842350" y="326209"/>
                    <a:pt x="4843081" y="322541"/>
                  </a:cubicBezTo>
                  <a:cubicBezTo>
                    <a:pt x="4843081" y="318594"/>
                    <a:pt x="4842898" y="313153"/>
                    <a:pt x="4842532" y="306216"/>
                  </a:cubicBezTo>
                  <a:cubicBezTo>
                    <a:pt x="4842166" y="299280"/>
                    <a:pt x="4841984" y="291482"/>
                    <a:pt x="4841984" y="282822"/>
                  </a:cubicBezTo>
                  <a:cubicBezTo>
                    <a:pt x="4843435" y="252594"/>
                    <a:pt x="4840933" y="225455"/>
                    <a:pt x="4834478" y="201408"/>
                  </a:cubicBezTo>
                  <a:cubicBezTo>
                    <a:pt x="4828024" y="177361"/>
                    <a:pt x="4821164" y="162609"/>
                    <a:pt x="4813896" y="157153"/>
                  </a:cubicBezTo>
                  <a:cubicBezTo>
                    <a:pt x="4812933" y="156190"/>
                    <a:pt x="4811084" y="155023"/>
                    <a:pt x="4808350" y="153653"/>
                  </a:cubicBezTo>
                  <a:cubicBezTo>
                    <a:pt x="4805617" y="152284"/>
                    <a:pt x="4803327" y="149747"/>
                    <a:pt x="4801481" y="146044"/>
                  </a:cubicBezTo>
                  <a:cubicBezTo>
                    <a:pt x="4799438" y="140925"/>
                    <a:pt x="4798025" y="134038"/>
                    <a:pt x="4797241" y="125384"/>
                  </a:cubicBezTo>
                  <a:cubicBezTo>
                    <a:pt x="4796458" y="116729"/>
                    <a:pt x="4800512" y="112402"/>
                    <a:pt x="4809404" y="112402"/>
                  </a:cubicBezTo>
                  <a:cubicBezTo>
                    <a:pt x="4812620" y="112402"/>
                    <a:pt x="4815702" y="113128"/>
                    <a:pt x="4818650" y="114579"/>
                  </a:cubicBezTo>
                  <a:cubicBezTo>
                    <a:pt x="4823004" y="116761"/>
                    <a:pt x="4826904" y="119576"/>
                    <a:pt x="4830352" y="123024"/>
                  </a:cubicBezTo>
                  <a:cubicBezTo>
                    <a:pt x="4835657" y="128329"/>
                    <a:pt x="4838147" y="130982"/>
                    <a:pt x="4837822" y="130982"/>
                  </a:cubicBezTo>
                  <a:cubicBezTo>
                    <a:pt x="4841804" y="130982"/>
                    <a:pt x="4844518" y="131707"/>
                    <a:pt x="4845962" y="133159"/>
                  </a:cubicBezTo>
                  <a:cubicBezTo>
                    <a:pt x="4847408" y="134610"/>
                    <a:pt x="4848142" y="135341"/>
                    <a:pt x="4848166" y="135352"/>
                  </a:cubicBezTo>
                  <a:cubicBezTo>
                    <a:pt x="4849292" y="135910"/>
                    <a:pt x="4851776" y="137256"/>
                    <a:pt x="4855618" y="139392"/>
                  </a:cubicBezTo>
                  <a:cubicBezTo>
                    <a:pt x="4859460" y="141528"/>
                    <a:pt x="4863180" y="144036"/>
                    <a:pt x="4866780" y="146915"/>
                  </a:cubicBezTo>
                  <a:cubicBezTo>
                    <a:pt x="4870250" y="149004"/>
                    <a:pt x="4875204" y="152057"/>
                    <a:pt x="4881641" y="156074"/>
                  </a:cubicBezTo>
                  <a:cubicBezTo>
                    <a:pt x="4888078" y="160090"/>
                    <a:pt x="4893224" y="164026"/>
                    <a:pt x="4897078" y="167880"/>
                  </a:cubicBezTo>
                  <a:cubicBezTo>
                    <a:pt x="4901850" y="171252"/>
                    <a:pt x="4905820" y="173781"/>
                    <a:pt x="4908993" y="175467"/>
                  </a:cubicBezTo>
                  <a:lnTo>
                    <a:pt x="4914646" y="177476"/>
                  </a:lnTo>
                  <a:lnTo>
                    <a:pt x="4916406" y="174196"/>
                  </a:lnTo>
                  <a:cubicBezTo>
                    <a:pt x="4919755" y="171030"/>
                    <a:pt x="4925316" y="169888"/>
                    <a:pt x="4933088" y="170770"/>
                  </a:cubicBezTo>
                  <a:cubicBezTo>
                    <a:pt x="4939020" y="171200"/>
                    <a:pt x="4952886" y="167978"/>
                    <a:pt x="4974688" y="161106"/>
                  </a:cubicBezTo>
                  <a:cubicBezTo>
                    <a:pt x="4996488" y="154234"/>
                    <a:pt x="5022990" y="143548"/>
                    <a:pt x="5054194" y="129049"/>
                  </a:cubicBezTo>
                  <a:cubicBezTo>
                    <a:pt x="5057944" y="127540"/>
                    <a:pt x="5061148" y="126121"/>
                    <a:pt x="5063806" y="124792"/>
                  </a:cubicBezTo>
                  <a:cubicBezTo>
                    <a:pt x="5066465" y="123462"/>
                    <a:pt x="5068879" y="122072"/>
                    <a:pt x="5071050" y="120621"/>
                  </a:cubicBezTo>
                  <a:cubicBezTo>
                    <a:pt x="5073987" y="119158"/>
                    <a:pt x="5077371" y="117144"/>
                    <a:pt x="5081202" y="114579"/>
                  </a:cubicBezTo>
                  <a:cubicBezTo>
                    <a:pt x="5083547" y="114579"/>
                    <a:pt x="5088120" y="112362"/>
                    <a:pt x="5094924" y="107927"/>
                  </a:cubicBezTo>
                  <a:cubicBezTo>
                    <a:pt x="5101726" y="103493"/>
                    <a:pt x="5109739" y="97816"/>
                    <a:pt x="5118962" y="90897"/>
                  </a:cubicBezTo>
                  <a:cubicBezTo>
                    <a:pt x="5128185" y="83979"/>
                    <a:pt x="5135728" y="77896"/>
                    <a:pt x="5141590" y="72649"/>
                  </a:cubicBezTo>
                  <a:cubicBezTo>
                    <a:pt x="5147452" y="67402"/>
                    <a:pt x="5150441" y="64610"/>
                    <a:pt x="5150558" y="64273"/>
                  </a:cubicBezTo>
                  <a:cubicBezTo>
                    <a:pt x="5152380" y="54800"/>
                    <a:pt x="5158448" y="50508"/>
                    <a:pt x="5168762" y="51396"/>
                  </a:cubicBezTo>
                  <a:close/>
                  <a:moveTo>
                    <a:pt x="3721516" y="46808"/>
                  </a:moveTo>
                  <a:lnTo>
                    <a:pt x="3728081" y="46808"/>
                  </a:lnTo>
                  <a:cubicBezTo>
                    <a:pt x="3730588" y="46808"/>
                    <a:pt x="3732205" y="46988"/>
                    <a:pt x="3732930" y="47348"/>
                  </a:cubicBezTo>
                  <a:cubicBezTo>
                    <a:pt x="3733656" y="47708"/>
                    <a:pt x="3734483" y="47888"/>
                    <a:pt x="3735412" y="47888"/>
                  </a:cubicBezTo>
                  <a:lnTo>
                    <a:pt x="3762872" y="53599"/>
                  </a:lnTo>
                  <a:cubicBezTo>
                    <a:pt x="3771091" y="54296"/>
                    <a:pt x="3777989" y="55152"/>
                    <a:pt x="3783567" y="56167"/>
                  </a:cubicBezTo>
                  <a:cubicBezTo>
                    <a:pt x="3789145" y="57183"/>
                    <a:pt x="3793443" y="59200"/>
                    <a:pt x="3796461" y="62218"/>
                  </a:cubicBezTo>
                  <a:cubicBezTo>
                    <a:pt x="3795962" y="61232"/>
                    <a:pt x="3800060" y="61188"/>
                    <a:pt x="3808755" y="62088"/>
                  </a:cubicBezTo>
                  <a:cubicBezTo>
                    <a:pt x="3817450" y="62987"/>
                    <a:pt x="3828173" y="63986"/>
                    <a:pt x="3840925" y="65083"/>
                  </a:cubicBezTo>
                  <a:cubicBezTo>
                    <a:pt x="3853677" y="66180"/>
                    <a:pt x="3865419" y="67050"/>
                    <a:pt x="3876152" y="67695"/>
                  </a:cubicBezTo>
                  <a:cubicBezTo>
                    <a:pt x="3886884" y="68339"/>
                    <a:pt x="3895105" y="68661"/>
                    <a:pt x="3900817" y="68661"/>
                  </a:cubicBezTo>
                  <a:cubicBezTo>
                    <a:pt x="3898194" y="68661"/>
                    <a:pt x="3897064" y="68478"/>
                    <a:pt x="3897430" y="68113"/>
                  </a:cubicBezTo>
                  <a:cubicBezTo>
                    <a:pt x="3897796" y="67747"/>
                    <a:pt x="3900248" y="67564"/>
                    <a:pt x="3904787" y="67564"/>
                  </a:cubicBezTo>
                  <a:cubicBezTo>
                    <a:pt x="3916012" y="66101"/>
                    <a:pt x="3923111" y="67468"/>
                    <a:pt x="3926083" y="71665"/>
                  </a:cubicBezTo>
                  <a:cubicBezTo>
                    <a:pt x="3929054" y="75861"/>
                    <a:pt x="3930540" y="82940"/>
                    <a:pt x="3930540" y="92900"/>
                  </a:cubicBezTo>
                  <a:cubicBezTo>
                    <a:pt x="3930540" y="96185"/>
                    <a:pt x="3930683" y="99703"/>
                    <a:pt x="3930967" y="103452"/>
                  </a:cubicBezTo>
                  <a:cubicBezTo>
                    <a:pt x="3931252" y="107202"/>
                    <a:pt x="3931696" y="110557"/>
                    <a:pt x="3932299" y="113517"/>
                  </a:cubicBezTo>
                  <a:cubicBezTo>
                    <a:pt x="3933321" y="116570"/>
                    <a:pt x="3933832" y="120276"/>
                    <a:pt x="3933832" y="124635"/>
                  </a:cubicBezTo>
                  <a:cubicBezTo>
                    <a:pt x="3933832" y="128994"/>
                    <a:pt x="3933832" y="131580"/>
                    <a:pt x="3933832" y="132392"/>
                  </a:cubicBezTo>
                  <a:lnTo>
                    <a:pt x="3937018" y="145191"/>
                  </a:lnTo>
                  <a:cubicBezTo>
                    <a:pt x="3938353" y="149196"/>
                    <a:pt x="3939195" y="153140"/>
                    <a:pt x="3939543" y="157023"/>
                  </a:cubicBezTo>
                  <a:lnTo>
                    <a:pt x="3941967" y="167418"/>
                  </a:lnTo>
                  <a:lnTo>
                    <a:pt x="3947335" y="164232"/>
                  </a:lnTo>
                  <a:cubicBezTo>
                    <a:pt x="3955711" y="160047"/>
                    <a:pt x="3960903" y="157200"/>
                    <a:pt x="3962911" y="155691"/>
                  </a:cubicBezTo>
                  <a:cubicBezTo>
                    <a:pt x="3965175" y="153427"/>
                    <a:pt x="3968994" y="151398"/>
                    <a:pt x="3974369" y="149605"/>
                  </a:cubicBezTo>
                  <a:cubicBezTo>
                    <a:pt x="3979744" y="147811"/>
                    <a:pt x="3985252" y="145974"/>
                    <a:pt x="3990894" y="144094"/>
                  </a:cubicBezTo>
                  <a:cubicBezTo>
                    <a:pt x="3990754" y="144094"/>
                    <a:pt x="3993221" y="142126"/>
                    <a:pt x="3998294" y="138191"/>
                  </a:cubicBezTo>
                  <a:lnTo>
                    <a:pt x="4014227" y="131348"/>
                  </a:lnTo>
                  <a:lnTo>
                    <a:pt x="4017060" y="143355"/>
                  </a:lnTo>
                  <a:lnTo>
                    <a:pt x="4022010" y="123912"/>
                  </a:lnTo>
                  <a:lnTo>
                    <a:pt x="4026450" y="119489"/>
                  </a:lnTo>
                  <a:cubicBezTo>
                    <a:pt x="4032650" y="113290"/>
                    <a:pt x="4038416" y="111398"/>
                    <a:pt x="4043750" y="113813"/>
                  </a:cubicBezTo>
                  <a:cubicBezTo>
                    <a:pt x="4046418" y="115020"/>
                    <a:pt x="4048885" y="117635"/>
                    <a:pt x="4051154" y="121657"/>
                  </a:cubicBezTo>
                  <a:lnTo>
                    <a:pt x="4053354" y="126453"/>
                  </a:lnTo>
                  <a:lnTo>
                    <a:pt x="4052479" y="122889"/>
                  </a:lnTo>
                  <a:cubicBezTo>
                    <a:pt x="4051686" y="119543"/>
                    <a:pt x="4051363" y="117870"/>
                    <a:pt x="4051508" y="117870"/>
                  </a:cubicBezTo>
                  <a:cubicBezTo>
                    <a:pt x="4051798" y="117870"/>
                    <a:pt x="4053348" y="119222"/>
                    <a:pt x="4056157" y="121927"/>
                  </a:cubicBezTo>
                  <a:lnTo>
                    <a:pt x="4058421" y="124121"/>
                  </a:lnTo>
                  <a:cubicBezTo>
                    <a:pt x="4059686" y="125387"/>
                    <a:pt x="4061418" y="126753"/>
                    <a:pt x="4063618" y="128222"/>
                  </a:cubicBezTo>
                  <a:cubicBezTo>
                    <a:pt x="4065818" y="129690"/>
                    <a:pt x="4068236" y="131742"/>
                    <a:pt x="4070871" y="134377"/>
                  </a:cubicBezTo>
                  <a:cubicBezTo>
                    <a:pt x="4071591" y="135828"/>
                    <a:pt x="4072978" y="137593"/>
                    <a:pt x="4075032" y="139671"/>
                  </a:cubicBezTo>
                  <a:cubicBezTo>
                    <a:pt x="4077088" y="141749"/>
                    <a:pt x="4078939" y="143647"/>
                    <a:pt x="4080587" y="145365"/>
                  </a:cubicBezTo>
                  <a:lnTo>
                    <a:pt x="4079734" y="144094"/>
                  </a:lnTo>
                  <a:cubicBezTo>
                    <a:pt x="4080303" y="144094"/>
                    <a:pt x="4081946" y="145452"/>
                    <a:pt x="4084662" y="148168"/>
                  </a:cubicBezTo>
                  <a:lnTo>
                    <a:pt x="4087953" y="151459"/>
                  </a:lnTo>
                  <a:cubicBezTo>
                    <a:pt x="4089218" y="152725"/>
                    <a:pt x="4091526" y="154405"/>
                    <a:pt x="4094874" y="156500"/>
                  </a:cubicBezTo>
                  <a:cubicBezTo>
                    <a:pt x="4098224" y="158596"/>
                    <a:pt x="4100166" y="160183"/>
                    <a:pt x="4100700" y="161263"/>
                  </a:cubicBezTo>
                  <a:cubicBezTo>
                    <a:pt x="4106480" y="164142"/>
                    <a:pt x="4114563" y="169665"/>
                    <a:pt x="4124946" y="177831"/>
                  </a:cubicBezTo>
                  <a:cubicBezTo>
                    <a:pt x="4135330" y="185998"/>
                    <a:pt x="4144324" y="193477"/>
                    <a:pt x="4151928" y="200268"/>
                  </a:cubicBezTo>
                  <a:lnTo>
                    <a:pt x="4164500" y="211168"/>
                  </a:lnTo>
                  <a:cubicBezTo>
                    <a:pt x="4164500" y="212422"/>
                    <a:pt x="4165270" y="213937"/>
                    <a:pt x="4166807" y="215713"/>
                  </a:cubicBezTo>
                  <a:cubicBezTo>
                    <a:pt x="4168346" y="217489"/>
                    <a:pt x="4169498" y="218766"/>
                    <a:pt x="4170264" y="219544"/>
                  </a:cubicBezTo>
                  <a:cubicBezTo>
                    <a:pt x="4171239" y="220031"/>
                    <a:pt x="4172682" y="220989"/>
                    <a:pt x="4174591" y="222417"/>
                  </a:cubicBezTo>
                  <a:cubicBezTo>
                    <a:pt x="4176500" y="223845"/>
                    <a:pt x="4178228" y="225337"/>
                    <a:pt x="4179772" y="226892"/>
                  </a:cubicBezTo>
                  <a:cubicBezTo>
                    <a:pt x="4179226" y="226358"/>
                    <a:pt x="4179562" y="226091"/>
                    <a:pt x="4180781" y="226091"/>
                  </a:cubicBezTo>
                  <a:lnTo>
                    <a:pt x="4195764" y="254096"/>
                  </a:lnTo>
                  <a:lnTo>
                    <a:pt x="4199619" y="249185"/>
                  </a:lnTo>
                  <a:cubicBezTo>
                    <a:pt x="4203976" y="244703"/>
                    <a:pt x="4207880" y="243996"/>
                    <a:pt x="4211332" y="247065"/>
                  </a:cubicBezTo>
                  <a:cubicBezTo>
                    <a:pt x="4215935" y="251157"/>
                    <a:pt x="4218712" y="255594"/>
                    <a:pt x="4219664" y="260377"/>
                  </a:cubicBezTo>
                  <a:cubicBezTo>
                    <a:pt x="4222242" y="268747"/>
                    <a:pt x="4219281" y="275579"/>
                    <a:pt x="4210784" y="280872"/>
                  </a:cubicBezTo>
                  <a:cubicBezTo>
                    <a:pt x="4204410" y="284842"/>
                    <a:pt x="4196725" y="282328"/>
                    <a:pt x="4187726" y="273330"/>
                  </a:cubicBezTo>
                  <a:lnTo>
                    <a:pt x="4179974" y="264160"/>
                  </a:lnTo>
                  <a:lnTo>
                    <a:pt x="4181972" y="270954"/>
                  </a:lnTo>
                  <a:cubicBezTo>
                    <a:pt x="4184136" y="278483"/>
                    <a:pt x="4185038" y="282248"/>
                    <a:pt x="4184682" y="282248"/>
                  </a:cubicBezTo>
                  <a:cubicBezTo>
                    <a:pt x="4184206" y="282248"/>
                    <a:pt x="4183602" y="282248"/>
                    <a:pt x="4182871" y="282248"/>
                  </a:cubicBezTo>
                  <a:cubicBezTo>
                    <a:pt x="4180143" y="282248"/>
                    <a:pt x="4177098" y="281969"/>
                    <a:pt x="4173738" y="281412"/>
                  </a:cubicBezTo>
                  <a:cubicBezTo>
                    <a:pt x="4172898" y="281273"/>
                    <a:pt x="4171998" y="280676"/>
                    <a:pt x="4171038" y="279623"/>
                  </a:cubicBezTo>
                  <a:lnTo>
                    <a:pt x="4169242" y="276962"/>
                  </a:lnTo>
                  <a:lnTo>
                    <a:pt x="4162842" y="277773"/>
                  </a:lnTo>
                  <a:cubicBezTo>
                    <a:pt x="4160285" y="277686"/>
                    <a:pt x="4157646" y="277198"/>
                    <a:pt x="4154923" y="276310"/>
                  </a:cubicBezTo>
                  <a:lnTo>
                    <a:pt x="4142716" y="273506"/>
                  </a:lnTo>
                  <a:cubicBezTo>
                    <a:pt x="4142519" y="273506"/>
                    <a:pt x="4140717" y="273506"/>
                    <a:pt x="4137310" y="273506"/>
                  </a:cubicBezTo>
                  <a:cubicBezTo>
                    <a:pt x="4133903" y="273506"/>
                    <a:pt x="4131840" y="273141"/>
                    <a:pt x="4131120" y="272409"/>
                  </a:cubicBezTo>
                  <a:lnTo>
                    <a:pt x="4133680" y="272409"/>
                  </a:lnTo>
                  <a:cubicBezTo>
                    <a:pt x="4125518" y="272409"/>
                    <a:pt x="4121438" y="271045"/>
                    <a:pt x="4121438" y="268317"/>
                  </a:cubicBezTo>
                  <a:cubicBezTo>
                    <a:pt x="4123597" y="269037"/>
                    <a:pt x="4123806" y="268962"/>
                    <a:pt x="4122065" y="268091"/>
                  </a:cubicBezTo>
                  <a:cubicBezTo>
                    <a:pt x="4121995" y="268056"/>
                    <a:pt x="4121412" y="268039"/>
                    <a:pt x="4120314" y="268039"/>
                  </a:cubicBezTo>
                  <a:cubicBezTo>
                    <a:pt x="4119218" y="268039"/>
                    <a:pt x="4117950" y="267673"/>
                    <a:pt x="4116510" y="266942"/>
                  </a:cubicBezTo>
                  <a:lnTo>
                    <a:pt x="4111808" y="266942"/>
                  </a:lnTo>
                  <a:cubicBezTo>
                    <a:pt x="4107838" y="266942"/>
                    <a:pt x="4105670" y="266759"/>
                    <a:pt x="4105305" y="266393"/>
                  </a:cubicBezTo>
                  <a:cubicBezTo>
                    <a:pt x="4104939" y="266028"/>
                    <a:pt x="4106016" y="265845"/>
                    <a:pt x="4108535" y="265845"/>
                  </a:cubicBezTo>
                  <a:lnTo>
                    <a:pt x="4099794" y="265845"/>
                  </a:lnTo>
                  <a:cubicBezTo>
                    <a:pt x="4097414" y="265845"/>
                    <a:pt x="4095310" y="265665"/>
                    <a:pt x="4093482" y="265305"/>
                  </a:cubicBezTo>
                  <a:cubicBezTo>
                    <a:pt x="4091653" y="264945"/>
                    <a:pt x="4090478" y="264765"/>
                    <a:pt x="4089956" y="264765"/>
                  </a:cubicBezTo>
                  <a:lnTo>
                    <a:pt x="4076826" y="264765"/>
                  </a:lnTo>
                  <a:lnTo>
                    <a:pt x="4072073" y="264345"/>
                  </a:lnTo>
                  <a:lnTo>
                    <a:pt x="4064088" y="267360"/>
                  </a:lnTo>
                  <a:cubicBezTo>
                    <a:pt x="4058232" y="269171"/>
                    <a:pt x="4052372" y="270488"/>
                    <a:pt x="4046510" y="271312"/>
                  </a:cubicBezTo>
                  <a:cubicBezTo>
                    <a:pt x="4044212" y="271312"/>
                    <a:pt x="4041678" y="271591"/>
                    <a:pt x="4038910" y="272148"/>
                  </a:cubicBezTo>
                  <a:lnTo>
                    <a:pt x="4033168" y="273890"/>
                  </a:lnTo>
                  <a:lnTo>
                    <a:pt x="4037684" y="275119"/>
                  </a:lnTo>
                  <a:cubicBezTo>
                    <a:pt x="4043534" y="277231"/>
                    <a:pt x="4050974" y="280814"/>
                    <a:pt x="4060006" y="285870"/>
                  </a:cubicBezTo>
                  <a:cubicBezTo>
                    <a:pt x="4063430" y="288609"/>
                    <a:pt x="4066080" y="290446"/>
                    <a:pt x="4067954" y="291381"/>
                  </a:cubicBezTo>
                  <a:cubicBezTo>
                    <a:pt x="4069829" y="292315"/>
                    <a:pt x="4072218" y="293508"/>
                    <a:pt x="4075120" y="294959"/>
                  </a:cubicBezTo>
                  <a:cubicBezTo>
                    <a:pt x="4077046" y="296886"/>
                    <a:pt x="4079531" y="298819"/>
                    <a:pt x="4082572" y="300758"/>
                  </a:cubicBezTo>
                  <a:cubicBezTo>
                    <a:pt x="4085614" y="302696"/>
                    <a:pt x="4091708" y="306156"/>
                    <a:pt x="4100856" y="311136"/>
                  </a:cubicBezTo>
                  <a:cubicBezTo>
                    <a:pt x="4109714" y="319111"/>
                    <a:pt x="4115610" y="325060"/>
                    <a:pt x="4118548" y="328984"/>
                  </a:cubicBezTo>
                  <a:cubicBezTo>
                    <a:pt x="4121484" y="332908"/>
                    <a:pt x="4122953" y="338758"/>
                    <a:pt x="4122953" y="346536"/>
                  </a:cubicBezTo>
                  <a:lnTo>
                    <a:pt x="4122953" y="366439"/>
                  </a:lnTo>
                  <a:lnTo>
                    <a:pt x="4097600" y="366439"/>
                  </a:lnTo>
                  <a:cubicBezTo>
                    <a:pt x="4096567" y="366439"/>
                    <a:pt x="4095499" y="366619"/>
                    <a:pt x="4094396" y="366979"/>
                  </a:cubicBezTo>
                  <a:cubicBezTo>
                    <a:pt x="4093293" y="367339"/>
                    <a:pt x="4091448" y="367519"/>
                    <a:pt x="4088858" y="367519"/>
                  </a:cubicBezTo>
                  <a:lnTo>
                    <a:pt x="4087012" y="367519"/>
                  </a:lnTo>
                  <a:cubicBezTo>
                    <a:pt x="4085411" y="369132"/>
                    <a:pt x="4079508" y="370955"/>
                    <a:pt x="4069304" y="372986"/>
                  </a:cubicBezTo>
                  <a:cubicBezTo>
                    <a:pt x="4066704" y="372986"/>
                    <a:pt x="4063752" y="373813"/>
                    <a:pt x="4060449" y="375468"/>
                  </a:cubicBezTo>
                  <a:cubicBezTo>
                    <a:pt x="4057147" y="377122"/>
                    <a:pt x="4051908" y="379940"/>
                    <a:pt x="4044734" y="383922"/>
                  </a:cubicBezTo>
                  <a:cubicBezTo>
                    <a:pt x="4046870" y="383922"/>
                    <a:pt x="4047558" y="386069"/>
                    <a:pt x="4046798" y="390364"/>
                  </a:cubicBezTo>
                  <a:cubicBezTo>
                    <a:pt x="4046038" y="394659"/>
                    <a:pt x="4043690" y="398792"/>
                    <a:pt x="4039754" y="402762"/>
                  </a:cubicBezTo>
                  <a:lnTo>
                    <a:pt x="4033572" y="405862"/>
                  </a:lnTo>
                  <a:lnTo>
                    <a:pt x="4030177" y="407220"/>
                  </a:lnTo>
                  <a:lnTo>
                    <a:pt x="4022545" y="417131"/>
                  </a:lnTo>
                  <a:lnTo>
                    <a:pt x="4033154" y="416693"/>
                  </a:lnTo>
                  <a:cubicBezTo>
                    <a:pt x="4034850" y="414986"/>
                    <a:pt x="4037520" y="414133"/>
                    <a:pt x="4041164" y="414133"/>
                  </a:cubicBezTo>
                  <a:cubicBezTo>
                    <a:pt x="4041164" y="414133"/>
                    <a:pt x="4041350" y="414040"/>
                    <a:pt x="4041722" y="413854"/>
                  </a:cubicBezTo>
                  <a:lnTo>
                    <a:pt x="4050707" y="411173"/>
                  </a:lnTo>
                  <a:cubicBezTo>
                    <a:pt x="4052378" y="409501"/>
                    <a:pt x="4053940" y="408665"/>
                    <a:pt x="4055391" y="408665"/>
                  </a:cubicBezTo>
                  <a:cubicBezTo>
                    <a:pt x="4056842" y="408665"/>
                    <a:pt x="4056982" y="408955"/>
                    <a:pt x="4055809" y="409536"/>
                  </a:cubicBezTo>
                  <a:cubicBezTo>
                    <a:pt x="4056598" y="408758"/>
                    <a:pt x="4057530" y="408686"/>
                    <a:pt x="4058604" y="409318"/>
                  </a:cubicBezTo>
                  <a:cubicBezTo>
                    <a:pt x="4059678" y="409951"/>
                    <a:pt x="4059854" y="407545"/>
                    <a:pt x="4059134" y="402101"/>
                  </a:cubicBezTo>
                  <a:cubicBezTo>
                    <a:pt x="4067272" y="402101"/>
                    <a:pt x="4073663" y="401172"/>
                    <a:pt x="4078306" y="399315"/>
                  </a:cubicBezTo>
                  <a:cubicBezTo>
                    <a:pt x="4085422" y="393789"/>
                    <a:pt x="4093653" y="390086"/>
                    <a:pt x="4102998" y="388205"/>
                  </a:cubicBezTo>
                  <a:cubicBezTo>
                    <a:pt x="4109301" y="386522"/>
                    <a:pt x="4115680" y="387401"/>
                    <a:pt x="4122134" y="390843"/>
                  </a:cubicBezTo>
                  <a:cubicBezTo>
                    <a:pt x="4128589" y="394285"/>
                    <a:pt x="4134010" y="399657"/>
                    <a:pt x="4138398" y="406959"/>
                  </a:cubicBezTo>
                  <a:cubicBezTo>
                    <a:pt x="4140674" y="408096"/>
                    <a:pt x="4142990" y="409844"/>
                    <a:pt x="4145346" y="412200"/>
                  </a:cubicBezTo>
                  <a:cubicBezTo>
                    <a:pt x="4147702" y="414557"/>
                    <a:pt x="4150042" y="416507"/>
                    <a:pt x="4152364" y="418051"/>
                  </a:cubicBezTo>
                  <a:lnTo>
                    <a:pt x="4160747" y="441621"/>
                  </a:lnTo>
                  <a:lnTo>
                    <a:pt x="4166190" y="429752"/>
                  </a:lnTo>
                  <a:lnTo>
                    <a:pt x="4172090" y="448126"/>
                  </a:lnTo>
                  <a:lnTo>
                    <a:pt x="4171848" y="436004"/>
                  </a:lnTo>
                  <a:cubicBezTo>
                    <a:pt x="4172812" y="436004"/>
                    <a:pt x="4173476" y="436183"/>
                    <a:pt x="4173842" y="436543"/>
                  </a:cubicBezTo>
                  <a:cubicBezTo>
                    <a:pt x="4174208" y="436903"/>
                    <a:pt x="4174536" y="437083"/>
                    <a:pt x="4174826" y="437083"/>
                  </a:cubicBezTo>
                  <a:lnTo>
                    <a:pt x="4188948" y="448088"/>
                  </a:lnTo>
                  <a:lnTo>
                    <a:pt x="4196314" y="457561"/>
                  </a:lnTo>
                  <a:cubicBezTo>
                    <a:pt x="4197626" y="458431"/>
                    <a:pt x="4200675" y="460860"/>
                    <a:pt x="4205464" y="464848"/>
                  </a:cubicBezTo>
                  <a:cubicBezTo>
                    <a:pt x="4210252" y="468836"/>
                    <a:pt x="4213964" y="472478"/>
                    <a:pt x="4216600" y="475775"/>
                  </a:cubicBezTo>
                  <a:lnTo>
                    <a:pt x="4221370" y="478648"/>
                  </a:lnTo>
                  <a:lnTo>
                    <a:pt x="4232410" y="487232"/>
                  </a:lnTo>
                  <a:lnTo>
                    <a:pt x="4251112" y="505934"/>
                  </a:lnTo>
                  <a:cubicBezTo>
                    <a:pt x="4264056" y="517438"/>
                    <a:pt x="4272298" y="526022"/>
                    <a:pt x="4275838" y="531687"/>
                  </a:cubicBezTo>
                  <a:lnTo>
                    <a:pt x="4262572" y="534149"/>
                  </a:lnTo>
                  <a:lnTo>
                    <a:pt x="4281876" y="548412"/>
                  </a:lnTo>
                  <a:cubicBezTo>
                    <a:pt x="4286290" y="552957"/>
                    <a:pt x="4288288" y="557000"/>
                    <a:pt x="4287870" y="560540"/>
                  </a:cubicBezTo>
                  <a:cubicBezTo>
                    <a:pt x="4286106" y="571069"/>
                    <a:pt x="4279530" y="576334"/>
                    <a:pt x="4268142" y="576334"/>
                  </a:cubicBezTo>
                  <a:lnTo>
                    <a:pt x="4264868" y="576334"/>
                  </a:lnTo>
                  <a:cubicBezTo>
                    <a:pt x="4260968" y="576334"/>
                    <a:pt x="4258838" y="576151"/>
                    <a:pt x="4258478" y="575785"/>
                  </a:cubicBezTo>
                  <a:cubicBezTo>
                    <a:pt x="4258118" y="575420"/>
                    <a:pt x="4259156" y="575237"/>
                    <a:pt x="4261594" y="575237"/>
                  </a:cubicBezTo>
                  <a:cubicBezTo>
                    <a:pt x="4253053" y="575237"/>
                    <a:pt x="4245958" y="570039"/>
                    <a:pt x="4240310" y="559644"/>
                  </a:cubicBezTo>
                  <a:lnTo>
                    <a:pt x="4236432" y="550538"/>
                  </a:lnTo>
                  <a:lnTo>
                    <a:pt x="4236726" y="555227"/>
                  </a:lnTo>
                  <a:cubicBezTo>
                    <a:pt x="4236688" y="561805"/>
                    <a:pt x="4235074" y="564981"/>
                    <a:pt x="4231888" y="564754"/>
                  </a:cubicBezTo>
                  <a:cubicBezTo>
                    <a:pt x="4227640" y="564453"/>
                    <a:pt x="4216594" y="563942"/>
                    <a:pt x="4198751" y="563222"/>
                  </a:cubicBezTo>
                  <a:cubicBezTo>
                    <a:pt x="4182348" y="562491"/>
                    <a:pt x="4171196" y="562578"/>
                    <a:pt x="4165292" y="563483"/>
                  </a:cubicBezTo>
                  <a:cubicBezTo>
                    <a:pt x="4159390" y="564389"/>
                    <a:pt x="4156566" y="564714"/>
                    <a:pt x="4156821" y="564458"/>
                  </a:cubicBezTo>
                  <a:cubicBezTo>
                    <a:pt x="4154685" y="566594"/>
                    <a:pt x="4152326" y="568196"/>
                    <a:pt x="4149742" y="569264"/>
                  </a:cubicBezTo>
                  <a:lnTo>
                    <a:pt x="4142222" y="570695"/>
                  </a:lnTo>
                  <a:lnTo>
                    <a:pt x="4138268" y="573631"/>
                  </a:lnTo>
                  <a:cubicBezTo>
                    <a:pt x="4134588" y="575433"/>
                    <a:pt x="4130870" y="576334"/>
                    <a:pt x="4127114" y="576334"/>
                  </a:cubicBezTo>
                  <a:cubicBezTo>
                    <a:pt x="4125391" y="576334"/>
                    <a:pt x="4123360" y="573389"/>
                    <a:pt x="4121022" y="567499"/>
                  </a:cubicBezTo>
                  <a:lnTo>
                    <a:pt x="4118903" y="561531"/>
                  </a:lnTo>
                  <a:lnTo>
                    <a:pt x="4106498" y="575966"/>
                  </a:lnTo>
                  <a:cubicBezTo>
                    <a:pt x="4093736" y="589378"/>
                    <a:pt x="4082228" y="597012"/>
                    <a:pt x="4071976" y="598866"/>
                  </a:cubicBezTo>
                  <a:cubicBezTo>
                    <a:pt x="4058308" y="601339"/>
                    <a:pt x="4051473" y="597038"/>
                    <a:pt x="4051473" y="585963"/>
                  </a:cubicBezTo>
                  <a:cubicBezTo>
                    <a:pt x="4051473" y="581018"/>
                    <a:pt x="4053722" y="577199"/>
                    <a:pt x="4058220" y="574506"/>
                  </a:cubicBezTo>
                  <a:cubicBezTo>
                    <a:pt x="4062719" y="571812"/>
                    <a:pt x="4065636" y="570466"/>
                    <a:pt x="4066970" y="570466"/>
                  </a:cubicBezTo>
                  <a:cubicBezTo>
                    <a:pt x="4067900" y="570106"/>
                    <a:pt x="4073437" y="565573"/>
                    <a:pt x="4083582" y="556866"/>
                  </a:cubicBezTo>
                  <a:lnTo>
                    <a:pt x="4104949" y="541593"/>
                  </a:lnTo>
                  <a:lnTo>
                    <a:pt x="4094710" y="539976"/>
                  </a:lnTo>
                  <a:cubicBezTo>
                    <a:pt x="4089068" y="538711"/>
                    <a:pt x="4082390" y="537529"/>
                    <a:pt x="4074676" y="536432"/>
                  </a:cubicBezTo>
                  <a:cubicBezTo>
                    <a:pt x="4066962" y="535335"/>
                    <a:pt x="4061213" y="534787"/>
                    <a:pt x="4057428" y="534787"/>
                  </a:cubicBezTo>
                  <a:cubicBezTo>
                    <a:pt x="4053249" y="534067"/>
                    <a:pt x="4045742" y="533879"/>
                    <a:pt x="4034904" y="534221"/>
                  </a:cubicBezTo>
                  <a:cubicBezTo>
                    <a:pt x="4024068" y="534563"/>
                    <a:pt x="4017408" y="535089"/>
                    <a:pt x="4014923" y="535797"/>
                  </a:cubicBezTo>
                  <a:cubicBezTo>
                    <a:pt x="4012822" y="537886"/>
                    <a:pt x="4007424" y="539152"/>
                    <a:pt x="3998730" y="539593"/>
                  </a:cubicBezTo>
                  <a:cubicBezTo>
                    <a:pt x="3990034" y="540034"/>
                    <a:pt x="3982907" y="540254"/>
                    <a:pt x="3977346" y="540254"/>
                  </a:cubicBezTo>
                  <a:cubicBezTo>
                    <a:pt x="3976325" y="540254"/>
                    <a:pt x="3974726" y="540437"/>
                    <a:pt x="3972549" y="540803"/>
                  </a:cubicBezTo>
                  <a:cubicBezTo>
                    <a:pt x="3970372" y="541169"/>
                    <a:pt x="3967961" y="541352"/>
                    <a:pt x="3965314" y="541352"/>
                  </a:cubicBezTo>
                  <a:lnTo>
                    <a:pt x="3964130" y="538485"/>
                  </a:lnTo>
                  <a:lnTo>
                    <a:pt x="3960660" y="542296"/>
                  </a:lnTo>
                  <a:cubicBezTo>
                    <a:pt x="3959221" y="543412"/>
                    <a:pt x="3957766" y="544081"/>
                    <a:pt x="3956294" y="544303"/>
                  </a:cubicBezTo>
                  <a:cubicBezTo>
                    <a:pt x="3950408" y="545191"/>
                    <a:pt x="3946432" y="545832"/>
                    <a:pt x="3944366" y="546227"/>
                  </a:cubicBezTo>
                  <a:lnTo>
                    <a:pt x="3913963" y="553384"/>
                  </a:lnTo>
                  <a:cubicBezTo>
                    <a:pt x="3903005" y="555404"/>
                    <a:pt x="3895529" y="557412"/>
                    <a:pt x="3891536" y="559409"/>
                  </a:cubicBezTo>
                  <a:cubicBezTo>
                    <a:pt x="3886312" y="560453"/>
                    <a:pt x="3881407" y="561167"/>
                    <a:pt x="3876822" y="561550"/>
                  </a:cubicBezTo>
                  <a:cubicBezTo>
                    <a:pt x="3872236" y="561934"/>
                    <a:pt x="3867158" y="562125"/>
                    <a:pt x="3861586" y="562125"/>
                  </a:cubicBezTo>
                  <a:cubicBezTo>
                    <a:pt x="3858579" y="562740"/>
                    <a:pt x="3856930" y="563083"/>
                    <a:pt x="3856640" y="563152"/>
                  </a:cubicBezTo>
                  <a:cubicBezTo>
                    <a:pt x="3856350" y="563222"/>
                    <a:pt x="3856205" y="562938"/>
                    <a:pt x="3856205" y="562299"/>
                  </a:cubicBezTo>
                  <a:cubicBezTo>
                    <a:pt x="3849402" y="565712"/>
                    <a:pt x="3843087" y="568542"/>
                    <a:pt x="3837260" y="570788"/>
                  </a:cubicBezTo>
                  <a:cubicBezTo>
                    <a:pt x="3831432" y="573034"/>
                    <a:pt x="3825651" y="574157"/>
                    <a:pt x="3819916" y="574157"/>
                  </a:cubicBezTo>
                  <a:cubicBezTo>
                    <a:pt x="3818129" y="574157"/>
                    <a:pt x="3815018" y="575266"/>
                    <a:pt x="3810583" y="577483"/>
                  </a:cubicBezTo>
                  <a:lnTo>
                    <a:pt x="3806292" y="562994"/>
                  </a:lnTo>
                  <a:lnTo>
                    <a:pt x="3801016" y="572278"/>
                  </a:lnTo>
                  <a:cubicBezTo>
                    <a:pt x="3795289" y="581492"/>
                    <a:pt x="3790375" y="586686"/>
                    <a:pt x="3786275" y="587861"/>
                  </a:cubicBezTo>
                  <a:cubicBezTo>
                    <a:pt x="3782676" y="589289"/>
                    <a:pt x="3779031" y="590822"/>
                    <a:pt x="3775339" y="592458"/>
                  </a:cubicBezTo>
                  <a:cubicBezTo>
                    <a:pt x="3773494" y="593277"/>
                    <a:pt x="3771730" y="593008"/>
                    <a:pt x="3770050" y="591653"/>
                  </a:cubicBezTo>
                  <a:lnTo>
                    <a:pt x="3768984" y="590024"/>
                  </a:lnTo>
                  <a:lnTo>
                    <a:pt x="3767288" y="593723"/>
                  </a:lnTo>
                  <a:lnTo>
                    <a:pt x="3768463" y="594855"/>
                  </a:lnTo>
                  <a:lnTo>
                    <a:pt x="3768740" y="597909"/>
                  </a:lnTo>
                  <a:lnTo>
                    <a:pt x="3768740" y="617672"/>
                  </a:lnTo>
                  <a:cubicBezTo>
                    <a:pt x="3768740" y="620029"/>
                    <a:pt x="3768560" y="621758"/>
                    <a:pt x="3768200" y="622861"/>
                  </a:cubicBezTo>
                  <a:cubicBezTo>
                    <a:pt x="3767840" y="623964"/>
                    <a:pt x="3767660" y="624144"/>
                    <a:pt x="3767660" y="623401"/>
                  </a:cubicBezTo>
                  <a:cubicBezTo>
                    <a:pt x="3766743" y="637993"/>
                    <a:pt x="3764555" y="651175"/>
                    <a:pt x="3761096" y="662946"/>
                  </a:cubicBezTo>
                  <a:cubicBezTo>
                    <a:pt x="3761096" y="668077"/>
                    <a:pt x="3760132" y="673515"/>
                    <a:pt x="3758205" y="679262"/>
                  </a:cubicBezTo>
                  <a:cubicBezTo>
                    <a:pt x="3757218" y="682245"/>
                    <a:pt x="3756725" y="684120"/>
                    <a:pt x="3756725" y="684886"/>
                  </a:cubicBezTo>
                  <a:cubicBezTo>
                    <a:pt x="3755994" y="688531"/>
                    <a:pt x="3755628" y="691541"/>
                    <a:pt x="3755628" y="693915"/>
                  </a:cubicBezTo>
                  <a:cubicBezTo>
                    <a:pt x="3755628" y="696289"/>
                    <a:pt x="3755628" y="698207"/>
                    <a:pt x="3755628" y="699669"/>
                  </a:cubicBezTo>
                  <a:cubicBezTo>
                    <a:pt x="3755628" y="702235"/>
                    <a:pt x="3754937" y="705378"/>
                    <a:pt x="3753556" y="709099"/>
                  </a:cubicBezTo>
                  <a:cubicBezTo>
                    <a:pt x="3752174" y="712819"/>
                    <a:pt x="3750445" y="717303"/>
                    <a:pt x="3748367" y="722550"/>
                  </a:cubicBezTo>
                  <a:cubicBezTo>
                    <a:pt x="3748100" y="722817"/>
                    <a:pt x="3747966" y="723566"/>
                    <a:pt x="3747966" y="724796"/>
                  </a:cubicBezTo>
                  <a:lnTo>
                    <a:pt x="3737864" y="747535"/>
                  </a:lnTo>
                  <a:lnTo>
                    <a:pt x="3737371" y="753223"/>
                  </a:lnTo>
                  <a:cubicBezTo>
                    <a:pt x="3736866" y="756293"/>
                    <a:pt x="3734698" y="761642"/>
                    <a:pt x="3730867" y="769269"/>
                  </a:cubicBezTo>
                  <a:cubicBezTo>
                    <a:pt x="3729683" y="769872"/>
                    <a:pt x="3728966" y="770488"/>
                    <a:pt x="3728716" y="771115"/>
                  </a:cubicBezTo>
                  <a:cubicBezTo>
                    <a:pt x="3728467" y="771741"/>
                    <a:pt x="3728325" y="772113"/>
                    <a:pt x="3728290" y="772229"/>
                  </a:cubicBezTo>
                  <a:cubicBezTo>
                    <a:pt x="3728290" y="772519"/>
                    <a:pt x="3728037" y="774197"/>
                    <a:pt x="3727532" y="777261"/>
                  </a:cubicBezTo>
                  <a:cubicBezTo>
                    <a:pt x="3727028" y="780326"/>
                    <a:pt x="3726148" y="783112"/>
                    <a:pt x="3724894" y="785620"/>
                  </a:cubicBezTo>
                  <a:lnTo>
                    <a:pt x="3719862" y="798209"/>
                  </a:lnTo>
                  <a:cubicBezTo>
                    <a:pt x="3716008" y="801506"/>
                    <a:pt x="3714081" y="802545"/>
                    <a:pt x="3714081" y="801326"/>
                  </a:cubicBezTo>
                  <a:cubicBezTo>
                    <a:pt x="3714081" y="808221"/>
                    <a:pt x="3709884" y="817270"/>
                    <a:pt x="3701491" y="828473"/>
                  </a:cubicBezTo>
                  <a:cubicBezTo>
                    <a:pt x="3697939" y="832025"/>
                    <a:pt x="3695240" y="835185"/>
                    <a:pt x="3693394" y="837954"/>
                  </a:cubicBezTo>
                  <a:lnTo>
                    <a:pt x="3689516" y="844918"/>
                  </a:lnTo>
                  <a:lnTo>
                    <a:pt x="3689485" y="844849"/>
                  </a:lnTo>
                  <a:cubicBezTo>
                    <a:pt x="3689120" y="845215"/>
                    <a:pt x="3688937" y="844196"/>
                    <a:pt x="3688937" y="841794"/>
                  </a:cubicBezTo>
                  <a:lnTo>
                    <a:pt x="3688937" y="845502"/>
                  </a:lnTo>
                  <a:lnTo>
                    <a:pt x="3688724" y="846339"/>
                  </a:lnTo>
                  <a:lnTo>
                    <a:pt x="3686882" y="849647"/>
                  </a:lnTo>
                  <a:lnTo>
                    <a:pt x="3687884" y="849647"/>
                  </a:lnTo>
                  <a:lnTo>
                    <a:pt x="3686743" y="854139"/>
                  </a:lnTo>
                  <a:cubicBezTo>
                    <a:pt x="3683167" y="857715"/>
                    <a:pt x="3680654" y="860959"/>
                    <a:pt x="3679203" y="863873"/>
                  </a:cubicBezTo>
                  <a:lnTo>
                    <a:pt x="3676904" y="866172"/>
                  </a:lnTo>
                  <a:cubicBezTo>
                    <a:pt x="3676904" y="865789"/>
                    <a:pt x="3675369" y="868220"/>
                    <a:pt x="3672298" y="873468"/>
                  </a:cubicBezTo>
                  <a:cubicBezTo>
                    <a:pt x="3669228" y="878715"/>
                    <a:pt x="3666166" y="883997"/>
                    <a:pt x="3663113" y="889313"/>
                  </a:cubicBezTo>
                  <a:cubicBezTo>
                    <a:pt x="3660060" y="894630"/>
                    <a:pt x="3656984" y="899523"/>
                    <a:pt x="3653884" y="903992"/>
                  </a:cubicBezTo>
                  <a:cubicBezTo>
                    <a:pt x="3650785" y="908462"/>
                    <a:pt x="3648876" y="911416"/>
                    <a:pt x="3648156" y="912856"/>
                  </a:cubicBezTo>
                  <a:lnTo>
                    <a:pt x="3638578" y="926107"/>
                  </a:lnTo>
                  <a:cubicBezTo>
                    <a:pt x="3634040" y="932213"/>
                    <a:pt x="3626259" y="940385"/>
                    <a:pt x="3615236" y="950624"/>
                  </a:cubicBezTo>
                  <a:cubicBezTo>
                    <a:pt x="3606970" y="958303"/>
                    <a:pt x="3600275" y="960892"/>
                    <a:pt x="3595152" y="958391"/>
                  </a:cubicBezTo>
                  <a:lnTo>
                    <a:pt x="3591096" y="954689"/>
                  </a:lnTo>
                  <a:lnTo>
                    <a:pt x="3565327" y="978405"/>
                  </a:lnTo>
                  <a:lnTo>
                    <a:pt x="3578961" y="976012"/>
                  </a:lnTo>
                  <a:cubicBezTo>
                    <a:pt x="3582313" y="975670"/>
                    <a:pt x="3583989" y="975867"/>
                    <a:pt x="3583989" y="976604"/>
                  </a:cubicBezTo>
                  <a:lnTo>
                    <a:pt x="3576624" y="983935"/>
                  </a:lnTo>
                  <a:lnTo>
                    <a:pt x="3566977" y="990848"/>
                  </a:lnTo>
                  <a:cubicBezTo>
                    <a:pt x="3563738" y="991811"/>
                    <a:pt x="3562119" y="992633"/>
                    <a:pt x="3562119" y="993312"/>
                  </a:cubicBezTo>
                  <a:cubicBezTo>
                    <a:pt x="3562119" y="993991"/>
                    <a:pt x="3558793" y="996542"/>
                    <a:pt x="3552141" y="1000965"/>
                  </a:cubicBezTo>
                  <a:lnTo>
                    <a:pt x="3524019" y="1018674"/>
                  </a:lnTo>
                  <a:cubicBezTo>
                    <a:pt x="3517461" y="1021495"/>
                    <a:pt x="3512109" y="1023364"/>
                    <a:pt x="3507964" y="1024281"/>
                  </a:cubicBezTo>
                  <a:cubicBezTo>
                    <a:pt x="3503820" y="1025198"/>
                    <a:pt x="3498370" y="1023445"/>
                    <a:pt x="3491614" y="1019022"/>
                  </a:cubicBezTo>
                  <a:cubicBezTo>
                    <a:pt x="3486344" y="1015145"/>
                    <a:pt x="3483407" y="1011247"/>
                    <a:pt x="3482803" y="1007329"/>
                  </a:cubicBezTo>
                  <a:cubicBezTo>
                    <a:pt x="3482199" y="1003411"/>
                    <a:pt x="3482292" y="995259"/>
                    <a:pt x="3483082" y="982873"/>
                  </a:cubicBezTo>
                  <a:cubicBezTo>
                    <a:pt x="3484707" y="971450"/>
                    <a:pt x="3486399" y="958733"/>
                    <a:pt x="3488158" y="944721"/>
                  </a:cubicBezTo>
                  <a:cubicBezTo>
                    <a:pt x="3489916" y="930710"/>
                    <a:pt x="3492200" y="919821"/>
                    <a:pt x="3495009" y="912055"/>
                  </a:cubicBezTo>
                  <a:cubicBezTo>
                    <a:pt x="3495009" y="908792"/>
                    <a:pt x="3496101" y="905351"/>
                    <a:pt x="3498283" y="901729"/>
                  </a:cubicBezTo>
                  <a:lnTo>
                    <a:pt x="3498283" y="900823"/>
                  </a:lnTo>
                  <a:cubicBezTo>
                    <a:pt x="3498283" y="897155"/>
                    <a:pt x="3500596" y="890904"/>
                    <a:pt x="3505222" y="882070"/>
                  </a:cubicBezTo>
                  <a:cubicBezTo>
                    <a:pt x="3507535" y="877652"/>
                    <a:pt x="3511521" y="873344"/>
                    <a:pt x="3517178" y="869145"/>
                  </a:cubicBezTo>
                  <a:lnTo>
                    <a:pt x="3536969" y="858100"/>
                  </a:lnTo>
                  <a:lnTo>
                    <a:pt x="3521251" y="859032"/>
                  </a:lnTo>
                  <a:cubicBezTo>
                    <a:pt x="3521251" y="855852"/>
                    <a:pt x="3521976" y="853536"/>
                    <a:pt x="3523427" y="852085"/>
                  </a:cubicBezTo>
                  <a:cubicBezTo>
                    <a:pt x="3523427" y="852433"/>
                    <a:pt x="3523967" y="851530"/>
                    <a:pt x="3525047" y="849377"/>
                  </a:cubicBezTo>
                  <a:cubicBezTo>
                    <a:pt x="3526126" y="847223"/>
                    <a:pt x="3526683" y="846123"/>
                    <a:pt x="3526718" y="846077"/>
                  </a:cubicBezTo>
                  <a:cubicBezTo>
                    <a:pt x="3526718" y="844243"/>
                    <a:pt x="3526898" y="843146"/>
                    <a:pt x="3527258" y="842786"/>
                  </a:cubicBezTo>
                  <a:cubicBezTo>
                    <a:pt x="3527618" y="842426"/>
                    <a:pt x="3527798" y="842229"/>
                    <a:pt x="3527798" y="842194"/>
                  </a:cubicBezTo>
                  <a:cubicBezTo>
                    <a:pt x="3530723" y="837818"/>
                    <a:pt x="3532186" y="834840"/>
                    <a:pt x="3532186" y="833261"/>
                  </a:cubicBezTo>
                  <a:lnTo>
                    <a:pt x="3542755" y="827890"/>
                  </a:lnTo>
                  <a:lnTo>
                    <a:pt x="3542983" y="832822"/>
                  </a:lnTo>
                  <a:lnTo>
                    <a:pt x="3545257" y="826619"/>
                  </a:lnTo>
                  <a:lnTo>
                    <a:pt x="3555670" y="821328"/>
                  </a:lnTo>
                  <a:lnTo>
                    <a:pt x="3546639" y="822846"/>
                  </a:lnTo>
                  <a:lnTo>
                    <a:pt x="3551636" y="809214"/>
                  </a:lnTo>
                  <a:cubicBezTo>
                    <a:pt x="3552426" y="806834"/>
                    <a:pt x="3553917" y="804179"/>
                    <a:pt x="3556111" y="801248"/>
                  </a:cubicBezTo>
                  <a:cubicBezTo>
                    <a:pt x="3558305" y="798316"/>
                    <a:pt x="3560932" y="794886"/>
                    <a:pt x="3563991" y="790957"/>
                  </a:cubicBezTo>
                  <a:cubicBezTo>
                    <a:pt x="3567049" y="787027"/>
                    <a:pt x="3570277" y="783370"/>
                    <a:pt x="3573672" y="779986"/>
                  </a:cubicBezTo>
                  <a:cubicBezTo>
                    <a:pt x="3577067" y="776603"/>
                    <a:pt x="3581162" y="774911"/>
                    <a:pt x="3585957" y="774911"/>
                  </a:cubicBezTo>
                  <a:cubicBezTo>
                    <a:pt x="3597762" y="774911"/>
                    <a:pt x="3603387" y="779461"/>
                    <a:pt x="3602830" y="788562"/>
                  </a:cubicBezTo>
                  <a:lnTo>
                    <a:pt x="3598234" y="796314"/>
                  </a:lnTo>
                  <a:lnTo>
                    <a:pt x="3614453" y="778680"/>
                  </a:lnTo>
                  <a:cubicBezTo>
                    <a:pt x="3627890" y="763119"/>
                    <a:pt x="3640302" y="747143"/>
                    <a:pt x="3651690" y="730752"/>
                  </a:cubicBezTo>
                  <a:cubicBezTo>
                    <a:pt x="3663682" y="711040"/>
                    <a:pt x="3673648" y="693058"/>
                    <a:pt x="3681588" y="676806"/>
                  </a:cubicBezTo>
                  <a:cubicBezTo>
                    <a:pt x="3689528" y="660554"/>
                    <a:pt x="3695629" y="644250"/>
                    <a:pt x="3699889" y="627894"/>
                  </a:cubicBezTo>
                  <a:cubicBezTo>
                    <a:pt x="3708340" y="611015"/>
                    <a:pt x="3713732" y="602575"/>
                    <a:pt x="3716066" y="602575"/>
                  </a:cubicBezTo>
                  <a:lnTo>
                    <a:pt x="3712775" y="602575"/>
                  </a:lnTo>
                  <a:cubicBezTo>
                    <a:pt x="3709931" y="602575"/>
                    <a:pt x="3707963" y="602392"/>
                    <a:pt x="3706872" y="602027"/>
                  </a:cubicBezTo>
                  <a:cubicBezTo>
                    <a:pt x="3705781" y="601661"/>
                    <a:pt x="3704579" y="601478"/>
                    <a:pt x="3703268" y="601478"/>
                  </a:cubicBezTo>
                  <a:cubicBezTo>
                    <a:pt x="3695362" y="599296"/>
                    <a:pt x="3685489" y="600259"/>
                    <a:pt x="3673648" y="604369"/>
                  </a:cubicBezTo>
                  <a:cubicBezTo>
                    <a:pt x="3664315" y="608269"/>
                    <a:pt x="3654718" y="609404"/>
                    <a:pt x="3644856" y="607773"/>
                  </a:cubicBezTo>
                  <a:cubicBezTo>
                    <a:pt x="3634994" y="606142"/>
                    <a:pt x="3623139" y="601855"/>
                    <a:pt x="3609290" y="594914"/>
                  </a:cubicBezTo>
                  <a:cubicBezTo>
                    <a:pt x="3608872" y="594914"/>
                    <a:pt x="3607389" y="594406"/>
                    <a:pt x="3604841" y="593390"/>
                  </a:cubicBezTo>
                  <a:cubicBezTo>
                    <a:pt x="3602293" y="592374"/>
                    <a:pt x="3600381" y="591559"/>
                    <a:pt x="3599104" y="590943"/>
                  </a:cubicBezTo>
                  <a:lnTo>
                    <a:pt x="3585904" y="585441"/>
                  </a:lnTo>
                  <a:lnTo>
                    <a:pt x="3551828" y="568394"/>
                  </a:lnTo>
                  <a:lnTo>
                    <a:pt x="3548537" y="566217"/>
                  </a:lnTo>
                  <a:lnTo>
                    <a:pt x="3547682" y="565290"/>
                  </a:lnTo>
                  <a:lnTo>
                    <a:pt x="3533805" y="562578"/>
                  </a:lnTo>
                  <a:cubicBezTo>
                    <a:pt x="3529081" y="560697"/>
                    <a:pt x="3526718" y="556466"/>
                    <a:pt x="3526718" y="549884"/>
                  </a:cubicBezTo>
                  <a:lnTo>
                    <a:pt x="3526718" y="548787"/>
                  </a:lnTo>
                  <a:cubicBezTo>
                    <a:pt x="3526718" y="546465"/>
                    <a:pt x="3528570" y="542216"/>
                    <a:pt x="3532273" y="536041"/>
                  </a:cubicBezTo>
                  <a:cubicBezTo>
                    <a:pt x="3534305" y="534009"/>
                    <a:pt x="3539424" y="531400"/>
                    <a:pt x="3547631" y="528213"/>
                  </a:cubicBezTo>
                  <a:lnTo>
                    <a:pt x="3556037" y="528785"/>
                  </a:lnTo>
                  <a:lnTo>
                    <a:pt x="3566820" y="532697"/>
                  </a:lnTo>
                  <a:cubicBezTo>
                    <a:pt x="3568329" y="533823"/>
                    <a:pt x="3579712" y="534386"/>
                    <a:pt x="3600967" y="534386"/>
                  </a:cubicBezTo>
                  <a:cubicBezTo>
                    <a:pt x="3608780" y="535106"/>
                    <a:pt x="3620156" y="533667"/>
                    <a:pt x="3635096" y="530068"/>
                  </a:cubicBezTo>
                  <a:lnTo>
                    <a:pt x="3662068" y="521849"/>
                  </a:lnTo>
                  <a:cubicBezTo>
                    <a:pt x="3668070" y="519272"/>
                    <a:pt x="3673312" y="517983"/>
                    <a:pt x="3677792" y="517983"/>
                  </a:cubicBezTo>
                  <a:lnTo>
                    <a:pt x="3687631" y="517983"/>
                  </a:lnTo>
                  <a:cubicBezTo>
                    <a:pt x="3685158" y="517983"/>
                    <a:pt x="3684104" y="517803"/>
                    <a:pt x="3684470" y="517444"/>
                  </a:cubicBezTo>
                  <a:cubicBezTo>
                    <a:pt x="3684836" y="517084"/>
                    <a:pt x="3686342" y="516904"/>
                    <a:pt x="3688989" y="516904"/>
                  </a:cubicBezTo>
                  <a:cubicBezTo>
                    <a:pt x="3693958" y="515035"/>
                    <a:pt x="3699866" y="513343"/>
                    <a:pt x="3706715" y="511828"/>
                  </a:cubicBezTo>
                  <a:lnTo>
                    <a:pt x="3721351" y="508729"/>
                  </a:lnTo>
                  <a:lnTo>
                    <a:pt x="3720472" y="508006"/>
                  </a:lnTo>
                  <a:lnTo>
                    <a:pt x="3712880" y="496635"/>
                  </a:lnTo>
                  <a:lnTo>
                    <a:pt x="3702222" y="475357"/>
                  </a:lnTo>
                  <a:cubicBezTo>
                    <a:pt x="3700377" y="473476"/>
                    <a:pt x="3699454" y="471891"/>
                    <a:pt x="3699454" y="470603"/>
                  </a:cubicBezTo>
                  <a:cubicBezTo>
                    <a:pt x="3699454" y="469314"/>
                    <a:pt x="3699437" y="468635"/>
                    <a:pt x="3699402" y="468566"/>
                  </a:cubicBezTo>
                  <a:cubicBezTo>
                    <a:pt x="3697974" y="465710"/>
                    <a:pt x="3697260" y="462935"/>
                    <a:pt x="3697260" y="460242"/>
                  </a:cubicBezTo>
                  <a:cubicBezTo>
                    <a:pt x="3697260" y="459766"/>
                    <a:pt x="3695368" y="456690"/>
                    <a:pt x="3691583" y="451013"/>
                  </a:cubicBezTo>
                  <a:lnTo>
                    <a:pt x="3685976" y="429717"/>
                  </a:lnTo>
                  <a:cubicBezTo>
                    <a:pt x="3682006" y="421777"/>
                    <a:pt x="3679615" y="415355"/>
                    <a:pt x="3678802" y="410450"/>
                  </a:cubicBezTo>
                  <a:cubicBezTo>
                    <a:pt x="3677990" y="405545"/>
                    <a:pt x="3677583" y="399338"/>
                    <a:pt x="3677583" y="391827"/>
                  </a:cubicBezTo>
                  <a:cubicBezTo>
                    <a:pt x="3678396" y="379754"/>
                    <a:pt x="3680224" y="370258"/>
                    <a:pt x="3683068" y="363339"/>
                  </a:cubicBezTo>
                  <a:cubicBezTo>
                    <a:pt x="3685913" y="356421"/>
                    <a:pt x="3691067" y="348399"/>
                    <a:pt x="3698531" y="339275"/>
                  </a:cubicBezTo>
                  <a:lnTo>
                    <a:pt x="3707685" y="328452"/>
                  </a:lnTo>
                  <a:lnTo>
                    <a:pt x="3695780" y="327713"/>
                  </a:lnTo>
                  <a:cubicBezTo>
                    <a:pt x="3695386" y="327283"/>
                    <a:pt x="3694219" y="327396"/>
                    <a:pt x="3692280" y="328052"/>
                  </a:cubicBezTo>
                  <a:cubicBezTo>
                    <a:pt x="3690341" y="328708"/>
                    <a:pt x="3687996" y="329582"/>
                    <a:pt x="3685245" y="330673"/>
                  </a:cubicBezTo>
                  <a:lnTo>
                    <a:pt x="3676330" y="334486"/>
                  </a:lnTo>
                  <a:cubicBezTo>
                    <a:pt x="3669434" y="336042"/>
                    <a:pt x="3665186" y="336849"/>
                    <a:pt x="3663583" y="336907"/>
                  </a:cubicBezTo>
                  <a:cubicBezTo>
                    <a:pt x="3658882" y="336907"/>
                    <a:pt x="3654918" y="337714"/>
                    <a:pt x="3651690" y="339327"/>
                  </a:cubicBezTo>
                  <a:cubicBezTo>
                    <a:pt x="3643622" y="341359"/>
                    <a:pt x="3636031" y="340918"/>
                    <a:pt x="3628914" y="338004"/>
                  </a:cubicBezTo>
                  <a:cubicBezTo>
                    <a:pt x="3625467" y="338004"/>
                    <a:pt x="3621595" y="335868"/>
                    <a:pt x="3617300" y="331596"/>
                  </a:cubicBezTo>
                  <a:lnTo>
                    <a:pt x="3607479" y="321757"/>
                  </a:lnTo>
                  <a:cubicBezTo>
                    <a:pt x="3604391" y="320980"/>
                    <a:pt x="3599942" y="317245"/>
                    <a:pt x="3594132" y="310552"/>
                  </a:cubicBezTo>
                  <a:cubicBezTo>
                    <a:pt x="3588322" y="303860"/>
                    <a:pt x="3584152" y="298616"/>
                    <a:pt x="3581621" y="294820"/>
                  </a:cubicBezTo>
                  <a:cubicBezTo>
                    <a:pt x="3580634" y="293821"/>
                    <a:pt x="3579247" y="292431"/>
                    <a:pt x="3577459" y="290649"/>
                  </a:cubicBezTo>
                  <a:cubicBezTo>
                    <a:pt x="3575672" y="288867"/>
                    <a:pt x="3574052" y="287611"/>
                    <a:pt x="3572601" y="286880"/>
                  </a:cubicBezTo>
                  <a:cubicBezTo>
                    <a:pt x="3564603" y="273681"/>
                    <a:pt x="3563344" y="265354"/>
                    <a:pt x="3568823" y="261901"/>
                  </a:cubicBezTo>
                  <a:cubicBezTo>
                    <a:pt x="3574302" y="258447"/>
                    <a:pt x="3586183" y="257161"/>
                    <a:pt x="3604466" y="258044"/>
                  </a:cubicBezTo>
                  <a:cubicBezTo>
                    <a:pt x="3608878" y="258671"/>
                    <a:pt x="3614975" y="258822"/>
                    <a:pt x="3622759" y="258496"/>
                  </a:cubicBezTo>
                  <a:cubicBezTo>
                    <a:pt x="3630542" y="258171"/>
                    <a:pt x="3637754" y="257678"/>
                    <a:pt x="3644394" y="257016"/>
                  </a:cubicBezTo>
                  <a:cubicBezTo>
                    <a:pt x="3650176" y="255577"/>
                    <a:pt x="3656642" y="254436"/>
                    <a:pt x="3663792" y="253595"/>
                  </a:cubicBezTo>
                  <a:cubicBezTo>
                    <a:pt x="3670943" y="252753"/>
                    <a:pt x="3675610" y="252332"/>
                    <a:pt x="3677792" y="252332"/>
                  </a:cubicBezTo>
                  <a:cubicBezTo>
                    <a:pt x="3675169" y="252332"/>
                    <a:pt x="3674040" y="252150"/>
                    <a:pt x="3674406" y="251784"/>
                  </a:cubicBezTo>
                  <a:cubicBezTo>
                    <a:pt x="3674771" y="251418"/>
                    <a:pt x="3676481" y="251235"/>
                    <a:pt x="3679534" y="251235"/>
                  </a:cubicBezTo>
                  <a:cubicBezTo>
                    <a:pt x="3683202" y="250330"/>
                    <a:pt x="3689619" y="248960"/>
                    <a:pt x="3698784" y="247126"/>
                  </a:cubicBezTo>
                  <a:cubicBezTo>
                    <a:pt x="3707949" y="245292"/>
                    <a:pt x="3714784" y="243016"/>
                    <a:pt x="3719287" y="240300"/>
                  </a:cubicBezTo>
                  <a:cubicBezTo>
                    <a:pt x="3721214" y="240300"/>
                    <a:pt x="3725138" y="239627"/>
                    <a:pt x="3731058" y="238280"/>
                  </a:cubicBezTo>
                  <a:cubicBezTo>
                    <a:pt x="3730815" y="238176"/>
                    <a:pt x="3731062" y="237941"/>
                    <a:pt x="3731798" y="237575"/>
                  </a:cubicBezTo>
                  <a:cubicBezTo>
                    <a:pt x="3732536" y="237209"/>
                    <a:pt x="3734576" y="237026"/>
                    <a:pt x="3737919" y="237026"/>
                  </a:cubicBezTo>
                  <a:cubicBezTo>
                    <a:pt x="3739660" y="237026"/>
                    <a:pt x="3742598" y="235993"/>
                    <a:pt x="3746730" y="233927"/>
                  </a:cubicBezTo>
                  <a:lnTo>
                    <a:pt x="3758449" y="229225"/>
                  </a:lnTo>
                  <a:cubicBezTo>
                    <a:pt x="3759378" y="228715"/>
                    <a:pt x="3763513" y="227696"/>
                    <a:pt x="3770856" y="226169"/>
                  </a:cubicBezTo>
                  <a:cubicBezTo>
                    <a:pt x="3778198" y="224643"/>
                    <a:pt x="3781504" y="224611"/>
                    <a:pt x="3780772" y="226074"/>
                  </a:cubicBezTo>
                  <a:lnTo>
                    <a:pt x="3780232" y="223375"/>
                  </a:lnTo>
                  <a:lnTo>
                    <a:pt x="3785212" y="221407"/>
                  </a:lnTo>
                  <a:cubicBezTo>
                    <a:pt x="3792062" y="218865"/>
                    <a:pt x="3799448" y="216383"/>
                    <a:pt x="3807370" y="213963"/>
                  </a:cubicBezTo>
                  <a:cubicBezTo>
                    <a:pt x="3815293" y="211543"/>
                    <a:pt x="3825460" y="207424"/>
                    <a:pt x="3837869" y="201609"/>
                  </a:cubicBezTo>
                  <a:lnTo>
                    <a:pt x="3847524" y="198712"/>
                  </a:lnTo>
                  <a:lnTo>
                    <a:pt x="3834180" y="177322"/>
                  </a:lnTo>
                  <a:lnTo>
                    <a:pt x="3819672" y="184666"/>
                  </a:lnTo>
                  <a:cubicBezTo>
                    <a:pt x="3814971" y="182332"/>
                    <a:pt x="3811819" y="179564"/>
                    <a:pt x="3810218" y="176360"/>
                  </a:cubicBezTo>
                  <a:lnTo>
                    <a:pt x="3792982" y="150481"/>
                  </a:lnTo>
                  <a:lnTo>
                    <a:pt x="3790415" y="155351"/>
                  </a:lnTo>
                  <a:cubicBezTo>
                    <a:pt x="3787256" y="159860"/>
                    <a:pt x="3783772" y="160527"/>
                    <a:pt x="3779962" y="157354"/>
                  </a:cubicBezTo>
                  <a:cubicBezTo>
                    <a:pt x="3774884" y="153122"/>
                    <a:pt x="3771317" y="149979"/>
                    <a:pt x="3769262" y="147925"/>
                  </a:cubicBezTo>
                  <a:lnTo>
                    <a:pt x="3765292" y="143955"/>
                  </a:lnTo>
                  <a:cubicBezTo>
                    <a:pt x="3763841" y="141772"/>
                    <a:pt x="3761772" y="139337"/>
                    <a:pt x="3759084" y="136650"/>
                  </a:cubicBezTo>
                  <a:cubicBezTo>
                    <a:pt x="3756397" y="133962"/>
                    <a:pt x="3753347" y="130912"/>
                    <a:pt x="3749934" y="127499"/>
                  </a:cubicBezTo>
                  <a:lnTo>
                    <a:pt x="3738563" y="117139"/>
                  </a:lnTo>
                  <a:cubicBezTo>
                    <a:pt x="3732086" y="111485"/>
                    <a:pt x="3727022" y="106145"/>
                    <a:pt x="3723371" y="101119"/>
                  </a:cubicBezTo>
                  <a:cubicBezTo>
                    <a:pt x="3719720" y="96092"/>
                    <a:pt x="3716217" y="88883"/>
                    <a:pt x="3712862" y="79492"/>
                  </a:cubicBezTo>
                  <a:cubicBezTo>
                    <a:pt x="3710482" y="77112"/>
                    <a:pt x="3709292" y="73461"/>
                    <a:pt x="3709292" y="68539"/>
                  </a:cubicBezTo>
                  <a:cubicBezTo>
                    <a:pt x="3709142" y="68249"/>
                    <a:pt x="3708555" y="64555"/>
                    <a:pt x="3707534" y="57456"/>
                  </a:cubicBezTo>
                  <a:cubicBezTo>
                    <a:pt x="3706512" y="50357"/>
                    <a:pt x="3711173" y="46808"/>
                    <a:pt x="3721516" y="46808"/>
                  </a:cubicBezTo>
                  <a:close/>
                  <a:moveTo>
                    <a:pt x="2703306" y="11408"/>
                  </a:moveTo>
                  <a:cubicBezTo>
                    <a:pt x="2710683" y="12603"/>
                    <a:pt x="2717477" y="14234"/>
                    <a:pt x="2723688" y="16301"/>
                  </a:cubicBezTo>
                  <a:lnTo>
                    <a:pt x="2734762" y="22743"/>
                  </a:lnTo>
                  <a:cubicBezTo>
                    <a:pt x="2735006" y="22743"/>
                    <a:pt x="2738024" y="27056"/>
                    <a:pt x="2743817" y="35681"/>
                  </a:cubicBezTo>
                  <a:lnTo>
                    <a:pt x="2752558" y="46111"/>
                  </a:lnTo>
                  <a:cubicBezTo>
                    <a:pt x="2750573" y="33458"/>
                    <a:pt x="2751037" y="27857"/>
                    <a:pt x="2753951" y="29308"/>
                  </a:cubicBezTo>
                  <a:cubicBezTo>
                    <a:pt x="2757724" y="31212"/>
                    <a:pt x="2762803" y="32959"/>
                    <a:pt x="2769187" y="34549"/>
                  </a:cubicBezTo>
                  <a:lnTo>
                    <a:pt x="2773872" y="37684"/>
                  </a:lnTo>
                  <a:lnTo>
                    <a:pt x="2797989" y="47888"/>
                  </a:lnTo>
                  <a:cubicBezTo>
                    <a:pt x="2798348" y="47888"/>
                    <a:pt x="2799248" y="48096"/>
                    <a:pt x="2800688" y="48514"/>
                  </a:cubicBezTo>
                  <a:cubicBezTo>
                    <a:pt x="2802127" y="48932"/>
                    <a:pt x="2803857" y="49089"/>
                    <a:pt x="2805876" y="48985"/>
                  </a:cubicBezTo>
                  <a:lnTo>
                    <a:pt x="2814618" y="54452"/>
                  </a:lnTo>
                  <a:cubicBezTo>
                    <a:pt x="2818240" y="54452"/>
                    <a:pt x="2822987" y="56260"/>
                    <a:pt x="2828861" y="59876"/>
                  </a:cubicBezTo>
                  <a:cubicBezTo>
                    <a:pt x="2834735" y="63492"/>
                    <a:pt x="2839565" y="66380"/>
                    <a:pt x="2843349" y="68539"/>
                  </a:cubicBezTo>
                  <a:cubicBezTo>
                    <a:pt x="2850778" y="72254"/>
                    <a:pt x="2856229" y="74692"/>
                    <a:pt x="2859700" y="75853"/>
                  </a:cubicBezTo>
                  <a:cubicBezTo>
                    <a:pt x="2863890" y="77257"/>
                    <a:pt x="2867901" y="79875"/>
                    <a:pt x="2871732" y="83706"/>
                  </a:cubicBezTo>
                  <a:lnTo>
                    <a:pt x="2871732" y="105141"/>
                  </a:lnTo>
                  <a:cubicBezTo>
                    <a:pt x="2867332" y="105141"/>
                    <a:pt x="2864689" y="106389"/>
                    <a:pt x="2863801" y="108885"/>
                  </a:cubicBezTo>
                  <a:cubicBezTo>
                    <a:pt x="2862913" y="111381"/>
                    <a:pt x="2860733" y="116518"/>
                    <a:pt x="2857262" y="124295"/>
                  </a:cubicBezTo>
                  <a:lnTo>
                    <a:pt x="2853257" y="131348"/>
                  </a:lnTo>
                  <a:cubicBezTo>
                    <a:pt x="2849357" y="139938"/>
                    <a:pt x="2846396" y="146764"/>
                    <a:pt x="2844376" y="151825"/>
                  </a:cubicBezTo>
                  <a:cubicBezTo>
                    <a:pt x="2842357" y="156886"/>
                    <a:pt x="2840714" y="161309"/>
                    <a:pt x="2839449" y="165094"/>
                  </a:cubicBezTo>
                  <a:cubicBezTo>
                    <a:pt x="2838183" y="168878"/>
                    <a:pt x="2837182" y="173173"/>
                    <a:pt x="2836445" y="177979"/>
                  </a:cubicBezTo>
                  <a:cubicBezTo>
                    <a:pt x="2835708" y="182785"/>
                    <a:pt x="2834997" y="188247"/>
                    <a:pt x="2834312" y="194365"/>
                  </a:cubicBezTo>
                  <a:cubicBezTo>
                    <a:pt x="2832779" y="201237"/>
                    <a:pt x="2831285" y="207938"/>
                    <a:pt x="2829828" y="214468"/>
                  </a:cubicBezTo>
                  <a:cubicBezTo>
                    <a:pt x="2828371" y="220998"/>
                    <a:pt x="2827341" y="225679"/>
                    <a:pt x="2826737" y="228511"/>
                  </a:cubicBezTo>
                  <a:cubicBezTo>
                    <a:pt x="2826853" y="231541"/>
                    <a:pt x="2826728" y="233236"/>
                    <a:pt x="2826363" y="233596"/>
                  </a:cubicBezTo>
                  <a:cubicBezTo>
                    <a:pt x="2825997" y="233956"/>
                    <a:pt x="2825814" y="233265"/>
                    <a:pt x="2825814" y="231524"/>
                  </a:cubicBezTo>
                  <a:cubicBezTo>
                    <a:pt x="2824154" y="241484"/>
                    <a:pt x="2823011" y="250176"/>
                    <a:pt x="2822384" y="257600"/>
                  </a:cubicBezTo>
                  <a:cubicBezTo>
                    <a:pt x="2822071" y="261312"/>
                    <a:pt x="2821088" y="264095"/>
                    <a:pt x="2819437" y="265951"/>
                  </a:cubicBezTo>
                  <a:lnTo>
                    <a:pt x="2815903" y="267364"/>
                  </a:lnTo>
                  <a:lnTo>
                    <a:pt x="2825640" y="263955"/>
                  </a:lnTo>
                  <a:cubicBezTo>
                    <a:pt x="2834904" y="260769"/>
                    <a:pt x="2847833" y="256027"/>
                    <a:pt x="2864427" y="249729"/>
                  </a:cubicBezTo>
                  <a:cubicBezTo>
                    <a:pt x="2881022" y="243431"/>
                    <a:pt x="2894491" y="238338"/>
                    <a:pt x="2904834" y="234449"/>
                  </a:cubicBezTo>
                  <a:cubicBezTo>
                    <a:pt x="2915177" y="230560"/>
                    <a:pt x="2922154" y="227409"/>
                    <a:pt x="2925764" y="224994"/>
                  </a:cubicBezTo>
                  <a:cubicBezTo>
                    <a:pt x="2936700" y="224994"/>
                    <a:pt x="2945452" y="227548"/>
                    <a:pt x="2952023" y="232656"/>
                  </a:cubicBezTo>
                  <a:cubicBezTo>
                    <a:pt x="2952069" y="232656"/>
                    <a:pt x="2955500" y="234699"/>
                    <a:pt x="2962314" y="238785"/>
                  </a:cubicBezTo>
                  <a:cubicBezTo>
                    <a:pt x="2964171" y="240654"/>
                    <a:pt x="2966998" y="242703"/>
                    <a:pt x="2970794" y="244932"/>
                  </a:cubicBezTo>
                  <a:cubicBezTo>
                    <a:pt x="2973641" y="246603"/>
                    <a:pt x="2977915" y="252173"/>
                    <a:pt x="2983615" y="261642"/>
                  </a:cubicBezTo>
                  <a:lnTo>
                    <a:pt x="2989266" y="271494"/>
                  </a:lnTo>
                  <a:lnTo>
                    <a:pt x="2991671" y="267521"/>
                  </a:lnTo>
                  <a:cubicBezTo>
                    <a:pt x="2994829" y="263733"/>
                    <a:pt x="2998585" y="263250"/>
                    <a:pt x="3002938" y="266071"/>
                  </a:cubicBezTo>
                  <a:cubicBezTo>
                    <a:pt x="3008742" y="269832"/>
                    <a:pt x="3014396" y="274116"/>
                    <a:pt x="3019898" y="278922"/>
                  </a:cubicBezTo>
                  <a:cubicBezTo>
                    <a:pt x="3021593" y="279932"/>
                    <a:pt x="3024995" y="282062"/>
                    <a:pt x="3030102" y="285312"/>
                  </a:cubicBezTo>
                  <a:cubicBezTo>
                    <a:pt x="3035210" y="288563"/>
                    <a:pt x="3039529" y="291952"/>
                    <a:pt x="3043058" y="295481"/>
                  </a:cubicBezTo>
                  <a:lnTo>
                    <a:pt x="3062194" y="307427"/>
                  </a:lnTo>
                  <a:cubicBezTo>
                    <a:pt x="3063448" y="310573"/>
                    <a:pt x="3065000" y="312552"/>
                    <a:pt x="3066852" y="313365"/>
                  </a:cubicBezTo>
                  <a:cubicBezTo>
                    <a:pt x="3068241" y="313974"/>
                    <a:pt x="3071152" y="318540"/>
                    <a:pt x="3075587" y="327064"/>
                  </a:cubicBezTo>
                  <a:lnTo>
                    <a:pt x="3079852" y="335558"/>
                  </a:lnTo>
                  <a:lnTo>
                    <a:pt x="3081147" y="331217"/>
                  </a:lnTo>
                  <a:cubicBezTo>
                    <a:pt x="3083250" y="326881"/>
                    <a:pt x="3086577" y="326607"/>
                    <a:pt x="3091126" y="330394"/>
                  </a:cubicBezTo>
                  <a:cubicBezTo>
                    <a:pt x="3097191" y="335444"/>
                    <a:pt x="3100224" y="341678"/>
                    <a:pt x="3100224" y="349096"/>
                  </a:cubicBezTo>
                  <a:cubicBezTo>
                    <a:pt x="3094443" y="354819"/>
                    <a:pt x="3088319" y="357680"/>
                    <a:pt x="3081854" y="357680"/>
                  </a:cubicBezTo>
                  <a:cubicBezTo>
                    <a:pt x="3075387" y="357680"/>
                    <a:pt x="3066809" y="356531"/>
                    <a:pt x="3056117" y="354233"/>
                  </a:cubicBezTo>
                  <a:cubicBezTo>
                    <a:pt x="3052948" y="353582"/>
                    <a:pt x="3049361" y="353083"/>
                    <a:pt x="3045356" y="352735"/>
                  </a:cubicBezTo>
                  <a:cubicBezTo>
                    <a:pt x="3041351" y="352387"/>
                    <a:pt x="3038797" y="352213"/>
                    <a:pt x="3037694" y="352213"/>
                  </a:cubicBezTo>
                  <a:cubicBezTo>
                    <a:pt x="3037276" y="352213"/>
                    <a:pt x="3034665" y="352555"/>
                    <a:pt x="3029858" y="353240"/>
                  </a:cubicBezTo>
                  <a:cubicBezTo>
                    <a:pt x="3025053" y="353925"/>
                    <a:pt x="3019788" y="354987"/>
                    <a:pt x="3014065" y="356427"/>
                  </a:cubicBezTo>
                  <a:lnTo>
                    <a:pt x="2996792" y="360745"/>
                  </a:lnTo>
                  <a:cubicBezTo>
                    <a:pt x="2994772" y="361546"/>
                    <a:pt x="2990462" y="363415"/>
                    <a:pt x="2983862" y="366352"/>
                  </a:cubicBezTo>
                  <a:cubicBezTo>
                    <a:pt x="2977263" y="369289"/>
                    <a:pt x="2970031" y="372330"/>
                    <a:pt x="2962166" y="375476"/>
                  </a:cubicBezTo>
                  <a:cubicBezTo>
                    <a:pt x="2954301" y="378622"/>
                    <a:pt x="2947379" y="381501"/>
                    <a:pt x="2941401" y="384113"/>
                  </a:cubicBezTo>
                  <a:cubicBezTo>
                    <a:pt x="2935422" y="386725"/>
                    <a:pt x="2931226" y="388333"/>
                    <a:pt x="2928811" y="388936"/>
                  </a:cubicBezTo>
                  <a:cubicBezTo>
                    <a:pt x="2918387" y="393615"/>
                    <a:pt x="2907962" y="392570"/>
                    <a:pt x="2897538" y="385802"/>
                  </a:cubicBezTo>
                  <a:cubicBezTo>
                    <a:pt x="2897538" y="378129"/>
                    <a:pt x="2899772" y="372801"/>
                    <a:pt x="2904242" y="369817"/>
                  </a:cubicBezTo>
                  <a:lnTo>
                    <a:pt x="2913036" y="362832"/>
                  </a:lnTo>
                  <a:lnTo>
                    <a:pt x="2910104" y="363124"/>
                  </a:lnTo>
                  <a:cubicBezTo>
                    <a:pt x="2905682" y="363839"/>
                    <a:pt x="2900434" y="364912"/>
                    <a:pt x="2894360" y="366343"/>
                  </a:cubicBezTo>
                  <a:cubicBezTo>
                    <a:pt x="2882212" y="369205"/>
                    <a:pt x="2870011" y="372078"/>
                    <a:pt x="2857758" y="374963"/>
                  </a:cubicBezTo>
                  <a:cubicBezTo>
                    <a:pt x="2845505" y="377847"/>
                    <a:pt x="2834300" y="380790"/>
                    <a:pt x="2824143" y="383791"/>
                  </a:cubicBezTo>
                  <a:cubicBezTo>
                    <a:pt x="2813985" y="386792"/>
                    <a:pt x="2809481" y="388292"/>
                    <a:pt x="2810630" y="388292"/>
                  </a:cubicBezTo>
                  <a:cubicBezTo>
                    <a:pt x="2812998" y="385901"/>
                    <a:pt x="2813753" y="387718"/>
                    <a:pt x="2812894" y="393742"/>
                  </a:cubicBezTo>
                  <a:cubicBezTo>
                    <a:pt x="2812035" y="399767"/>
                    <a:pt x="2811605" y="408450"/>
                    <a:pt x="2811605" y="419792"/>
                  </a:cubicBezTo>
                  <a:cubicBezTo>
                    <a:pt x="2811605" y="423286"/>
                    <a:pt x="2811423" y="426125"/>
                    <a:pt x="2811057" y="428307"/>
                  </a:cubicBezTo>
                  <a:cubicBezTo>
                    <a:pt x="2810691" y="430489"/>
                    <a:pt x="2810508" y="432387"/>
                    <a:pt x="2810508" y="434001"/>
                  </a:cubicBezTo>
                  <a:lnTo>
                    <a:pt x="2810508" y="444936"/>
                  </a:lnTo>
                  <a:cubicBezTo>
                    <a:pt x="2810508" y="457636"/>
                    <a:pt x="2810143" y="465077"/>
                    <a:pt x="2809411" y="467260"/>
                  </a:cubicBezTo>
                  <a:cubicBezTo>
                    <a:pt x="2809411" y="467678"/>
                    <a:pt x="2809411" y="471569"/>
                    <a:pt x="2809411" y="478935"/>
                  </a:cubicBezTo>
                  <a:cubicBezTo>
                    <a:pt x="2809411" y="486301"/>
                    <a:pt x="2809046" y="493959"/>
                    <a:pt x="2808314" y="501911"/>
                  </a:cubicBezTo>
                  <a:cubicBezTo>
                    <a:pt x="2808314" y="508609"/>
                    <a:pt x="2808082" y="516808"/>
                    <a:pt x="2807618" y="526507"/>
                  </a:cubicBezTo>
                  <a:lnTo>
                    <a:pt x="2803890" y="534474"/>
                  </a:lnTo>
                  <a:lnTo>
                    <a:pt x="2813025" y="531783"/>
                  </a:lnTo>
                  <a:cubicBezTo>
                    <a:pt x="2816443" y="530640"/>
                    <a:pt x="2820242" y="528762"/>
                    <a:pt x="2824421" y="526150"/>
                  </a:cubicBezTo>
                  <a:cubicBezTo>
                    <a:pt x="2832071" y="518523"/>
                    <a:pt x="2838659" y="514710"/>
                    <a:pt x="2844185" y="514710"/>
                  </a:cubicBezTo>
                  <a:cubicBezTo>
                    <a:pt x="2841561" y="514710"/>
                    <a:pt x="2839890" y="515070"/>
                    <a:pt x="2839170" y="515789"/>
                  </a:cubicBezTo>
                  <a:cubicBezTo>
                    <a:pt x="2839170" y="515789"/>
                    <a:pt x="2840720" y="515017"/>
                    <a:pt x="2843819" y="513473"/>
                  </a:cubicBezTo>
                  <a:lnTo>
                    <a:pt x="2845143" y="512133"/>
                  </a:lnTo>
                  <a:cubicBezTo>
                    <a:pt x="2854151" y="508731"/>
                    <a:pt x="2864006" y="510496"/>
                    <a:pt x="2874710" y="517426"/>
                  </a:cubicBezTo>
                  <a:lnTo>
                    <a:pt x="2887282" y="529998"/>
                  </a:lnTo>
                  <a:cubicBezTo>
                    <a:pt x="2887189" y="529952"/>
                    <a:pt x="2888492" y="530698"/>
                    <a:pt x="2891191" y="532236"/>
                  </a:cubicBezTo>
                  <a:cubicBezTo>
                    <a:pt x="2893215" y="533389"/>
                    <a:pt x="2896015" y="538051"/>
                    <a:pt x="2899590" y="546221"/>
                  </a:cubicBezTo>
                  <a:lnTo>
                    <a:pt x="2902494" y="553297"/>
                  </a:lnTo>
                  <a:lnTo>
                    <a:pt x="2902949" y="546449"/>
                  </a:lnTo>
                  <a:cubicBezTo>
                    <a:pt x="2903353" y="544560"/>
                    <a:pt x="2903957" y="543818"/>
                    <a:pt x="2904764" y="544225"/>
                  </a:cubicBezTo>
                  <a:cubicBezTo>
                    <a:pt x="2906575" y="546024"/>
                    <a:pt x="2908090" y="547330"/>
                    <a:pt x="2909309" y="548143"/>
                  </a:cubicBezTo>
                  <a:cubicBezTo>
                    <a:pt x="2917110" y="553343"/>
                    <a:pt x="2924740" y="558605"/>
                    <a:pt x="2932198" y="563927"/>
                  </a:cubicBezTo>
                  <a:cubicBezTo>
                    <a:pt x="2939657" y="569250"/>
                    <a:pt x="2946959" y="573957"/>
                    <a:pt x="2954104" y="578049"/>
                  </a:cubicBezTo>
                  <a:cubicBezTo>
                    <a:pt x="2961249" y="582141"/>
                    <a:pt x="2967709" y="585711"/>
                    <a:pt x="2973484" y="588758"/>
                  </a:cubicBezTo>
                  <a:cubicBezTo>
                    <a:pt x="2979260" y="591805"/>
                    <a:pt x="2983877" y="593909"/>
                    <a:pt x="2987336" y="595070"/>
                  </a:cubicBezTo>
                  <a:lnTo>
                    <a:pt x="2987824" y="595610"/>
                  </a:lnTo>
                  <a:cubicBezTo>
                    <a:pt x="2990088" y="595610"/>
                    <a:pt x="2991402" y="595976"/>
                    <a:pt x="2991768" y="596707"/>
                  </a:cubicBezTo>
                  <a:cubicBezTo>
                    <a:pt x="2992133" y="597438"/>
                    <a:pt x="2991933" y="597804"/>
                    <a:pt x="2991167" y="597804"/>
                  </a:cubicBezTo>
                  <a:cubicBezTo>
                    <a:pt x="2995149" y="601786"/>
                    <a:pt x="2998832" y="604903"/>
                    <a:pt x="3002216" y="607155"/>
                  </a:cubicBezTo>
                  <a:cubicBezTo>
                    <a:pt x="3005599" y="609407"/>
                    <a:pt x="3007292" y="611897"/>
                    <a:pt x="3007292" y="614625"/>
                  </a:cubicBezTo>
                  <a:cubicBezTo>
                    <a:pt x="3008023" y="622844"/>
                    <a:pt x="3005826" y="627627"/>
                    <a:pt x="3000701" y="628973"/>
                  </a:cubicBezTo>
                  <a:cubicBezTo>
                    <a:pt x="2995575" y="630320"/>
                    <a:pt x="2987847" y="630993"/>
                    <a:pt x="2977515" y="630993"/>
                  </a:cubicBezTo>
                  <a:cubicBezTo>
                    <a:pt x="2971166" y="631632"/>
                    <a:pt x="2964972" y="632340"/>
                    <a:pt x="2958936" y="633117"/>
                  </a:cubicBezTo>
                  <a:cubicBezTo>
                    <a:pt x="2952899" y="633895"/>
                    <a:pt x="2946335" y="634981"/>
                    <a:pt x="2939242" y="636374"/>
                  </a:cubicBezTo>
                  <a:cubicBezTo>
                    <a:pt x="2939683" y="636432"/>
                    <a:pt x="2939532" y="636644"/>
                    <a:pt x="2938789" y="637009"/>
                  </a:cubicBezTo>
                  <a:cubicBezTo>
                    <a:pt x="2938046" y="637375"/>
                    <a:pt x="2937959" y="637558"/>
                    <a:pt x="2938528" y="637558"/>
                  </a:cubicBezTo>
                  <a:cubicBezTo>
                    <a:pt x="2937797" y="638289"/>
                    <a:pt x="2935504" y="638655"/>
                    <a:pt x="2931650" y="638655"/>
                  </a:cubicBezTo>
                  <a:lnTo>
                    <a:pt x="2931719" y="638655"/>
                  </a:lnTo>
                  <a:lnTo>
                    <a:pt x="2922404" y="642381"/>
                  </a:lnTo>
                  <a:cubicBezTo>
                    <a:pt x="2909901" y="644993"/>
                    <a:pt x="2900806" y="647210"/>
                    <a:pt x="2895118" y="649033"/>
                  </a:cubicBezTo>
                  <a:cubicBezTo>
                    <a:pt x="2889429" y="650855"/>
                    <a:pt x="2886411" y="651767"/>
                    <a:pt x="2886063" y="651767"/>
                  </a:cubicBezTo>
                  <a:lnTo>
                    <a:pt x="2888977" y="635234"/>
                  </a:lnTo>
                  <a:lnTo>
                    <a:pt x="2860466" y="664078"/>
                  </a:lnTo>
                  <a:cubicBezTo>
                    <a:pt x="2834161" y="669719"/>
                    <a:pt x="2821008" y="668100"/>
                    <a:pt x="2821008" y="659219"/>
                  </a:cubicBezTo>
                  <a:cubicBezTo>
                    <a:pt x="2821008" y="654646"/>
                    <a:pt x="2824526" y="649773"/>
                    <a:pt x="2831561" y="644601"/>
                  </a:cubicBezTo>
                  <a:cubicBezTo>
                    <a:pt x="2835078" y="642015"/>
                    <a:pt x="2838221" y="639738"/>
                    <a:pt x="2840990" y="637769"/>
                  </a:cubicBezTo>
                  <a:lnTo>
                    <a:pt x="2843594" y="635962"/>
                  </a:lnTo>
                  <a:lnTo>
                    <a:pt x="2829741" y="643966"/>
                  </a:lnTo>
                  <a:cubicBezTo>
                    <a:pt x="2823339" y="646253"/>
                    <a:pt x="2817218" y="647396"/>
                    <a:pt x="2811379" y="647396"/>
                  </a:cubicBezTo>
                  <a:lnTo>
                    <a:pt x="2809411" y="647396"/>
                  </a:lnTo>
                  <a:cubicBezTo>
                    <a:pt x="2809411" y="641777"/>
                    <a:pt x="2809229" y="640236"/>
                    <a:pt x="2808863" y="642773"/>
                  </a:cubicBezTo>
                  <a:cubicBezTo>
                    <a:pt x="2808497" y="645309"/>
                    <a:pt x="2808314" y="647512"/>
                    <a:pt x="2808314" y="649381"/>
                  </a:cubicBezTo>
                  <a:lnTo>
                    <a:pt x="2808314" y="663364"/>
                  </a:lnTo>
                  <a:cubicBezTo>
                    <a:pt x="2806701" y="673080"/>
                    <a:pt x="2805540" y="686566"/>
                    <a:pt x="2804832" y="703822"/>
                  </a:cubicBezTo>
                  <a:cubicBezTo>
                    <a:pt x="2804124" y="721079"/>
                    <a:pt x="2803404" y="738088"/>
                    <a:pt x="2802673" y="754851"/>
                  </a:cubicBezTo>
                  <a:lnTo>
                    <a:pt x="2800670" y="812052"/>
                  </a:lnTo>
                  <a:lnTo>
                    <a:pt x="2799033" y="812366"/>
                  </a:lnTo>
                  <a:cubicBezTo>
                    <a:pt x="2804385" y="810845"/>
                    <a:pt x="2815483" y="809902"/>
                    <a:pt x="2832327" y="809536"/>
                  </a:cubicBezTo>
                  <a:cubicBezTo>
                    <a:pt x="2849171" y="809170"/>
                    <a:pt x="2865736" y="807206"/>
                    <a:pt x="2882023" y="803642"/>
                  </a:cubicBezTo>
                  <a:cubicBezTo>
                    <a:pt x="2887723" y="802202"/>
                    <a:pt x="2894984" y="800879"/>
                    <a:pt x="2903807" y="799672"/>
                  </a:cubicBezTo>
                  <a:cubicBezTo>
                    <a:pt x="2912629" y="798464"/>
                    <a:pt x="2918666" y="797861"/>
                    <a:pt x="2921916" y="797861"/>
                  </a:cubicBezTo>
                  <a:cubicBezTo>
                    <a:pt x="2925538" y="797257"/>
                    <a:pt x="2930309" y="796259"/>
                    <a:pt x="2936230" y="794866"/>
                  </a:cubicBezTo>
                  <a:cubicBezTo>
                    <a:pt x="2942150" y="793473"/>
                    <a:pt x="2947681" y="791923"/>
                    <a:pt x="2952824" y="790216"/>
                  </a:cubicBezTo>
                  <a:cubicBezTo>
                    <a:pt x="2953555" y="790216"/>
                    <a:pt x="2954289" y="790034"/>
                    <a:pt x="2955027" y="789668"/>
                  </a:cubicBezTo>
                  <a:cubicBezTo>
                    <a:pt x="2955764" y="789302"/>
                    <a:pt x="2958564" y="789120"/>
                    <a:pt x="2963428" y="789120"/>
                  </a:cubicBezTo>
                  <a:lnTo>
                    <a:pt x="3000431" y="787169"/>
                  </a:lnTo>
                  <a:cubicBezTo>
                    <a:pt x="3015359" y="784929"/>
                    <a:pt x="3024707" y="783539"/>
                    <a:pt x="3028474" y="782999"/>
                  </a:cubicBezTo>
                  <a:cubicBezTo>
                    <a:pt x="3032241" y="782459"/>
                    <a:pt x="3034101" y="782212"/>
                    <a:pt x="3034055" y="782259"/>
                  </a:cubicBezTo>
                  <a:cubicBezTo>
                    <a:pt x="3034856" y="781458"/>
                    <a:pt x="3036214" y="780340"/>
                    <a:pt x="3038130" y="778907"/>
                  </a:cubicBezTo>
                  <a:lnTo>
                    <a:pt x="3041336" y="777723"/>
                  </a:lnTo>
                  <a:lnTo>
                    <a:pt x="3040759" y="771620"/>
                  </a:lnTo>
                  <a:lnTo>
                    <a:pt x="3055177" y="771620"/>
                  </a:lnTo>
                  <a:cubicBezTo>
                    <a:pt x="3054028" y="771620"/>
                    <a:pt x="3053822" y="771440"/>
                    <a:pt x="3054559" y="771080"/>
                  </a:cubicBezTo>
                  <a:cubicBezTo>
                    <a:pt x="3055296" y="770720"/>
                    <a:pt x="3056373" y="770540"/>
                    <a:pt x="3057789" y="770540"/>
                  </a:cubicBezTo>
                  <a:cubicBezTo>
                    <a:pt x="3057800" y="770528"/>
                    <a:pt x="3061593" y="769791"/>
                    <a:pt x="3069168" y="768329"/>
                  </a:cubicBezTo>
                  <a:lnTo>
                    <a:pt x="3069794" y="768248"/>
                  </a:lnTo>
                  <a:lnTo>
                    <a:pt x="3065459" y="768209"/>
                  </a:lnTo>
                  <a:cubicBezTo>
                    <a:pt x="3062110" y="768117"/>
                    <a:pt x="3060436" y="767980"/>
                    <a:pt x="3060436" y="767797"/>
                  </a:cubicBezTo>
                  <a:cubicBezTo>
                    <a:pt x="3060436" y="767432"/>
                    <a:pt x="3064516" y="767249"/>
                    <a:pt x="3072677" y="767249"/>
                  </a:cubicBezTo>
                  <a:cubicBezTo>
                    <a:pt x="3072375" y="767249"/>
                    <a:pt x="3073228" y="766793"/>
                    <a:pt x="3075236" y="765882"/>
                  </a:cubicBezTo>
                  <a:cubicBezTo>
                    <a:pt x="3075738" y="765654"/>
                    <a:pt x="3076171" y="765748"/>
                    <a:pt x="3076535" y="766163"/>
                  </a:cubicBezTo>
                  <a:lnTo>
                    <a:pt x="3076998" y="767325"/>
                  </a:lnTo>
                  <a:lnTo>
                    <a:pt x="3077690" y="767236"/>
                  </a:lnTo>
                  <a:cubicBezTo>
                    <a:pt x="3079583" y="767239"/>
                    <a:pt x="3080530" y="767609"/>
                    <a:pt x="3080530" y="768346"/>
                  </a:cubicBezTo>
                  <a:lnTo>
                    <a:pt x="3077395" y="768317"/>
                  </a:lnTo>
                  <a:lnTo>
                    <a:pt x="3077417" y="768374"/>
                  </a:lnTo>
                  <a:cubicBezTo>
                    <a:pt x="3077642" y="769433"/>
                    <a:pt x="3077798" y="770813"/>
                    <a:pt x="3077884" y="772515"/>
                  </a:cubicBezTo>
                  <a:lnTo>
                    <a:pt x="3077923" y="777077"/>
                  </a:lnTo>
                  <a:lnTo>
                    <a:pt x="3096794" y="750829"/>
                  </a:lnTo>
                  <a:lnTo>
                    <a:pt x="3109923" y="761381"/>
                  </a:lnTo>
                  <a:lnTo>
                    <a:pt x="3126291" y="775572"/>
                  </a:lnTo>
                  <a:lnTo>
                    <a:pt x="3134127" y="784523"/>
                  </a:lnTo>
                  <a:cubicBezTo>
                    <a:pt x="3135984" y="787634"/>
                    <a:pt x="3139127" y="790768"/>
                    <a:pt x="3143556" y="793925"/>
                  </a:cubicBezTo>
                  <a:cubicBezTo>
                    <a:pt x="3147985" y="797083"/>
                    <a:pt x="3151122" y="799126"/>
                    <a:pt x="3152968" y="800055"/>
                  </a:cubicBezTo>
                  <a:lnTo>
                    <a:pt x="3154848" y="801935"/>
                  </a:lnTo>
                  <a:cubicBezTo>
                    <a:pt x="3156497" y="803584"/>
                    <a:pt x="3158441" y="804965"/>
                    <a:pt x="3160682" y="806080"/>
                  </a:cubicBezTo>
                  <a:cubicBezTo>
                    <a:pt x="3162551" y="809353"/>
                    <a:pt x="3164344" y="810990"/>
                    <a:pt x="3166062" y="810990"/>
                  </a:cubicBezTo>
                  <a:lnTo>
                    <a:pt x="3171251" y="816144"/>
                  </a:lnTo>
                  <a:cubicBezTo>
                    <a:pt x="3172992" y="817886"/>
                    <a:pt x="3174594" y="820219"/>
                    <a:pt x="3176057" y="823144"/>
                  </a:cubicBezTo>
                  <a:lnTo>
                    <a:pt x="3178896" y="825983"/>
                  </a:lnTo>
                  <a:cubicBezTo>
                    <a:pt x="3180637" y="827724"/>
                    <a:pt x="3181711" y="829007"/>
                    <a:pt x="3182117" y="829831"/>
                  </a:cubicBezTo>
                  <a:cubicBezTo>
                    <a:pt x="3182523" y="830655"/>
                    <a:pt x="3182517" y="830858"/>
                    <a:pt x="3182099" y="830440"/>
                  </a:cubicBezTo>
                  <a:cubicBezTo>
                    <a:pt x="3185083" y="833459"/>
                    <a:pt x="3186574" y="835113"/>
                    <a:pt x="3186574" y="835403"/>
                  </a:cubicBezTo>
                  <a:cubicBezTo>
                    <a:pt x="3197533" y="844527"/>
                    <a:pt x="3209020" y="855895"/>
                    <a:pt x="3221035" y="869506"/>
                  </a:cubicBezTo>
                  <a:cubicBezTo>
                    <a:pt x="3227042" y="876312"/>
                    <a:pt x="3231548" y="882324"/>
                    <a:pt x="3234551" y="887544"/>
                  </a:cubicBezTo>
                  <a:lnTo>
                    <a:pt x="3238792" y="900042"/>
                  </a:lnTo>
                  <a:lnTo>
                    <a:pt x="3239753" y="900327"/>
                  </a:lnTo>
                  <a:cubicBezTo>
                    <a:pt x="3241564" y="901586"/>
                    <a:pt x="3243062" y="903476"/>
                    <a:pt x="3244246" y="905995"/>
                  </a:cubicBezTo>
                  <a:cubicBezTo>
                    <a:pt x="3246614" y="911033"/>
                    <a:pt x="3247438" y="914881"/>
                    <a:pt x="3246719" y="917540"/>
                  </a:cubicBezTo>
                  <a:cubicBezTo>
                    <a:pt x="3246719" y="922566"/>
                    <a:pt x="3241907" y="925079"/>
                    <a:pt x="3232283" y="925079"/>
                  </a:cubicBezTo>
                  <a:cubicBezTo>
                    <a:pt x="3228859" y="925079"/>
                    <a:pt x="3226790" y="924897"/>
                    <a:pt x="3226076" y="924531"/>
                  </a:cubicBezTo>
                  <a:cubicBezTo>
                    <a:pt x="3225362" y="924165"/>
                    <a:pt x="3225086" y="923982"/>
                    <a:pt x="3225249" y="923982"/>
                  </a:cubicBezTo>
                  <a:cubicBezTo>
                    <a:pt x="3220129" y="923263"/>
                    <a:pt x="3212734" y="922903"/>
                    <a:pt x="3203064" y="922903"/>
                  </a:cubicBezTo>
                  <a:cubicBezTo>
                    <a:pt x="3193394" y="922903"/>
                    <a:pt x="3184183" y="922903"/>
                    <a:pt x="3175430" y="922903"/>
                  </a:cubicBezTo>
                  <a:cubicBezTo>
                    <a:pt x="3165958" y="922903"/>
                    <a:pt x="3156868" y="922903"/>
                    <a:pt x="3148162" y="922903"/>
                  </a:cubicBezTo>
                  <a:cubicBezTo>
                    <a:pt x="3139455" y="922903"/>
                    <a:pt x="3133291" y="923263"/>
                    <a:pt x="3129669" y="923982"/>
                  </a:cubicBezTo>
                  <a:lnTo>
                    <a:pt x="3106789" y="923982"/>
                  </a:lnTo>
                  <a:cubicBezTo>
                    <a:pt x="3096875" y="923263"/>
                    <a:pt x="3083519" y="923257"/>
                    <a:pt x="3066722" y="923965"/>
                  </a:cubicBezTo>
                  <a:cubicBezTo>
                    <a:pt x="3049924" y="924673"/>
                    <a:pt x="3032964" y="926055"/>
                    <a:pt x="3015841" y="928109"/>
                  </a:cubicBezTo>
                  <a:cubicBezTo>
                    <a:pt x="3009456" y="929003"/>
                    <a:pt x="3002253" y="930327"/>
                    <a:pt x="2994232" y="932079"/>
                  </a:cubicBezTo>
                  <a:cubicBezTo>
                    <a:pt x="2986210" y="933832"/>
                    <a:pt x="2976999" y="936145"/>
                    <a:pt x="2966597" y="939018"/>
                  </a:cubicBezTo>
                  <a:cubicBezTo>
                    <a:pt x="2956196" y="941891"/>
                    <a:pt x="2945151" y="944968"/>
                    <a:pt x="2933461" y="948247"/>
                  </a:cubicBezTo>
                  <a:cubicBezTo>
                    <a:pt x="2921771" y="951527"/>
                    <a:pt x="2910000" y="954739"/>
                    <a:pt x="2898148" y="957885"/>
                  </a:cubicBezTo>
                  <a:cubicBezTo>
                    <a:pt x="2896975" y="957885"/>
                    <a:pt x="2895846" y="958068"/>
                    <a:pt x="2894761" y="958434"/>
                  </a:cubicBezTo>
                  <a:cubicBezTo>
                    <a:pt x="2893675" y="958799"/>
                    <a:pt x="2892680" y="958982"/>
                    <a:pt x="2891774" y="958982"/>
                  </a:cubicBezTo>
                  <a:cubicBezTo>
                    <a:pt x="2890312" y="959702"/>
                    <a:pt x="2887932" y="960062"/>
                    <a:pt x="2884635" y="960062"/>
                  </a:cubicBezTo>
                  <a:cubicBezTo>
                    <a:pt x="2882534" y="960062"/>
                    <a:pt x="2877780" y="960764"/>
                    <a:pt x="2870374" y="962169"/>
                  </a:cubicBezTo>
                  <a:cubicBezTo>
                    <a:pt x="2861516" y="962227"/>
                    <a:pt x="2859198" y="958364"/>
                    <a:pt x="2863417" y="950581"/>
                  </a:cubicBezTo>
                  <a:cubicBezTo>
                    <a:pt x="2867637" y="942797"/>
                    <a:pt x="2871331" y="938110"/>
                    <a:pt x="2874501" y="936520"/>
                  </a:cubicBezTo>
                  <a:lnTo>
                    <a:pt x="2881170" y="934604"/>
                  </a:lnTo>
                  <a:cubicBezTo>
                    <a:pt x="2883793" y="932642"/>
                    <a:pt x="2890962" y="929206"/>
                    <a:pt x="2902675" y="924296"/>
                  </a:cubicBezTo>
                  <a:lnTo>
                    <a:pt x="2912313" y="919883"/>
                  </a:lnTo>
                  <a:lnTo>
                    <a:pt x="2897747" y="919612"/>
                  </a:lnTo>
                  <a:cubicBezTo>
                    <a:pt x="2887056" y="919612"/>
                    <a:pt x="2877342" y="919774"/>
                    <a:pt x="2868606" y="920099"/>
                  </a:cubicBezTo>
                  <a:cubicBezTo>
                    <a:pt x="2859871" y="920424"/>
                    <a:pt x="2855045" y="920895"/>
                    <a:pt x="2854128" y="921510"/>
                  </a:cubicBezTo>
                  <a:cubicBezTo>
                    <a:pt x="2848950" y="923158"/>
                    <a:pt x="2843131" y="922708"/>
                    <a:pt x="2836671" y="920160"/>
                  </a:cubicBezTo>
                  <a:cubicBezTo>
                    <a:pt x="2830211" y="917612"/>
                    <a:pt x="2826882" y="916338"/>
                    <a:pt x="2826685" y="916338"/>
                  </a:cubicBezTo>
                  <a:lnTo>
                    <a:pt x="2822018" y="916338"/>
                  </a:lnTo>
                  <a:cubicBezTo>
                    <a:pt x="2818373" y="915607"/>
                    <a:pt x="2813582" y="915241"/>
                    <a:pt x="2807644" y="915241"/>
                  </a:cubicBezTo>
                  <a:cubicBezTo>
                    <a:pt x="2801706" y="915241"/>
                    <a:pt x="2796195" y="915607"/>
                    <a:pt x="2791111" y="916338"/>
                  </a:cubicBezTo>
                  <a:lnTo>
                    <a:pt x="2717367" y="916338"/>
                  </a:lnTo>
                  <a:cubicBezTo>
                    <a:pt x="2714186" y="916338"/>
                    <a:pt x="2710262" y="916495"/>
                    <a:pt x="2705596" y="916808"/>
                  </a:cubicBezTo>
                  <a:cubicBezTo>
                    <a:pt x="2700929" y="917122"/>
                    <a:pt x="2697028" y="918056"/>
                    <a:pt x="2693894" y="919612"/>
                  </a:cubicBezTo>
                  <a:cubicBezTo>
                    <a:pt x="2690412" y="919612"/>
                    <a:pt x="2688128" y="919795"/>
                    <a:pt x="2687042" y="920160"/>
                  </a:cubicBezTo>
                  <a:cubicBezTo>
                    <a:pt x="2685957" y="920526"/>
                    <a:pt x="2684561" y="920709"/>
                    <a:pt x="2682854" y="920709"/>
                  </a:cubicBezTo>
                  <a:cubicBezTo>
                    <a:pt x="2677770" y="921440"/>
                    <a:pt x="2671501" y="921806"/>
                    <a:pt x="2664049" y="921806"/>
                  </a:cubicBezTo>
                  <a:cubicBezTo>
                    <a:pt x="2656596" y="921806"/>
                    <a:pt x="2648975" y="921806"/>
                    <a:pt x="2641185" y="921806"/>
                  </a:cubicBezTo>
                  <a:cubicBezTo>
                    <a:pt x="2618409" y="922514"/>
                    <a:pt x="2603205" y="923216"/>
                    <a:pt x="2595572" y="923913"/>
                  </a:cubicBezTo>
                  <a:cubicBezTo>
                    <a:pt x="2587939" y="924609"/>
                    <a:pt x="2581099" y="926095"/>
                    <a:pt x="2575051" y="928370"/>
                  </a:cubicBezTo>
                  <a:cubicBezTo>
                    <a:pt x="2573206" y="928370"/>
                    <a:pt x="2571586" y="929067"/>
                    <a:pt x="2570193" y="930460"/>
                  </a:cubicBezTo>
                  <a:cubicBezTo>
                    <a:pt x="2562624" y="932631"/>
                    <a:pt x="2552711" y="934482"/>
                    <a:pt x="2540452" y="936015"/>
                  </a:cubicBezTo>
                  <a:cubicBezTo>
                    <a:pt x="2538687" y="936015"/>
                    <a:pt x="2537257" y="936198"/>
                    <a:pt x="2536160" y="936563"/>
                  </a:cubicBezTo>
                  <a:cubicBezTo>
                    <a:pt x="2535062" y="936929"/>
                    <a:pt x="2533556" y="937112"/>
                    <a:pt x="2531641" y="937112"/>
                  </a:cubicBezTo>
                  <a:lnTo>
                    <a:pt x="2521576" y="939114"/>
                  </a:lnTo>
                  <a:cubicBezTo>
                    <a:pt x="2517548" y="939927"/>
                    <a:pt x="2513816" y="940490"/>
                    <a:pt x="2510380" y="940803"/>
                  </a:cubicBezTo>
                  <a:cubicBezTo>
                    <a:pt x="2506944" y="941117"/>
                    <a:pt x="2504308" y="941726"/>
                    <a:pt x="2502474" y="942632"/>
                  </a:cubicBezTo>
                  <a:cubicBezTo>
                    <a:pt x="2497099" y="944779"/>
                    <a:pt x="2491487" y="945853"/>
                    <a:pt x="2485636" y="945853"/>
                  </a:cubicBezTo>
                  <a:cubicBezTo>
                    <a:pt x="2479785" y="945853"/>
                    <a:pt x="2472483" y="945853"/>
                    <a:pt x="2463731" y="945853"/>
                  </a:cubicBezTo>
                  <a:cubicBezTo>
                    <a:pt x="2455709" y="945853"/>
                    <a:pt x="2445235" y="945853"/>
                    <a:pt x="2432309" y="945853"/>
                  </a:cubicBezTo>
                  <a:cubicBezTo>
                    <a:pt x="2419383" y="945853"/>
                    <a:pt x="2402164" y="945481"/>
                    <a:pt x="2380654" y="944739"/>
                  </a:cubicBezTo>
                  <a:cubicBezTo>
                    <a:pt x="2326569" y="943914"/>
                    <a:pt x="2299527" y="939114"/>
                    <a:pt x="2299527" y="930338"/>
                  </a:cubicBezTo>
                  <a:cubicBezTo>
                    <a:pt x="2299527" y="925613"/>
                    <a:pt x="2303686" y="921292"/>
                    <a:pt x="2312003" y="917374"/>
                  </a:cubicBezTo>
                  <a:cubicBezTo>
                    <a:pt x="2320321" y="913456"/>
                    <a:pt x="2329129" y="909332"/>
                    <a:pt x="2338427" y="905002"/>
                  </a:cubicBezTo>
                  <a:cubicBezTo>
                    <a:pt x="2346321" y="901055"/>
                    <a:pt x="2356720" y="897521"/>
                    <a:pt x="2369623" y="894398"/>
                  </a:cubicBezTo>
                  <a:cubicBezTo>
                    <a:pt x="2382526" y="891275"/>
                    <a:pt x="2394143" y="887880"/>
                    <a:pt x="2404475" y="884211"/>
                  </a:cubicBezTo>
                  <a:lnTo>
                    <a:pt x="2416159" y="882366"/>
                  </a:lnTo>
                  <a:cubicBezTo>
                    <a:pt x="2433537" y="880845"/>
                    <a:pt x="2453376" y="877786"/>
                    <a:pt x="2475676" y="873189"/>
                  </a:cubicBezTo>
                  <a:cubicBezTo>
                    <a:pt x="2497976" y="868592"/>
                    <a:pt x="2517258" y="863107"/>
                    <a:pt x="2533522" y="856734"/>
                  </a:cubicBezTo>
                  <a:cubicBezTo>
                    <a:pt x="2539140" y="854865"/>
                    <a:pt x="2545377" y="853530"/>
                    <a:pt x="2552232" y="852729"/>
                  </a:cubicBezTo>
                  <a:cubicBezTo>
                    <a:pt x="2559086" y="851928"/>
                    <a:pt x="2563477" y="851498"/>
                    <a:pt x="2565405" y="851440"/>
                  </a:cubicBezTo>
                  <a:cubicBezTo>
                    <a:pt x="2569282" y="851440"/>
                    <a:pt x="2574448" y="851115"/>
                    <a:pt x="2580902" y="850465"/>
                  </a:cubicBezTo>
                  <a:cubicBezTo>
                    <a:pt x="2587356" y="849815"/>
                    <a:pt x="2594617" y="848393"/>
                    <a:pt x="2602685" y="846199"/>
                  </a:cubicBezTo>
                  <a:lnTo>
                    <a:pt x="2618375" y="844092"/>
                  </a:lnTo>
                  <a:cubicBezTo>
                    <a:pt x="2624156" y="842653"/>
                    <a:pt x="2630621" y="841512"/>
                    <a:pt x="2637772" y="840670"/>
                  </a:cubicBezTo>
                  <a:cubicBezTo>
                    <a:pt x="2644923" y="839829"/>
                    <a:pt x="2650902" y="839408"/>
                    <a:pt x="2655708" y="839408"/>
                  </a:cubicBezTo>
                  <a:cubicBezTo>
                    <a:pt x="2660560" y="838201"/>
                    <a:pt x="2666367" y="836555"/>
                    <a:pt x="2673129" y="834471"/>
                  </a:cubicBezTo>
                  <a:cubicBezTo>
                    <a:pt x="2676510" y="833429"/>
                    <a:pt x="2679046" y="833153"/>
                    <a:pt x="2680736" y="833642"/>
                  </a:cubicBezTo>
                  <a:lnTo>
                    <a:pt x="2682618" y="836435"/>
                  </a:lnTo>
                  <a:lnTo>
                    <a:pt x="2681148" y="833340"/>
                  </a:lnTo>
                  <a:cubicBezTo>
                    <a:pt x="2679732" y="830223"/>
                    <a:pt x="2678118" y="826412"/>
                    <a:pt x="2676307" y="821908"/>
                  </a:cubicBezTo>
                  <a:cubicBezTo>
                    <a:pt x="2673335" y="814444"/>
                    <a:pt x="2671455" y="809533"/>
                    <a:pt x="2670666" y="807177"/>
                  </a:cubicBezTo>
                  <a:cubicBezTo>
                    <a:pt x="2670178" y="805702"/>
                    <a:pt x="2669911" y="804919"/>
                    <a:pt x="2669864" y="804826"/>
                  </a:cubicBezTo>
                  <a:cubicBezTo>
                    <a:pt x="2669156" y="804118"/>
                    <a:pt x="2668437" y="803038"/>
                    <a:pt x="2667705" y="801587"/>
                  </a:cubicBezTo>
                  <a:cubicBezTo>
                    <a:pt x="2664954" y="798836"/>
                    <a:pt x="2663578" y="795110"/>
                    <a:pt x="2663578" y="790408"/>
                  </a:cubicBezTo>
                  <a:lnTo>
                    <a:pt x="2663578" y="789311"/>
                  </a:lnTo>
                  <a:cubicBezTo>
                    <a:pt x="2663578" y="787047"/>
                    <a:pt x="2664310" y="784447"/>
                    <a:pt x="2665773" y="781510"/>
                  </a:cubicBezTo>
                  <a:cubicBezTo>
                    <a:pt x="2665773" y="780071"/>
                    <a:pt x="2666800" y="777290"/>
                    <a:pt x="2668855" y="773169"/>
                  </a:cubicBezTo>
                  <a:cubicBezTo>
                    <a:pt x="2669957" y="770418"/>
                    <a:pt x="2670842" y="767202"/>
                    <a:pt x="2671510" y="763523"/>
                  </a:cubicBezTo>
                  <a:cubicBezTo>
                    <a:pt x="2672177" y="759843"/>
                    <a:pt x="2672813" y="756453"/>
                    <a:pt x="2673417" y="753353"/>
                  </a:cubicBezTo>
                  <a:cubicBezTo>
                    <a:pt x="2673417" y="747236"/>
                    <a:pt x="2673971" y="740308"/>
                    <a:pt x="2675080" y="732571"/>
                  </a:cubicBezTo>
                  <a:cubicBezTo>
                    <a:pt x="2676188" y="724834"/>
                    <a:pt x="2677456" y="718806"/>
                    <a:pt x="2678884" y="714488"/>
                  </a:cubicBezTo>
                  <a:lnTo>
                    <a:pt x="2682175" y="694498"/>
                  </a:lnTo>
                  <a:cubicBezTo>
                    <a:pt x="2682175" y="693198"/>
                    <a:pt x="2682373" y="691900"/>
                    <a:pt x="2682767" y="690606"/>
                  </a:cubicBezTo>
                  <a:cubicBezTo>
                    <a:pt x="2683162" y="689312"/>
                    <a:pt x="2683330" y="688270"/>
                    <a:pt x="2683272" y="687480"/>
                  </a:cubicBezTo>
                  <a:cubicBezTo>
                    <a:pt x="2684062" y="681885"/>
                    <a:pt x="2684654" y="676519"/>
                    <a:pt x="2685048" y="671382"/>
                  </a:cubicBezTo>
                  <a:lnTo>
                    <a:pt x="2686929" y="664896"/>
                  </a:lnTo>
                  <a:lnTo>
                    <a:pt x="2685136" y="664896"/>
                  </a:lnTo>
                  <a:cubicBezTo>
                    <a:pt x="2683673" y="665616"/>
                    <a:pt x="2680933" y="665976"/>
                    <a:pt x="2676917" y="665976"/>
                  </a:cubicBezTo>
                  <a:lnTo>
                    <a:pt x="2663805" y="665976"/>
                  </a:lnTo>
                  <a:cubicBezTo>
                    <a:pt x="2657327" y="665976"/>
                    <a:pt x="2650733" y="666649"/>
                    <a:pt x="2644024" y="667995"/>
                  </a:cubicBezTo>
                  <a:cubicBezTo>
                    <a:pt x="2639798" y="668843"/>
                    <a:pt x="2634589" y="669629"/>
                    <a:pt x="2628396" y="670355"/>
                  </a:cubicBezTo>
                  <a:cubicBezTo>
                    <a:pt x="2622203" y="671080"/>
                    <a:pt x="2615832" y="671809"/>
                    <a:pt x="2609285" y="672540"/>
                  </a:cubicBezTo>
                  <a:cubicBezTo>
                    <a:pt x="2602738" y="673272"/>
                    <a:pt x="2595503" y="673637"/>
                    <a:pt x="2587580" y="673637"/>
                  </a:cubicBezTo>
                  <a:cubicBezTo>
                    <a:pt x="2579657" y="673637"/>
                    <a:pt x="2573153" y="673272"/>
                    <a:pt x="2568069" y="672540"/>
                  </a:cubicBezTo>
                  <a:cubicBezTo>
                    <a:pt x="2553233" y="672540"/>
                    <a:pt x="2538736" y="666725"/>
                    <a:pt x="2524580" y="655096"/>
                  </a:cubicBezTo>
                  <a:lnTo>
                    <a:pt x="2511644" y="642598"/>
                  </a:lnTo>
                  <a:lnTo>
                    <a:pt x="2511794" y="648399"/>
                  </a:lnTo>
                  <a:cubicBezTo>
                    <a:pt x="2511385" y="654289"/>
                    <a:pt x="2509213" y="657234"/>
                    <a:pt x="2505278" y="657234"/>
                  </a:cubicBezTo>
                  <a:cubicBezTo>
                    <a:pt x="2501818" y="657234"/>
                    <a:pt x="2497456" y="656793"/>
                    <a:pt x="2492192" y="655911"/>
                  </a:cubicBezTo>
                  <a:lnTo>
                    <a:pt x="2487324" y="653904"/>
                  </a:lnTo>
                  <a:lnTo>
                    <a:pt x="2483851" y="653843"/>
                  </a:lnTo>
                  <a:cubicBezTo>
                    <a:pt x="2481796" y="653399"/>
                    <a:pt x="2479930" y="652550"/>
                    <a:pt x="2478253" y="651296"/>
                  </a:cubicBezTo>
                  <a:cubicBezTo>
                    <a:pt x="2474898" y="648789"/>
                    <a:pt x="2472896" y="647216"/>
                    <a:pt x="2472246" y="646578"/>
                  </a:cubicBezTo>
                  <a:cubicBezTo>
                    <a:pt x="2466430" y="632276"/>
                    <a:pt x="2469726" y="625125"/>
                    <a:pt x="2482136" y="625125"/>
                  </a:cubicBezTo>
                  <a:cubicBezTo>
                    <a:pt x="2492015" y="624544"/>
                    <a:pt x="2503702" y="622937"/>
                    <a:pt x="2517197" y="620302"/>
                  </a:cubicBezTo>
                  <a:cubicBezTo>
                    <a:pt x="2530692" y="617666"/>
                    <a:pt x="2538624" y="615165"/>
                    <a:pt x="2540992" y="612797"/>
                  </a:cubicBezTo>
                  <a:cubicBezTo>
                    <a:pt x="2543522" y="610278"/>
                    <a:pt x="2548578" y="607965"/>
                    <a:pt x="2556158" y="605858"/>
                  </a:cubicBezTo>
                  <a:cubicBezTo>
                    <a:pt x="2563739" y="603751"/>
                    <a:pt x="2570170" y="601815"/>
                    <a:pt x="2575452" y="600050"/>
                  </a:cubicBezTo>
                  <a:lnTo>
                    <a:pt x="2600004" y="592493"/>
                  </a:lnTo>
                  <a:cubicBezTo>
                    <a:pt x="2609825" y="589823"/>
                    <a:pt x="2620835" y="586506"/>
                    <a:pt x="2633036" y="582542"/>
                  </a:cubicBezTo>
                  <a:cubicBezTo>
                    <a:pt x="2645237" y="578577"/>
                    <a:pt x="2657890" y="574256"/>
                    <a:pt x="2670996" y="569578"/>
                  </a:cubicBezTo>
                  <a:cubicBezTo>
                    <a:pt x="2684195" y="565410"/>
                    <a:pt x="2692272" y="562636"/>
                    <a:pt x="2695226" y="561254"/>
                  </a:cubicBezTo>
                  <a:cubicBezTo>
                    <a:pt x="2698180" y="559873"/>
                    <a:pt x="2699658" y="560459"/>
                    <a:pt x="2699658" y="563013"/>
                  </a:cubicBezTo>
                  <a:cubicBezTo>
                    <a:pt x="2699658" y="560749"/>
                    <a:pt x="2699841" y="559258"/>
                    <a:pt x="2700206" y="558538"/>
                  </a:cubicBezTo>
                  <a:cubicBezTo>
                    <a:pt x="2700572" y="557818"/>
                    <a:pt x="2700755" y="557482"/>
                    <a:pt x="2700755" y="557528"/>
                  </a:cubicBezTo>
                  <a:cubicBezTo>
                    <a:pt x="2701486" y="550969"/>
                    <a:pt x="2701852" y="540040"/>
                    <a:pt x="2701852" y="524740"/>
                  </a:cubicBezTo>
                  <a:cubicBezTo>
                    <a:pt x="2701852" y="509440"/>
                    <a:pt x="2701852" y="493042"/>
                    <a:pt x="2701852" y="475548"/>
                  </a:cubicBezTo>
                  <a:cubicBezTo>
                    <a:pt x="2701852" y="460863"/>
                    <a:pt x="2702037" y="446791"/>
                    <a:pt x="2702409" y="433331"/>
                  </a:cubicBezTo>
                  <a:cubicBezTo>
                    <a:pt x="2702780" y="419870"/>
                    <a:pt x="2703320" y="409600"/>
                    <a:pt x="2704029" y="402519"/>
                  </a:cubicBezTo>
                  <a:lnTo>
                    <a:pt x="2704029" y="398130"/>
                  </a:lnTo>
                  <a:lnTo>
                    <a:pt x="2694452" y="398130"/>
                  </a:lnTo>
                  <a:cubicBezTo>
                    <a:pt x="2690110" y="398130"/>
                    <a:pt x="2686476" y="397771"/>
                    <a:pt x="2683551" y="397051"/>
                  </a:cubicBezTo>
                  <a:cubicBezTo>
                    <a:pt x="2686557" y="397051"/>
                    <a:pt x="2688061" y="396383"/>
                    <a:pt x="2688061" y="395048"/>
                  </a:cubicBezTo>
                  <a:cubicBezTo>
                    <a:pt x="2684700" y="396729"/>
                    <a:pt x="2682424" y="395193"/>
                    <a:pt x="2681231" y="390442"/>
                  </a:cubicBezTo>
                  <a:lnTo>
                    <a:pt x="2680650" y="386375"/>
                  </a:lnTo>
                  <a:lnTo>
                    <a:pt x="2671575" y="394578"/>
                  </a:lnTo>
                  <a:cubicBezTo>
                    <a:pt x="2661728" y="402275"/>
                    <a:pt x="2655394" y="403180"/>
                    <a:pt x="2652573" y="397295"/>
                  </a:cubicBezTo>
                  <a:lnTo>
                    <a:pt x="2650181" y="394398"/>
                  </a:lnTo>
                  <a:lnTo>
                    <a:pt x="2650544" y="392704"/>
                  </a:lnTo>
                  <a:lnTo>
                    <a:pt x="2651342" y="388215"/>
                  </a:lnTo>
                  <a:lnTo>
                    <a:pt x="2649030" y="393004"/>
                  </a:lnTo>
                  <a:lnTo>
                    <a:pt x="2643902" y="386795"/>
                  </a:lnTo>
                  <a:cubicBezTo>
                    <a:pt x="2644622" y="392030"/>
                    <a:pt x="2645280" y="395984"/>
                    <a:pt x="2645876" y="398655"/>
                  </a:cubicBezTo>
                  <a:lnTo>
                    <a:pt x="2645894" y="398720"/>
                  </a:lnTo>
                  <a:lnTo>
                    <a:pt x="2644433" y="401293"/>
                  </a:lnTo>
                  <a:cubicBezTo>
                    <a:pt x="2642013" y="405073"/>
                    <a:pt x="2640054" y="407075"/>
                    <a:pt x="2638556" y="407298"/>
                  </a:cubicBezTo>
                  <a:cubicBezTo>
                    <a:pt x="2635561" y="407745"/>
                    <a:pt x="2633408" y="407969"/>
                    <a:pt x="2632096" y="407969"/>
                  </a:cubicBezTo>
                  <a:cubicBezTo>
                    <a:pt x="2630633" y="407969"/>
                    <a:pt x="2628102" y="407969"/>
                    <a:pt x="2624504" y="407969"/>
                  </a:cubicBezTo>
                  <a:cubicBezTo>
                    <a:pt x="2620905" y="407969"/>
                    <a:pt x="2618270" y="408137"/>
                    <a:pt x="2616599" y="408474"/>
                  </a:cubicBezTo>
                  <a:cubicBezTo>
                    <a:pt x="2610283" y="412432"/>
                    <a:pt x="2601185" y="414615"/>
                    <a:pt x="2589304" y="415021"/>
                  </a:cubicBezTo>
                  <a:cubicBezTo>
                    <a:pt x="2577422" y="415427"/>
                    <a:pt x="2569833" y="413262"/>
                    <a:pt x="2566536" y="408526"/>
                  </a:cubicBezTo>
                  <a:cubicBezTo>
                    <a:pt x="2566606" y="408596"/>
                    <a:pt x="2564667" y="408410"/>
                    <a:pt x="2560721" y="407969"/>
                  </a:cubicBezTo>
                  <a:lnTo>
                    <a:pt x="2558840" y="407969"/>
                  </a:lnTo>
                  <a:cubicBezTo>
                    <a:pt x="2553848" y="407969"/>
                    <a:pt x="2549103" y="406094"/>
                    <a:pt x="2544605" y="402344"/>
                  </a:cubicBezTo>
                  <a:lnTo>
                    <a:pt x="2540092" y="399631"/>
                  </a:lnTo>
                  <a:lnTo>
                    <a:pt x="2538581" y="397379"/>
                  </a:lnTo>
                  <a:lnTo>
                    <a:pt x="2537194" y="397168"/>
                  </a:lnTo>
                  <a:cubicBezTo>
                    <a:pt x="2535330" y="396527"/>
                    <a:pt x="2533716" y="395565"/>
                    <a:pt x="2532350" y="394282"/>
                  </a:cubicBezTo>
                  <a:lnTo>
                    <a:pt x="2529541" y="390247"/>
                  </a:lnTo>
                  <a:lnTo>
                    <a:pt x="2523997" y="397060"/>
                  </a:lnTo>
                  <a:cubicBezTo>
                    <a:pt x="2522656" y="399071"/>
                    <a:pt x="2519770" y="401260"/>
                    <a:pt x="2515338" y="403626"/>
                  </a:cubicBezTo>
                  <a:lnTo>
                    <a:pt x="2498028" y="410995"/>
                  </a:lnTo>
                  <a:lnTo>
                    <a:pt x="2505487" y="420994"/>
                  </a:lnTo>
                  <a:lnTo>
                    <a:pt x="2488439" y="450526"/>
                  </a:lnTo>
                  <a:cubicBezTo>
                    <a:pt x="2480209" y="456702"/>
                    <a:pt x="2473551" y="465896"/>
                    <a:pt x="2468467" y="478108"/>
                  </a:cubicBezTo>
                  <a:cubicBezTo>
                    <a:pt x="2463382" y="490320"/>
                    <a:pt x="2459546" y="501354"/>
                    <a:pt x="2456957" y="511210"/>
                  </a:cubicBezTo>
                  <a:cubicBezTo>
                    <a:pt x="2452325" y="525477"/>
                    <a:pt x="2443015" y="530422"/>
                    <a:pt x="2429027" y="526046"/>
                  </a:cubicBezTo>
                  <a:cubicBezTo>
                    <a:pt x="2423466" y="523817"/>
                    <a:pt x="2417099" y="515969"/>
                    <a:pt x="2409925" y="502503"/>
                  </a:cubicBezTo>
                  <a:cubicBezTo>
                    <a:pt x="2407986" y="497674"/>
                    <a:pt x="2406471" y="493440"/>
                    <a:pt x="2405380" y="489801"/>
                  </a:cubicBezTo>
                  <a:cubicBezTo>
                    <a:pt x="2404289" y="486161"/>
                    <a:pt x="2403128" y="482798"/>
                    <a:pt x="2401897" y="479710"/>
                  </a:cubicBezTo>
                  <a:lnTo>
                    <a:pt x="2397875" y="467625"/>
                  </a:lnTo>
                  <a:cubicBezTo>
                    <a:pt x="2397167" y="466581"/>
                    <a:pt x="2395861" y="464398"/>
                    <a:pt x="2393957" y="461078"/>
                  </a:cubicBezTo>
                  <a:cubicBezTo>
                    <a:pt x="2392053" y="457758"/>
                    <a:pt x="2390597" y="454583"/>
                    <a:pt x="2389586" y="451553"/>
                  </a:cubicBezTo>
                  <a:cubicBezTo>
                    <a:pt x="2384850" y="447606"/>
                    <a:pt x="2381553" y="440978"/>
                    <a:pt x="2379696" y="431668"/>
                  </a:cubicBezTo>
                  <a:lnTo>
                    <a:pt x="2373880" y="410737"/>
                  </a:lnTo>
                  <a:cubicBezTo>
                    <a:pt x="2373880" y="405444"/>
                    <a:pt x="2372423" y="401340"/>
                    <a:pt x="2369510" y="398426"/>
                  </a:cubicBezTo>
                  <a:cubicBezTo>
                    <a:pt x="2369510" y="384844"/>
                    <a:pt x="2373584" y="378053"/>
                    <a:pt x="2381733" y="378053"/>
                  </a:cubicBezTo>
                  <a:cubicBezTo>
                    <a:pt x="2380561" y="378053"/>
                    <a:pt x="2381246" y="377418"/>
                    <a:pt x="2383788" y="376147"/>
                  </a:cubicBezTo>
                  <a:cubicBezTo>
                    <a:pt x="2386330" y="374876"/>
                    <a:pt x="2390123" y="372772"/>
                    <a:pt x="2395168" y="369835"/>
                  </a:cubicBezTo>
                  <a:cubicBezTo>
                    <a:pt x="2400211" y="366898"/>
                    <a:pt x="2404399" y="364358"/>
                    <a:pt x="2407731" y="362216"/>
                  </a:cubicBezTo>
                  <a:cubicBezTo>
                    <a:pt x="2411063" y="360075"/>
                    <a:pt x="2413314" y="358592"/>
                    <a:pt x="2414487" y="357767"/>
                  </a:cubicBezTo>
                  <a:lnTo>
                    <a:pt x="2416368" y="355887"/>
                  </a:lnTo>
                  <a:lnTo>
                    <a:pt x="2419920" y="352335"/>
                  </a:lnTo>
                  <a:lnTo>
                    <a:pt x="2427251" y="347459"/>
                  </a:lnTo>
                  <a:lnTo>
                    <a:pt x="2438360" y="337464"/>
                  </a:lnTo>
                  <a:cubicBezTo>
                    <a:pt x="2447136" y="330882"/>
                    <a:pt x="2454397" y="325037"/>
                    <a:pt x="2460144" y="319929"/>
                  </a:cubicBezTo>
                  <a:cubicBezTo>
                    <a:pt x="2463017" y="317375"/>
                    <a:pt x="2467595" y="313743"/>
                    <a:pt x="2473878" y="309033"/>
                  </a:cubicBezTo>
                  <a:lnTo>
                    <a:pt x="2496640" y="292539"/>
                  </a:lnTo>
                  <a:lnTo>
                    <a:pt x="2492076" y="291683"/>
                  </a:lnTo>
                  <a:lnTo>
                    <a:pt x="2495000" y="283086"/>
                  </a:lnTo>
                  <a:cubicBezTo>
                    <a:pt x="2497692" y="275315"/>
                    <a:pt x="2499275" y="271234"/>
                    <a:pt x="2499749" y="270842"/>
                  </a:cubicBezTo>
                  <a:cubicBezTo>
                    <a:pt x="2500382" y="270320"/>
                    <a:pt x="2500698" y="270773"/>
                    <a:pt x="2500698" y="272200"/>
                  </a:cubicBezTo>
                  <a:cubicBezTo>
                    <a:pt x="2500698" y="269554"/>
                    <a:pt x="2502120" y="266094"/>
                    <a:pt x="2504964" y="261822"/>
                  </a:cubicBezTo>
                  <a:cubicBezTo>
                    <a:pt x="2506114" y="260673"/>
                    <a:pt x="2507138" y="259202"/>
                    <a:pt x="2508038" y="257408"/>
                  </a:cubicBezTo>
                  <a:cubicBezTo>
                    <a:pt x="2508937" y="255615"/>
                    <a:pt x="2510804" y="252948"/>
                    <a:pt x="2513636" y="249407"/>
                  </a:cubicBezTo>
                  <a:cubicBezTo>
                    <a:pt x="2522238" y="237682"/>
                    <a:pt x="2527334" y="230497"/>
                    <a:pt x="2528924" y="227850"/>
                  </a:cubicBezTo>
                  <a:cubicBezTo>
                    <a:pt x="2530515" y="225203"/>
                    <a:pt x="2531310" y="222858"/>
                    <a:pt x="2531310" y="220815"/>
                  </a:cubicBezTo>
                  <a:cubicBezTo>
                    <a:pt x="2531310" y="217112"/>
                    <a:pt x="2530579" y="211055"/>
                    <a:pt x="2529116" y="202645"/>
                  </a:cubicBezTo>
                  <a:cubicBezTo>
                    <a:pt x="2527653" y="194234"/>
                    <a:pt x="2526562" y="183459"/>
                    <a:pt x="2525842" y="170318"/>
                  </a:cubicBezTo>
                  <a:cubicBezTo>
                    <a:pt x="2540643" y="175925"/>
                    <a:pt x="2550389" y="181079"/>
                    <a:pt x="2555079" y="185780"/>
                  </a:cubicBezTo>
                  <a:lnTo>
                    <a:pt x="2563872" y="195653"/>
                  </a:lnTo>
                  <a:cubicBezTo>
                    <a:pt x="2569114" y="200895"/>
                    <a:pt x="2572209" y="205503"/>
                    <a:pt x="2573158" y="209479"/>
                  </a:cubicBezTo>
                  <a:lnTo>
                    <a:pt x="2569874" y="218649"/>
                  </a:lnTo>
                  <a:lnTo>
                    <a:pt x="2587730" y="232377"/>
                  </a:lnTo>
                  <a:cubicBezTo>
                    <a:pt x="2591928" y="236376"/>
                    <a:pt x="2594269" y="239720"/>
                    <a:pt x="2594754" y="242407"/>
                  </a:cubicBezTo>
                  <a:cubicBezTo>
                    <a:pt x="2595723" y="247782"/>
                    <a:pt x="2595790" y="253807"/>
                    <a:pt x="2594954" y="260482"/>
                  </a:cubicBezTo>
                  <a:cubicBezTo>
                    <a:pt x="2594223" y="266367"/>
                    <a:pt x="2592090" y="276194"/>
                    <a:pt x="2588555" y="289962"/>
                  </a:cubicBezTo>
                  <a:cubicBezTo>
                    <a:pt x="2585020" y="303729"/>
                    <a:pt x="2579973" y="316336"/>
                    <a:pt x="2573415" y="327782"/>
                  </a:cubicBezTo>
                  <a:lnTo>
                    <a:pt x="2538989" y="356729"/>
                  </a:lnTo>
                  <a:lnTo>
                    <a:pt x="2547554" y="357702"/>
                  </a:lnTo>
                  <a:cubicBezTo>
                    <a:pt x="2549468" y="358349"/>
                    <a:pt x="2550064" y="359277"/>
                    <a:pt x="2549341" y="360484"/>
                  </a:cubicBezTo>
                  <a:lnTo>
                    <a:pt x="2548967" y="361325"/>
                  </a:lnTo>
                  <a:lnTo>
                    <a:pt x="2551370" y="361250"/>
                  </a:lnTo>
                  <a:cubicBezTo>
                    <a:pt x="2554562" y="360983"/>
                    <a:pt x="2556959" y="360652"/>
                    <a:pt x="2558561" y="360257"/>
                  </a:cubicBezTo>
                  <a:cubicBezTo>
                    <a:pt x="2567604" y="358609"/>
                    <a:pt x="2580362" y="355097"/>
                    <a:pt x="2596835" y="349723"/>
                  </a:cubicBezTo>
                  <a:cubicBezTo>
                    <a:pt x="2613307" y="344348"/>
                    <a:pt x="2630900" y="337685"/>
                    <a:pt x="2649613" y="329733"/>
                  </a:cubicBezTo>
                  <a:lnTo>
                    <a:pt x="2668280" y="321984"/>
                  </a:lnTo>
                  <a:cubicBezTo>
                    <a:pt x="2671925" y="320533"/>
                    <a:pt x="2675933" y="318896"/>
                    <a:pt x="2680304" y="317073"/>
                  </a:cubicBezTo>
                  <a:cubicBezTo>
                    <a:pt x="2684674" y="315251"/>
                    <a:pt x="2688740" y="313608"/>
                    <a:pt x="2692501" y="312146"/>
                  </a:cubicBezTo>
                  <a:cubicBezTo>
                    <a:pt x="2697052" y="310462"/>
                    <a:pt x="2701164" y="308785"/>
                    <a:pt x="2704838" y="307113"/>
                  </a:cubicBezTo>
                  <a:lnTo>
                    <a:pt x="2726067" y="300711"/>
                  </a:lnTo>
                  <a:lnTo>
                    <a:pt x="2722998" y="300911"/>
                  </a:lnTo>
                  <a:cubicBezTo>
                    <a:pt x="2716002" y="300147"/>
                    <a:pt x="2711142" y="295586"/>
                    <a:pt x="2708417" y="287228"/>
                  </a:cubicBezTo>
                  <a:lnTo>
                    <a:pt x="2708417" y="230653"/>
                  </a:lnTo>
                  <a:cubicBezTo>
                    <a:pt x="2708417" y="226138"/>
                    <a:pt x="2708234" y="220960"/>
                    <a:pt x="2707868" y="215121"/>
                  </a:cubicBezTo>
                  <a:cubicBezTo>
                    <a:pt x="2707503" y="209282"/>
                    <a:pt x="2707320" y="203164"/>
                    <a:pt x="2707320" y="196768"/>
                  </a:cubicBezTo>
                  <a:cubicBezTo>
                    <a:pt x="2707320" y="154431"/>
                    <a:pt x="2706455" y="130680"/>
                    <a:pt x="2704725" y="125514"/>
                  </a:cubicBezTo>
                  <a:cubicBezTo>
                    <a:pt x="2702810" y="120720"/>
                    <a:pt x="2701852" y="115281"/>
                    <a:pt x="2701852" y="109198"/>
                  </a:cubicBezTo>
                  <a:cubicBezTo>
                    <a:pt x="2702583" y="108188"/>
                    <a:pt x="2702427" y="103513"/>
                    <a:pt x="2701382" y="95172"/>
                  </a:cubicBezTo>
                  <a:cubicBezTo>
                    <a:pt x="2700337" y="86831"/>
                    <a:pt x="2699107" y="77652"/>
                    <a:pt x="2697690" y="67634"/>
                  </a:cubicBezTo>
                  <a:lnTo>
                    <a:pt x="2681984" y="35281"/>
                  </a:lnTo>
                  <a:cubicBezTo>
                    <a:pt x="2679917" y="30266"/>
                    <a:pt x="2681026" y="24165"/>
                    <a:pt x="2685310" y="16980"/>
                  </a:cubicBezTo>
                  <a:cubicBezTo>
                    <a:pt x="2689930" y="12069"/>
                    <a:pt x="2695929" y="10212"/>
                    <a:pt x="2703306" y="11408"/>
                  </a:cubicBezTo>
                  <a:close/>
                  <a:moveTo>
                    <a:pt x="1525767" y="52"/>
                  </a:moveTo>
                  <a:cubicBezTo>
                    <a:pt x="1527555" y="231"/>
                    <a:pt x="1530237" y="867"/>
                    <a:pt x="1533812" y="1961"/>
                  </a:cubicBezTo>
                  <a:cubicBezTo>
                    <a:pt x="1540963" y="4149"/>
                    <a:pt x="1545775" y="5493"/>
                    <a:pt x="1548247" y="5992"/>
                  </a:cubicBezTo>
                  <a:cubicBezTo>
                    <a:pt x="1557697" y="11239"/>
                    <a:pt x="1564331" y="17476"/>
                    <a:pt x="1568150" y="24702"/>
                  </a:cubicBezTo>
                  <a:cubicBezTo>
                    <a:pt x="1571970" y="31929"/>
                    <a:pt x="1577019" y="43790"/>
                    <a:pt x="1583300" y="60286"/>
                  </a:cubicBezTo>
                  <a:lnTo>
                    <a:pt x="1590108" y="80711"/>
                  </a:lnTo>
                  <a:lnTo>
                    <a:pt x="1588889" y="106464"/>
                  </a:lnTo>
                  <a:lnTo>
                    <a:pt x="1584431" y="150049"/>
                  </a:lnTo>
                  <a:cubicBezTo>
                    <a:pt x="1582249" y="155865"/>
                    <a:pt x="1581010" y="160804"/>
                    <a:pt x="1580714" y="164867"/>
                  </a:cubicBezTo>
                  <a:lnTo>
                    <a:pt x="1580512" y="167792"/>
                  </a:lnTo>
                  <a:lnTo>
                    <a:pt x="1584331" y="169823"/>
                  </a:lnTo>
                  <a:cubicBezTo>
                    <a:pt x="1586487" y="171087"/>
                    <a:pt x="1589435" y="172889"/>
                    <a:pt x="1593173" y="175228"/>
                  </a:cubicBezTo>
                  <a:cubicBezTo>
                    <a:pt x="1594624" y="176679"/>
                    <a:pt x="1596995" y="178502"/>
                    <a:pt x="1600286" y="180696"/>
                  </a:cubicBezTo>
                  <a:cubicBezTo>
                    <a:pt x="1603577" y="182890"/>
                    <a:pt x="1606766" y="185531"/>
                    <a:pt x="1609854" y="188619"/>
                  </a:cubicBezTo>
                  <a:cubicBezTo>
                    <a:pt x="1612014" y="190801"/>
                    <a:pt x="1613299" y="192203"/>
                    <a:pt x="1613711" y="192824"/>
                  </a:cubicBezTo>
                  <a:cubicBezTo>
                    <a:pt x="1614123" y="193445"/>
                    <a:pt x="1614759" y="193970"/>
                    <a:pt x="1615618" y="194400"/>
                  </a:cubicBezTo>
                  <a:cubicBezTo>
                    <a:pt x="1615571" y="194388"/>
                    <a:pt x="1614318" y="194382"/>
                    <a:pt x="1611857" y="194382"/>
                  </a:cubicBezTo>
                  <a:cubicBezTo>
                    <a:pt x="1614921" y="194382"/>
                    <a:pt x="1620389" y="197067"/>
                    <a:pt x="1628260" y="202436"/>
                  </a:cubicBezTo>
                  <a:cubicBezTo>
                    <a:pt x="1636130" y="207805"/>
                    <a:pt x="1643217" y="212718"/>
                    <a:pt x="1649521" y="217176"/>
                  </a:cubicBezTo>
                  <a:cubicBezTo>
                    <a:pt x="1651587" y="219939"/>
                    <a:pt x="1654353" y="222420"/>
                    <a:pt x="1657818" y="224620"/>
                  </a:cubicBezTo>
                  <a:cubicBezTo>
                    <a:pt x="1661283" y="226820"/>
                    <a:pt x="1665906" y="230334"/>
                    <a:pt x="1671687" y="235163"/>
                  </a:cubicBezTo>
                  <a:cubicBezTo>
                    <a:pt x="1674671" y="238147"/>
                    <a:pt x="1678052" y="240988"/>
                    <a:pt x="1681830" y="243687"/>
                  </a:cubicBezTo>
                  <a:cubicBezTo>
                    <a:pt x="1685609" y="246386"/>
                    <a:pt x="1687498" y="249407"/>
                    <a:pt x="1687498" y="252750"/>
                  </a:cubicBezTo>
                  <a:cubicBezTo>
                    <a:pt x="1685536" y="248827"/>
                    <a:pt x="1684544" y="246865"/>
                    <a:pt x="1684521" y="246865"/>
                  </a:cubicBezTo>
                  <a:cubicBezTo>
                    <a:pt x="1684509" y="246865"/>
                    <a:pt x="1684840" y="247204"/>
                    <a:pt x="1685513" y="247883"/>
                  </a:cubicBezTo>
                  <a:lnTo>
                    <a:pt x="1686698" y="249072"/>
                  </a:lnTo>
                  <a:lnTo>
                    <a:pt x="1691312" y="252315"/>
                  </a:lnTo>
                  <a:cubicBezTo>
                    <a:pt x="1694933" y="254486"/>
                    <a:pt x="1697603" y="256865"/>
                    <a:pt x="1699322" y="259454"/>
                  </a:cubicBezTo>
                  <a:lnTo>
                    <a:pt x="1710100" y="268422"/>
                  </a:lnTo>
                  <a:cubicBezTo>
                    <a:pt x="1719701" y="275631"/>
                    <a:pt x="1728715" y="283083"/>
                    <a:pt x="1737143" y="290780"/>
                  </a:cubicBezTo>
                  <a:cubicBezTo>
                    <a:pt x="1745570" y="298476"/>
                    <a:pt x="1754898" y="307438"/>
                    <a:pt x="1765125" y="317665"/>
                  </a:cubicBezTo>
                  <a:cubicBezTo>
                    <a:pt x="1782364" y="333337"/>
                    <a:pt x="1792936" y="342737"/>
                    <a:pt x="1796842" y="345866"/>
                  </a:cubicBezTo>
                  <a:cubicBezTo>
                    <a:pt x="1800749" y="348994"/>
                    <a:pt x="1806028" y="351290"/>
                    <a:pt x="1812679" y="352752"/>
                  </a:cubicBezTo>
                  <a:cubicBezTo>
                    <a:pt x="1809150" y="355028"/>
                    <a:pt x="1815208" y="360638"/>
                    <a:pt x="1830850" y="369582"/>
                  </a:cubicBezTo>
                  <a:cubicBezTo>
                    <a:pt x="1846493" y="378526"/>
                    <a:pt x="1858528" y="386557"/>
                    <a:pt x="1866956" y="393673"/>
                  </a:cubicBezTo>
                  <a:cubicBezTo>
                    <a:pt x="1868569" y="394207"/>
                    <a:pt x="1871390" y="395579"/>
                    <a:pt x="1875418" y="397791"/>
                  </a:cubicBezTo>
                  <a:cubicBezTo>
                    <a:pt x="1879446" y="400002"/>
                    <a:pt x="1883579" y="402153"/>
                    <a:pt x="1887816" y="404242"/>
                  </a:cubicBezTo>
                  <a:cubicBezTo>
                    <a:pt x="1890637" y="407086"/>
                    <a:pt x="1892535" y="408718"/>
                    <a:pt x="1893510" y="409135"/>
                  </a:cubicBezTo>
                  <a:cubicBezTo>
                    <a:pt x="1894485" y="409553"/>
                    <a:pt x="1895936" y="409762"/>
                    <a:pt x="1897863" y="409762"/>
                  </a:cubicBezTo>
                  <a:lnTo>
                    <a:pt x="1911167" y="417163"/>
                  </a:lnTo>
                  <a:lnTo>
                    <a:pt x="1924070" y="425103"/>
                  </a:lnTo>
                  <a:lnTo>
                    <a:pt x="1952662" y="436787"/>
                  </a:lnTo>
                  <a:cubicBezTo>
                    <a:pt x="1957143" y="438598"/>
                    <a:pt x="1962689" y="441523"/>
                    <a:pt x="1969300" y="445563"/>
                  </a:cubicBezTo>
                  <a:cubicBezTo>
                    <a:pt x="1975911" y="449603"/>
                    <a:pt x="1980464" y="452244"/>
                    <a:pt x="1982960" y="453486"/>
                  </a:cubicBezTo>
                  <a:cubicBezTo>
                    <a:pt x="1987128" y="455576"/>
                    <a:pt x="1992389" y="457929"/>
                    <a:pt x="1998745" y="460547"/>
                  </a:cubicBezTo>
                  <a:cubicBezTo>
                    <a:pt x="2005101" y="463165"/>
                    <a:pt x="2011355" y="465501"/>
                    <a:pt x="2017507" y="467556"/>
                  </a:cubicBezTo>
                  <a:cubicBezTo>
                    <a:pt x="2023660" y="469610"/>
                    <a:pt x="2029006" y="471241"/>
                    <a:pt x="2033545" y="472449"/>
                  </a:cubicBezTo>
                  <a:cubicBezTo>
                    <a:pt x="2038084" y="473656"/>
                    <a:pt x="2042437" y="474260"/>
                    <a:pt x="2046604" y="474260"/>
                  </a:cubicBezTo>
                  <a:cubicBezTo>
                    <a:pt x="2060105" y="482362"/>
                    <a:pt x="2065846" y="490448"/>
                    <a:pt x="2063826" y="498516"/>
                  </a:cubicBezTo>
                  <a:cubicBezTo>
                    <a:pt x="2061806" y="506584"/>
                    <a:pt x="2057151" y="513816"/>
                    <a:pt x="2049861" y="520212"/>
                  </a:cubicBezTo>
                  <a:lnTo>
                    <a:pt x="2043871" y="526185"/>
                  </a:lnTo>
                  <a:lnTo>
                    <a:pt x="2036209" y="533847"/>
                  </a:lnTo>
                  <a:cubicBezTo>
                    <a:pt x="2033945" y="536110"/>
                    <a:pt x="2030793" y="538246"/>
                    <a:pt x="2026754" y="540254"/>
                  </a:cubicBezTo>
                  <a:cubicBezTo>
                    <a:pt x="2026046" y="540254"/>
                    <a:pt x="2024336" y="540934"/>
                    <a:pt x="2021625" y="542292"/>
                  </a:cubicBezTo>
                  <a:cubicBezTo>
                    <a:pt x="2018915" y="543650"/>
                    <a:pt x="2015371" y="545786"/>
                    <a:pt x="2010995" y="548700"/>
                  </a:cubicBezTo>
                  <a:cubicBezTo>
                    <a:pt x="2006618" y="551614"/>
                    <a:pt x="2002454" y="554225"/>
                    <a:pt x="1998501" y="556536"/>
                  </a:cubicBezTo>
                  <a:cubicBezTo>
                    <a:pt x="1994549" y="558846"/>
                    <a:pt x="1991673" y="560900"/>
                    <a:pt x="1989873" y="562700"/>
                  </a:cubicBezTo>
                  <a:cubicBezTo>
                    <a:pt x="1986240" y="564139"/>
                    <a:pt x="1983012" y="566269"/>
                    <a:pt x="1980192" y="569090"/>
                  </a:cubicBezTo>
                  <a:cubicBezTo>
                    <a:pt x="1977371" y="571911"/>
                    <a:pt x="1974503" y="574053"/>
                    <a:pt x="1971589" y="575516"/>
                  </a:cubicBezTo>
                  <a:cubicBezTo>
                    <a:pt x="1970115" y="576990"/>
                    <a:pt x="1968728" y="578049"/>
                    <a:pt x="1967428" y="578693"/>
                  </a:cubicBezTo>
                  <a:cubicBezTo>
                    <a:pt x="1966128" y="579338"/>
                    <a:pt x="1964746" y="580026"/>
                    <a:pt x="1963283" y="580757"/>
                  </a:cubicBezTo>
                  <a:cubicBezTo>
                    <a:pt x="1963005" y="580896"/>
                    <a:pt x="1961856" y="581976"/>
                    <a:pt x="1959836" y="583996"/>
                  </a:cubicBezTo>
                  <a:cubicBezTo>
                    <a:pt x="1957770" y="583996"/>
                    <a:pt x="1955312" y="585577"/>
                    <a:pt x="1952462" y="588741"/>
                  </a:cubicBezTo>
                  <a:cubicBezTo>
                    <a:pt x="1949612" y="591904"/>
                    <a:pt x="1945673" y="594327"/>
                    <a:pt x="1940647" y="596011"/>
                  </a:cubicBezTo>
                  <a:cubicBezTo>
                    <a:pt x="1940809" y="596011"/>
                    <a:pt x="1940185" y="596626"/>
                    <a:pt x="1938775" y="597856"/>
                  </a:cubicBezTo>
                  <a:cubicBezTo>
                    <a:pt x="1937364" y="599087"/>
                    <a:pt x="1935998" y="601031"/>
                    <a:pt x="1934674" y="603690"/>
                  </a:cubicBezTo>
                  <a:cubicBezTo>
                    <a:pt x="1928301" y="610051"/>
                    <a:pt x="1923588" y="614007"/>
                    <a:pt x="1920535" y="615557"/>
                  </a:cubicBezTo>
                  <a:cubicBezTo>
                    <a:pt x="1917482" y="617106"/>
                    <a:pt x="1910981" y="616384"/>
                    <a:pt x="1901033" y="613389"/>
                  </a:cubicBezTo>
                  <a:cubicBezTo>
                    <a:pt x="1899349" y="610057"/>
                    <a:pt x="1896920" y="606450"/>
                    <a:pt x="1893745" y="602567"/>
                  </a:cubicBezTo>
                  <a:cubicBezTo>
                    <a:pt x="1890570" y="598683"/>
                    <a:pt x="1886771" y="594159"/>
                    <a:pt x="1882348" y="588993"/>
                  </a:cubicBezTo>
                  <a:cubicBezTo>
                    <a:pt x="1877926" y="583827"/>
                    <a:pt x="1873828" y="578847"/>
                    <a:pt x="1870055" y="574053"/>
                  </a:cubicBezTo>
                  <a:cubicBezTo>
                    <a:pt x="1866282" y="569259"/>
                    <a:pt x="1863264" y="564969"/>
                    <a:pt x="1861000" y="561185"/>
                  </a:cubicBezTo>
                  <a:cubicBezTo>
                    <a:pt x="1851412" y="550923"/>
                    <a:pt x="1840819" y="540382"/>
                    <a:pt x="1829222" y="529563"/>
                  </a:cubicBezTo>
                  <a:cubicBezTo>
                    <a:pt x="1826656" y="527056"/>
                    <a:pt x="1823510" y="523471"/>
                    <a:pt x="1819784" y="518811"/>
                  </a:cubicBezTo>
                  <a:cubicBezTo>
                    <a:pt x="1816058" y="514150"/>
                    <a:pt x="1811513" y="508128"/>
                    <a:pt x="1806150" y="500745"/>
                  </a:cubicBezTo>
                  <a:lnTo>
                    <a:pt x="1791871" y="481347"/>
                  </a:lnTo>
                  <a:lnTo>
                    <a:pt x="1768068" y="456429"/>
                  </a:lnTo>
                  <a:cubicBezTo>
                    <a:pt x="1764353" y="451240"/>
                    <a:pt x="1760859" y="445697"/>
                    <a:pt x="1757585" y="439800"/>
                  </a:cubicBezTo>
                  <a:cubicBezTo>
                    <a:pt x="1754312" y="433902"/>
                    <a:pt x="1751224" y="430373"/>
                    <a:pt x="1748321" y="429213"/>
                  </a:cubicBezTo>
                  <a:lnTo>
                    <a:pt x="1732633" y="412200"/>
                  </a:lnTo>
                  <a:cubicBezTo>
                    <a:pt x="1731704" y="410354"/>
                    <a:pt x="1729945" y="407847"/>
                    <a:pt x="1727356" y="404678"/>
                  </a:cubicBezTo>
                  <a:lnTo>
                    <a:pt x="1722182" y="400187"/>
                  </a:lnTo>
                  <a:lnTo>
                    <a:pt x="1663060" y="298436"/>
                  </a:lnTo>
                  <a:lnTo>
                    <a:pt x="1642968" y="310110"/>
                  </a:lnTo>
                  <a:lnTo>
                    <a:pt x="1639056" y="304850"/>
                  </a:lnTo>
                  <a:cubicBezTo>
                    <a:pt x="1636537" y="302969"/>
                    <a:pt x="1634464" y="300888"/>
                    <a:pt x="1632839" y="298607"/>
                  </a:cubicBezTo>
                  <a:cubicBezTo>
                    <a:pt x="1631214" y="296326"/>
                    <a:pt x="1631266" y="295609"/>
                    <a:pt x="1632996" y="296457"/>
                  </a:cubicBezTo>
                  <a:cubicBezTo>
                    <a:pt x="1630755" y="296457"/>
                    <a:pt x="1627014" y="293598"/>
                    <a:pt x="1621773" y="287881"/>
                  </a:cubicBezTo>
                  <a:cubicBezTo>
                    <a:pt x="1616532" y="282164"/>
                    <a:pt x="1612582" y="276983"/>
                    <a:pt x="1609924" y="272340"/>
                  </a:cubicBezTo>
                  <a:cubicBezTo>
                    <a:pt x="1607428" y="270459"/>
                    <a:pt x="1604656" y="267778"/>
                    <a:pt x="1601609" y="264295"/>
                  </a:cubicBezTo>
                  <a:cubicBezTo>
                    <a:pt x="1598562" y="260812"/>
                    <a:pt x="1596870" y="258729"/>
                    <a:pt x="1596533" y="258044"/>
                  </a:cubicBezTo>
                  <a:lnTo>
                    <a:pt x="1559705" y="233178"/>
                  </a:lnTo>
                  <a:lnTo>
                    <a:pt x="1554070" y="228713"/>
                  </a:lnTo>
                  <a:lnTo>
                    <a:pt x="1551800" y="232608"/>
                  </a:lnTo>
                  <a:cubicBezTo>
                    <a:pt x="1550743" y="234102"/>
                    <a:pt x="1549727" y="235210"/>
                    <a:pt x="1548752" y="235929"/>
                  </a:cubicBezTo>
                  <a:cubicBezTo>
                    <a:pt x="1546802" y="237369"/>
                    <a:pt x="1544620" y="239325"/>
                    <a:pt x="1542205" y="241798"/>
                  </a:cubicBezTo>
                  <a:cubicBezTo>
                    <a:pt x="1542936" y="241798"/>
                    <a:pt x="1543261" y="241876"/>
                    <a:pt x="1543180" y="242033"/>
                  </a:cubicBezTo>
                  <a:cubicBezTo>
                    <a:pt x="1543099" y="242189"/>
                    <a:pt x="1542327" y="243736"/>
                    <a:pt x="1540864" y="246673"/>
                  </a:cubicBezTo>
                  <a:cubicBezTo>
                    <a:pt x="1539402" y="250330"/>
                    <a:pt x="1536990" y="254889"/>
                    <a:pt x="1533629" y="260351"/>
                  </a:cubicBezTo>
                  <a:cubicBezTo>
                    <a:pt x="1530269" y="265813"/>
                    <a:pt x="1526348" y="270784"/>
                    <a:pt x="1521867" y="275265"/>
                  </a:cubicBezTo>
                  <a:cubicBezTo>
                    <a:pt x="1518338" y="277378"/>
                    <a:pt x="1515195" y="279955"/>
                    <a:pt x="1512438" y="282996"/>
                  </a:cubicBezTo>
                  <a:cubicBezTo>
                    <a:pt x="1509681" y="286038"/>
                    <a:pt x="1507919" y="289451"/>
                    <a:pt x="1507153" y="293235"/>
                  </a:cubicBezTo>
                  <a:cubicBezTo>
                    <a:pt x="1504425" y="295986"/>
                    <a:pt x="1501244" y="299359"/>
                    <a:pt x="1497611" y="303352"/>
                  </a:cubicBezTo>
                  <a:cubicBezTo>
                    <a:pt x="1493977" y="307345"/>
                    <a:pt x="1490326" y="311176"/>
                    <a:pt x="1486658" y="314845"/>
                  </a:cubicBezTo>
                  <a:cubicBezTo>
                    <a:pt x="1478787" y="323435"/>
                    <a:pt x="1471567" y="332107"/>
                    <a:pt x="1464996" y="340859"/>
                  </a:cubicBezTo>
                  <a:cubicBezTo>
                    <a:pt x="1458426" y="349612"/>
                    <a:pt x="1454044" y="355823"/>
                    <a:pt x="1451850" y="359491"/>
                  </a:cubicBezTo>
                  <a:cubicBezTo>
                    <a:pt x="1449749" y="361592"/>
                    <a:pt x="1446661" y="365052"/>
                    <a:pt x="1442586" y="369869"/>
                  </a:cubicBezTo>
                  <a:cubicBezTo>
                    <a:pt x="1438511" y="374687"/>
                    <a:pt x="1433874" y="378953"/>
                    <a:pt x="1428673" y="382668"/>
                  </a:cubicBezTo>
                  <a:cubicBezTo>
                    <a:pt x="1423066" y="388275"/>
                    <a:pt x="1417166" y="394723"/>
                    <a:pt x="1410973" y="402014"/>
                  </a:cubicBezTo>
                  <a:cubicBezTo>
                    <a:pt x="1404780" y="409304"/>
                    <a:pt x="1399472" y="415160"/>
                    <a:pt x="1395049" y="419583"/>
                  </a:cubicBezTo>
                  <a:lnTo>
                    <a:pt x="1389730" y="424839"/>
                  </a:lnTo>
                  <a:lnTo>
                    <a:pt x="1384138" y="425834"/>
                  </a:lnTo>
                  <a:lnTo>
                    <a:pt x="1384824" y="429687"/>
                  </a:lnTo>
                  <a:lnTo>
                    <a:pt x="1381449" y="433022"/>
                  </a:lnTo>
                  <a:lnTo>
                    <a:pt x="1373171" y="436687"/>
                  </a:lnTo>
                  <a:lnTo>
                    <a:pt x="1367576" y="437683"/>
                  </a:lnTo>
                  <a:lnTo>
                    <a:pt x="1368015" y="440149"/>
                  </a:lnTo>
                  <a:lnTo>
                    <a:pt x="1367536" y="440531"/>
                  </a:lnTo>
                  <a:cubicBezTo>
                    <a:pt x="1361941" y="447519"/>
                    <a:pt x="1357472" y="452404"/>
                    <a:pt x="1354129" y="455184"/>
                  </a:cubicBezTo>
                  <a:cubicBezTo>
                    <a:pt x="1350785" y="457964"/>
                    <a:pt x="1346682" y="459354"/>
                    <a:pt x="1341818" y="459354"/>
                  </a:cubicBezTo>
                  <a:cubicBezTo>
                    <a:pt x="1344836" y="459354"/>
                    <a:pt x="1345439" y="460561"/>
                    <a:pt x="1343629" y="462976"/>
                  </a:cubicBezTo>
                  <a:cubicBezTo>
                    <a:pt x="1341249" y="468513"/>
                    <a:pt x="1337311" y="474033"/>
                    <a:pt x="1331814" y="479536"/>
                  </a:cubicBezTo>
                  <a:cubicBezTo>
                    <a:pt x="1329066" y="482287"/>
                    <a:pt x="1326430" y="484350"/>
                    <a:pt x="1323906" y="485726"/>
                  </a:cubicBezTo>
                  <a:lnTo>
                    <a:pt x="1319524" y="486976"/>
                  </a:lnTo>
                  <a:lnTo>
                    <a:pt x="1316839" y="495273"/>
                  </a:lnTo>
                  <a:cubicBezTo>
                    <a:pt x="1314616" y="497562"/>
                    <a:pt x="1311281" y="498707"/>
                    <a:pt x="1306835" y="498707"/>
                  </a:cubicBezTo>
                  <a:cubicBezTo>
                    <a:pt x="1309749" y="498707"/>
                    <a:pt x="1310135" y="500086"/>
                    <a:pt x="1307993" y="502843"/>
                  </a:cubicBezTo>
                  <a:cubicBezTo>
                    <a:pt x="1305851" y="505600"/>
                    <a:pt x="1302238" y="507820"/>
                    <a:pt x="1297153" y="509503"/>
                  </a:cubicBezTo>
                  <a:lnTo>
                    <a:pt x="1281865" y="523695"/>
                  </a:lnTo>
                  <a:cubicBezTo>
                    <a:pt x="1279242" y="524577"/>
                    <a:pt x="1276467" y="526080"/>
                    <a:pt x="1273542" y="528205"/>
                  </a:cubicBezTo>
                  <a:cubicBezTo>
                    <a:pt x="1270616" y="530329"/>
                    <a:pt x="1267969" y="533173"/>
                    <a:pt x="1265601" y="536737"/>
                  </a:cubicBezTo>
                  <a:cubicBezTo>
                    <a:pt x="1256709" y="548055"/>
                    <a:pt x="1250144" y="555198"/>
                    <a:pt x="1245907" y="558164"/>
                  </a:cubicBezTo>
                  <a:cubicBezTo>
                    <a:pt x="1241670" y="561130"/>
                    <a:pt x="1236563" y="564476"/>
                    <a:pt x="1230584" y="568202"/>
                  </a:cubicBezTo>
                  <a:cubicBezTo>
                    <a:pt x="1225221" y="571557"/>
                    <a:pt x="1220226" y="575138"/>
                    <a:pt x="1215600" y="578946"/>
                  </a:cubicBezTo>
                  <a:cubicBezTo>
                    <a:pt x="1210974" y="582754"/>
                    <a:pt x="1208661" y="584535"/>
                    <a:pt x="1208661" y="584292"/>
                  </a:cubicBezTo>
                  <a:cubicBezTo>
                    <a:pt x="1206003" y="595018"/>
                    <a:pt x="1200117" y="599371"/>
                    <a:pt x="1191004" y="597351"/>
                  </a:cubicBezTo>
                  <a:cubicBezTo>
                    <a:pt x="1181892" y="595331"/>
                    <a:pt x="1174485" y="590531"/>
                    <a:pt x="1168786" y="582951"/>
                  </a:cubicBezTo>
                  <a:cubicBezTo>
                    <a:pt x="1164467" y="575196"/>
                    <a:pt x="1162865" y="559496"/>
                    <a:pt x="1163980" y="535849"/>
                  </a:cubicBezTo>
                  <a:cubicBezTo>
                    <a:pt x="1165094" y="512202"/>
                    <a:pt x="1169407" y="486495"/>
                    <a:pt x="1176917" y="458727"/>
                  </a:cubicBezTo>
                  <a:cubicBezTo>
                    <a:pt x="1179541" y="451716"/>
                    <a:pt x="1183151" y="444864"/>
                    <a:pt x="1187748" y="438171"/>
                  </a:cubicBezTo>
                  <a:cubicBezTo>
                    <a:pt x="1192345" y="431479"/>
                    <a:pt x="1197761" y="426188"/>
                    <a:pt x="1203995" y="422300"/>
                  </a:cubicBezTo>
                  <a:cubicBezTo>
                    <a:pt x="1206049" y="420245"/>
                    <a:pt x="1207593" y="418829"/>
                    <a:pt x="1208627" y="418051"/>
                  </a:cubicBezTo>
                  <a:cubicBezTo>
                    <a:pt x="1209659" y="417273"/>
                    <a:pt x="1210513" y="416217"/>
                    <a:pt x="1211186" y="414882"/>
                  </a:cubicBezTo>
                  <a:lnTo>
                    <a:pt x="1234815" y="396232"/>
                  </a:lnTo>
                  <a:lnTo>
                    <a:pt x="1281760" y="357994"/>
                  </a:lnTo>
                  <a:cubicBezTo>
                    <a:pt x="1284187" y="356798"/>
                    <a:pt x="1285504" y="356125"/>
                    <a:pt x="1285713" y="355974"/>
                  </a:cubicBezTo>
                  <a:cubicBezTo>
                    <a:pt x="1288488" y="353199"/>
                    <a:pt x="1289463" y="351812"/>
                    <a:pt x="1288638" y="351812"/>
                  </a:cubicBezTo>
                  <a:cubicBezTo>
                    <a:pt x="1288151" y="352776"/>
                    <a:pt x="1288676" y="352741"/>
                    <a:pt x="1290215" y="351708"/>
                  </a:cubicBezTo>
                  <a:cubicBezTo>
                    <a:pt x="1291753" y="350675"/>
                    <a:pt x="1293195" y="349490"/>
                    <a:pt x="1294541" y="348156"/>
                  </a:cubicBezTo>
                  <a:lnTo>
                    <a:pt x="1316133" y="333372"/>
                  </a:lnTo>
                  <a:lnTo>
                    <a:pt x="1345613" y="308245"/>
                  </a:lnTo>
                  <a:cubicBezTo>
                    <a:pt x="1352207" y="302859"/>
                    <a:pt x="1357971" y="298270"/>
                    <a:pt x="1362904" y="294480"/>
                  </a:cubicBezTo>
                  <a:cubicBezTo>
                    <a:pt x="1367838" y="290690"/>
                    <a:pt x="1372519" y="286578"/>
                    <a:pt x="1376948" y="282143"/>
                  </a:cubicBezTo>
                  <a:cubicBezTo>
                    <a:pt x="1381377" y="277709"/>
                    <a:pt x="1386926" y="271986"/>
                    <a:pt x="1393595" y="264974"/>
                  </a:cubicBezTo>
                  <a:cubicBezTo>
                    <a:pt x="1400264" y="257962"/>
                    <a:pt x="1409287" y="248461"/>
                    <a:pt x="1420663" y="236469"/>
                  </a:cubicBezTo>
                  <a:cubicBezTo>
                    <a:pt x="1424912" y="230514"/>
                    <a:pt x="1429872" y="225473"/>
                    <a:pt x="1435542" y="221346"/>
                  </a:cubicBezTo>
                  <a:cubicBezTo>
                    <a:pt x="1438378" y="219283"/>
                    <a:pt x="1440914" y="217735"/>
                    <a:pt x="1443150" y="216703"/>
                  </a:cubicBezTo>
                  <a:lnTo>
                    <a:pt x="1443714" y="216553"/>
                  </a:lnTo>
                  <a:lnTo>
                    <a:pt x="1447801" y="208343"/>
                  </a:lnTo>
                  <a:cubicBezTo>
                    <a:pt x="1448805" y="206326"/>
                    <a:pt x="1449307" y="205317"/>
                    <a:pt x="1449307" y="205317"/>
                  </a:cubicBezTo>
                  <a:cubicBezTo>
                    <a:pt x="1448936" y="205317"/>
                    <a:pt x="1448750" y="207204"/>
                    <a:pt x="1448750" y="210977"/>
                  </a:cubicBezTo>
                  <a:cubicBezTo>
                    <a:pt x="1448750" y="208133"/>
                    <a:pt x="1450152" y="204839"/>
                    <a:pt x="1452955" y="201095"/>
                  </a:cubicBezTo>
                  <a:cubicBezTo>
                    <a:pt x="1455759" y="197351"/>
                    <a:pt x="1459894" y="195479"/>
                    <a:pt x="1465362" y="195479"/>
                  </a:cubicBezTo>
                  <a:cubicBezTo>
                    <a:pt x="1462727" y="195479"/>
                    <a:pt x="1462680" y="194214"/>
                    <a:pt x="1465223" y="191683"/>
                  </a:cubicBezTo>
                  <a:cubicBezTo>
                    <a:pt x="1465780" y="189977"/>
                    <a:pt x="1468119" y="186462"/>
                    <a:pt x="1472240" y="181140"/>
                  </a:cubicBezTo>
                  <a:cubicBezTo>
                    <a:pt x="1476361" y="175817"/>
                    <a:pt x="1479849" y="171362"/>
                    <a:pt x="1482705" y="167775"/>
                  </a:cubicBezTo>
                  <a:cubicBezTo>
                    <a:pt x="1484841" y="164908"/>
                    <a:pt x="1488115" y="160610"/>
                    <a:pt x="1492526" y="154881"/>
                  </a:cubicBezTo>
                  <a:cubicBezTo>
                    <a:pt x="1496938" y="149152"/>
                    <a:pt x="1501441" y="143107"/>
                    <a:pt x="1506038" y="136746"/>
                  </a:cubicBezTo>
                  <a:cubicBezTo>
                    <a:pt x="1510635" y="130384"/>
                    <a:pt x="1514765" y="124086"/>
                    <a:pt x="1518428" y="117853"/>
                  </a:cubicBezTo>
                  <a:cubicBezTo>
                    <a:pt x="1522090" y="111619"/>
                    <a:pt x="1524183" y="107724"/>
                    <a:pt x="1524705" y="106169"/>
                  </a:cubicBezTo>
                  <a:cubicBezTo>
                    <a:pt x="1527433" y="100016"/>
                    <a:pt x="1529851" y="92386"/>
                    <a:pt x="1531958" y="83279"/>
                  </a:cubicBezTo>
                  <a:cubicBezTo>
                    <a:pt x="1534064" y="74172"/>
                    <a:pt x="1535118" y="66972"/>
                    <a:pt x="1535118" y="61679"/>
                  </a:cubicBezTo>
                  <a:cubicBezTo>
                    <a:pt x="1535838" y="53460"/>
                    <a:pt x="1535550" y="46698"/>
                    <a:pt x="1534256" y="41393"/>
                  </a:cubicBezTo>
                  <a:cubicBezTo>
                    <a:pt x="1532962" y="36087"/>
                    <a:pt x="1530962" y="30736"/>
                    <a:pt x="1528257" y="25338"/>
                  </a:cubicBezTo>
                  <a:cubicBezTo>
                    <a:pt x="1526632" y="23713"/>
                    <a:pt x="1525181" y="19232"/>
                    <a:pt x="1523904" y="11895"/>
                  </a:cubicBezTo>
                  <a:cubicBezTo>
                    <a:pt x="1522627" y="4559"/>
                    <a:pt x="1522354" y="890"/>
                    <a:pt x="1523086" y="890"/>
                  </a:cubicBezTo>
                  <a:cubicBezTo>
                    <a:pt x="1523086" y="153"/>
                    <a:pt x="1523980" y="-126"/>
                    <a:pt x="1525767" y="52"/>
                  </a:cubicBez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dist"/>
              <a:endParaRPr lang="zh-CN" altLang="en-US" sz="8800" b="1" dirty="0">
                <a:solidFill>
                  <a:srgbClr val="C00000"/>
                </a:solidFill>
                <a:latin typeface="Aa新华霜剑体" panose="02010600010101010101" pitchFamily="2" charset="-122"/>
                <a:ea typeface="Aa新华霜剑体" panose="02010600010101010101" pitchFamily="2" charset="-122"/>
                <a:cs typeface="+mn-ea"/>
                <a:sym typeface="+mn-lt"/>
              </a:endParaRPr>
            </a:p>
          </p:txBody>
        </p:sp>
        <p:pic>
          <p:nvPicPr>
            <p:cNvPr id="15" name="图片 14"/>
            <p:cNvPicPr>
              <a:picLocks noChangeAspect="1"/>
            </p:cNvPicPr>
            <p:nvPr/>
          </p:nvPicPr>
          <p:blipFill rotWithShape="1">
            <a:blip r:embed="rId7" cstate="print">
              <a:extLst>
                <a:ext uri="{28A0092B-C50C-407E-A947-70E740481C1C}">
                  <a14:useLocalDpi xmlns:a14="http://schemas.microsoft.com/office/drawing/2010/main" val="0"/>
                </a:ext>
              </a:extLst>
            </a:blip>
            <a:srcRect l="12222" t="50588" r="5686" b="3660"/>
            <a:stretch/>
          </p:blipFill>
          <p:spPr>
            <a:xfrm rot="21082956">
              <a:off x="4785367" y="2235930"/>
              <a:ext cx="921118" cy="428281"/>
            </a:xfrm>
            <a:prstGeom prst="rect">
              <a:avLst/>
            </a:prstGeom>
          </p:spPr>
        </p:pic>
        <p:pic>
          <p:nvPicPr>
            <p:cNvPr id="16" name="图片 1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81713" y="2599493"/>
              <a:ext cx="589616" cy="589616"/>
            </a:xfrm>
            <a:prstGeom prst="rect">
              <a:avLst/>
            </a:prstGeom>
          </p:spPr>
        </p:pic>
      </p:grpSp>
      <p:pic>
        <p:nvPicPr>
          <p:cNvPr id="33" name="图片 32"/>
          <p:cNvPicPr>
            <a:picLocks noChangeAspect="1"/>
          </p:cNvPicPr>
          <p:nvPr/>
        </p:nvPicPr>
        <p:blipFill rotWithShape="1">
          <a:blip r:embed="rId9"/>
          <a:srcRect l="17377" t="19015" r="15793" b="34185"/>
          <a:stretch/>
        </p:blipFill>
        <p:spPr>
          <a:xfrm>
            <a:off x="1373718" y="2213291"/>
            <a:ext cx="3336044" cy="1478680"/>
          </a:xfrm>
          <a:prstGeom prst="rect">
            <a:avLst/>
          </a:prstGeom>
        </p:spPr>
      </p:pic>
      <p:grpSp>
        <p:nvGrpSpPr>
          <p:cNvPr id="35" name="组合 34"/>
          <p:cNvGrpSpPr/>
          <p:nvPr/>
        </p:nvGrpSpPr>
        <p:grpSpPr>
          <a:xfrm>
            <a:off x="3112273" y="3658520"/>
            <a:ext cx="5967449" cy="584775"/>
            <a:chOff x="3288021" y="3426865"/>
            <a:chExt cx="5967449" cy="584775"/>
          </a:xfrm>
        </p:grpSpPr>
        <p:sp>
          <p:nvSpPr>
            <p:cNvPr id="12" name="矩形 11">
              <a:extLst>
                <a:ext uri="{FF2B5EF4-FFF2-40B4-BE49-F238E27FC236}">
                  <a16:creationId xmlns:a16="http://schemas.microsoft.com/office/drawing/2014/main" xmlns="" id="{B663D730-2A22-4C5E-8359-E43C766BF78B}"/>
                </a:ext>
              </a:extLst>
            </p:cNvPr>
            <p:cNvSpPr/>
            <p:nvPr/>
          </p:nvSpPr>
          <p:spPr>
            <a:xfrm>
              <a:off x="3288021" y="3426865"/>
              <a:ext cx="5967449" cy="584775"/>
            </a:xfrm>
            <a:prstGeom prst="rect">
              <a:avLst/>
            </a:prstGeom>
          </p:spPr>
          <p:txBody>
            <a:bodyPr wrap="square">
              <a:spAutoFit/>
            </a:bodyPr>
            <a:lstStyle/>
            <a:p>
              <a:pPr algn="ctr"/>
              <a:r>
                <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rPr>
                <a:t>消除事故隐患  </a:t>
              </a: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  筑</a:t>
              </a:r>
              <a:r>
                <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rPr>
                <a:t>牢安全防线</a:t>
              </a:r>
            </a:p>
          </p:txBody>
        </p:sp>
        <p:pic>
          <p:nvPicPr>
            <p:cNvPr id="34" name="图片 33"/>
            <p:cNvPicPr>
              <a:picLocks noChangeAspect="1"/>
            </p:cNvPicPr>
            <p:nvPr/>
          </p:nvPicPr>
          <p:blipFill rotWithShape="1">
            <a:blip r:embed="rId10" cstate="print">
              <a:extLst>
                <a:ext uri="{28A0092B-C50C-407E-A947-70E740481C1C}">
                  <a14:useLocalDpi xmlns:a14="http://schemas.microsoft.com/office/drawing/2010/main" val="0"/>
                </a:ext>
              </a:extLst>
            </a:blip>
            <a:srcRect r="75809" b="66528"/>
            <a:stretch/>
          </p:blipFill>
          <p:spPr>
            <a:xfrm>
              <a:off x="6122825" y="3563630"/>
              <a:ext cx="303890" cy="321542"/>
            </a:xfrm>
            <a:prstGeom prst="rect">
              <a:avLst/>
            </a:prstGeom>
          </p:spPr>
        </p:pic>
      </p:grpSp>
      <p:sp>
        <p:nvSpPr>
          <p:cNvPr id="36" name="文本框 35">
            <a:extLst>
              <a:ext uri="{FF2B5EF4-FFF2-40B4-BE49-F238E27FC236}">
                <a16:creationId xmlns:a16="http://schemas.microsoft.com/office/drawing/2014/main" xmlns="" id="{15F25436-32B7-462B-9831-1BB3E5018202}"/>
              </a:ext>
            </a:extLst>
          </p:cNvPr>
          <p:cNvSpPr txBox="1"/>
          <p:nvPr/>
        </p:nvSpPr>
        <p:spPr>
          <a:xfrm>
            <a:off x="4018056" y="4390753"/>
            <a:ext cx="1870523" cy="307777"/>
          </a:xfrm>
          <a:prstGeom prst="rect">
            <a:avLst/>
          </a:prstGeom>
          <a:noFill/>
          <a:effectLst>
            <a:outerShdw blurRad="127000" dist="127000" dir="2700000" sx="103000" sy="103000" algn="tl" rotWithShape="0">
              <a:schemeClr val="tx1">
                <a:lumMod val="85000"/>
                <a:lumOff val="15000"/>
                <a:alpha val="40000"/>
              </a:schemeClr>
            </a:outerShdw>
          </a:effectLst>
        </p:spPr>
        <p:txBody>
          <a:bodyPr wrap="square" rtlCol="0">
            <a:spAutoFit/>
          </a:bodyPr>
          <a:lstStyle/>
          <a:p>
            <a:r>
              <a:rPr lang="zh-CN" altLang="en-US" sz="1400" dirty="0">
                <a:solidFill>
                  <a:srgbClr val="C00000"/>
                </a:solidFill>
                <a:latin typeface="思源黑体 CN Medium" panose="020B0600000000000000" pitchFamily="34" charset="-122"/>
                <a:ea typeface="思源黑体 CN Medium" panose="020B0600000000000000" pitchFamily="34" charset="-122"/>
                <a:cs typeface="+mn-ea"/>
                <a:sym typeface="+mn-lt"/>
              </a:rPr>
              <a:t> 汇报</a:t>
            </a:r>
            <a:r>
              <a:rPr lang="zh-CN" altLang="en-US" sz="14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人：优品</a:t>
            </a:r>
            <a:r>
              <a:rPr lang="en-US" altLang="zh-CN" sz="14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PPT</a:t>
            </a:r>
            <a:endParaRPr lang="zh-CN" altLang="en-US" sz="14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sp>
        <p:nvSpPr>
          <p:cNvPr id="37" name="文本框 36">
            <a:extLst>
              <a:ext uri="{FF2B5EF4-FFF2-40B4-BE49-F238E27FC236}">
                <a16:creationId xmlns:a16="http://schemas.microsoft.com/office/drawing/2014/main" xmlns="" id="{15F25436-32B7-462B-9831-1BB3E5018202}"/>
              </a:ext>
            </a:extLst>
          </p:cNvPr>
          <p:cNvSpPr txBox="1"/>
          <p:nvPr/>
        </p:nvSpPr>
        <p:spPr>
          <a:xfrm>
            <a:off x="6168179" y="4390753"/>
            <a:ext cx="1880446" cy="307777"/>
          </a:xfrm>
          <a:prstGeom prst="rect">
            <a:avLst/>
          </a:prstGeom>
          <a:noFill/>
          <a:effectLst>
            <a:outerShdw blurRad="127000" dist="127000" dir="2700000" sx="103000" sy="103000" algn="tl" rotWithShape="0">
              <a:schemeClr val="tx1">
                <a:lumMod val="85000"/>
                <a:lumOff val="15000"/>
                <a:alpha val="40000"/>
              </a:schemeClr>
            </a:outerShdw>
          </a:effectLst>
        </p:spPr>
        <p:txBody>
          <a:bodyPr wrap="square" rtlCol="0">
            <a:spAutoFit/>
          </a:bodyPr>
          <a:lstStyle/>
          <a:p>
            <a:r>
              <a:rPr lang="zh-CN" altLang="en-US" sz="1400" dirty="0">
                <a:solidFill>
                  <a:srgbClr val="C00000"/>
                </a:solidFill>
                <a:latin typeface="思源黑体 CN Medium" panose="020B0600000000000000" pitchFamily="34" charset="-122"/>
                <a:ea typeface="思源黑体 CN Medium" panose="020B0600000000000000" pitchFamily="34" charset="-122"/>
                <a:cs typeface="+mn-ea"/>
                <a:sym typeface="+mn-lt"/>
              </a:rPr>
              <a:t> </a:t>
            </a:r>
            <a:r>
              <a:rPr lang="zh-CN" altLang="en-US" sz="14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时间：</a:t>
            </a:r>
            <a:r>
              <a:rPr lang="en-US" altLang="zh-CN" sz="14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2020.06.05</a:t>
            </a:r>
            <a:endParaRPr lang="zh-CN" altLang="en-US" sz="14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pic>
        <p:nvPicPr>
          <p:cNvPr id="38" name="图片 3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020011" y="-1"/>
            <a:ext cx="1596533" cy="2417607"/>
          </a:xfrm>
          <a:prstGeom prst="rect">
            <a:avLst/>
          </a:prstGeom>
        </p:spPr>
      </p:pic>
      <p:pic>
        <p:nvPicPr>
          <p:cNvPr id="39" name="图片 3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861606">
            <a:off x="8701241" y="1225025"/>
            <a:ext cx="1113606" cy="728289"/>
          </a:xfrm>
          <a:prstGeom prst="rect">
            <a:avLst/>
          </a:prstGeom>
        </p:spPr>
      </p:pic>
    </p:spTree>
    <p:extLst>
      <p:ext uri="{BB962C8B-B14F-4D97-AF65-F5344CB8AC3E}">
        <p14:creationId xmlns:p14="http://schemas.microsoft.com/office/powerpoint/2010/main" val="199775682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par>
                                <p:cTn id="15" presetID="53" presetClass="entr" presetSubtype="16"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up)">
                                      <p:cBhvr>
                                        <p:cTn id="24" dur="500"/>
                                        <p:tgtEl>
                                          <p:spTgt spid="38"/>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2"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p:tgtEl>
                                          <p:spTgt spid="39"/>
                                        </p:tgtEl>
                                        <p:attrNameLst>
                                          <p:attrName>ppt_x</p:attrName>
                                        </p:attrNameLst>
                                      </p:cBhvr>
                                      <p:tavLst>
                                        <p:tav tm="0">
                                          <p:val>
                                            <p:strVal val="#ppt_x+#ppt_w*1.125000"/>
                                          </p:val>
                                        </p:tav>
                                        <p:tav tm="100000">
                                          <p:val>
                                            <p:strVal val="#ppt_x"/>
                                          </p:val>
                                        </p:tav>
                                      </p:tavLst>
                                    </p:anim>
                                    <p:animEffect transition="in" filter="wipe(left)">
                                      <p:cBhvr>
                                        <p:cTn id="30" dur="500"/>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1000" fill="hold"/>
                                        <p:tgtEl>
                                          <p:spTgt spid="33"/>
                                        </p:tgtEl>
                                        <p:attrNameLst>
                                          <p:attrName>ppt_w</p:attrName>
                                        </p:attrNameLst>
                                      </p:cBhvr>
                                      <p:tavLst>
                                        <p:tav tm="0">
                                          <p:val>
                                            <p:strVal val="#ppt_w*0.70"/>
                                          </p:val>
                                        </p:tav>
                                        <p:tav tm="100000">
                                          <p:val>
                                            <p:strVal val="#ppt_w"/>
                                          </p:val>
                                        </p:tav>
                                      </p:tavLst>
                                    </p:anim>
                                    <p:anim calcmode="lin" valueType="num">
                                      <p:cBhvr>
                                        <p:cTn id="36" dur="1000" fill="hold"/>
                                        <p:tgtEl>
                                          <p:spTgt spid="33"/>
                                        </p:tgtEl>
                                        <p:attrNameLst>
                                          <p:attrName>ppt_h</p:attrName>
                                        </p:attrNameLst>
                                      </p:cBhvr>
                                      <p:tavLst>
                                        <p:tav tm="0">
                                          <p:val>
                                            <p:strVal val="#ppt_h"/>
                                          </p:val>
                                        </p:tav>
                                        <p:tav tm="100000">
                                          <p:val>
                                            <p:strVal val="#ppt_h"/>
                                          </p:val>
                                        </p:tav>
                                      </p:tavLst>
                                    </p:anim>
                                    <p:animEffect transition="in" filter="fade">
                                      <p:cBhvr>
                                        <p:cTn id="37" dur="1000"/>
                                        <p:tgtEl>
                                          <p:spTgt spid="33"/>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nodeType="click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500"/>
                                        <p:tgtEl>
                                          <p:spTgt spid="32"/>
                                        </p:tgtEl>
                                        <p:attrNameLst>
                                          <p:attrName>ppt_y</p:attrName>
                                        </p:attrNameLst>
                                      </p:cBhvr>
                                      <p:tavLst>
                                        <p:tav tm="0">
                                          <p:val>
                                            <p:strVal val="#ppt_y+#ppt_h*1.125000"/>
                                          </p:val>
                                        </p:tav>
                                        <p:tav tm="100000">
                                          <p:val>
                                            <p:strVal val="#ppt_y"/>
                                          </p:val>
                                        </p:tav>
                                      </p:tavLst>
                                    </p:anim>
                                    <p:animEffect transition="in" filter="wipe(up)">
                                      <p:cBhvr>
                                        <p:cTn id="43" dur="500"/>
                                        <p:tgtEl>
                                          <p:spTgt spid="32"/>
                                        </p:tgtEl>
                                      </p:cBhvr>
                                    </p:animEffect>
                                  </p:childTnLst>
                                </p:cTn>
                              </p:par>
                            </p:childTnLst>
                          </p:cTn>
                        </p:par>
                      </p:childTnLst>
                    </p:cTn>
                  </p:par>
                  <p:par>
                    <p:cTn id="44" fill="hold">
                      <p:stCondLst>
                        <p:cond delay="indefinite"/>
                      </p:stCondLst>
                      <p:childTnLst>
                        <p:par>
                          <p:cTn id="45" fill="hold">
                            <p:stCondLst>
                              <p:cond delay="0"/>
                            </p:stCondLst>
                            <p:childTnLst>
                              <p:par>
                                <p:cTn id="46" presetID="26" presetClass="emph" presetSubtype="0" fill="hold" nodeType="clickEffect">
                                  <p:stCondLst>
                                    <p:cond delay="0"/>
                                  </p:stCondLst>
                                  <p:childTnLst>
                                    <p:animEffect transition="out" filter="fade">
                                      <p:cBhvr>
                                        <p:cTn id="47" dur="500" tmFilter="0, 0; .2, .5; .8, .5; 1, 0"/>
                                        <p:tgtEl>
                                          <p:spTgt spid="32"/>
                                        </p:tgtEl>
                                      </p:cBhvr>
                                    </p:animEffect>
                                    <p:animScale>
                                      <p:cBhvr>
                                        <p:cTn id="48" dur="250" autoRev="1" fill="hold"/>
                                        <p:tgtEl>
                                          <p:spTgt spid="32"/>
                                        </p:tgtEl>
                                      </p:cBhvr>
                                      <p:by x="105000" y="105000"/>
                                    </p:animScale>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barn(inVertical)">
                                      <p:cBhvr>
                                        <p:cTn id="53" dur="500"/>
                                        <p:tgtEl>
                                          <p:spTgt spid="13"/>
                                        </p:tgtEl>
                                      </p:cBhvr>
                                    </p:animEffect>
                                  </p:childTnLst>
                                </p:cTn>
                              </p:par>
                              <p:par>
                                <p:cTn id="54" presetID="42" presetClass="entr" presetSubtype="0" fill="hold"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1000"/>
                                        <p:tgtEl>
                                          <p:spTgt spid="35"/>
                                        </p:tgtEl>
                                      </p:cBhvr>
                                    </p:animEffect>
                                    <p:anim calcmode="lin" valueType="num">
                                      <p:cBhvr>
                                        <p:cTn id="57" dur="1000" fill="hold"/>
                                        <p:tgtEl>
                                          <p:spTgt spid="35"/>
                                        </p:tgtEl>
                                        <p:attrNameLst>
                                          <p:attrName>ppt_x</p:attrName>
                                        </p:attrNameLst>
                                      </p:cBhvr>
                                      <p:tavLst>
                                        <p:tav tm="0">
                                          <p:val>
                                            <p:strVal val="#ppt_x"/>
                                          </p:val>
                                        </p:tav>
                                        <p:tav tm="100000">
                                          <p:val>
                                            <p:strVal val="#ppt_x"/>
                                          </p:val>
                                        </p:tav>
                                      </p:tavLst>
                                    </p:anim>
                                    <p:anim calcmode="lin" valueType="num">
                                      <p:cBhvr>
                                        <p:cTn id="58"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p:cTn id="63" dur="800" fill="hold"/>
                                        <p:tgtEl>
                                          <p:spTgt spid="36"/>
                                        </p:tgtEl>
                                        <p:attrNameLst>
                                          <p:attrName>ppt_w</p:attrName>
                                        </p:attrNameLst>
                                      </p:cBhvr>
                                      <p:tavLst>
                                        <p:tav tm="0">
                                          <p:val>
                                            <p:fltVal val="0"/>
                                          </p:val>
                                        </p:tav>
                                        <p:tav tm="100000">
                                          <p:val>
                                            <p:strVal val="#ppt_w"/>
                                          </p:val>
                                        </p:tav>
                                      </p:tavLst>
                                    </p:anim>
                                    <p:anim calcmode="lin" valueType="num">
                                      <p:cBhvr>
                                        <p:cTn id="64" dur="800" fill="hold"/>
                                        <p:tgtEl>
                                          <p:spTgt spid="36"/>
                                        </p:tgtEl>
                                        <p:attrNameLst>
                                          <p:attrName>ppt_h</p:attrName>
                                        </p:attrNameLst>
                                      </p:cBhvr>
                                      <p:tavLst>
                                        <p:tav tm="0">
                                          <p:val>
                                            <p:fltVal val="0"/>
                                          </p:val>
                                        </p:tav>
                                        <p:tav tm="100000">
                                          <p:val>
                                            <p:strVal val="#ppt_h"/>
                                          </p:val>
                                        </p:tav>
                                      </p:tavLst>
                                    </p:anim>
                                    <p:animEffect transition="in" filter="fade">
                                      <p:cBhvr>
                                        <p:cTn id="65" dur="800"/>
                                        <p:tgtEl>
                                          <p:spTgt spid="36"/>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nodeType="clickEffect">
                                  <p:stCondLst>
                                    <p:cond delay="0"/>
                                  </p:stCondLst>
                                  <p:childTnLst>
                                    <p:set>
                                      <p:cBhvr>
                                        <p:cTn id="69" dur="1" fill="hold">
                                          <p:stCondLst>
                                            <p:cond delay="0"/>
                                          </p:stCondLst>
                                        </p:cTn>
                                        <p:tgtEl>
                                          <p:spTgt spid="37">
                                            <p:txEl>
                                              <p:pRg st="0" end="0"/>
                                            </p:txEl>
                                          </p:spTgt>
                                        </p:tgtEl>
                                        <p:attrNameLst>
                                          <p:attrName>style.visibility</p:attrName>
                                        </p:attrNameLst>
                                      </p:cBhvr>
                                      <p:to>
                                        <p:strVal val="visible"/>
                                      </p:to>
                                    </p:set>
                                    <p:anim calcmode="lin" valueType="num">
                                      <p:cBhvr>
                                        <p:cTn id="70" dur="8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71" dur="8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72" dur="8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B1C6892B-43BA-4A53-B8B7-C8149449AE41}"/>
              </a:ext>
            </a:extLst>
          </p:cNvPr>
          <p:cNvSpPr/>
          <p:nvPr/>
        </p:nvSpPr>
        <p:spPr>
          <a:xfrm>
            <a:off x="2267015" y="437409"/>
            <a:ext cx="2925310" cy="19423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nvGrpSpPr>
          <p:cNvPr id="11" name="组合 10">
            <a:extLst>
              <a:ext uri="{FF2B5EF4-FFF2-40B4-BE49-F238E27FC236}">
                <a16:creationId xmlns:a16="http://schemas.microsoft.com/office/drawing/2014/main" xmlns="" id="{FF3C4E88-F756-4FFC-B46E-A4D773E90DDE}"/>
              </a:ext>
            </a:extLst>
          </p:cNvPr>
          <p:cNvGrpSpPr/>
          <p:nvPr/>
        </p:nvGrpSpPr>
        <p:grpSpPr>
          <a:xfrm>
            <a:off x="442209" y="4557890"/>
            <a:ext cx="3721139" cy="904863"/>
            <a:chOff x="-2534343" y="775255"/>
            <a:chExt cx="3721139" cy="904863"/>
          </a:xfrm>
        </p:grpSpPr>
        <p:sp>
          <p:nvSpPr>
            <p:cNvPr id="12" name="椭圆 11">
              <a:extLst>
                <a:ext uri="{FF2B5EF4-FFF2-40B4-BE49-F238E27FC236}">
                  <a16:creationId xmlns:a16="http://schemas.microsoft.com/office/drawing/2014/main" xmlns="" id="{ED7265C6-D312-449C-9CC3-81DBBAE29A06}"/>
                </a:ext>
              </a:extLst>
            </p:cNvPr>
            <p:cNvSpPr/>
            <p:nvPr/>
          </p:nvSpPr>
          <p:spPr>
            <a:xfrm>
              <a:off x="543298" y="845157"/>
              <a:ext cx="643498" cy="643498"/>
            </a:xfrm>
            <a:prstGeom prst="ellipse">
              <a:avLst/>
            </a:prstGeom>
            <a:solidFill>
              <a:srgbClr val="C00000"/>
            </a:solidFill>
            <a:ln w="279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rPr>
                <a:t>1</a:t>
              </a:r>
              <a:endParaRPr kumimoji="0" lang="zh-CN" altLang="en-US" sz="3600" b="0" i="0" u="none" strike="noStrike" kern="120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13" name="文本框 12">
              <a:extLst>
                <a:ext uri="{FF2B5EF4-FFF2-40B4-BE49-F238E27FC236}">
                  <a16:creationId xmlns:a16="http://schemas.microsoft.com/office/drawing/2014/main" xmlns="" id="{E5FD689A-F95C-4AC8-87E4-9F1864F9E26E}"/>
                </a:ext>
              </a:extLst>
            </p:cNvPr>
            <p:cNvSpPr txBox="1"/>
            <p:nvPr/>
          </p:nvSpPr>
          <p:spPr>
            <a:xfrm>
              <a:off x="-2534343" y="775255"/>
              <a:ext cx="2977765" cy="904863"/>
            </a:xfrm>
            <a:prstGeom prst="rect">
              <a:avLst/>
            </a:prstGeom>
            <a:noFill/>
          </p:spPr>
          <p:txBody>
            <a:bodyPr wrap="square" rtlCol="0">
              <a:spAutoFit/>
            </a:bodyPr>
            <a:lstStyle/>
            <a:p>
              <a:pPr marL="0" marR="0" lvl="0" indent="0" algn="r" defTabSz="914400" rtl="0" eaLnBrk="1" fontAlgn="auto" latinLnBrk="0" hangingPunct="1">
                <a:lnSpc>
                  <a:spcPct val="11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参与安全工作的现场落实，有权对安全生产工作提出合理化建议或改进</a:t>
              </a:r>
              <a:r>
                <a:rPr kumimoji="0" lang="zh-CN" altLang="en-US" sz="1600" b="0" i="0" u="none" strike="noStrike" kern="1200" cap="none" spc="0" normalizeH="0" baseline="0" noProof="0" dirty="0" smtClean="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意见</a:t>
              </a:r>
              <a:endParaRPr kumimoji="0" lang="zh-CN" altLang="en-US" sz="1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15" name="组合 14">
            <a:extLst>
              <a:ext uri="{FF2B5EF4-FFF2-40B4-BE49-F238E27FC236}">
                <a16:creationId xmlns:a16="http://schemas.microsoft.com/office/drawing/2014/main" xmlns="" id="{FF3C4E88-F756-4FFC-B46E-A4D773E90DDE}"/>
              </a:ext>
            </a:extLst>
          </p:cNvPr>
          <p:cNvGrpSpPr/>
          <p:nvPr/>
        </p:nvGrpSpPr>
        <p:grpSpPr>
          <a:xfrm>
            <a:off x="389830" y="2772820"/>
            <a:ext cx="4252490" cy="1446550"/>
            <a:chOff x="-3065694" y="466149"/>
            <a:chExt cx="4252490" cy="1446550"/>
          </a:xfrm>
        </p:grpSpPr>
        <p:sp>
          <p:nvSpPr>
            <p:cNvPr id="16" name="椭圆 15">
              <a:extLst>
                <a:ext uri="{FF2B5EF4-FFF2-40B4-BE49-F238E27FC236}">
                  <a16:creationId xmlns:a16="http://schemas.microsoft.com/office/drawing/2014/main" xmlns="" id="{ED7265C6-D312-449C-9CC3-81DBBAE29A06}"/>
                </a:ext>
              </a:extLst>
            </p:cNvPr>
            <p:cNvSpPr/>
            <p:nvPr/>
          </p:nvSpPr>
          <p:spPr>
            <a:xfrm>
              <a:off x="543298" y="845157"/>
              <a:ext cx="643498" cy="643498"/>
            </a:xfrm>
            <a:prstGeom prst="ellipse">
              <a:avLst/>
            </a:prstGeom>
            <a:solidFill>
              <a:srgbClr val="C00000"/>
            </a:solidFill>
            <a:ln w="279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rPr>
                <a:t>2</a:t>
              </a:r>
              <a:endParaRPr kumimoji="0" lang="zh-CN" altLang="en-US" sz="3600" b="0" i="0" u="none" strike="noStrike" kern="120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17" name="文本框 16">
              <a:extLst>
                <a:ext uri="{FF2B5EF4-FFF2-40B4-BE49-F238E27FC236}">
                  <a16:creationId xmlns:a16="http://schemas.microsoft.com/office/drawing/2014/main" xmlns="" id="{E5FD689A-F95C-4AC8-87E4-9F1864F9E26E}"/>
                </a:ext>
              </a:extLst>
            </p:cNvPr>
            <p:cNvSpPr txBox="1"/>
            <p:nvPr/>
          </p:nvSpPr>
          <p:spPr>
            <a:xfrm>
              <a:off x="-3065694" y="466149"/>
              <a:ext cx="3467744" cy="1446550"/>
            </a:xfrm>
            <a:prstGeom prst="rect">
              <a:avLst/>
            </a:prstGeom>
            <a:noFill/>
          </p:spPr>
          <p:txBody>
            <a:bodyPr wrap="square" rtlCol="0">
              <a:spAutoFit/>
            </a:bodyPr>
            <a:lstStyle/>
            <a:p>
              <a:pPr marL="0" marR="0" lvl="0" indent="0" algn="r" defTabSz="914400" rtl="0" eaLnBrk="1" fontAlgn="auto" latinLnBrk="0" hangingPunct="1">
                <a:lnSpc>
                  <a:spcPct val="11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作业人员有权拒绝执行管理人员违章指挥、强令冒险作业；有权拒绝进入劳动保护条件不完备、事故隐患未排除、不具备生产作业条件而危及生命安全的作业</a:t>
              </a:r>
              <a:r>
                <a:rPr kumimoji="0" lang="zh-CN" altLang="en-US" sz="1600" b="0" i="0" u="none" strike="noStrike" kern="1200" cap="none" spc="0" normalizeH="0" baseline="0" noProof="0" dirty="0" smtClean="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场所</a:t>
              </a:r>
              <a:endParaRPr kumimoji="0" lang="zh-CN" altLang="en-US" sz="1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18" name="组合 17">
            <a:extLst>
              <a:ext uri="{FF2B5EF4-FFF2-40B4-BE49-F238E27FC236}">
                <a16:creationId xmlns:a16="http://schemas.microsoft.com/office/drawing/2014/main" xmlns="" id="{FF3C4E88-F756-4FFC-B46E-A4D773E90DDE}"/>
              </a:ext>
            </a:extLst>
          </p:cNvPr>
          <p:cNvGrpSpPr/>
          <p:nvPr/>
        </p:nvGrpSpPr>
        <p:grpSpPr>
          <a:xfrm>
            <a:off x="2267015" y="1344427"/>
            <a:ext cx="8175725" cy="1510715"/>
            <a:chOff x="-2719170" y="-22060"/>
            <a:chExt cx="8175725" cy="1510715"/>
          </a:xfrm>
        </p:grpSpPr>
        <p:sp>
          <p:nvSpPr>
            <p:cNvPr id="19" name="椭圆 18">
              <a:extLst>
                <a:ext uri="{FF2B5EF4-FFF2-40B4-BE49-F238E27FC236}">
                  <a16:creationId xmlns:a16="http://schemas.microsoft.com/office/drawing/2014/main" xmlns="" id="{ED7265C6-D312-449C-9CC3-81DBBAE29A06}"/>
                </a:ext>
              </a:extLst>
            </p:cNvPr>
            <p:cNvSpPr/>
            <p:nvPr/>
          </p:nvSpPr>
          <p:spPr>
            <a:xfrm>
              <a:off x="543298" y="845157"/>
              <a:ext cx="643498" cy="643498"/>
            </a:xfrm>
            <a:prstGeom prst="ellipse">
              <a:avLst/>
            </a:prstGeom>
            <a:solidFill>
              <a:srgbClr val="C00000"/>
            </a:solidFill>
            <a:ln w="279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rPr>
                <a:t>3</a:t>
              </a:r>
              <a:endParaRPr kumimoji="0" lang="zh-CN" altLang="en-US" sz="3600" b="0" i="0" u="none" strike="noStrike" kern="120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20" name="文本框 19">
              <a:extLst>
                <a:ext uri="{FF2B5EF4-FFF2-40B4-BE49-F238E27FC236}">
                  <a16:creationId xmlns:a16="http://schemas.microsoft.com/office/drawing/2014/main" xmlns="" id="{E5FD689A-F95C-4AC8-87E4-9F1864F9E26E}"/>
                </a:ext>
              </a:extLst>
            </p:cNvPr>
            <p:cNvSpPr txBox="1"/>
            <p:nvPr/>
          </p:nvSpPr>
          <p:spPr>
            <a:xfrm>
              <a:off x="-2719170" y="-22060"/>
              <a:ext cx="8175725" cy="634020"/>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对本工班安全生产状况进行监督，发现事故隐患或其他不安全因素，有权要求本工班组织整改；对危及生命安全和身体健康的行为，有权提出批评、检举和</a:t>
              </a:r>
              <a:r>
                <a:rPr kumimoji="0" lang="zh-CN" altLang="en-US" sz="1600" b="0" i="0" u="none" strike="noStrike" kern="1200" cap="none" spc="0" normalizeH="0" baseline="0" noProof="0" dirty="0" smtClean="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控告</a:t>
              </a:r>
              <a:endParaRPr kumimoji="0" lang="zh-CN" altLang="en-US" sz="1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21" name="组合 20">
            <a:extLst>
              <a:ext uri="{FF2B5EF4-FFF2-40B4-BE49-F238E27FC236}">
                <a16:creationId xmlns:a16="http://schemas.microsoft.com/office/drawing/2014/main" xmlns="" id="{FF3C4E88-F756-4FFC-B46E-A4D773E90DDE}"/>
              </a:ext>
            </a:extLst>
          </p:cNvPr>
          <p:cNvGrpSpPr/>
          <p:nvPr/>
        </p:nvGrpSpPr>
        <p:grpSpPr>
          <a:xfrm>
            <a:off x="7186507" y="3103328"/>
            <a:ext cx="4256799" cy="643498"/>
            <a:chOff x="543298" y="845157"/>
            <a:chExt cx="4256799" cy="643498"/>
          </a:xfrm>
        </p:grpSpPr>
        <p:sp>
          <p:nvSpPr>
            <p:cNvPr id="22" name="椭圆 21">
              <a:extLst>
                <a:ext uri="{FF2B5EF4-FFF2-40B4-BE49-F238E27FC236}">
                  <a16:creationId xmlns:a16="http://schemas.microsoft.com/office/drawing/2014/main" xmlns="" id="{ED7265C6-D312-449C-9CC3-81DBBAE29A06}"/>
                </a:ext>
              </a:extLst>
            </p:cNvPr>
            <p:cNvSpPr/>
            <p:nvPr/>
          </p:nvSpPr>
          <p:spPr>
            <a:xfrm>
              <a:off x="543298" y="845157"/>
              <a:ext cx="643498" cy="643498"/>
            </a:xfrm>
            <a:prstGeom prst="ellipse">
              <a:avLst/>
            </a:prstGeom>
            <a:solidFill>
              <a:srgbClr val="C00000"/>
            </a:solidFill>
            <a:ln w="279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rPr>
                <a:t>4</a:t>
              </a:r>
              <a:endParaRPr kumimoji="0" lang="zh-CN" altLang="en-US" sz="3600" b="0" i="0" u="none" strike="noStrike" kern="120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23" name="文本框 22">
              <a:extLst>
                <a:ext uri="{FF2B5EF4-FFF2-40B4-BE49-F238E27FC236}">
                  <a16:creationId xmlns:a16="http://schemas.microsoft.com/office/drawing/2014/main" xmlns="" id="{E5FD689A-F95C-4AC8-87E4-9F1864F9E26E}"/>
                </a:ext>
              </a:extLst>
            </p:cNvPr>
            <p:cNvSpPr txBox="1"/>
            <p:nvPr/>
          </p:nvSpPr>
          <p:spPr>
            <a:xfrm>
              <a:off x="1341340" y="854635"/>
              <a:ext cx="3458757" cy="634020"/>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有权了解本岗位存在的危险因素、防范措施和应急救援</a:t>
              </a:r>
              <a:r>
                <a:rPr kumimoji="0" lang="zh-CN" altLang="en-US" sz="1600" b="0" i="0" u="none" strike="noStrike" kern="1200" cap="none" spc="0" normalizeH="0" baseline="0" noProof="0" dirty="0" smtClean="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措施</a:t>
              </a:r>
              <a:endParaRPr kumimoji="0" lang="zh-CN" altLang="en-US" sz="1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24" name="组合 23">
            <a:extLst>
              <a:ext uri="{FF2B5EF4-FFF2-40B4-BE49-F238E27FC236}">
                <a16:creationId xmlns:a16="http://schemas.microsoft.com/office/drawing/2014/main" xmlns="" id="{FF3C4E88-F756-4FFC-B46E-A4D773E90DDE}"/>
              </a:ext>
            </a:extLst>
          </p:cNvPr>
          <p:cNvGrpSpPr/>
          <p:nvPr/>
        </p:nvGrpSpPr>
        <p:grpSpPr>
          <a:xfrm>
            <a:off x="7662425" y="4337331"/>
            <a:ext cx="3979889" cy="1175706"/>
            <a:chOff x="543298" y="627114"/>
            <a:chExt cx="3979889" cy="1175706"/>
          </a:xfrm>
        </p:grpSpPr>
        <p:sp>
          <p:nvSpPr>
            <p:cNvPr id="25" name="椭圆 24">
              <a:extLst>
                <a:ext uri="{FF2B5EF4-FFF2-40B4-BE49-F238E27FC236}">
                  <a16:creationId xmlns:a16="http://schemas.microsoft.com/office/drawing/2014/main" xmlns="" id="{ED7265C6-D312-449C-9CC3-81DBBAE29A06}"/>
                </a:ext>
              </a:extLst>
            </p:cNvPr>
            <p:cNvSpPr/>
            <p:nvPr/>
          </p:nvSpPr>
          <p:spPr>
            <a:xfrm>
              <a:off x="543298" y="845157"/>
              <a:ext cx="643498" cy="643498"/>
            </a:xfrm>
            <a:prstGeom prst="ellipse">
              <a:avLst/>
            </a:prstGeom>
            <a:solidFill>
              <a:srgbClr val="C00000"/>
            </a:solidFill>
            <a:ln w="279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rPr>
                <a:t>5</a:t>
              </a:r>
              <a:endParaRPr kumimoji="0" lang="zh-CN" altLang="en-US" sz="3600" b="0" i="0" u="none" strike="noStrike" kern="1200" cap="none" spc="0" normalizeH="0" baseline="0" noProof="0" dirty="0">
                <a:ln>
                  <a:noFill/>
                </a:ln>
                <a:solidFill>
                  <a:prstClr val="white"/>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26" name="文本框 25">
              <a:extLst>
                <a:ext uri="{FF2B5EF4-FFF2-40B4-BE49-F238E27FC236}">
                  <a16:creationId xmlns:a16="http://schemas.microsoft.com/office/drawing/2014/main" xmlns="" id="{E5FD689A-F95C-4AC8-87E4-9F1864F9E26E}"/>
                </a:ext>
              </a:extLst>
            </p:cNvPr>
            <p:cNvSpPr txBox="1"/>
            <p:nvPr/>
          </p:nvSpPr>
          <p:spPr>
            <a:xfrm>
              <a:off x="1262327" y="627114"/>
              <a:ext cx="3260860" cy="1175706"/>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发现直接危及人身安全的紧急情况时，有权停止作业或者在采取可能的应急措施撤离危险场所避险，并立即向管理人员</a:t>
              </a:r>
              <a:r>
                <a:rPr kumimoji="0" lang="zh-CN" altLang="en-US" sz="1600" b="0" i="0" u="none" strike="noStrike" kern="1200" cap="none" spc="0" normalizeH="0" baseline="0" noProof="0" dirty="0" smtClean="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报告</a:t>
              </a:r>
              <a:endParaRPr kumimoji="0" lang="zh-CN" altLang="en-US" sz="1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sp>
        <p:nvSpPr>
          <p:cNvPr id="27" name="矩形 26"/>
          <p:cNvSpPr/>
          <p:nvPr/>
        </p:nvSpPr>
        <p:spPr>
          <a:xfrm>
            <a:off x="368298" y="407325"/>
            <a:ext cx="431800" cy="4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28"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939379" y="324487"/>
            <a:ext cx="351650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作业人员安全须知</a:t>
            </a:r>
            <a:endPar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cxnSp>
        <p:nvCxnSpPr>
          <p:cNvPr id="29" name="直接连接符 28"/>
          <p:cNvCxnSpPr/>
          <p:nvPr/>
        </p:nvCxnSpPr>
        <p:spPr>
          <a:xfrm>
            <a:off x="4659086" y="609600"/>
            <a:ext cx="7202714" cy="0"/>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30" name="KSO_Shape">
            <a:extLst>
              <a:ext uri="{FF2B5EF4-FFF2-40B4-BE49-F238E27FC236}">
                <a16:creationId xmlns:a16="http://schemas.microsoft.com/office/drawing/2014/main" xmlns="" id="{75ECE4C7-1DB3-477C-8AA2-699129630933}"/>
              </a:ext>
            </a:extLst>
          </p:cNvPr>
          <p:cNvSpPr>
            <a:spLocks/>
          </p:cNvSpPr>
          <p:nvPr/>
        </p:nvSpPr>
        <p:spPr bwMode="auto">
          <a:xfrm>
            <a:off x="4659086" y="3398027"/>
            <a:ext cx="2510655" cy="2935262"/>
          </a:xfrm>
          <a:custGeom>
            <a:avLst/>
            <a:gdLst>
              <a:gd name="T0" fmla="*/ 440790 w 2792413"/>
              <a:gd name="T1" fmla="*/ 2575798 h 3389313"/>
              <a:gd name="T2" fmla="*/ 1147253 w 2792413"/>
              <a:gd name="T3" fmla="*/ 1201035 h 3389313"/>
              <a:gd name="T4" fmla="*/ 1223433 w 2792413"/>
              <a:gd name="T5" fmla="*/ 1473921 h 3389313"/>
              <a:gd name="T6" fmla="*/ 1315165 w 2792413"/>
              <a:gd name="T7" fmla="*/ 1458373 h 3389313"/>
              <a:gd name="T8" fmla="*/ 1462128 w 2792413"/>
              <a:gd name="T9" fmla="*/ 1368574 h 3389313"/>
              <a:gd name="T10" fmla="*/ 1552274 w 2792413"/>
              <a:gd name="T11" fmla="*/ 1517392 h 3389313"/>
              <a:gd name="T12" fmla="*/ 1632262 w 2792413"/>
              <a:gd name="T13" fmla="*/ 1262910 h 3389313"/>
              <a:gd name="T14" fmla="*/ 1689714 w 2792413"/>
              <a:gd name="T15" fmla="*/ 1093784 h 3389313"/>
              <a:gd name="T16" fmla="*/ 1947454 w 2792413"/>
              <a:gd name="T17" fmla="*/ 1176285 h 3389313"/>
              <a:gd name="T18" fmla="*/ 2040457 w 2792413"/>
              <a:gd name="T19" fmla="*/ 1240064 h 3389313"/>
              <a:gd name="T20" fmla="*/ 2124889 w 2792413"/>
              <a:gd name="T21" fmla="*/ 1394276 h 3389313"/>
              <a:gd name="T22" fmla="*/ 2358823 w 2792413"/>
              <a:gd name="T23" fmla="*/ 1575460 h 3389313"/>
              <a:gd name="T24" fmla="*/ 2669254 w 2792413"/>
              <a:gd name="T25" fmla="*/ 1240381 h 3389313"/>
              <a:gd name="T26" fmla="*/ 2738767 w 2792413"/>
              <a:gd name="T27" fmla="*/ 1227371 h 3389313"/>
              <a:gd name="T28" fmla="*/ 2783840 w 2792413"/>
              <a:gd name="T29" fmla="*/ 1283853 h 3389313"/>
              <a:gd name="T30" fmla="*/ 2705122 w 2792413"/>
              <a:gd name="T31" fmla="*/ 1422200 h 3389313"/>
              <a:gd name="T32" fmla="*/ 2761621 w 2792413"/>
              <a:gd name="T33" fmla="*/ 1492008 h 3389313"/>
              <a:gd name="T34" fmla="*/ 2775270 w 2792413"/>
              <a:gd name="T35" fmla="*/ 1582441 h 3389313"/>
              <a:gd name="T36" fmla="*/ 2740355 w 2792413"/>
              <a:gd name="T37" fmla="*/ 1669383 h 3389313"/>
              <a:gd name="T38" fmla="*/ 2438811 w 2792413"/>
              <a:gd name="T39" fmla="*/ 2001606 h 3389313"/>
              <a:gd name="T40" fmla="*/ 2326447 w 2792413"/>
              <a:gd name="T41" fmla="*/ 2083155 h 3389313"/>
              <a:gd name="T42" fmla="*/ 2234397 w 2792413"/>
              <a:gd name="T43" fmla="*/ 2095530 h 3389313"/>
              <a:gd name="T44" fmla="*/ 2140759 w 2792413"/>
              <a:gd name="T45" fmla="*/ 2059674 h 3389313"/>
              <a:gd name="T46" fmla="*/ 2049979 w 2792413"/>
              <a:gd name="T47" fmla="*/ 1965116 h 3389313"/>
              <a:gd name="T48" fmla="*/ 1428165 w 2792413"/>
              <a:gd name="T49" fmla="*/ 2143126 h 3389313"/>
              <a:gd name="T50" fmla="*/ 1429434 w 2792413"/>
              <a:gd name="T51" fmla="*/ 1759182 h 3389313"/>
              <a:gd name="T52" fmla="*/ 1368174 w 2792413"/>
              <a:gd name="T53" fmla="*/ 1755057 h 3389313"/>
              <a:gd name="T54" fmla="*/ 1337384 w 2792413"/>
              <a:gd name="T55" fmla="*/ 1826769 h 3389313"/>
              <a:gd name="T56" fmla="*/ 852376 w 2792413"/>
              <a:gd name="T57" fmla="*/ 1682710 h 3389313"/>
              <a:gd name="T58" fmla="*/ 784766 w 2792413"/>
              <a:gd name="T59" fmla="*/ 2018424 h 3389313"/>
              <a:gd name="T60" fmla="*/ 485762 w 2792413"/>
              <a:gd name="T61" fmla="*/ 1784884 h 3389313"/>
              <a:gd name="T62" fmla="*/ 583526 w 2792413"/>
              <a:gd name="T63" fmla="*/ 1432036 h 3389313"/>
              <a:gd name="T64" fmla="*/ 667641 w 2792413"/>
              <a:gd name="T65" fmla="*/ 1278141 h 3389313"/>
              <a:gd name="T66" fmla="*/ 848249 w 2792413"/>
              <a:gd name="T67" fmla="*/ 1188343 h 3389313"/>
              <a:gd name="T68" fmla="*/ 1117099 w 2792413"/>
              <a:gd name="T69" fmla="*/ 1090294 h 3389313"/>
              <a:gd name="T70" fmla="*/ 1495426 w 2792413"/>
              <a:gd name="T71" fmla="*/ 10798 h 3389313"/>
              <a:gd name="T72" fmla="*/ 1596073 w 2792413"/>
              <a:gd name="T73" fmla="*/ 50816 h 3389313"/>
              <a:gd name="T74" fmla="*/ 1679258 w 2792413"/>
              <a:gd name="T75" fmla="*/ 116241 h 3389313"/>
              <a:gd name="T76" fmla="*/ 1743076 w 2792413"/>
              <a:gd name="T77" fmla="*/ 203263 h 3389313"/>
              <a:gd name="T78" fmla="*/ 1802448 w 2792413"/>
              <a:gd name="T79" fmla="*/ 402397 h 3389313"/>
              <a:gd name="T80" fmla="*/ 1849121 w 2792413"/>
              <a:gd name="T81" fmla="*/ 458612 h 3389313"/>
              <a:gd name="T82" fmla="*/ 1861186 w 2792413"/>
              <a:gd name="T83" fmla="*/ 526260 h 3389313"/>
              <a:gd name="T84" fmla="*/ 1823086 w 2792413"/>
              <a:gd name="T85" fmla="*/ 626621 h 3389313"/>
              <a:gd name="T86" fmla="*/ 1771651 w 2792413"/>
              <a:gd name="T87" fmla="*/ 681248 h 3389313"/>
              <a:gd name="T88" fmla="*/ 1688148 w 2792413"/>
              <a:gd name="T89" fmla="*/ 863867 h 3389313"/>
              <a:gd name="T90" fmla="*/ 1552576 w 2792413"/>
              <a:gd name="T91" fmla="*/ 992176 h 3389313"/>
              <a:gd name="T92" fmla="*/ 1464628 w 2792413"/>
              <a:gd name="T93" fmla="*/ 1024254 h 3389313"/>
              <a:gd name="T94" fmla="*/ 1364933 w 2792413"/>
              <a:gd name="T95" fmla="*/ 1028383 h 3389313"/>
              <a:gd name="T96" fmla="*/ 1273493 w 2792413"/>
              <a:gd name="T97" fmla="*/ 1003928 h 3389313"/>
              <a:gd name="T98" fmla="*/ 1136333 w 2792413"/>
              <a:gd name="T99" fmla="*/ 893721 h 3389313"/>
              <a:gd name="T100" fmla="*/ 1043305 w 2792413"/>
              <a:gd name="T101" fmla="*/ 719677 h 3389313"/>
              <a:gd name="T102" fmla="*/ 984250 w 2792413"/>
              <a:gd name="T103" fmla="*/ 642183 h 3389313"/>
              <a:gd name="T104" fmla="*/ 943610 w 2792413"/>
              <a:gd name="T105" fmla="*/ 580887 h 3389313"/>
              <a:gd name="T106" fmla="*/ 930275 w 2792413"/>
              <a:gd name="T107" fmla="*/ 508792 h 3389313"/>
              <a:gd name="T108" fmla="*/ 958215 w 2792413"/>
              <a:gd name="T109" fmla="*/ 440826 h 3389313"/>
              <a:gd name="T110" fmla="*/ 1010603 w 2792413"/>
              <a:gd name="T111" fmla="*/ 336019 h 3389313"/>
              <a:gd name="T112" fmla="*/ 1081405 w 2792413"/>
              <a:gd name="T113" fmla="*/ 168327 h 3389313"/>
              <a:gd name="T114" fmla="*/ 1152525 w 2792413"/>
              <a:gd name="T115" fmla="*/ 89245 h 3389313"/>
              <a:gd name="T116" fmla="*/ 1242060 w 2792413"/>
              <a:gd name="T117" fmla="*/ 32713 h 3389313"/>
              <a:gd name="T118" fmla="*/ 1348105 w 2792413"/>
              <a:gd name="T119" fmla="*/ 3494 h 3389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92413" h="3389313">
                <a:moveTo>
                  <a:pt x="520700" y="2665413"/>
                </a:moveTo>
                <a:lnTo>
                  <a:pt x="2271713" y="2665413"/>
                </a:lnTo>
                <a:lnTo>
                  <a:pt x="2258063" y="3389313"/>
                </a:lnTo>
                <a:lnTo>
                  <a:pt x="534985" y="3389313"/>
                </a:lnTo>
                <a:lnTo>
                  <a:pt x="520700" y="2665413"/>
                </a:lnTo>
                <a:close/>
                <a:moveTo>
                  <a:pt x="0" y="2312988"/>
                </a:moveTo>
                <a:lnTo>
                  <a:pt x="2792413" y="2312988"/>
                </a:lnTo>
                <a:lnTo>
                  <a:pt x="2504058" y="3016251"/>
                </a:lnTo>
                <a:lnTo>
                  <a:pt x="2343366" y="3016251"/>
                </a:lnTo>
                <a:lnTo>
                  <a:pt x="2351623" y="2575798"/>
                </a:lnTo>
                <a:lnTo>
                  <a:pt x="440790" y="2575798"/>
                </a:lnTo>
                <a:lnTo>
                  <a:pt x="449047" y="3016251"/>
                </a:lnTo>
                <a:lnTo>
                  <a:pt x="288355" y="3016251"/>
                </a:lnTo>
                <a:lnTo>
                  <a:pt x="0" y="2312988"/>
                </a:lnTo>
                <a:close/>
                <a:moveTo>
                  <a:pt x="1131065" y="1087438"/>
                </a:moveTo>
                <a:lnTo>
                  <a:pt x="1131065" y="1087755"/>
                </a:lnTo>
                <a:lnTo>
                  <a:pt x="1131700" y="1087438"/>
                </a:lnTo>
                <a:lnTo>
                  <a:pt x="1133287" y="1104890"/>
                </a:lnTo>
                <a:lnTo>
                  <a:pt x="1135826" y="1125198"/>
                </a:lnTo>
                <a:lnTo>
                  <a:pt x="1138683" y="1148044"/>
                </a:lnTo>
                <a:lnTo>
                  <a:pt x="1142492" y="1173112"/>
                </a:lnTo>
                <a:lnTo>
                  <a:pt x="1147253" y="1201035"/>
                </a:lnTo>
                <a:lnTo>
                  <a:pt x="1153284" y="1231179"/>
                </a:lnTo>
                <a:lnTo>
                  <a:pt x="1160267" y="1262910"/>
                </a:lnTo>
                <a:lnTo>
                  <a:pt x="1168520" y="1297180"/>
                </a:lnTo>
                <a:lnTo>
                  <a:pt x="1178042" y="1333670"/>
                </a:lnTo>
                <a:lnTo>
                  <a:pt x="1183439" y="1352074"/>
                </a:lnTo>
                <a:lnTo>
                  <a:pt x="1188835" y="1371430"/>
                </a:lnTo>
                <a:lnTo>
                  <a:pt x="1195183" y="1391103"/>
                </a:lnTo>
                <a:lnTo>
                  <a:pt x="1201531" y="1411094"/>
                </a:lnTo>
                <a:lnTo>
                  <a:pt x="1208514" y="1431719"/>
                </a:lnTo>
                <a:lnTo>
                  <a:pt x="1215497" y="1452344"/>
                </a:lnTo>
                <a:lnTo>
                  <a:pt x="1223433" y="1473921"/>
                </a:lnTo>
                <a:lnTo>
                  <a:pt x="1231685" y="1495498"/>
                </a:lnTo>
                <a:lnTo>
                  <a:pt x="1240573" y="1517392"/>
                </a:lnTo>
                <a:lnTo>
                  <a:pt x="1249461" y="1539604"/>
                </a:lnTo>
                <a:lnTo>
                  <a:pt x="1258983" y="1562450"/>
                </a:lnTo>
                <a:lnTo>
                  <a:pt x="1269458" y="1585296"/>
                </a:lnTo>
                <a:lnTo>
                  <a:pt x="1279932" y="1608460"/>
                </a:lnTo>
                <a:lnTo>
                  <a:pt x="1291359" y="1632258"/>
                </a:lnTo>
                <a:lnTo>
                  <a:pt x="1294851" y="1601162"/>
                </a:lnTo>
                <a:lnTo>
                  <a:pt x="1298977" y="1571018"/>
                </a:lnTo>
                <a:lnTo>
                  <a:pt x="1306913" y="1512315"/>
                </a:lnTo>
                <a:lnTo>
                  <a:pt x="1315165" y="1458373"/>
                </a:lnTo>
                <a:lnTo>
                  <a:pt x="1323101" y="1409824"/>
                </a:lnTo>
                <a:lnTo>
                  <a:pt x="1330084" y="1368574"/>
                </a:lnTo>
                <a:lnTo>
                  <a:pt x="1336115" y="1335574"/>
                </a:lnTo>
                <a:lnTo>
                  <a:pt x="1342780" y="1300670"/>
                </a:lnTo>
                <a:lnTo>
                  <a:pt x="1298025" y="1196275"/>
                </a:lnTo>
                <a:lnTo>
                  <a:pt x="1370395" y="1127736"/>
                </a:lnTo>
                <a:lnTo>
                  <a:pt x="1421817" y="1127736"/>
                </a:lnTo>
                <a:lnTo>
                  <a:pt x="1494187" y="1196275"/>
                </a:lnTo>
                <a:lnTo>
                  <a:pt x="1449749" y="1300670"/>
                </a:lnTo>
                <a:lnTo>
                  <a:pt x="1456415" y="1335574"/>
                </a:lnTo>
                <a:lnTo>
                  <a:pt x="1462128" y="1368574"/>
                </a:lnTo>
                <a:lnTo>
                  <a:pt x="1469746" y="1409824"/>
                </a:lnTo>
                <a:lnTo>
                  <a:pt x="1477364" y="1458373"/>
                </a:lnTo>
                <a:lnTo>
                  <a:pt x="1485617" y="1512315"/>
                </a:lnTo>
                <a:lnTo>
                  <a:pt x="1493869" y="1571018"/>
                </a:lnTo>
                <a:lnTo>
                  <a:pt x="1497678" y="1601162"/>
                </a:lnTo>
                <a:lnTo>
                  <a:pt x="1501170" y="1632258"/>
                </a:lnTo>
                <a:lnTo>
                  <a:pt x="1512279" y="1608460"/>
                </a:lnTo>
                <a:lnTo>
                  <a:pt x="1523072" y="1585296"/>
                </a:lnTo>
                <a:lnTo>
                  <a:pt x="1533229" y="1562450"/>
                </a:lnTo>
                <a:lnTo>
                  <a:pt x="1542751" y="1539604"/>
                </a:lnTo>
                <a:lnTo>
                  <a:pt x="1552274" y="1517392"/>
                </a:lnTo>
                <a:lnTo>
                  <a:pt x="1560844" y="1495498"/>
                </a:lnTo>
                <a:lnTo>
                  <a:pt x="1568779" y="1473921"/>
                </a:lnTo>
                <a:lnTo>
                  <a:pt x="1576715" y="1452344"/>
                </a:lnTo>
                <a:lnTo>
                  <a:pt x="1584015" y="1431719"/>
                </a:lnTo>
                <a:lnTo>
                  <a:pt x="1590681" y="1411094"/>
                </a:lnTo>
                <a:lnTo>
                  <a:pt x="1597346" y="1391103"/>
                </a:lnTo>
                <a:lnTo>
                  <a:pt x="1603377" y="1371430"/>
                </a:lnTo>
                <a:lnTo>
                  <a:pt x="1609408" y="1352074"/>
                </a:lnTo>
                <a:lnTo>
                  <a:pt x="1614487" y="1333670"/>
                </a:lnTo>
                <a:lnTo>
                  <a:pt x="1624327" y="1297180"/>
                </a:lnTo>
                <a:lnTo>
                  <a:pt x="1632262" y="1262910"/>
                </a:lnTo>
                <a:lnTo>
                  <a:pt x="1639563" y="1231179"/>
                </a:lnTo>
                <a:lnTo>
                  <a:pt x="1644959" y="1201035"/>
                </a:lnTo>
                <a:lnTo>
                  <a:pt x="1649720" y="1173112"/>
                </a:lnTo>
                <a:lnTo>
                  <a:pt x="1653846" y="1148044"/>
                </a:lnTo>
                <a:lnTo>
                  <a:pt x="1657020" y="1125198"/>
                </a:lnTo>
                <a:lnTo>
                  <a:pt x="1659242" y="1104890"/>
                </a:lnTo>
                <a:lnTo>
                  <a:pt x="1660829" y="1087438"/>
                </a:lnTo>
                <a:lnTo>
                  <a:pt x="1661464" y="1087755"/>
                </a:lnTo>
                <a:lnTo>
                  <a:pt x="1661464" y="1087438"/>
                </a:lnTo>
                <a:lnTo>
                  <a:pt x="1675430" y="1090294"/>
                </a:lnTo>
                <a:lnTo>
                  <a:pt x="1689714" y="1093784"/>
                </a:lnTo>
                <a:lnTo>
                  <a:pt x="1703998" y="1097592"/>
                </a:lnTo>
                <a:lnTo>
                  <a:pt x="1718916" y="1101400"/>
                </a:lnTo>
                <a:lnTo>
                  <a:pt x="1749705" y="1110919"/>
                </a:lnTo>
                <a:lnTo>
                  <a:pt x="1782399" y="1120756"/>
                </a:lnTo>
                <a:lnTo>
                  <a:pt x="1812871" y="1129640"/>
                </a:lnTo>
                <a:lnTo>
                  <a:pt x="1841120" y="1138208"/>
                </a:lnTo>
                <a:lnTo>
                  <a:pt x="1866831" y="1146458"/>
                </a:lnTo>
                <a:lnTo>
                  <a:pt x="1890002" y="1154390"/>
                </a:lnTo>
                <a:lnTo>
                  <a:pt x="1911269" y="1162006"/>
                </a:lnTo>
                <a:lnTo>
                  <a:pt x="1930314" y="1168987"/>
                </a:lnTo>
                <a:lnTo>
                  <a:pt x="1947454" y="1176285"/>
                </a:lnTo>
                <a:lnTo>
                  <a:pt x="1962690" y="1183266"/>
                </a:lnTo>
                <a:lnTo>
                  <a:pt x="1976021" y="1189612"/>
                </a:lnTo>
                <a:lnTo>
                  <a:pt x="1987766" y="1195958"/>
                </a:lnTo>
                <a:lnTo>
                  <a:pt x="1998240" y="1201670"/>
                </a:lnTo>
                <a:lnTo>
                  <a:pt x="2006811" y="1207381"/>
                </a:lnTo>
                <a:lnTo>
                  <a:pt x="2014111" y="1212775"/>
                </a:lnTo>
                <a:lnTo>
                  <a:pt x="2020142" y="1218487"/>
                </a:lnTo>
                <a:lnTo>
                  <a:pt x="2025221" y="1223564"/>
                </a:lnTo>
                <a:lnTo>
                  <a:pt x="2029030" y="1228641"/>
                </a:lnTo>
                <a:lnTo>
                  <a:pt x="2035061" y="1234035"/>
                </a:lnTo>
                <a:lnTo>
                  <a:pt x="2040457" y="1240064"/>
                </a:lnTo>
                <a:lnTo>
                  <a:pt x="2046170" y="1246410"/>
                </a:lnTo>
                <a:lnTo>
                  <a:pt x="2051249" y="1252756"/>
                </a:lnTo>
                <a:lnTo>
                  <a:pt x="2056010" y="1259420"/>
                </a:lnTo>
                <a:lnTo>
                  <a:pt x="2060771" y="1266401"/>
                </a:lnTo>
                <a:lnTo>
                  <a:pt x="2065215" y="1273699"/>
                </a:lnTo>
                <a:lnTo>
                  <a:pt x="2068706" y="1281631"/>
                </a:lnTo>
                <a:lnTo>
                  <a:pt x="2069976" y="1283535"/>
                </a:lnTo>
                <a:lnTo>
                  <a:pt x="2072833" y="1289564"/>
                </a:lnTo>
                <a:lnTo>
                  <a:pt x="2083942" y="1312410"/>
                </a:lnTo>
                <a:lnTo>
                  <a:pt x="2101717" y="1348584"/>
                </a:lnTo>
                <a:lnTo>
                  <a:pt x="2124889" y="1394276"/>
                </a:lnTo>
                <a:lnTo>
                  <a:pt x="2151869" y="1446950"/>
                </a:lnTo>
                <a:lnTo>
                  <a:pt x="2182341" y="1504382"/>
                </a:lnTo>
                <a:lnTo>
                  <a:pt x="2197894" y="1534210"/>
                </a:lnTo>
                <a:lnTo>
                  <a:pt x="2214399" y="1563719"/>
                </a:lnTo>
                <a:lnTo>
                  <a:pt x="2230588" y="1593229"/>
                </a:lnTo>
                <a:lnTo>
                  <a:pt x="2247093" y="1622104"/>
                </a:lnTo>
                <a:lnTo>
                  <a:pt x="2260742" y="1645902"/>
                </a:lnTo>
                <a:lnTo>
                  <a:pt x="2274073" y="1668431"/>
                </a:lnTo>
                <a:lnTo>
                  <a:pt x="2305497" y="1634479"/>
                </a:lnTo>
                <a:lnTo>
                  <a:pt x="2332478" y="1604652"/>
                </a:lnTo>
                <a:lnTo>
                  <a:pt x="2358823" y="1575460"/>
                </a:lnTo>
                <a:lnTo>
                  <a:pt x="2406752" y="1520883"/>
                </a:lnTo>
                <a:lnTo>
                  <a:pt x="2443572" y="1478046"/>
                </a:lnTo>
                <a:lnTo>
                  <a:pt x="2465157" y="1453296"/>
                </a:lnTo>
                <a:lnTo>
                  <a:pt x="2468013" y="1449805"/>
                </a:lnTo>
                <a:lnTo>
                  <a:pt x="2471822" y="1445681"/>
                </a:lnTo>
                <a:lnTo>
                  <a:pt x="2475631" y="1441555"/>
                </a:lnTo>
                <a:lnTo>
                  <a:pt x="2483567" y="1434257"/>
                </a:lnTo>
                <a:lnTo>
                  <a:pt x="2491819" y="1427276"/>
                </a:lnTo>
                <a:lnTo>
                  <a:pt x="2500390" y="1420930"/>
                </a:lnTo>
                <a:lnTo>
                  <a:pt x="2664175" y="1245141"/>
                </a:lnTo>
                <a:lnTo>
                  <a:pt x="2669254" y="1240381"/>
                </a:lnTo>
                <a:lnTo>
                  <a:pt x="2674967" y="1235939"/>
                </a:lnTo>
                <a:lnTo>
                  <a:pt x="2680681" y="1232131"/>
                </a:lnTo>
                <a:lnTo>
                  <a:pt x="2686712" y="1229275"/>
                </a:lnTo>
                <a:lnTo>
                  <a:pt x="2693060" y="1227054"/>
                </a:lnTo>
                <a:lnTo>
                  <a:pt x="2699408" y="1225150"/>
                </a:lnTo>
                <a:lnTo>
                  <a:pt x="2706074" y="1224198"/>
                </a:lnTo>
                <a:lnTo>
                  <a:pt x="2712422" y="1223247"/>
                </a:lnTo>
                <a:lnTo>
                  <a:pt x="2719088" y="1223247"/>
                </a:lnTo>
                <a:lnTo>
                  <a:pt x="2725754" y="1224198"/>
                </a:lnTo>
                <a:lnTo>
                  <a:pt x="2732419" y="1225468"/>
                </a:lnTo>
                <a:lnTo>
                  <a:pt x="2738767" y="1227371"/>
                </a:lnTo>
                <a:lnTo>
                  <a:pt x="2745116" y="1229910"/>
                </a:lnTo>
                <a:lnTo>
                  <a:pt x="2751147" y="1233400"/>
                </a:lnTo>
                <a:lnTo>
                  <a:pt x="2757178" y="1237525"/>
                </a:lnTo>
                <a:lnTo>
                  <a:pt x="2762574" y="1241968"/>
                </a:lnTo>
                <a:lnTo>
                  <a:pt x="2767335" y="1247045"/>
                </a:lnTo>
                <a:lnTo>
                  <a:pt x="2771779" y="1252756"/>
                </a:lnTo>
                <a:lnTo>
                  <a:pt x="2775270" y="1258151"/>
                </a:lnTo>
                <a:lnTo>
                  <a:pt x="2778444" y="1264497"/>
                </a:lnTo>
                <a:lnTo>
                  <a:pt x="2780666" y="1270843"/>
                </a:lnTo>
                <a:lnTo>
                  <a:pt x="2782571" y="1277189"/>
                </a:lnTo>
                <a:lnTo>
                  <a:pt x="2783840" y="1283853"/>
                </a:lnTo>
                <a:lnTo>
                  <a:pt x="2784475" y="1290199"/>
                </a:lnTo>
                <a:lnTo>
                  <a:pt x="2784475" y="1296862"/>
                </a:lnTo>
                <a:lnTo>
                  <a:pt x="2783840" y="1303526"/>
                </a:lnTo>
                <a:lnTo>
                  <a:pt x="2782253" y="1310189"/>
                </a:lnTo>
                <a:lnTo>
                  <a:pt x="2780349" y="1316535"/>
                </a:lnTo>
                <a:lnTo>
                  <a:pt x="2777492" y="1322882"/>
                </a:lnTo>
                <a:lnTo>
                  <a:pt x="2774635" y="1328911"/>
                </a:lnTo>
                <a:lnTo>
                  <a:pt x="2770509" y="1334622"/>
                </a:lnTo>
                <a:lnTo>
                  <a:pt x="2766065" y="1340334"/>
                </a:lnTo>
                <a:lnTo>
                  <a:pt x="2694964" y="1416171"/>
                </a:lnTo>
                <a:lnTo>
                  <a:pt x="2705122" y="1422200"/>
                </a:lnTo>
                <a:lnTo>
                  <a:pt x="2709883" y="1426007"/>
                </a:lnTo>
                <a:lnTo>
                  <a:pt x="2714644" y="1429815"/>
                </a:lnTo>
                <a:lnTo>
                  <a:pt x="2721310" y="1435844"/>
                </a:lnTo>
                <a:lnTo>
                  <a:pt x="2727658" y="1441873"/>
                </a:lnTo>
                <a:lnTo>
                  <a:pt x="2733689" y="1448854"/>
                </a:lnTo>
                <a:lnTo>
                  <a:pt x="2739085" y="1455517"/>
                </a:lnTo>
                <a:lnTo>
                  <a:pt x="2744481" y="1462498"/>
                </a:lnTo>
                <a:lnTo>
                  <a:pt x="2749242" y="1469478"/>
                </a:lnTo>
                <a:lnTo>
                  <a:pt x="2753686" y="1476777"/>
                </a:lnTo>
                <a:lnTo>
                  <a:pt x="2757812" y="1484392"/>
                </a:lnTo>
                <a:lnTo>
                  <a:pt x="2761621" y="1492008"/>
                </a:lnTo>
                <a:lnTo>
                  <a:pt x="2764478" y="1499940"/>
                </a:lnTo>
                <a:lnTo>
                  <a:pt x="2767335" y="1507873"/>
                </a:lnTo>
                <a:lnTo>
                  <a:pt x="2770191" y="1515806"/>
                </a:lnTo>
                <a:lnTo>
                  <a:pt x="2771779" y="1524056"/>
                </a:lnTo>
                <a:lnTo>
                  <a:pt x="2773683" y="1532306"/>
                </a:lnTo>
                <a:lnTo>
                  <a:pt x="2774953" y="1540556"/>
                </a:lnTo>
                <a:lnTo>
                  <a:pt x="2775905" y="1548806"/>
                </a:lnTo>
                <a:lnTo>
                  <a:pt x="2776222" y="1557373"/>
                </a:lnTo>
                <a:lnTo>
                  <a:pt x="2776222" y="1565623"/>
                </a:lnTo>
                <a:lnTo>
                  <a:pt x="2775905" y="1574191"/>
                </a:lnTo>
                <a:lnTo>
                  <a:pt x="2775270" y="1582441"/>
                </a:lnTo>
                <a:lnTo>
                  <a:pt x="2774000" y="1591008"/>
                </a:lnTo>
                <a:lnTo>
                  <a:pt x="2772731" y="1598941"/>
                </a:lnTo>
                <a:lnTo>
                  <a:pt x="2770826" y="1607508"/>
                </a:lnTo>
                <a:lnTo>
                  <a:pt x="2768604" y="1615758"/>
                </a:lnTo>
                <a:lnTo>
                  <a:pt x="2765430" y="1623691"/>
                </a:lnTo>
                <a:lnTo>
                  <a:pt x="2762574" y="1631624"/>
                </a:lnTo>
                <a:lnTo>
                  <a:pt x="2758765" y="1639556"/>
                </a:lnTo>
                <a:lnTo>
                  <a:pt x="2754956" y="1647489"/>
                </a:lnTo>
                <a:lnTo>
                  <a:pt x="2750194" y="1654787"/>
                </a:lnTo>
                <a:lnTo>
                  <a:pt x="2745433" y="1662085"/>
                </a:lnTo>
                <a:lnTo>
                  <a:pt x="2740355" y="1669383"/>
                </a:lnTo>
                <a:lnTo>
                  <a:pt x="2734641" y="1676364"/>
                </a:lnTo>
                <a:lnTo>
                  <a:pt x="2716549" y="1697941"/>
                </a:lnTo>
                <a:lnTo>
                  <a:pt x="2670206" y="1751249"/>
                </a:lnTo>
                <a:lnTo>
                  <a:pt x="2639417" y="1786470"/>
                </a:lnTo>
                <a:lnTo>
                  <a:pt x="2605136" y="1824865"/>
                </a:lnTo>
                <a:lnTo>
                  <a:pt x="2569586" y="1864529"/>
                </a:lnTo>
                <a:lnTo>
                  <a:pt x="2532766" y="1904827"/>
                </a:lnTo>
                <a:lnTo>
                  <a:pt x="2508325" y="1930529"/>
                </a:lnTo>
                <a:lnTo>
                  <a:pt x="2484519" y="1955914"/>
                </a:lnTo>
                <a:lnTo>
                  <a:pt x="2461030" y="1979712"/>
                </a:lnTo>
                <a:lnTo>
                  <a:pt x="2438811" y="2001606"/>
                </a:lnTo>
                <a:lnTo>
                  <a:pt x="2426115" y="2013347"/>
                </a:lnTo>
                <a:lnTo>
                  <a:pt x="2413418" y="2025087"/>
                </a:lnTo>
                <a:lnTo>
                  <a:pt x="2400722" y="2035876"/>
                </a:lnTo>
                <a:lnTo>
                  <a:pt x="2387708" y="2046664"/>
                </a:lnTo>
                <a:lnTo>
                  <a:pt x="2380090" y="2052376"/>
                </a:lnTo>
                <a:lnTo>
                  <a:pt x="2371837" y="2058405"/>
                </a:lnTo>
                <a:lnTo>
                  <a:pt x="2362314" y="2064751"/>
                </a:lnTo>
                <a:lnTo>
                  <a:pt x="2351205" y="2071414"/>
                </a:lnTo>
                <a:lnTo>
                  <a:pt x="2343904" y="2075222"/>
                </a:lnTo>
                <a:lnTo>
                  <a:pt x="2335969" y="2079347"/>
                </a:lnTo>
                <a:lnTo>
                  <a:pt x="2326447" y="2083155"/>
                </a:lnTo>
                <a:lnTo>
                  <a:pt x="2315337" y="2087280"/>
                </a:lnTo>
                <a:lnTo>
                  <a:pt x="2307719" y="2089501"/>
                </a:lnTo>
                <a:lnTo>
                  <a:pt x="2300101" y="2091405"/>
                </a:lnTo>
                <a:lnTo>
                  <a:pt x="2292801" y="2093309"/>
                </a:lnTo>
                <a:lnTo>
                  <a:pt x="2284865" y="2094578"/>
                </a:lnTo>
                <a:lnTo>
                  <a:pt x="2277565" y="2095530"/>
                </a:lnTo>
                <a:lnTo>
                  <a:pt x="2270582" y="2096164"/>
                </a:lnTo>
                <a:lnTo>
                  <a:pt x="2262964" y="2096799"/>
                </a:lnTo>
                <a:lnTo>
                  <a:pt x="2255981" y="2097116"/>
                </a:lnTo>
                <a:lnTo>
                  <a:pt x="2244871" y="2096799"/>
                </a:lnTo>
                <a:lnTo>
                  <a:pt x="2234397" y="2095530"/>
                </a:lnTo>
                <a:lnTo>
                  <a:pt x="2224557" y="2093943"/>
                </a:lnTo>
                <a:lnTo>
                  <a:pt x="2215034" y="2092357"/>
                </a:lnTo>
                <a:lnTo>
                  <a:pt x="2206147" y="2090453"/>
                </a:lnTo>
                <a:lnTo>
                  <a:pt x="2197894" y="2087597"/>
                </a:lnTo>
                <a:lnTo>
                  <a:pt x="2190593" y="2085058"/>
                </a:lnTo>
                <a:lnTo>
                  <a:pt x="2183610" y="2082520"/>
                </a:lnTo>
                <a:lnTo>
                  <a:pt x="2176945" y="2079982"/>
                </a:lnTo>
                <a:lnTo>
                  <a:pt x="2170596" y="2077126"/>
                </a:lnTo>
                <a:lnTo>
                  <a:pt x="2159487" y="2071097"/>
                </a:lnTo>
                <a:lnTo>
                  <a:pt x="2149647" y="2065385"/>
                </a:lnTo>
                <a:lnTo>
                  <a:pt x="2140759" y="2059674"/>
                </a:lnTo>
                <a:lnTo>
                  <a:pt x="2133141" y="2053962"/>
                </a:lnTo>
                <a:lnTo>
                  <a:pt x="2125841" y="2048251"/>
                </a:lnTo>
                <a:lnTo>
                  <a:pt x="2119175" y="2043174"/>
                </a:lnTo>
                <a:lnTo>
                  <a:pt x="2113462" y="2037779"/>
                </a:lnTo>
                <a:lnTo>
                  <a:pt x="2102670" y="2027308"/>
                </a:lnTo>
                <a:lnTo>
                  <a:pt x="2092512" y="2017154"/>
                </a:lnTo>
                <a:lnTo>
                  <a:pt x="2083307" y="2006683"/>
                </a:lnTo>
                <a:lnTo>
                  <a:pt x="2074737" y="1996847"/>
                </a:lnTo>
                <a:lnTo>
                  <a:pt x="2066167" y="1986375"/>
                </a:lnTo>
                <a:lnTo>
                  <a:pt x="2057914" y="1975904"/>
                </a:lnTo>
                <a:lnTo>
                  <a:pt x="2049979" y="1965116"/>
                </a:lnTo>
                <a:lnTo>
                  <a:pt x="2042044" y="1954010"/>
                </a:lnTo>
                <a:lnTo>
                  <a:pt x="2026490" y="1931798"/>
                </a:lnTo>
                <a:lnTo>
                  <a:pt x="2013476" y="1912125"/>
                </a:lnTo>
                <a:lnTo>
                  <a:pt x="2000462" y="1891817"/>
                </a:lnTo>
                <a:lnTo>
                  <a:pt x="1987131" y="1870557"/>
                </a:lnTo>
                <a:lnTo>
                  <a:pt x="1974117" y="1848663"/>
                </a:lnTo>
                <a:lnTo>
                  <a:pt x="1961103" y="1826769"/>
                </a:lnTo>
                <a:lnTo>
                  <a:pt x="1948089" y="1803922"/>
                </a:lnTo>
                <a:lnTo>
                  <a:pt x="1922061" y="1758547"/>
                </a:lnTo>
                <a:lnTo>
                  <a:pt x="1922061" y="2143126"/>
                </a:lnTo>
                <a:lnTo>
                  <a:pt x="1428165" y="2143126"/>
                </a:lnTo>
                <a:lnTo>
                  <a:pt x="1455462" y="1826769"/>
                </a:lnTo>
                <a:lnTo>
                  <a:pt x="1455145" y="1818519"/>
                </a:lnTo>
                <a:lnTo>
                  <a:pt x="1454510" y="1810269"/>
                </a:lnTo>
                <a:lnTo>
                  <a:pt x="1452923" y="1802653"/>
                </a:lnTo>
                <a:lnTo>
                  <a:pt x="1450701" y="1795038"/>
                </a:lnTo>
                <a:lnTo>
                  <a:pt x="1448479" y="1788057"/>
                </a:lnTo>
                <a:lnTo>
                  <a:pt x="1445623" y="1781076"/>
                </a:lnTo>
                <a:lnTo>
                  <a:pt x="1441814" y="1774730"/>
                </a:lnTo>
                <a:lnTo>
                  <a:pt x="1438005" y="1769018"/>
                </a:lnTo>
                <a:lnTo>
                  <a:pt x="1433878" y="1763941"/>
                </a:lnTo>
                <a:lnTo>
                  <a:pt x="1429434" y="1759182"/>
                </a:lnTo>
                <a:lnTo>
                  <a:pt x="1424673" y="1755057"/>
                </a:lnTo>
                <a:lnTo>
                  <a:pt x="1419595" y="1751566"/>
                </a:lnTo>
                <a:lnTo>
                  <a:pt x="1413881" y="1748711"/>
                </a:lnTo>
                <a:lnTo>
                  <a:pt x="1408485" y="1746807"/>
                </a:lnTo>
                <a:lnTo>
                  <a:pt x="1402454" y="1745538"/>
                </a:lnTo>
                <a:lnTo>
                  <a:pt x="1396423" y="1744903"/>
                </a:lnTo>
                <a:lnTo>
                  <a:pt x="1390710" y="1745538"/>
                </a:lnTo>
                <a:lnTo>
                  <a:pt x="1384679" y="1746807"/>
                </a:lnTo>
                <a:lnTo>
                  <a:pt x="1378966" y="1748711"/>
                </a:lnTo>
                <a:lnTo>
                  <a:pt x="1373570" y="1751566"/>
                </a:lnTo>
                <a:lnTo>
                  <a:pt x="1368174" y="1755057"/>
                </a:lnTo>
                <a:lnTo>
                  <a:pt x="1363412" y="1759182"/>
                </a:lnTo>
                <a:lnTo>
                  <a:pt x="1358969" y="1763941"/>
                </a:lnTo>
                <a:lnTo>
                  <a:pt x="1354842" y="1769018"/>
                </a:lnTo>
                <a:lnTo>
                  <a:pt x="1351351" y="1774730"/>
                </a:lnTo>
                <a:lnTo>
                  <a:pt x="1347542" y="1781076"/>
                </a:lnTo>
                <a:lnTo>
                  <a:pt x="1344367" y="1788057"/>
                </a:lnTo>
                <a:lnTo>
                  <a:pt x="1342146" y="1795038"/>
                </a:lnTo>
                <a:lnTo>
                  <a:pt x="1339924" y="1802653"/>
                </a:lnTo>
                <a:lnTo>
                  <a:pt x="1338971" y="1810269"/>
                </a:lnTo>
                <a:lnTo>
                  <a:pt x="1337702" y="1818519"/>
                </a:lnTo>
                <a:lnTo>
                  <a:pt x="1337384" y="1826769"/>
                </a:lnTo>
                <a:lnTo>
                  <a:pt x="1364999" y="2143126"/>
                </a:lnTo>
                <a:lnTo>
                  <a:pt x="870151" y="2143126"/>
                </a:lnTo>
                <a:lnTo>
                  <a:pt x="870151" y="1651297"/>
                </a:lnTo>
                <a:lnTo>
                  <a:pt x="869833" y="1651297"/>
                </a:lnTo>
                <a:lnTo>
                  <a:pt x="868881" y="1652249"/>
                </a:lnTo>
                <a:lnTo>
                  <a:pt x="867294" y="1653201"/>
                </a:lnTo>
                <a:lnTo>
                  <a:pt x="864755" y="1656691"/>
                </a:lnTo>
                <a:lnTo>
                  <a:pt x="861581" y="1661133"/>
                </a:lnTo>
                <a:lnTo>
                  <a:pt x="858724" y="1667162"/>
                </a:lnTo>
                <a:lnTo>
                  <a:pt x="855867" y="1674143"/>
                </a:lnTo>
                <a:lnTo>
                  <a:pt x="852376" y="1682710"/>
                </a:lnTo>
                <a:lnTo>
                  <a:pt x="848884" y="1691912"/>
                </a:lnTo>
                <a:lnTo>
                  <a:pt x="845710" y="1702701"/>
                </a:lnTo>
                <a:lnTo>
                  <a:pt x="839044" y="1726816"/>
                </a:lnTo>
                <a:lnTo>
                  <a:pt x="832061" y="1755057"/>
                </a:lnTo>
                <a:lnTo>
                  <a:pt x="824443" y="1786153"/>
                </a:lnTo>
                <a:lnTo>
                  <a:pt x="817460" y="1820423"/>
                </a:lnTo>
                <a:lnTo>
                  <a:pt x="810477" y="1856913"/>
                </a:lnTo>
                <a:lnTo>
                  <a:pt x="803811" y="1895308"/>
                </a:lnTo>
                <a:lnTo>
                  <a:pt x="797145" y="1935606"/>
                </a:lnTo>
                <a:lnTo>
                  <a:pt x="790797" y="1976221"/>
                </a:lnTo>
                <a:lnTo>
                  <a:pt x="784766" y="2018424"/>
                </a:lnTo>
                <a:lnTo>
                  <a:pt x="779688" y="2060308"/>
                </a:lnTo>
                <a:lnTo>
                  <a:pt x="774609" y="2101876"/>
                </a:lnTo>
                <a:lnTo>
                  <a:pt x="771118" y="2143126"/>
                </a:lnTo>
                <a:lnTo>
                  <a:pt x="438150" y="2143126"/>
                </a:lnTo>
                <a:lnTo>
                  <a:pt x="443864" y="2084741"/>
                </a:lnTo>
                <a:lnTo>
                  <a:pt x="449894" y="2028577"/>
                </a:lnTo>
                <a:lnTo>
                  <a:pt x="455925" y="1975269"/>
                </a:lnTo>
                <a:lnTo>
                  <a:pt x="463226" y="1923865"/>
                </a:lnTo>
                <a:lnTo>
                  <a:pt x="470209" y="1875317"/>
                </a:lnTo>
                <a:lnTo>
                  <a:pt x="478144" y="1828990"/>
                </a:lnTo>
                <a:lnTo>
                  <a:pt x="485762" y="1784884"/>
                </a:lnTo>
                <a:lnTo>
                  <a:pt x="494015" y="1742682"/>
                </a:lnTo>
                <a:lnTo>
                  <a:pt x="502585" y="1702701"/>
                </a:lnTo>
                <a:lnTo>
                  <a:pt x="511155" y="1665258"/>
                </a:lnTo>
                <a:lnTo>
                  <a:pt x="520043" y="1629085"/>
                </a:lnTo>
                <a:lnTo>
                  <a:pt x="528931" y="1595450"/>
                </a:lnTo>
                <a:lnTo>
                  <a:pt x="537818" y="1563719"/>
                </a:lnTo>
                <a:lnTo>
                  <a:pt x="547023" y="1533892"/>
                </a:lnTo>
                <a:lnTo>
                  <a:pt x="556228" y="1505969"/>
                </a:lnTo>
                <a:lnTo>
                  <a:pt x="565116" y="1479632"/>
                </a:lnTo>
                <a:lnTo>
                  <a:pt x="574638" y="1454882"/>
                </a:lnTo>
                <a:lnTo>
                  <a:pt x="583526" y="1432036"/>
                </a:lnTo>
                <a:lnTo>
                  <a:pt x="592413" y="1410777"/>
                </a:lnTo>
                <a:lnTo>
                  <a:pt x="601301" y="1391420"/>
                </a:lnTo>
                <a:lnTo>
                  <a:pt x="609871" y="1373334"/>
                </a:lnTo>
                <a:lnTo>
                  <a:pt x="618124" y="1356516"/>
                </a:lnTo>
                <a:lnTo>
                  <a:pt x="626059" y="1341920"/>
                </a:lnTo>
                <a:lnTo>
                  <a:pt x="633995" y="1327959"/>
                </a:lnTo>
                <a:lnTo>
                  <a:pt x="641930" y="1315266"/>
                </a:lnTo>
                <a:lnTo>
                  <a:pt x="648913" y="1304160"/>
                </a:lnTo>
                <a:lnTo>
                  <a:pt x="655579" y="1294324"/>
                </a:lnTo>
                <a:lnTo>
                  <a:pt x="661927" y="1285756"/>
                </a:lnTo>
                <a:lnTo>
                  <a:pt x="667641" y="1278141"/>
                </a:lnTo>
                <a:lnTo>
                  <a:pt x="673037" y="1271478"/>
                </a:lnTo>
                <a:lnTo>
                  <a:pt x="677798" y="1266083"/>
                </a:lnTo>
                <a:lnTo>
                  <a:pt x="681924" y="1261641"/>
                </a:lnTo>
                <a:lnTo>
                  <a:pt x="699065" y="1252756"/>
                </a:lnTo>
                <a:lnTo>
                  <a:pt x="717475" y="1243237"/>
                </a:lnTo>
                <a:lnTo>
                  <a:pt x="737154" y="1234035"/>
                </a:lnTo>
                <a:lnTo>
                  <a:pt x="758104" y="1224833"/>
                </a:lnTo>
                <a:lnTo>
                  <a:pt x="779688" y="1215948"/>
                </a:lnTo>
                <a:lnTo>
                  <a:pt x="801907" y="1206746"/>
                </a:lnTo>
                <a:lnTo>
                  <a:pt x="824761" y="1197227"/>
                </a:lnTo>
                <a:lnTo>
                  <a:pt x="848249" y="1188343"/>
                </a:lnTo>
                <a:lnTo>
                  <a:pt x="895544" y="1170891"/>
                </a:lnTo>
                <a:lnTo>
                  <a:pt x="942204" y="1154390"/>
                </a:lnTo>
                <a:lnTo>
                  <a:pt x="987594" y="1138525"/>
                </a:lnTo>
                <a:lnTo>
                  <a:pt x="1030445" y="1124564"/>
                </a:lnTo>
                <a:lnTo>
                  <a:pt x="1041554" y="1118217"/>
                </a:lnTo>
                <a:lnTo>
                  <a:pt x="1053299" y="1112188"/>
                </a:lnTo>
                <a:lnTo>
                  <a:pt x="1065678" y="1107111"/>
                </a:lnTo>
                <a:lnTo>
                  <a:pt x="1077740" y="1102352"/>
                </a:lnTo>
                <a:lnTo>
                  <a:pt x="1090754" y="1097909"/>
                </a:lnTo>
                <a:lnTo>
                  <a:pt x="1103768" y="1094102"/>
                </a:lnTo>
                <a:lnTo>
                  <a:pt x="1117099" y="1090294"/>
                </a:lnTo>
                <a:lnTo>
                  <a:pt x="1131065" y="1087438"/>
                </a:lnTo>
                <a:close/>
                <a:moveTo>
                  <a:pt x="1401445" y="0"/>
                </a:moveTo>
                <a:lnTo>
                  <a:pt x="1412240" y="318"/>
                </a:lnTo>
                <a:lnTo>
                  <a:pt x="1423353" y="635"/>
                </a:lnTo>
                <a:lnTo>
                  <a:pt x="1433513" y="1588"/>
                </a:lnTo>
                <a:lnTo>
                  <a:pt x="1444308" y="2223"/>
                </a:lnTo>
                <a:lnTo>
                  <a:pt x="1454786" y="3494"/>
                </a:lnTo>
                <a:lnTo>
                  <a:pt x="1465263" y="4764"/>
                </a:lnTo>
                <a:lnTo>
                  <a:pt x="1475423" y="6670"/>
                </a:lnTo>
                <a:lnTo>
                  <a:pt x="1485266" y="8575"/>
                </a:lnTo>
                <a:lnTo>
                  <a:pt x="1495426" y="10798"/>
                </a:lnTo>
                <a:lnTo>
                  <a:pt x="1505268" y="13339"/>
                </a:lnTo>
                <a:lnTo>
                  <a:pt x="1515111" y="15880"/>
                </a:lnTo>
                <a:lnTo>
                  <a:pt x="1524636" y="19056"/>
                </a:lnTo>
                <a:lnTo>
                  <a:pt x="1533843" y="22232"/>
                </a:lnTo>
                <a:lnTo>
                  <a:pt x="1543368" y="25726"/>
                </a:lnTo>
                <a:lnTo>
                  <a:pt x="1552576" y="29219"/>
                </a:lnTo>
                <a:lnTo>
                  <a:pt x="1561466" y="33030"/>
                </a:lnTo>
                <a:lnTo>
                  <a:pt x="1570356" y="37159"/>
                </a:lnTo>
                <a:lnTo>
                  <a:pt x="1578928" y="41605"/>
                </a:lnTo>
                <a:lnTo>
                  <a:pt x="1587818" y="46052"/>
                </a:lnTo>
                <a:lnTo>
                  <a:pt x="1596073" y="50816"/>
                </a:lnTo>
                <a:lnTo>
                  <a:pt x="1604646" y="55897"/>
                </a:lnTo>
                <a:lnTo>
                  <a:pt x="1612583" y="60979"/>
                </a:lnTo>
                <a:lnTo>
                  <a:pt x="1620521" y="66378"/>
                </a:lnTo>
                <a:lnTo>
                  <a:pt x="1628776" y="72095"/>
                </a:lnTo>
                <a:lnTo>
                  <a:pt x="1636078" y="77812"/>
                </a:lnTo>
                <a:lnTo>
                  <a:pt x="1644016" y="83528"/>
                </a:lnTo>
                <a:lnTo>
                  <a:pt x="1651318" y="89880"/>
                </a:lnTo>
                <a:lnTo>
                  <a:pt x="1658303" y="96232"/>
                </a:lnTo>
                <a:lnTo>
                  <a:pt x="1665606" y="102902"/>
                </a:lnTo>
                <a:lnTo>
                  <a:pt x="1672591" y="109571"/>
                </a:lnTo>
                <a:lnTo>
                  <a:pt x="1679258" y="116241"/>
                </a:lnTo>
                <a:lnTo>
                  <a:pt x="1685926" y="123546"/>
                </a:lnTo>
                <a:lnTo>
                  <a:pt x="1692593" y="130851"/>
                </a:lnTo>
                <a:lnTo>
                  <a:pt x="1698943" y="138155"/>
                </a:lnTo>
                <a:lnTo>
                  <a:pt x="1704976" y="145778"/>
                </a:lnTo>
                <a:lnTo>
                  <a:pt x="1710691" y="153400"/>
                </a:lnTo>
                <a:lnTo>
                  <a:pt x="1716723" y="161658"/>
                </a:lnTo>
                <a:lnTo>
                  <a:pt x="1722438" y="169597"/>
                </a:lnTo>
                <a:lnTo>
                  <a:pt x="1727836" y="177537"/>
                </a:lnTo>
                <a:lnTo>
                  <a:pt x="1733233" y="186113"/>
                </a:lnTo>
                <a:lnTo>
                  <a:pt x="1738313" y="194688"/>
                </a:lnTo>
                <a:lnTo>
                  <a:pt x="1743076" y="203263"/>
                </a:lnTo>
                <a:lnTo>
                  <a:pt x="1747838" y="212156"/>
                </a:lnTo>
                <a:lnTo>
                  <a:pt x="1752283" y="221048"/>
                </a:lnTo>
                <a:lnTo>
                  <a:pt x="1760856" y="239469"/>
                </a:lnTo>
                <a:lnTo>
                  <a:pt x="1768793" y="258207"/>
                </a:lnTo>
                <a:lnTo>
                  <a:pt x="1776096" y="277581"/>
                </a:lnTo>
                <a:lnTo>
                  <a:pt x="1782446" y="297272"/>
                </a:lnTo>
                <a:lnTo>
                  <a:pt x="1788161" y="317916"/>
                </a:lnTo>
                <a:lnTo>
                  <a:pt x="1792923" y="338560"/>
                </a:lnTo>
                <a:lnTo>
                  <a:pt x="1797051" y="359521"/>
                </a:lnTo>
                <a:lnTo>
                  <a:pt x="1799908" y="380800"/>
                </a:lnTo>
                <a:lnTo>
                  <a:pt x="1802448" y="402397"/>
                </a:lnTo>
                <a:lnTo>
                  <a:pt x="1804036" y="424946"/>
                </a:lnTo>
                <a:lnTo>
                  <a:pt x="1809751" y="426534"/>
                </a:lnTo>
                <a:lnTo>
                  <a:pt x="1815148" y="428758"/>
                </a:lnTo>
                <a:lnTo>
                  <a:pt x="1819911" y="431616"/>
                </a:lnTo>
                <a:lnTo>
                  <a:pt x="1825308" y="434474"/>
                </a:lnTo>
                <a:lnTo>
                  <a:pt x="1829753" y="437968"/>
                </a:lnTo>
                <a:lnTo>
                  <a:pt x="1834198" y="441144"/>
                </a:lnTo>
                <a:lnTo>
                  <a:pt x="1838326" y="445273"/>
                </a:lnTo>
                <a:lnTo>
                  <a:pt x="1842453" y="449401"/>
                </a:lnTo>
                <a:lnTo>
                  <a:pt x="1845628" y="453848"/>
                </a:lnTo>
                <a:lnTo>
                  <a:pt x="1849121" y="458612"/>
                </a:lnTo>
                <a:lnTo>
                  <a:pt x="1851978" y="463693"/>
                </a:lnTo>
                <a:lnTo>
                  <a:pt x="1854201" y="469728"/>
                </a:lnTo>
                <a:lnTo>
                  <a:pt x="1856423" y="475762"/>
                </a:lnTo>
                <a:lnTo>
                  <a:pt x="1858328" y="482114"/>
                </a:lnTo>
                <a:lnTo>
                  <a:pt x="1859916" y="488784"/>
                </a:lnTo>
                <a:lnTo>
                  <a:pt x="1860868" y="496088"/>
                </a:lnTo>
                <a:lnTo>
                  <a:pt x="1861503" y="502123"/>
                </a:lnTo>
                <a:lnTo>
                  <a:pt x="1862138" y="507839"/>
                </a:lnTo>
                <a:lnTo>
                  <a:pt x="1862138" y="513874"/>
                </a:lnTo>
                <a:lnTo>
                  <a:pt x="1861503" y="519908"/>
                </a:lnTo>
                <a:lnTo>
                  <a:pt x="1861186" y="526260"/>
                </a:lnTo>
                <a:lnTo>
                  <a:pt x="1860868" y="532294"/>
                </a:lnTo>
                <a:lnTo>
                  <a:pt x="1858963" y="544998"/>
                </a:lnTo>
                <a:lnTo>
                  <a:pt x="1856106" y="557385"/>
                </a:lnTo>
                <a:lnTo>
                  <a:pt x="1852296" y="569771"/>
                </a:lnTo>
                <a:lnTo>
                  <a:pt x="1847851" y="582157"/>
                </a:lnTo>
                <a:lnTo>
                  <a:pt x="1842771" y="593908"/>
                </a:lnTo>
                <a:lnTo>
                  <a:pt x="1836738" y="605342"/>
                </a:lnTo>
                <a:lnTo>
                  <a:pt x="1833881" y="611059"/>
                </a:lnTo>
                <a:lnTo>
                  <a:pt x="1830071" y="616140"/>
                </a:lnTo>
                <a:lnTo>
                  <a:pt x="1826578" y="621540"/>
                </a:lnTo>
                <a:lnTo>
                  <a:pt x="1823086" y="626621"/>
                </a:lnTo>
                <a:lnTo>
                  <a:pt x="1818958" y="631385"/>
                </a:lnTo>
                <a:lnTo>
                  <a:pt x="1814831" y="635831"/>
                </a:lnTo>
                <a:lnTo>
                  <a:pt x="1810703" y="640278"/>
                </a:lnTo>
                <a:lnTo>
                  <a:pt x="1806258" y="644407"/>
                </a:lnTo>
                <a:lnTo>
                  <a:pt x="1801813" y="648218"/>
                </a:lnTo>
                <a:lnTo>
                  <a:pt x="1797051" y="652029"/>
                </a:lnTo>
                <a:lnTo>
                  <a:pt x="1792288" y="655205"/>
                </a:lnTo>
                <a:lnTo>
                  <a:pt x="1787208" y="658063"/>
                </a:lnTo>
                <a:lnTo>
                  <a:pt x="1782128" y="660922"/>
                </a:lnTo>
                <a:lnTo>
                  <a:pt x="1777048" y="663145"/>
                </a:lnTo>
                <a:lnTo>
                  <a:pt x="1771651" y="681248"/>
                </a:lnTo>
                <a:lnTo>
                  <a:pt x="1766571" y="699033"/>
                </a:lnTo>
                <a:lnTo>
                  <a:pt x="1760538" y="716501"/>
                </a:lnTo>
                <a:lnTo>
                  <a:pt x="1754188" y="733969"/>
                </a:lnTo>
                <a:lnTo>
                  <a:pt x="1747521" y="751437"/>
                </a:lnTo>
                <a:lnTo>
                  <a:pt x="1740218" y="768587"/>
                </a:lnTo>
                <a:lnTo>
                  <a:pt x="1732598" y="785420"/>
                </a:lnTo>
                <a:lnTo>
                  <a:pt x="1724661" y="801618"/>
                </a:lnTo>
                <a:lnTo>
                  <a:pt x="1716406" y="817497"/>
                </a:lnTo>
                <a:lnTo>
                  <a:pt x="1707516" y="833695"/>
                </a:lnTo>
                <a:lnTo>
                  <a:pt x="1698308" y="848940"/>
                </a:lnTo>
                <a:lnTo>
                  <a:pt x="1688148" y="863867"/>
                </a:lnTo>
                <a:lnTo>
                  <a:pt x="1677988" y="878159"/>
                </a:lnTo>
                <a:lnTo>
                  <a:pt x="1667511" y="892451"/>
                </a:lnTo>
                <a:lnTo>
                  <a:pt x="1656716" y="905790"/>
                </a:lnTo>
                <a:lnTo>
                  <a:pt x="1644968" y="918811"/>
                </a:lnTo>
                <a:lnTo>
                  <a:pt x="1633221" y="931515"/>
                </a:lnTo>
                <a:lnTo>
                  <a:pt x="1620838" y="943266"/>
                </a:lnTo>
                <a:lnTo>
                  <a:pt x="1607821" y="954382"/>
                </a:lnTo>
                <a:lnTo>
                  <a:pt x="1594803" y="964863"/>
                </a:lnTo>
                <a:lnTo>
                  <a:pt x="1581151" y="974709"/>
                </a:lnTo>
                <a:lnTo>
                  <a:pt x="1567181" y="983919"/>
                </a:lnTo>
                <a:lnTo>
                  <a:pt x="1552576" y="992176"/>
                </a:lnTo>
                <a:lnTo>
                  <a:pt x="1545273" y="996305"/>
                </a:lnTo>
                <a:lnTo>
                  <a:pt x="1537336" y="1000116"/>
                </a:lnTo>
                <a:lnTo>
                  <a:pt x="1530033" y="1003610"/>
                </a:lnTo>
                <a:lnTo>
                  <a:pt x="1522096" y="1006786"/>
                </a:lnTo>
                <a:lnTo>
                  <a:pt x="1513841" y="1010279"/>
                </a:lnTo>
                <a:lnTo>
                  <a:pt x="1506221" y="1012820"/>
                </a:lnTo>
                <a:lnTo>
                  <a:pt x="1497966" y="1015679"/>
                </a:lnTo>
                <a:lnTo>
                  <a:pt x="1489711" y="1017902"/>
                </a:lnTo>
                <a:lnTo>
                  <a:pt x="1481456" y="1020443"/>
                </a:lnTo>
                <a:lnTo>
                  <a:pt x="1473201" y="1022348"/>
                </a:lnTo>
                <a:lnTo>
                  <a:pt x="1464628" y="1024254"/>
                </a:lnTo>
                <a:lnTo>
                  <a:pt x="1455738" y="1025842"/>
                </a:lnTo>
                <a:lnTo>
                  <a:pt x="1447166" y="1027112"/>
                </a:lnTo>
                <a:lnTo>
                  <a:pt x="1438276" y="1028383"/>
                </a:lnTo>
                <a:lnTo>
                  <a:pt x="1429068" y="1029018"/>
                </a:lnTo>
                <a:lnTo>
                  <a:pt x="1419860" y="1029971"/>
                </a:lnTo>
                <a:lnTo>
                  <a:pt x="1410653" y="1030288"/>
                </a:lnTo>
                <a:lnTo>
                  <a:pt x="1401445" y="1030288"/>
                </a:lnTo>
                <a:lnTo>
                  <a:pt x="1391920" y="1030288"/>
                </a:lnTo>
                <a:lnTo>
                  <a:pt x="1382713" y="1029971"/>
                </a:lnTo>
                <a:lnTo>
                  <a:pt x="1373823" y="1029018"/>
                </a:lnTo>
                <a:lnTo>
                  <a:pt x="1364933" y="1028383"/>
                </a:lnTo>
                <a:lnTo>
                  <a:pt x="1356043" y="1027112"/>
                </a:lnTo>
                <a:lnTo>
                  <a:pt x="1347153" y="1025842"/>
                </a:lnTo>
                <a:lnTo>
                  <a:pt x="1338580" y="1024254"/>
                </a:lnTo>
                <a:lnTo>
                  <a:pt x="1330008" y="1022348"/>
                </a:lnTo>
                <a:lnTo>
                  <a:pt x="1321753" y="1020443"/>
                </a:lnTo>
                <a:lnTo>
                  <a:pt x="1313180" y="1018219"/>
                </a:lnTo>
                <a:lnTo>
                  <a:pt x="1305243" y="1015679"/>
                </a:lnTo>
                <a:lnTo>
                  <a:pt x="1297305" y="1013138"/>
                </a:lnTo>
                <a:lnTo>
                  <a:pt x="1289050" y="1010279"/>
                </a:lnTo>
                <a:lnTo>
                  <a:pt x="1281430" y="1007104"/>
                </a:lnTo>
                <a:lnTo>
                  <a:pt x="1273493" y="1003928"/>
                </a:lnTo>
                <a:lnTo>
                  <a:pt x="1266190" y="1000434"/>
                </a:lnTo>
                <a:lnTo>
                  <a:pt x="1250950" y="992812"/>
                </a:lnTo>
                <a:lnTo>
                  <a:pt x="1236345" y="984554"/>
                </a:lnTo>
                <a:lnTo>
                  <a:pt x="1222693" y="975344"/>
                </a:lnTo>
                <a:lnTo>
                  <a:pt x="1209040" y="965498"/>
                </a:lnTo>
                <a:lnTo>
                  <a:pt x="1196023" y="955017"/>
                </a:lnTo>
                <a:lnTo>
                  <a:pt x="1183005" y="943901"/>
                </a:lnTo>
                <a:lnTo>
                  <a:pt x="1170623" y="932150"/>
                </a:lnTo>
                <a:lnTo>
                  <a:pt x="1158875" y="919764"/>
                </a:lnTo>
                <a:lnTo>
                  <a:pt x="1147128" y="907378"/>
                </a:lnTo>
                <a:lnTo>
                  <a:pt x="1136333" y="893721"/>
                </a:lnTo>
                <a:lnTo>
                  <a:pt x="1125538" y="879747"/>
                </a:lnTo>
                <a:lnTo>
                  <a:pt x="1115695" y="865455"/>
                </a:lnTo>
                <a:lnTo>
                  <a:pt x="1105853" y="850845"/>
                </a:lnTo>
                <a:lnTo>
                  <a:pt x="1096645" y="835601"/>
                </a:lnTo>
                <a:lnTo>
                  <a:pt x="1087755" y="820038"/>
                </a:lnTo>
                <a:lnTo>
                  <a:pt x="1079183" y="803841"/>
                </a:lnTo>
                <a:lnTo>
                  <a:pt x="1070928" y="787643"/>
                </a:lnTo>
                <a:lnTo>
                  <a:pt x="1063625" y="770811"/>
                </a:lnTo>
                <a:lnTo>
                  <a:pt x="1056323" y="753978"/>
                </a:lnTo>
                <a:lnTo>
                  <a:pt x="1049655" y="737145"/>
                </a:lnTo>
                <a:lnTo>
                  <a:pt x="1043305" y="719677"/>
                </a:lnTo>
                <a:lnTo>
                  <a:pt x="1037273" y="702209"/>
                </a:lnTo>
                <a:lnTo>
                  <a:pt x="1031558" y="684106"/>
                </a:lnTo>
                <a:lnTo>
                  <a:pt x="1026795" y="666321"/>
                </a:lnTo>
                <a:lnTo>
                  <a:pt x="1020763" y="664415"/>
                </a:lnTo>
                <a:lnTo>
                  <a:pt x="1015365" y="662827"/>
                </a:lnTo>
                <a:lnTo>
                  <a:pt x="1009650" y="659969"/>
                </a:lnTo>
                <a:lnTo>
                  <a:pt x="1004253" y="657110"/>
                </a:lnTo>
                <a:lnTo>
                  <a:pt x="998855" y="653617"/>
                </a:lnTo>
                <a:lnTo>
                  <a:pt x="993775" y="650441"/>
                </a:lnTo>
                <a:lnTo>
                  <a:pt x="989013" y="646312"/>
                </a:lnTo>
                <a:lnTo>
                  <a:pt x="984250" y="642183"/>
                </a:lnTo>
                <a:lnTo>
                  <a:pt x="979805" y="637737"/>
                </a:lnTo>
                <a:lnTo>
                  <a:pt x="975360" y="632973"/>
                </a:lnTo>
                <a:lnTo>
                  <a:pt x="970598" y="627891"/>
                </a:lnTo>
                <a:lnTo>
                  <a:pt x="966788" y="622492"/>
                </a:lnTo>
                <a:lnTo>
                  <a:pt x="962978" y="617411"/>
                </a:lnTo>
                <a:lnTo>
                  <a:pt x="959168" y="611376"/>
                </a:lnTo>
                <a:lnTo>
                  <a:pt x="955358" y="605660"/>
                </a:lnTo>
                <a:lnTo>
                  <a:pt x="952500" y="599625"/>
                </a:lnTo>
                <a:lnTo>
                  <a:pt x="949325" y="593591"/>
                </a:lnTo>
                <a:lnTo>
                  <a:pt x="946468" y="587239"/>
                </a:lnTo>
                <a:lnTo>
                  <a:pt x="943610" y="580887"/>
                </a:lnTo>
                <a:lnTo>
                  <a:pt x="941388" y="574535"/>
                </a:lnTo>
                <a:lnTo>
                  <a:pt x="939165" y="567865"/>
                </a:lnTo>
                <a:lnTo>
                  <a:pt x="937260" y="561196"/>
                </a:lnTo>
                <a:lnTo>
                  <a:pt x="935355" y="554526"/>
                </a:lnTo>
                <a:lnTo>
                  <a:pt x="934085" y="547857"/>
                </a:lnTo>
                <a:lnTo>
                  <a:pt x="932815" y="541505"/>
                </a:lnTo>
                <a:lnTo>
                  <a:pt x="931863" y="534835"/>
                </a:lnTo>
                <a:lnTo>
                  <a:pt x="930910" y="528166"/>
                </a:lnTo>
                <a:lnTo>
                  <a:pt x="930593" y="521496"/>
                </a:lnTo>
                <a:lnTo>
                  <a:pt x="930275" y="515144"/>
                </a:lnTo>
                <a:lnTo>
                  <a:pt x="930275" y="508792"/>
                </a:lnTo>
                <a:lnTo>
                  <a:pt x="930593" y="502440"/>
                </a:lnTo>
                <a:lnTo>
                  <a:pt x="931228" y="496088"/>
                </a:lnTo>
                <a:lnTo>
                  <a:pt x="932498" y="488148"/>
                </a:lnTo>
                <a:lnTo>
                  <a:pt x="934403" y="480526"/>
                </a:lnTo>
                <a:lnTo>
                  <a:pt x="936625" y="473539"/>
                </a:lnTo>
                <a:lnTo>
                  <a:pt x="939165" y="466869"/>
                </a:lnTo>
                <a:lnTo>
                  <a:pt x="942023" y="460835"/>
                </a:lnTo>
                <a:lnTo>
                  <a:pt x="945515" y="455436"/>
                </a:lnTo>
                <a:lnTo>
                  <a:pt x="949325" y="450037"/>
                </a:lnTo>
                <a:lnTo>
                  <a:pt x="953770" y="445273"/>
                </a:lnTo>
                <a:lnTo>
                  <a:pt x="958215" y="440826"/>
                </a:lnTo>
                <a:lnTo>
                  <a:pt x="962978" y="437015"/>
                </a:lnTo>
                <a:lnTo>
                  <a:pt x="968058" y="433204"/>
                </a:lnTo>
                <a:lnTo>
                  <a:pt x="973773" y="430345"/>
                </a:lnTo>
                <a:lnTo>
                  <a:pt x="979805" y="427805"/>
                </a:lnTo>
                <a:lnTo>
                  <a:pt x="985520" y="425264"/>
                </a:lnTo>
                <a:lnTo>
                  <a:pt x="992188" y="423358"/>
                </a:lnTo>
                <a:lnTo>
                  <a:pt x="998855" y="421453"/>
                </a:lnTo>
                <a:lnTo>
                  <a:pt x="1000443" y="399538"/>
                </a:lnTo>
                <a:lnTo>
                  <a:pt x="1002983" y="377942"/>
                </a:lnTo>
                <a:lnTo>
                  <a:pt x="1006475" y="356663"/>
                </a:lnTo>
                <a:lnTo>
                  <a:pt x="1010603" y="336019"/>
                </a:lnTo>
                <a:lnTo>
                  <a:pt x="1015365" y="315057"/>
                </a:lnTo>
                <a:lnTo>
                  <a:pt x="1020763" y="295049"/>
                </a:lnTo>
                <a:lnTo>
                  <a:pt x="1027748" y="275358"/>
                </a:lnTo>
                <a:lnTo>
                  <a:pt x="1034733" y="256302"/>
                </a:lnTo>
                <a:lnTo>
                  <a:pt x="1042353" y="237564"/>
                </a:lnTo>
                <a:lnTo>
                  <a:pt x="1051243" y="219143"/>
                </a:lnTo>
                <a:lnTo>
                  <a:pt x="1060768" y="201675"/>
                </a:lnTo>
                <a:lnTo>
                  <a:pt x="1065530" y="193417"/>
                </a:lnTo>
                <a:lnTo>
                  <a:pt x="1070610" y="184842"/>
                </a:lnTo>
                <a:lnTo>
                  <a:pt x="1076008" y="176585"/>
                </a:lnTo>
                <a:lnTo>
                  <a:pt x="1081405" y="168327"/>
                </a:lnTo>
                <a:lnTo>
                  <a:pt x="1087120" y="160070"/>
                </a:lnTo>
                <a:lnTo>
                  <a:pt x="1092835" y="152447"/>
                </a:lnTo>
                <a:lnTo>
                  <a:pt x="1098868" y="144507"/>
                </a:lnTo>
                <a:lnTo>
                  <a:pt x="1104900" y="137202"/>
                </a:lnTo>
                <a:lnTo>
                  <a:pt x="1111250" y="129580"/>
                </a:lnTo>
                <a:lnTo>
                  <a:pt x="1117600" y="122593"/>
                </a:lnTo>
                <a:lnTo>
                  <a:pt x="1124268" y="115606"/>
                </a:lnTo>
                <a:lnTo>
                  <a:pt x="1131253" y="108619"/>
                </a:lnTo>
                <a:lnTo>
                  <a:pt x="1137920" y="101949"/>
                </a:lnTo>
                <a:lnTo>
                  <a:pt x="1144905" y="95597"/>
                </a:lnTo>
                <a:lnTo>
                  <a:pt x="1152525" y="89245"/>
                </a:lnTo>
                <a:lnTo>
                  <a:pt x="1159828" y="82893"/>
                </a:lnTo>
                <a:lnTo>
                  <a:pt x="1167130" y="76859"/>
                </a:lnTo>
                <a:lnTo>
                  <a:pt x="1175068" y="71460"/>
                </a:lnTo>
                <a:lnTo>
                  <a:pt x="1183005" y="65743"/>
                </a:lnTo>
                <a:lnTo>
                  <a:pt x="1190943" y="60661"/>
                </a:lnTo>
                <a:lnTo>
                  <a:pt x="1198880" y="55262"/>
                </a:lnTo>
                <a:lnTo>
                  <a:pt x="1207453" y="50498"/>
                </a:lnTo>
                <a:lnTo>
                  <a:pt x="1216025" y="45734"/>
                </a:lnTo>
                <a:lnTo>
                  <a:pt x="1224598" y="41288"/>
                </a:lnTo>
                <a:lnTo>
                  <a:pt x="1233170" y="36841"/>
                </a:lnTo>
                <a:lnTo>
                  <a:pt x="1242060" y="32713"/>
                </a:lnTo>
                <a:lnTo>
                  <a:pt x="1250950" y="28902"/>
                </a:lnTo>
                <a:lnTo>
                  <a:pt x="1260158" y="25408"/>
                </a:lnTo>
                <a:lnTo>
                  <a:pt x="1269365" y="21914"/>
                </a:lnTo>
                <a:lnTo>
                  <a:pt x="1278890" y="19056"/>
                </a:lnTo>
                <a:lnTo>
                  <a:pt x="1288415" y="15880"/>
                </a:lnTo>
                <a:lnTo>
                  <a:pt x="1297940" y="13339"/>
                </a:lnTo>
                <a:lnTo>
                  <a:pt x="1307783" y="10798"/>
                </a:lnTo>
                <a:lnTo>
                  <a:pt x="1317625" y="8575"/>
                </a:lnTo>
                <a:lnTo>
                  <a:pt x="1327785" y="6670"/>
                </a:lnTo>
                <a:lnTo>
                  <a:pt x="1337945" y="4764"/>
                </a:lnTo>
                <a:lnTo>
                  <a:pt x="1348105" y="3494"/>
                </a:lnTo>
                <a:lnTo>
                  <a:pt x="1358583" y="2223"/>
                </a:lnTo>
                <a:lnTo>
                  <a:pt x="1369060" y="1588"/>
                </a:lnTo>
                <a:lnTo>
                  <a:pt x="1379855" y="635"/>
                </a:lnTo>
                <a:lnTo>
                  <a:pt x="1390650" y="318"/>
                </a:lnTo>
                <a:lnTo>
                  <a:pt x="1401445" y="0"/>
                </a:lnTo>
                <a:close/>
              </a:path>
            </a:pathLst>
          </a:custGeom>
          <a:solidFill>
            <a:srgbClr val="C00000"/>
          </a:solidFill>
          <a:ln>
            <a:noFill/>
          </a:ln>
        </p:spPr>
        <p:txBody>
          <a:bodyPr anchor="ctr">
            <a:scene3d>
              <a:camera prst="orthographicFront"/>
              <a:lightRig rig="threePt" dir="t"/>
            </a:scene3d>
            <a:sp3d>
              <a:contourClr>
                <a:srgbClr val="FFFFFF"/>
              </a:contourClr>
            </a:sp3d>
          </a:bodyPr>
          <a:lstStyle/>
          <a:p>
            <a:pPr algn="ctr" fontAlgn="auto">
              <a:spcBef>
                <a:spcPts val="0"/>
              </a:spcBef>
              <a:spcAft>
                <a:spcPts val="0"/>
              </a:spcAft>
              <a:defRPr/>
            </a:pPr>
            <a:endParaRPr lang="zh-CN" altLang="en-US" sz="1800">
              <a:solidFill>
                <a:srgbClr val="A11752"/>
              </a:solidFill>
              <a:cs typeface="+mn-ea"/>
              <a:sym typeface="+mn-lt"/>
            </a:endParaRPr>
          </a:p>
        </p:txBody>
      </p:sp>
      <p:pic>
        <p:nvPicPr>
          <p:cNvPr id="33" name="图片 32"/>
          <p:cNvPicPr>
            <a:picLocks noChangeAspect="1"/>
          </p:cNvPicPr>
          <p:nvPr/>
        </p:nvPicPr>
        <p:blipFill>
          <a:blip r:embed="rId4" cstate="print">
            <a:extLst>
              <a:ext uri="{BEBA8EAE-BF5A-486C-A8C5-ECC9F3942E4B}">
                <a14:imgProps xmlns:a14="http://schemas.microsoft.com/office/drawing/2010/main">
                  <a14:imgLayer>
                    <a14:imgEffect>
                      <a14:brightnessContrast bright="-9000" contrast="58000"/>
                    </a14:imgEffect>
                  </a14:imgLayer>
                </a14:imgProps>
              </a:ext>
              <a:ext uri="{28A0092B-C50C-407E-A947-70E740481C1C}">
                <a14:useLocalDpi xmlns:a14="http://schemas.microsoft.com/office/drawing/2010/main" val="0"/>
              </a:ext>
            </a:extLst>
          </a:blip>
          <a:stretch>
            <a:fillRect/>
          </a:stretch>
        </p:blipFill>
        <p:spPr>
          <a:xfrm>
            <a:off x="-380966" y="5650930"/>
            <a:ext cx="1289812" cy="1289812"/>
          </a:xfrm>
          <a:prstGeom prst="rect">
            <a:avLst/>
          </a:prstGeom>
        </p:spPr>
      </p:pic>
      <p:pic>
        <p:nvPicPr>
          <p:cNvPr id="34" name="图片 33"/>
          <p:cNvPicPr>
            <a:picLocks noChangeAspect="1"/>
          </p:cNvPicPr>
          <p:nvPr/>
        </p:nvPicPr>
        <p:blipFill rotWithShape="1">
          <a:blip r:embed="rId5">
            <a:extLst>
              <a:ext uri="{28A0092B-C50C-407E-A947-70E740481C1C}">
                <a14:useLocalDpi xmlns:a14="http://schemas.microsoft.com/office/drawing/2010/main" val="0"/>
              </a:ext>
            </a:extLst>
          </a:blip>
          <a:srcRect l="31707" t="68664" r="64503" b="14048"/>
          <a:stretch/>
        </p:blipFill>
        <p:spPr>
          <a:xfrm flipH="1">
            <a:off x="442210" y="5990942"/>
            <a:ext cx="175902" cy="609789"/>
          </a:xfrm>
          <a:prstGeom prst="rect">
            <a:avLst/>
          </a:prstGeom>
        </p:spPr>
      </p:pic>
      <p:pic>
        <p:nvPicPr>
          <p:cNvPr id="35" name="图片 34"/>
          <p:cNvPicPr>
            <a:picLocks noChangeAspect="1"/>
          </p:cNvPicPr>
          <p:nvPr/>
        </p:nvPicPr>
        <p:blipFill rotWithShape="1">
          <a:blip r:embed="rId5">
            <a:extLst>
              <a:ext uri="{28A0092B-C50C-407E-A947-70E740481C1C}">
                <a14:useLocalDpi xmlns:a14="http://schemas.microsoft.com/office/drawing/2010/main" val="0"/>
              </a:ext>
            </a:extLst>
          </a:blip>
          <a:srcRect l="31707" t="51743" r="51976" b="14048"/>
          <a:stretch/>
        </p:blipFill>
        <p:spPr>
          <a:xfrm flipH="1">
            <a:off x="151477" y="5426491"/>
            <a:ext cx="757369" cy="1450559"/>
          </a:xfrm>
          <a:prstGeom prst="rect">
            <a:avLst/>
          </a:prstGeom>
        </p:spPr>
      </p:pic>
      <p:grpSp>
        <p:nvGrpSpPr>
          <p:cNvPr id="36" name="组合 35"/>
          <p:cNvGrpSpPr/>
          <p:nvPr/>
        </p:nvGrpSpPr>
        <p:grpSpPr>
          <a:xfrm>
            <a:off x="4290477" y="5826189"/>
            <a:ext cx="7901523" cy="1069911"/>
            <a:chOff x="4290477" y="5826189"/>
            <a:chExt cx="7901523" cy="1069911"/>
          </a:xfrm>
        </p:grpSpPr>
        <p:pic>
          <p:nvPicPr>
            <p:cNvPr id="37" name="图片 36"/>
            <p:cNvPicPr>
              <a:picLocks noChangeAspect="1"/>
            </p:cNvPicPr>
            <p:nvPr/>
          </p:nvPicPr>
          <p:blipFill rotWithShape="1">
            <a:blip r:embed="rId6" cstate="print">
              <a:extLst>
                <a:ext uri="{28A0092B-C50C-407E-A947-70E740481C1C}">
                  <a14:useLocalDpi xmlns:a14="http://schemas.microsoft.com/office/drawing/2010/main" val="0"/>
                </a:ext>
              </a:extLst>
            </a:blip>
            <a:srcRect l="67477" t="74358" r="6482" b="12665"/>
            <a:stretch/>
          </p:blipFill>
          <p:spPr>
            <a:xfrm>
              <a:off x="4290477" y="5826189"/>
              <a:ext cx="7901523" cy="1069911"/>
            </a:xfrm>
            <a:prstGeom prst="rect">
              <a:avLst/>
            </a:prstGeom>
          </p:spPr>
        </p:pic>
        <p:pic>
          <p:nvPicPr>
            <p:cNvPr id="38" name="图片 37"/>
            <p:cNvPicPr>
              <a:picLocks noChangeAspect="1"/>
            </p:cNvPicPr>
            <p:nvPr/>
          </p:nvPicPr>
          <p:blipFill rotWithShape="1">
            <a:blip r:embed="rId7" cstate="print">
              <a:extLst>
                <a:ext uri="{28A0092B-C50C-407E-A947-70E740481C1C}">
                  <a14:useLocalDpi xmlns:a14="http://schemas.microsoft.com/office/drawing/2010/main" val="0"/>
                </a:ext>
              </a:extLst>
            </a:blip>
            <a:srcRect l="13063" t="4074" r="16673" b="48703"/>
            <a:stretch/>
          </p:blipFill>
          <p:spPr>
            <a:xfrm>
              <a:off x="11296650" y="6068613"/>
              <a:ext cx="691329" cy="696794"/>
            </a:xfrm>
            <a:prstGeom prst="rect">
              <a:avLst/>
            </a:prstGeom>
          </p:spPr>
        </p:pic>
      </p:grpSp>
      <p:pic>
        <p:nvPicPr>
          <p:cNvPr id="39" name="图片 38"/>
          <p:cNvPicPr>
            <a:picLocks noChangeAspect="1"/>
          </p:cNvPicPr>
          <p:nvPr/>
        </p:nvPicPr>
        <p:blipFill rotWithShape="1">
          <a:blip r:embed="rId6" cstate="print">
            <a:extLst>
              <a:ext uri="{28A0092B-C50C-407E-A947-70E740481C1C}">
                <a14:useLocalDpi xmlns:a14="http://schemas.microsoft.com/office/drawing/2010/main" val="0"/>
              </a:ext>
            </a:extLst>
          </a:blip>
          <a:srcRect t="67917" r="43519" b="14733"/>
          <a:stretch/>
        </p:blipFill>
        <p:spPr>
          <a:xfrm>
            <a:off x="0" y="5695950"/>
            <a:ext cx="12230100" cy="1200150"/>
          </a:xfrm>
          <a:prstGeom prst="rect">
            <a:avLst/>
          </a:prstGeom>
        </p:spPr>
      </p:pic>
    </p:spTree>
    <p:extLst>
      <p:ext uri="{BB962C8B-B14F-4D97-AF65-F5344CB8AC3E}">
        <p14:creationId xmlns:p14="http://schemas.microsoft.com/office/powerpoint/2010/main" val="145076347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lt">
                                    <p:tmPct val="10000"/>
                                  </p:iterate>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500"/>
                                        <p:tgtEl>
                                          <p:spTgt spid="29"/>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wipe(down)">
                                      <p:cBhvr>
                                        <p:cTn id="24" dur="500"/>
                                        <p:tgtEl>
                                          <p:spTgt spid="3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right)">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right)">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down)">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left)">
                                      <p:cBhvr>
                                        <p:cTn id="44" dur="500"/>
                                        <p:tgtEl>
                                          <p:spTgt spid="21"/>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xmlns="" id="{E5FD689A-F95C-4AC8-87E4-9F1864F9E26E}"/>
              </a:ext>
            </a:extLst>
          </p:cNvPr>
          <p:cNvSpPr txBox="1"/>
          <p:nvPr/>
        </p:nvSpPr>
        <p:spPr>
          <a:xfrm>
            <a:off x="1177218" y="1203580"/>
            <a:ext cx="10216495" cy="701731"/>
          </a:xfrm>
          <a:prstGeom prst="rect">
            <a:avLst/>
          </a:prstGeom>
          <a:noFill/>
        </p:spPr>
        <p:txBody>
          <a:bodyPr wrap="square" rtlCol="0">
            <a:spAutoFit/>
          </a:bodyPr>
          <a:lstStyle/>
          <a:p>
            <a:pPr marL="285750" marR="0" lvl="0" indent="-285750" algn="l" defTabSz="914400" rtl="0" eaLnBrk="1" fontAlgn="auto" latinLnBrk="0" hangingPunct="1">
              <a:lnSpc>
                <a:spcPct val="110000"/>
              </a:lnSpc>
              <a:spcBef>
                <a:spcPts val="0"/>
              </a:spcBef>
              <a:spcAft>
                <a:spcPts val="0"/>
              </a:spcAft>
              <a:buClrTx/>
              <a:buSzTx/>
              <a:buFont typeface="Wingdings" panose="05000000000000000000" pitchFamily="2" charset="2"/>
              <a:buChar char="ü"/>
              <a:tabLst/>
              <a:defRPr/>
            </a:pPr>
            <a:r>
              <a:rPr kumimoji="0" lang="zh-CN" altLang="en-US"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熟悉并严格执行各项安全生产规章制度、标准及安全操作规程，掌握本职工作的安全知识和安全技能。</a:t>
            </a:r>
          </a:p>
        </p:txBody>
      </p:sp>
      <p:sp>
        <p:nvSpPr>
          <p:cNvPr id="10" name="文本框 9">
            <a:extLst>
              <a:ext uri="{FF2B5EF4-FFF2-40B4-BE49-F238E27FC236}">
                <a16:creationId xmlns:a16="http://schemas.microsoft.com/office/drawing/2014/main" xmlns="" id="{E5FD689A-F95C-4AC8-87E4-9F1864F9E26E}"/>
              </a:ext>
            </a:extLst>
          </p:cNvPr>
          <p:cNvSpPr txBox="1"/>
          <p:nvPr/>
        </p:nvSpPr>
        <p:spPr>
          <a:xfrm>
            <a:off x="1177218" y="2062668"/>
            <a:ext cx="10060466" cy="397032"/>
          </a:xfrm>
          <a:prstGeom prst="rect">
            <a:avLst/>
          </a:prstGeom>
          <a:noFill/>
        </p:spPr>
        <p:txBody>
          <a:bodyPr wrap="square" rtlCol="0">
            <a:spAutoFit/>
          </a:bodyPr>
          <a:lstStyle/>
          <a:p>
            <a:pPr marL="285750" marR="0" lvl="0" indent="-285750" algn="l" defTabSz="914400" rtl="0" eaLnBrk="1" fontAlgn="auto" latinLnBrk="0" hangingPunct="1">
              <a:lnSpc>
                <a:spcPct val="110000"/>
              </a:lnSpc>
              <a:spcBef>
                <a:spcPts val="0"/>
              </a:spcBef>
              <a:spcAft>
                <a:spcPts val="0"/>
              </a:spcAft>
              <a:buClrTx/>
              <a:buSzTx/>
              <a:buFont typeface="Wingdings" panose="05000000000000000000" pitchFamily="2" charset="2"/>
              <a:buChar char="ü"/>
              <a:tabLst/>
              <a:defRPr/>
            </a:pPr>
            <a:r>
              <a:rPr kumimoji="0" lang="zh-CN" altLang="en-US"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从事特种工种操作，应事先取得相应的职业资格证书后方可上岗。</a:t>
            </a:r>
          </a:p>
        </p:txBody>
      </p:sp>
      <p:sp>
        <p:nvSpPr>
          <p:cNvPr id="13" name="文本框 12">
            <a:extLst>
              <a:ext uri="{FF2B5EF4-FFF2-40B4-BE49-F238E27FC236}">
                <a16:creationId xmlns:a16="http://schemas.microsoft.com/office/drawing/2014/main" xmlns="" id="{E5FD689A-F95C-4AC8-87E4-9F1864F9E26E}"/>
              </a:ext>
            </a:extLst>
          </p:cNvPr>
          <p:cNvSpPr txBox="1"/>
          <p:nvPr/>
        </p:nvSpPr>
        <p:spPr>
          <a:xfrm>
            <a:off x="1177218" y="2680764"/>
            <a:ext cx="10060466" cy="381323"/>
          </a:xfrm>
          <a:prstGeom prst="rect">
            <a:avLst/>
          </a:prstGeom>
          <a:noFill/>
        </p:spPr>
        <p:txBody>
          <a:bodyPr wrap="square" rtlCol="0">
            <a:spAutoFit/>
          </a:bodyPr>
          <a:lstStyle/>
          <a:p>
            <a:pPr marL="285750" marR="0" lvl="0" indent="-285750" algn="l" defTabSz="914400" rtl="0" eaLnBrk="1" fontAlgn="auto" latinLnBrk="0" hangingPunct="1">
              <a:lnSpc>
                <a:spcPct val="110000"/>
              </a:lnSpc>
              <a:spcBef>
                <a:spcPts val="0"/>
              </a:spcBef>
              <a:spcAft>
                <a:spcPts val="0"/>
              </a:spcAft>
              <a:buClrTx/>
              <a:buSzTx/>
              <a:buFont typeface="Wingdings" panose="05000000000000000000" pitchFamily="2" charset="2"/>
              <a:buChar char="ü"/>
              <a:tabLst/>
              <a:defRPr/>
            </a:pPr>
            <a:r>
              <a:rPr kumimoji="0" lang="zh-CN" altLang="en-US"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了解岗位应注意的安全事项，积极掌握安全技术交底书的内容，接受安全教育宣传、培训。</a:t>
            </a:r>
          </a:p>
        </p:txBody>
      </p:sp>
      <p:sp>
        <p:nvSpPr>
          <p:cNvPr id="16" name="文本框 15">
            <a:extLst>
              <a:ext uri="{FF2B5EF4-FFF2-40B4-BE49-F238E27FC236}">
                <a16:creationId xmlns:a16="http://schemas.microsoft.com/office/drawing/2014/main" xmlns="" id="{E5FD689A-F95C-4AC8-87E4-9F1864F9E26E}"/>
              </a:ext>
            </a:extLst>
          </p:cNvPr>
          <p:cNvSpPr txBox="1"/>
          <p:nvPr/>
        </p:nvSpPr>
        <p:spPr>
          <a:xfrm>
            <a:off x="1177218" y="3283152"/>
            <a:ext cx="10060466" cy="381323"/>
          </a:xfrm>
          <a:prstGeom prst="rect">
            <a:avLst/>
          </a:prstGeom>
          <a:noFill/>
        </p:spPr>
        <p:txBody>
          <a:bodyPr wrap="square" rtlCol="0">
            <a:spAutoFit/>
          </a:bodyPr>
          <a:lstStyle/>
          <a:p>
            <a:pPr marL="285750" marR="0" lvl="0" indent="-285750" algn="l" defTabSz="914400" rtl="0" eaLnBrk="1" fontAlgn="auto" latinLnBrk="0" hangingPunct="1">
              <a:lnSpc>
                <a:spcPct val="110000"/>
              </a:lnSpc>
              <a:spcBef>
                <a:spcPts val="0"/>
              </a:spcBef>
              <a:spcAft>
                <a:spcPts val="0"/>
              </a:spcAft>
              <a:buClrTx/>
              <a:buSzTx/>
              <a:buFont typeface="Wingdings" panose="05000000000000000000" pitchFamily="2" charset="2"/>
              <a:buChar char="ü"/>
              <a:tabLst/>
              <a:defRPr/>
            </a:pPr>
            <a:r>
              <a:rPr kumimoji="0" lang="zh-CN" altLang="en-US"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坚持不带病、酒后上岗，不疲劳操作施工，进入施工现场，正确佩带安全帽，无穿拖鞋现象。</a:t>
            </a:r>
          </a:p>
        </p:txBody>
      </p:sp>
      <p:sp>
        <p:nvSpPr>
          <p:cNvPr id="19" name="文本框 18">
            <a:extLst>
              <a:ext uri="{FF2B5EF4-FFF2-40B4-BE49-F238E27FC236}">
                <a16:creationId xmlns:a16="http://schemas.microsoft.com/office/drawing/2014/main" xmlns="" id="{E5FD689A-F95C-4AC8-87E4-9F1864F9E26E}"/>
              </a:ext>
            </a:extLst>
          </p:cNvPr>
          <p:cNvSpPr txBox="1"/>
          <p:nvPr/>
        </p:nvSpPr>
        <p:spPr>
          <a:xfrm>
            <a:off x="1177217" y="3842150"/>
            <a:ext cx="10216495" cy="701731"/>
          </a:xfrm>
          <a:prstGeom prst="rect">
            <a:avLst/>
          </a:prstGeom>
          <a:noFill/>
        </p:spPr>
        <p:txBody>
          <a:bodyPr wrap="square" rtlCol="0">
            <a:spAutoFit/>
          </a:bodyPr>
          <a:lstStyle/>
          <a:p>
            <a:pPr marL="285750" marR="0" lvl="0" indent="-285750" algn="l" defTabSz="914400" rtl="0" eaLnBrk="1" fontAlgn="auto" latinLnBrk="0" hangingPunct="1">
              <a:lnSpc>
                <a:spcPct val="110000"/>
              </a:lnSpc>
              <a:spcBef>
                <a:spcPts val="0"/>
              </a:spcBef>
              <a:spcAft>
                <a:spcPts val="0"/>
              </a:spcAft>
              <a:buClrTx/>
              <a:buSzTx/>
              <a:buFont typeface="Wingdings" panose="05000000000000000000" pitchFamily="2" charset="2"/>
              <a:buChar char="ü"/>
              <a:tabLst/>
              <a:defRPr/>
            </a:pPr>
            <a:r>
              <a:rPr kumimoji="0" lang="zh-CN" altLang="en-US"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服从项目管理，认真履行安全职责，互相关心、帮助和监督，制止违章冒险行为；按照有关规定做好所在岗位职责要求的安全检查，发现事故隐患、重大险情，应及时报告，并采取有效措施。</a:t>
            </a:r>
          </a:p>
        </p:txBody>
      </p:sp>
      <p:sp>
        <p:nvSpPr>
          <p:cNvPr id="22" name="文本框 21">
            <a:extLst>
              <a:ext uri="{FF2B5EF4-FFF2-40B4-BE49-F238E27FC236}">
                <a16:creationId xmlns:a16="http://schemas.microsoft.com/office/drawing/2014/main" xmlns="" id="{E5FD689A-F95C-4AC8-87E4-9F1864F9E26E}"/>
              </a:ext>
            </a:extLst>
          </p:cNvPr>
          <p:cNvSpPr txBox="1"/>
          <p:nvPr/>
        </p:nvSpPr>
        <p:spPr>
          <a:xfrm>
            <a:off x="1177217" y="4689769"/>
            <a:ext cx="9247666" cy="701731"/>
          </a:xfrm>
          <a:prstGeom prst="rect">
            <a:avLst/>
          </a:prstGeom>
          <a:noFill/>
        </p:spPr>
        <p:txBody>
          <a:bodyPr wrap="square" rtlCol="0">
            <a:spAutoFit/>
          </a:bodyPr>
          <a:lstStyle/>
          <a:p>
            <a:pPr marL="285750" marR="0" lvl="0" indent="-285750" algn="l" defTabSz="914400" rtl="0" eaLnBrk="1" fontAlgn="auto" latinLnBrk="0" hangingPunct="1">
              <a:lnSpc>
                <a:spcPct val="110000"/>
              </a:lnSpc>
              <a:spcBef>
                <a:spcPts val="0"/>
              </a:spcBef>
              <a:spcAft>
                <a:spcPts val="0"/>
              </a:spcAft>
              <a:buClrTx/>
              <a:buSzTx/>
              <a:buFont typeface="Wingdings" panose="05000000000000000000" pitchFamily="2" charset="2"/>
              <a:buChar char="ü"/>
              <a:tabLst/>
              <a:defRPr/>
            </a:pPr>
            <a:r>
              <a:rPr kumimoji="0" lang="zh-CN" altLang="en-US"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爱护安全设施（如：安全标示标牌及警示牌）和劳保用品，安放位置合适，正确使用，不随意丢弃或移做他用。</a:t>
            </a:r>
          </a:p>
        </p:txBody>
      </p:sp>
      <p:sp>
        <p:nvSpPr>
          <p:cNvPr id="25" name="文本框 24">
            <a:extLst>
              <a:ext uri="{FF2B5EF4-FFF2-40B4-BE49-F238E27FC236}">
                <a16:creationId xmlns:a16="http://schemas.microsoft.com/office/drawing/2014/main" xmlns="" id="{E5FD689A-F95C-4AC8-87E4-9F1864F9E26E}"/>
              </a:ext>
            </a:extLst>
          </p:cNvPr>
          <p:cNvSpPr txBox="1"/>
          <p:nvPr/>
        </p:nvSpPr>
        <p:spPr>
          <a:xfrm>
            <a:off x="1177217" y="5537388"/>
            <a:ext cx="9247666" cy="381323"/>
          </a:xfrm>
          <a:prstGeom prst="rect">
            <a:avLst/>
          </a:prstGeom>
          <a:noFill/>
        </p:spPr>
        <p:txBody>
          <a:bodyPr wrap="square" rtlCol="0">
            <a:spAutoFit/>
          </a:bodyPr>
          <a:lstStyle/>
          <a:p>
            <a:pPr marL="285750" marR="0" lvl="0" indent="-285750" algn="l" defTabSz="914400" rtl="0" eaLnBrk="1" fontAlgn="auto" latinLnBrk="0" hangingPunct="1">
              <a:lnSpc>
                <a:spcPct val="110000"/>
              </a:lnSpc>
              <a:spcBef>
                <a:spcPts val="0"/>
              </a:spcBef>
              <a:spcAft>
                <a:spcPts val="0"/>
              </a:spcAft>
              <a:buClrTx/>
              <a:buSzTx/>
              <a:buFont typeface="Wingdings" panose="05000000000000000000" pitchFamily="2" charset="2"/>
              <a:buChar char="ü"/>
              <a:tabLst/>
              <a:defRPr/>
            </a:pPr>
            <a:r>
              <a:rPr kumimoji="0" lang="zh-CN" altLang="en-US"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高空作业主动积极系好安全带，戴好安全帽。</a:t>
            </a:r>
          </a:p>
        </p:txBody>
      </p:sp>
      <p:sp>
        <p:nvSpPr>
          <p:cNvPr id="29" name="矩形 28"/>
          <p:cNvSpPr/>
          <p:nvPr/>
        </p:nvSpPr>
        <p:spPr>
          <a:xfrm>
            <a:off x="368298" y="407325"/>
            <a:ext cx="431800" cy="4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30"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939379" y="324487"/>
            <a:ext cx="29359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作业人员要求</a:t>
            </a:r>
            <a:endPar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cxnSp>
        <p:nvCxnSpPr>
          <p:cNvPr id="31" name="直接连接符 30"/>
          <p:cNvCxnSpPr/>
          <p:nvPr/>
        </p:nvCxnSpPr>
        <p:spPr>
          <a:xfrm>
            <a:off x="4078514" y="595086"/>
            <a:ext cx="7783286" cy="14514"/>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1912507"/>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lt">
                                    <p:tmPct val="10000"/>
                                  </p:iterate>
                                  <p:childTnLst>
                                    <p:set>
                                      <p:cBhvr>
                                        <p:cTn id="13" dur="1" fill="hold">
                                          <p:stCondLst>
                                            <p:cond delay="0"/>
                                          </p:stCondLst>
                                        </p:cTn>
                                        <p:tgtEl>
                                          <p:spTgt spid="30"/>
                                        </p:tgtEl>
                                        <p:attrNameLst>
                                          <p:attrName>style.visibility</p:attrName>
                                        </p:attrNameLst>
                                      </p:cBhvr>
                                      <p:to>
                                        <p:strVal val="visible"/>
                                      </p:to>
                                    </p:set>
                                    <p:animEffect transition="in" filter="fade">
                                      <p:cBhvr>
                                        <p:cTn id="14" dur="500"/>
                                        <p:tgtEl>
                                          <p:spTgt spid="3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26" presetClass="emph" presetSubtype="0" fill="hold" grpId="1" nodeType="clickEffect">
                                  <p:stCondLst>
                                    <p:cond delay="0"/>
                                  </p:stCondLst>
                                  <p:childTnLst>
                                    <p:animEffect transition="out" filter="fade">
                                      <p:cBhvr>
                                        <p:cTn id="28" dur="500" tmFilter="0, 0; .2, .5; .8, .5; 1, 0"/>
                                        <p:tgtEl>
                                          <p:spTgt spid="7"/>
                                        </p:tgtEl>
                                      </p:cBhvr>
                                    </p:animEffect>
                                    <p:animScale>
                                      <p:cBhvr>
                                        <p:cTn id="29" dur="250" autoRev="1" fill="hold"/>
                                        <p:tgtEl>
                                          <p:spTgt spid="7"/>
                                        </p:tgtEl>
                                      </p:cBhvr>
                                      <p:by x="105000" y="105000"/>
                                    </p:animScale>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26" presetClass="emph" presetSubtype="0" fill="hold" grpId="1" nodeType="clickEffect">
                                  <p:stCondLst>
                                    <p:cond delay="0"/>
                                  </p:stCondLst>
                                  <p:childTnLst>
                                    <p:animEffect transition="out" filter="fade">
                                      <p:cBhvr>
                                        <p:cTn id="38" dur="500" tmFilter="0, 0; .2, .5; .8, .5; 1, 0"/>
                                        <p:tgtEl>
                                          <p:spTgt spid="10"/>
                                        </p:tgtEl>
                                      </p:cBhvr>
                                    </p:animEffect>
                                    <p:animScale>
                                      <p:cBhvr>
                                        <p:cTn id="39" dur="250" autoRev="1" fill="hold"/>
                                        <p:tgtEl>
                                          <p:spTgt spid="10"/>
                                        </p:tgtEl>
                                      </p:cBhvr>
                                      <p:by x="105000" y="105000"/>
                                    </p:animScale>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childTnLst>
                    </p:cTn>
                  </p:par>
                  <p:par>
                    <p:cTn id="45" fill="hold">
                      <p:stCondLst>
                        <p:cond delay="indefinite"/>
                      </p:stCondLst>
                      <p:childTnLst>
                        <p:par>
                          <p:cTn id="46" fill="hold">
                            <p:stCondLst>
                              <p:cond delay="0"/>
                            </p:stCondLst>
                            <p:childTnLst>
                              <p:par>
                                <p:cTn id="47" presetID="26" presetClass="emph" presetSubtype="0" fill="hold" grpId="1" nodeType="clickEffect">
                                  <p:stCondLst>
                                    <p:cond delay="0"/>
                                  </p:stCondLst>
                                  <p:childTnLst>
                                    <p:animEffect transition="out" filter="fade">
                                      <p:cBhvr>
                                        <p:cTn id="48" dur="500" tmFilter="0, 0; .2, .5; .8, .5; 1, 0"/>
                                        <p:tgtEl>
                                          <p:spTgt spid="13"/>
                                        </p:tgtEl>
                                      </p:cBhvr>
                                    </p:animEffect>
                                    <p:animScale>
                                      <p:cBhvr>
                                        <p:cTn id="49" dur="250" autoRev="1" fill="hold"/>
                                        <p:tgtEl>
                                          <p:spTgt spid="13"/>
                                        </p:tgtEl>
                                      </p:cBhvr>
                                      <p:by x="105000" y="105000"/>
                                    </p:animScale>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26" presetClass="emph" presetSubtype="0" fill="hold" grpId="1" nodeType="clickEffect">
                                  <p:stCondLst>
                                    <p:cond delay="0"/>
                                  </p:stCondLst>
                                  <p:childTnLst>
                                    <p:animEffect transition="out" filter="fade">
                                      <p:cBhvr>
                                        <p:cTn id="58" dur="500" tmFilter="0, 0; .2, .5; .8, .5; 1, 0"/>
                                        <p:tgtEl>
                                          <p:spTgt spid="16"/>
                                        </p:tgtEl>
                                      </p:cBhvr>
                                    </p:animEffect>
                                    <p:animScale>
                                      <p:cBhvr>
                                        <p:cTn id="59" dur="250" autoRev="1" fill="hold"/>
                                        <p:tgtEl>
                                          <p:spTgt spid="16"/>
                                        </p:tgtEl>
                                      </p:cBhvr>
                                      <p:by x="105000" y="105000"/>
                                    </p:animScale>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wipe(left)">
                                      <p:cBhvr>
                                        <p:cTn id="64" dur="500"/>
                                        <p:tgtEl>
                                          <p:spTgt spid="19"/>
                                        </p:tgtEl>
                                      </p:cBhvr>
                                    </p:animEffect>
                                  </p:childTnLst>
                                </p:cTn>
                              </p:par>
                            </p:childTnLst>
                          </p:cTn>
                        </p:par>
                      </p:childTnLst>
                    </p:cTn>
                  </p:par>
                  <p:par>
                    <p:cTn id="65" fill="hold">
                      <p:stCondLst>
                        <p:cond delay="indefinite"/>
                      </p:stCondLst>
                      <p:childTnLst>
                        <p:par>
                          <p:cTn id="66" fill="hold">
                            <p:stCondLst>
                              <p:cond delay="0"/>
                            </p:stCondLst>
                            <p:childTnLst>
                              <p:par>
                                <p:cTn id="67" presetID="26" presetClass="emph" presetSubtype="0" fill="hold" grpId="1" nodeType="clickEffect">
                                  <p:stCondLst>
                                    <p:cond delay="0"/>
                                  </p:stCondLst>
                                  <p:childTnLst>
                                    <p:animEffect transition="out" filter="fade">
                                      <p:cBhvr>
                                        <p:cTn id="68" dur="500" tmFilter="0, 0; .2, .5; .8, .5; 1, 0"/>
                                        <p:tgtEl>
                                          <p:spTgt spid="19"/>
                                        </p:tgtEl>
                                      </p:cBhvr>
                                    </p:animEffect>
                                    <p:animScale>
                                      <p:cBhvr>
                                        <p:cTn id="69" dur="250" autoRev="1" fill="hold"/>
                                        <p:tgtEl>
                                          <p:spTgt spid="19"/>
                                        </p:tgtEl>
                                      </p:cBhvr>
                                      <p:by x="105000" y="105000"/>
                                    </p:animScale>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wipe(left)">
                                      <p:cBhvr>
                                        <p:cTn id="74" dur="500"/>
                                        <p:tgtEl>
                                          <p:spTgt spid="22"/>
                                        </p:tgtEl>
                                      </p:cBhvr>
                                    </p:animEffect>
                                  </p:childTnLst>
                                </p:cTn>
                              </p:par>
                            </p:childTnLst>
                          </p:cTn>
                        </p:par>
                      </p:childTnLst>
                    </p:cTn>
                  </p:par>
                  <p:par>
                    <p:cTn id="75" fill="hold">
                      <p:stCondLst>
                        <p:cond delay="indefinite"/>
                      </p:stCondLst>
                      <p:childTnLst>
                        <p:par>
                          <p:cTn id="76" fill="hold">
                            <p:stCondLst>
                              <p:cond delay="0"/>
                            </p:stCondLst>
                            <p:childTnLst>
                              <p:par>
                                <p:cTn id="77" presetID="26" presetClass="emph" presetSubtype="0" fill="hold" grpId="1" nodeType="clickEffect">
                                  <p:stCondLst>
                                    <p:cond delay="0"/>
                                  </p:stCondLst>
                                  <p:childTnLst>
                                    <p:animEffect transition="out" filter="fade">
                                      <p:cBhvr>
                                        <p:cTn id="78" dur="500" tmFilter="0, 0; .2, .5; .8, .5; 1, 0"/>
                                        <p:tgtEl>
                                          <p:spTgt spid="22"/>
                                        </p:tgtEl>
                                      </p:cBhvr>
                                    </p:animEffect>
                                    <p:animScale>
                                      <p:cBhvr>
                                        <p:cTn id="79" dur="250" autoRev="1" fill="hold"/>
                                        <p:tgtEl>
                                          <p:spTgt spid="22"/>
                                        </p:tgtEl>
                                      </p:cBhvr>
                                      <p:by x="105000" y="105000"/>
                                    </p:animScale>
                                  </p:childTnLst>
                                </p:cTn>
                              </p:par>
                            </p:childTnLst>
                          </p:cTn>
                        </p:par>
                      </p:childTnLst>
                    </p:cTn>
                  </p:par>
                  <p:par>
                    <p:cTn id="80" fill="hold">
                      <p:stCondLst>
                        <p:cond delay="indefinite"/>
                      </p:stCondLst>
                      <p:childTnLst>
                        <p:par>
                          <p:cTn id="81" fill="hold">
                            <p:stCondLst>
                              <p:cond delay="0"/>
                            </p:stCondLst>
                            <p:childTnLst>
                              <p:par>
                                <p:cTn id="82" presetID="22" presetClass="entr" presetSubtype="8" fill="hold" grpId="0" nodeType="click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childTnLst>
                          </p:cTn>
                        </p:par>
                      </p:childTnLst>
                    </p:cTn>
                  </p:par>
                  <p:par>
                    <p:cTn id="85" fill="hold">
                      <p:stCondLst>
                        <p:cond delay="indefinite"/>
                      </p:stCondLst>
                      <p:childTnLst>
                        <p:par>
                          <p:cTn id="86" fill="hold">
                            <p:stCondLst>
                              <p:cond delay="0"/>
                            </p:stCondLst>
                            <p:childTnLst>
                              <p:par>
                                <p:cTn id="87" presetID="26" presetClass="emph" presetSubtype="0" fill="hold" grpId="1" nodeType="clickEffect">
                                  <p:stCondLst>
                                    <p:cond delay="0"/>
                                  </p:stCondLst>
                                  <p:childTnLst>
                                    <p:animEffect transition="out" filter="fade">
                                      <p:cBhvr>
                                        <p:cTn id="88" dur="500" tmFilter="0, 0; .2, .5; .8, .5; 1, 0"/>
                                        <p:tgtEl>
                                          <p:spTgt spid="25"/>
                                        </p:tgtEl>
                                      </p:cBhvr>
                                    </p:animEffect>
                                    <p:animScale>
                                      <p:cBhvr>
                                        <p:cTn id="89" dur="250" autoRev="1" fill="hold"/>
                                        <p:tgtEl>
                                          <p:spTgt spid="2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10" grpId="0"/>
      <p:bldP spid="10" grpId="1"/>
      <p:bldP spid="13" grpId="0"/>
      <p:bldP spid="13" grpId="1"/>
      <p:bldP spid="16" grpId="0"/>
      <p:bldP spid="16" grpId="1"/>
      <p:bldP spid="19" grpId="0"/>
      <p:bldP spid="19" grpId="1"/>
      <p:bldP spid="22" grpId="0"/>
      <p:bldP spid="22" grpId="1"/>
      <p:bldP spid="25" grpId="0"/>
      <p:bldP spid="25" grpId="1"/>
      <p:bldP spid="29" grpId="0" animBg="1"/>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511179"/>
            <a:ext cx="12192000" cy="3346703"/>
          </a:xfrm>
          <a:prstGeom prst="rect">
            <a:avLst/>
          </a:prstGeom>
        </p:spPr>
      </p:pic>
      <p:pic>
        <p:nvPicPr>
          <p:cNvPr id="7" name="图片 6"/>
          <p:cNvPicPr>
            <a:picLocks noChangeAspect="1"/>
          </p:cNvPicPr>
          <p:nvPr/>
        </p:nvPicPr>
        <p:blipFill rotWithShape="1">
          <a:blip r:embed="rId5"/>
          <a:srcRect b="55903"/>
          <a:stretch/>
        </p:blipFill>
        <p:spPr>
          <a:xfrm>
            <a:off x="-1" y="-1"/>
            <a:ext cx="12200206" cy="2222501"/>
          </a:xfrm>
          <a:prstGeom prst="rect">
            <a:avLst/>
          </a:prstGeom>
        </p:spPr>
      </p:pic>
      <p:pic>
        <p:nvPicPr>
          <p:cNvPr id="9" name="图片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31900" y="-1758255"/>
            <a:ext cx="4254500" cy="3374187"/>
          </a:xfrm>
          <a:prstGeom prst="rect">
            <a:avLst/>
          </a:prstGeom>
        </p:spPr>
      </p:pic>
      <p:pic>
        <p:nvPicPr>
          <p:cNvPr id="10" name="图片 9"/>
          <p:cNvPicPr>
            <a:picLocks noChangeAspect="1"/>
          </p:cNvPicPr>
          <p:nvPr/>
        </p:nvPicPr>
        <p:blipFill rotWithShape="1">
          <a:blip r:embed="rId7" cstate="print">
            <a:extLst>
              <a:ext uri="{28A0092B-C50C-407E-A947-70E740481C1C}">
                <a14:useLocalDpi xmlns:a14="http://schemas.microsoft.com/office/drawing/2010/main" val="0"/>
              </a:ext>
            </a:extLst>
          </a:blip>
          <a:srcRect l="13063" t="4074" r="16673" b="48703"/>
          <a:stretch/>
        </p:blipFill>
        <p:spPr>
          <a:xfrm>
            <a:off x="5726820" y="5529733"/>
            <a:ext cx="1317849" cy="1328267"/>
          </a:xfrm>
          <a:prstGeom prst="rect">
            <a:avLst/>
          </a:prstGeom>
        </p:spPr>
      </p:pic>
      <p:pic>
        <p:nvPicPr>
          <p:cNvPr id="38" name="图片 3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20011" y="-1"/>
            <a:ext cx="1596533" cy="2417607"/>
          </a:xfrm>
          <a:prstGeom prst="rect">
            <a:avLst/>
          </a:prstGeom>
        </p:spPr>
      </p:pic>
      <p:pic>
        <p:nvPicPr>
          <p:cNvPr id="39" name="图片 3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20307694" flipH="1">
            <a:off x="936690" y="2212297"/>
            <a:ext cx="1184329" cy="728289"/>
          </a:xfrm>
          <a:prstGeom prst="rect">
            <a:avLst/>
          </a:prstGeom>
        </p:spPr>
      </p:pic>
      <p:grpSp>
        <p:nvGrpSpPr>
          <p:cNvPr id="8" name="组合 7"/>
          <p:cNvGrpSpPr/>
          <p:nvPr/>
        </p:nvGrpSpPr>
        <p:grpSpPr>
          <a:xfrm>
            <a:off x="4150612" y="1098306"/>
            <a:ext cx="4259676" cy="1806917"/>
            <a:chOff x="4150612" y="1098306"/>
            <a:chExt cx="4259676" cy="1806917"/>
          </a:xfrm>
        </p:grpSpPr>
        <p:pic>
          <p:nvPicPr>
            <p:cNvPr id="25" name="图片 24"/>
            <p:cNvPicPr>
              <a:picLocks noChangeAspect="1"/>
            </p:cNvPicPr>
            <p:nvPr/>
          </p:nvPicPr>
          <p:blipFill rotWithShape="1">
            <a:blip r:embed="rId10" cstate="print">
              <a:extLst>
                <a:ext uri="{28A0092B-C50C-407E-A947-70E740481C1C}">
                  <a14:useLocalDpi xmlns:a14="http://schemas.microsoft.com/office/drawing/2010/main" val="0"/>
                </a:ext>
              </a:extLst>
            </a:blip>
            <a:srcRect l="23129" t="38603" r="23067" b="-2113"/>
            <a:stretch/>
          </p:blipFill>
          <p:spPr>
            <a:xfrm>
              <a:off x="5458752" y="1098306"/>
              <a:ext cx="1435100" cy="1295399"/>
            </a:xfrm>
            <a:prstGeom prst="rect">
              <a:avLst/>
            </a:prstGeom>
          </p:spPr>
        </p:pic>
        <p:sp>
          <p:nvSpPr>
            <p:cNvPr id="3" name="圆角矩形 2"/>
            <p:cNvSpPr/>
            <p:nvPr/>
          </p:nvSpPr>
          <p:spPr>
            <a:xfrm>
              <a:off x="4341311" y="1776460"/>
              <a:ext cx="3777146" cy="892079"/>
            </a:xfrm>
            <a:prstGeom prst="roundRect">
              <a:avLst>
                <a:gd name="adj" fmla="val 1603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11" cstate="print">
              <a:extLst>
                <a:ext uri="{28A0092B-C50C-407E-A947-70E740481C1C}">
                  <a14:useLocalDpi xmlns:a14="http://schemas.microsoft.com/office/drawing/2010/main" val="0"/>
                </a:ext>
              </a:extLst>
            </a:blip>
            <a:srcRect r="53402" b="67222"/>
            <a:stretch/>
          </p:blipFill>
          <p:spPr>
            <a:xfrm>
              <a:off x="4150612" y="1589169"/>
              <a:ext cx="605917" cy="521924"/>
            </a:xfrm>
            <a:prstGeom prst="rect">
              <a:avLst/>
            </a:prstGeom>
          </p:spPr>
        </p:pic>
        <p:sp>
          <p:nvSpPr>
            <p:cNvPr id="23" name="矩形 22">
              <a:extLst>
                <a:ext uri="{FF2B5EF4-FFF2-40B4-BE49-F238E27FC236}">
                  <a16:creationId xmlns:a16="http://schemas.microsoft.com/office/drawing/2014/main" xmlns="" id="{B663D730-2A22-4C5E-8359-E43C766BF78B}"/>
                </a:ext>
              </a:extLst>
            </p:cNvPr>
            <p:cNvSpPr/>
            <p:nvPr/>
          </p:nvSpPr>
          <p:spPr>
            <a:xfrm>
              <a:off x="4976796" y="1868556"/>
              <a:ext cx="2542977" cy="707886"/>
            </a:xfrm>
            <a:prstGeom prst="rect">
              <a:avLst/>
            </a:prstGeom>
          </p:spPr>
          <p:txBody>
            <a:bodyPr wrap="square">
              <a:spAutoFit/>
            </a:bodyPr>
            <a:lstStyle/>
            <a:p>
              <a:pPr algn="dist"/>
              <a:r>
                <a:rPr lang="en-US" altLang="zh-CN" sz="4000" dirty="0" smtClean="0">
                  <a:solidFill>
                    <a:schemeClr val="bg1"/>
                  </a:solidFill>
                  <a:latin typeface="思源黑体 CN Medium" panose="020B0600000000000000" pitchFamily="34" charset="-122"/>
                  <a:ea typeface="思源黑体 CN Medium" panose="020B0600000000000000" pitchFamily="34" charset="-122"/>
                  <a:cs typeface="+mn-ea"/>
                  <a:sym typeface="+mn-lt"/>
                </a:rPr>
                <a:t>PART 03</a:t>
              </a:r>
              <a:endParaRPr lang="zh-CN" altLang="en-US" sz="40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pic>
          <p:nvPicPr>
            <p:cNvPr id="24" name="图片 23"/>
            <p:cNvPicPr>
              <a:picLocks noChangeAspect="1"/>
            </p:cNvPicPr>
            <p:nvPr/>
          </p:nvPicPr>
          <p:blipFill rotWithShape="1">
            <a:blip r:embed="rId10" cstate="print">
              <a:extLst>
                <a:ext uri="{28A0092B-C50C-407E-A947-70E740481C1C}">
                  <a14:useLocalDpi xmlns:a14="http://schemas.microsoft.com/office/drawing/2010/main" val="0"/>
                </a:ext>
              </a:extLst>
            </a:blip>
            <a:srcRect r="75809" b="66528"/>
            <a:stretch/>
          </p:blipFill>
          <p:spPr>
            <a:xfrm>
              <a:off x="7765044" y="2222499"/>
              <a:ext cx="645244" cy="682724"/>
            </a:xfrm>
            <a:prstGeom prst="rect">
              <a:avLst/>
            </a:prstGeom>
          </p:spPr>
        </p:pic>
      </p:grpSp>
      <p:sp>
        <p:nvSpPr>
          <p:cNvPr id="27"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1528854" y="3173489"/>
            <a:ext cx="943886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defRPr/>
            </a:pPr>
            <a:r>
              <a:rPr lang="zh-CN" altLang="en-US" sz="5400" dirty="0">
                <a:solidFill>
                  <a:srgbClr val="C00000"/>
                </a:solidFill>
                <a:latin typeface="思源黑体 CN Medium" panose="020B0600000000000000" pitchFamily="34" charset="-122"/>
                <a:ea typeface="思源黑体 CN Medium" panose="020B0600000000000000" pitchFamily="34" charset="-122"/>
                <a:cs typeface="+mn-ea"/>
                <a:sym typeface="+mn-lt"/>
              </a:rPr>
              <a:t>影响安全最常见六种心理</a:t>
            </a:r>
          </a:p>
        </p:txBody>
      </p:sp>
    </p:spTree>
    <p:extLst>
      <p:ext uri="{BB962C8B-B14F-4D97-AF65-F5344CB8AC3E}">
        <p14:creationId xmlns:p14="http://schemas.microsoft.com/office/powerpoint/2010/main" val="4109473957"/>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par>
                                <p:cTn id="15" presetID="53" presetClass="entr" presetSubtype="16"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up)">
                                      <p:cBhvr>
                                        <p:cTn id="24" dur="500"/>
                                        <p:tgtEl>
                                          <p:spTgt spid="38"/>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8"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p:tgtEl>
                                          <p:spTgt spid="39"/>
                                        </p:tgtEl>
                                        <p:attrNameLst>
                                          <p:attrName>ppt_x</p:attrName>
                                        </p:attrNameLst>
                                      </p:cBhvr>
                                      <p:tavLst>
                                        <p:tav tm="0">
                                          <p:val>
                                            <p:strVal val="#ppt_x-#ppt_w*1.125000"/>
                                          </p:val>
                                        </p:tav>
                                        <p:tav tm="100000">
                                          <p:val>
                                            <p:strVal val="#ppt_x"/>
                                          </p:val>
                                        </p:tav>
                                      </p:tavLst>
                                    </p:anim>
                                    <p:animEffect transition="in" filter="wipe(right)">
                                      <p:cBhvr>
                                        <p:cTn id="30" dur="500"/>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900" decel="100000" fill="hold"/>
                                        <p:tgtEl>
                                          <p:spTgt spid="8"/>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iterate type="lt">
                                    <p:tmPct val="10000"/>
                                  </p:iterate>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368298" y="407325"/>
            <a:ext cx="431800" cy="4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23" name="PA-102228">
            <a:extLst>
              <a:ext uri="{FF2B5EF4-FFF2-40B4-BE49-F238E27FC236}">
                <a16:creationId xmlns:a16="http://schemas.microsoft.com/office/drawing/2014/main" xmlns="" id="{33AB3493-1C3D-42ED-86A7-83D961522E72}"/>
              </a:ext>
            </a:extLst>
          </p:cNvPr>
          <p:cNvSpPr>
            <a:spLocks noChangeArrowheads="1"/>
          </p:cNvSpPr>
          <p:nvPr>
            <p:custDataLst>
              <p:tags r:id="rId2"/>
            </p:custDataLst>
          </p:nvPr>
        </p:nvSpPr>
        <p:spPr bwMode="auto">
          <a:xfrm>
            <a:off x="939379" y="324487"/>
            <a:ext cx="514210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影响安全最常见六种心理</a:t>
            </a:r>
            <a:endPar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cxnSp>
        <p:nvCxnSpPr>
          <p:cNvPr id="24" name="直接连接符 23"/>
          <p:cNvCxnSpPr/>
          <p:nvPr/>
        </p:nvCxnSpPr>
        <p:spPr>
          <a:xfrm>
            <a:off x="6366106" y="609600"/>
            <a:ext cx="5495694" cy="0"/>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25" name="Aitds-2">
            <a:extLst>
              <a:ext uri="{FF2B5EF4-FFF2-40B4-BE49-F238E27FC236}">
                <a16:creationId xmlns:a16="http://schemas.microsoft.com/office/drawing/2014/main" xmlns="" id="{9F06DEB2-D576-4297-8CB6-71463C5B86BA}"/>
              </a:ext>
            </a:extLst>
          </p:cNvPr>
          <p:cNvSpPr/>
          <p:nvPr/>
        </p:nvSpPr>
        <p:spPr>
          <a:xfrm>
            <a:off x="3510432" y="1116917"/>
            <a:ext cx="864095" cy="2105255"/>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400" b="1" dirty="0">
                <a:solidFill>
                  <a:schemeClr val="bg1"/>
                </a:solidFill>
                <a:latin typeface="思源黑体 CN Medium" panose="020B0600000000000000" pitchFamily="34" charset="-122"/>
                <a:ea typeface="思源黑体 CN Medium" panose="020B0600000000000000" pitchFamily="34" charset="-122"/>
                <a:cs typeface="+mn-ea"/>
                <a:sym typeface="+mn-lt"/>
              </a:rPr>
              <a:t>自我表现心理</a:t>
            </a:r>
          </a:p>
        </p:txBody>
      </p:sp>
      <p:grpSp>
        <p:nvGrpSpPr>
          <p:cNvPr id="9" name="组合 8"/>
          <p:cNvGrpSpPr/>
          <p:nvPr/>
        </p:nvGrpSpPr>
        <p:grpSpPr>
          <a:xfrm>
            <a:off x="4470537" y="1116917"/>
            <a:ext cx="7124855" cy="2105255"/>
            <a:chOff x="4470537" y="1116917"/>
            <a:chExt cx="7124855" cy="2105255"/>
          </a:xfrm>
        </p:grpSpPr>
        <p:sp>
          <p:nvSpPr>
            <p:cNvPr id="26" name="Aitds-3">
              <a:extLst>
                <a:ext uri="{FF2B5EF4-FFF2-40B4-BE49-F238E27FC236}">
                  <a16:creationId xmlns:a16="http://schemas.microsoft.com/office/drawing/2014/main" xmlns="" id="{A9B1BF96-8918-4DDC-86BB-B2A5E9FF5F80}"/>
                </a:ext>
              </a:extLst>
            </p:cNvPr>
            <p:cNvSpPr/>
            <p:nvPr/>
          </p:nvSpPr>
          <p:spPr>
            <a:xfrm>
              <a:off x="4470537" y="1116917"/>
              <a:ext cx="7124855" cy="210525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30000"/>
                </a:lnSpc>
                <a:defRPr/>
              </a:pPr>
              <a:endPar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sp>
          <p:nvSpPr>
            <p:cNvPr id="2" name="矩形 1"/>
            <p:cNvSpPr/>
            <p:nvPr/>
          </p:nvSpPr>
          <p:spPr>
            <a:xfrm>
              <a:off x="4597216" y="1257245"/>
              <a:ext cx="6871495" cy="1892826"/>
            </a:xfrm>
            <a:prstGeom prst="rect">
              <a:avLst/>
            </a:prstGeom>
          </p:spPr>
          <p:txBody>
            <a:bodyPr wrap="square">
              <a:spAutoFit/>
            </a:bodyPr>
            <a:lstStyle/>
            <a:p>
              <a:pPr lvl="0">
                <a:lnSpc>
                  <a:spcPct val="130000"/>
                </a:lnSpc>
                <a:defRPr/>
              </a:pPr>
              <a:r>
                <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rPr>
                <a:t>这种心理在青年工人身上较突出。他们虽然进厂时间短、工作经验不足，但常常表现的很自信，很有把握，在别人面前喜欢表现自己的能力。有的不懂装懂、盲目操作，有的一知半解充当内行，生硬作业；甚至有的横充“好汉”，乱摸乱动。对这些好自我表现的心理，如果不及时加以纠正或制止，是很危险的。</a:t>
              </a:r>
            </a:p>
          </p:txBody>
        </p:sp>
      </p:grpSp>
      <p:sp>
        <p:nvSpPr>
          <p:cNvPr id="27" name="Aitds-2">
            <a:extLst>
              <a:ext uri="{FF2B5EF4-FFF2-40B4-BE49-F238E27FC236}">
                <a16:creationId xmlns:a16="http://schemas.microsoft.com/office/drawing/2014/main" xmlns="" id="{9F06DEB2-D576-4297-8CB6-71463C5B86BA}"/>
              </a:ext>
            </a:extLst>
          </p:cNvPr>
          <p:cNvSpPr/>
          <p:nvPr/>
        </p:nvSpPr>
        <p:spPr>
          <a:xfrm>
            <a:off x="3510432" y="3434388"/>
            <a:ext cx="864095" cy="2105255"/>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400" b="1" dirty="0" smtClean="0">
                <a:solidFill>
                  <a:schemeClr val="bg1"/>
                </a:solidFill>
                <a:latin typeface="思源黑体 CN Medium" panose="020B0600000000000000" pitchFamily="34" charset="-122"/>
                <a:ea typeface="思源黑体 CN Medium" panose="020B0600000000000000" pitchFamily="34" charset="-122"/>
                <a:cs typeface="+mn-ea"/>
                <a:sym typeface="+mn-lt"/>
              </a:rPr>
              <a:t>经验心理</a:t>
            </a:r>
            <a:endParaRPr lang="zh-CN" altLang="en-US" sz="2400" b="1"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grpSp>
        <p:nvGrpSpPr>
          <p:cNvPr id="10" name="组合 9"/>
          <p:cNvGrpSpPr/>
          <p:nvPr/>
        </p:nvGrpSpPr>
        <p:grpSpPr>
          <a:xfrm>
            <a:off x="4470535" y="3434388"/>
            <a:ext cx="7124855" cy="2105255"/>
            <a:chOff x="4470535" y="3434388"/>
            <a:chExt cx="7124855" cy="2105255"/>
          </a:xfrm>
        </p:grpSpPr>
        <p:sp>
          <p:nvSpPr>
            <p:cNvPr id="5" name="矩形 4"/>
            <p:cNvSpPr/>
            <p:nvPr/>
          </p:nvSpPr>
          <p:spPr>
            <a:xfrm>
              <a:off x="4520696" y="3609852"/>
              <a:ext cx="6948015" cy="1754326"/>
            </a:xfrm>
            <a:prstGeom prst="rect">
              <a:avLst/>
            </a:prstGeom>
          </p:spPr>
          <p:txBody>
            <a:bodyPr wrap="square">
              <a:spAutoFit/>
            </a:bodyPr>
            <a:lstStyle/>
            <a:p>
              <a:pPr lvl="0">
                <a:lnSpc>
                  <a:spcPct val="150000"/>
                </a:lnSpc>
                <a:defRPr/>
              </a:pPr>
              <a:r>
                <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rPr>
                <a:t>持有这种心理状态员工的特点是凭自己片面的“经验“办事，对别人合乎道理的劝告常常听不进去，经常说的话是”多少年来一直是这样干的，也没事“。有的技术上有一套、工作热情很高的老工人发生事故，多数原因在于过分相信“自我经验”上。</a:t>
              </a:r>
            </a:p>
          </p:txBody>
        </p:sp>
        <p:sp>
          <p:nvSpPr>
            <p:cNvPr id="29" name="Aitds-3">
              <a:extLst>
                <a:ext uri="{FF2B5EF4-FFF2-40B4-BE49-F238E27FC236}">
                  <a16:creationId xmlns:a16="http://schemas.microsoft.com/office/drawing/2014/main" xmlns="" id="{A9B1BF96-8918-4DDC-86BB-B2A5E9FF5F80}"/>
                </a:ext>
              </a:extLst>
            </p:cNvPr>
            <p:cNvSpPr/>
            <p:nvPr/>
          </p:nvSpPr>
          <p:spPr>
            <a:xfrm>
              <a:off x="4470535" y="3434388"/>
              <a:ext cx="7124855" cy="210525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30000"/>
                </a:lnSpc>
                <a:defRPr/>
              </a:pPr>
              <a:endPar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grpSp>
      <p:sp>
        <p:nvSpPr>
          <p:cNvPr id="31" name="constructor-with-hard-hat-protection-on-his-head_46359"/>
          <p:cNvSpPr>
            <a:spLocks noChangeAspect="1"/>
          </p:cNvSpPr>
          <p:nvPr/>
        </p:nvSpPr>
        <p:spPr bwMode="auto">
          <a:xfrm>
            <a:off x="584198" y="1978360"/>
            <a:ext cx="2237164" cy="2912055"/>
          </a:xfrm>
          <a:custGeom>
            <a:avLst/>
            <a:gdLst>
              <a:gd name="connsiteX0" fmla="*/ 305406 w 465296"/>
              <a:gd name="connsiteY0" fmla="*/ 372868 h 605663"/>
              <a:gd name="connsiteX1" fmla="*/ 334189 w 465296"/>
              <a:gd name="connsiteY1" fmla="*/ 400590 h 605663"/>
              <a:gd name="connsiteX2" fmla="*/ 377999 w 465296"/>
              <a:gd name="connsiteY2" fmla="*/ 400590 h 605663"/>
              <a:gd name="connsiteX3" fmla="*/ 428517 w 465296"/>
              <a:gd name="connsiteY3" fmla="*/ 422716 h 605663"/>
              <a:gd name="connsiteX4" fmla="*/ 463922 w 465296"/>
              <a:gd name="connsiteY4" fmla="*/ 605663 h 605663"/>
              <a:gd name="connsiteX5" fmla="*/ 2469 w 465296"/>
              <a:gd name="connsiteY5" fmla="*/ 605663 h 605663"/>
              <a:gd name="connsiteX6" fmla="*/ 33628 w 465296"/>
              <a:gd name="connsiteY6" fmla="*/ 424412 h 605663"/>
              <a:gd name="connsiteX7" fmla="*/ 89071 w 465296"/>
              <a:gd name="connsiteY7" fmla="*/ 400251 h 605663"/>
              <a:gd name="connsiteX8" fmla="*/ 134664 w 465296"/>
              <a:gd name="connsiteY8" fmla="*/ 400251 h 605663"/>
              <a:gd name="connsiteX9" fmla="*/ 160305 w 465296"/>
              <a:gd name="connsiteY9" fmla="*/ 375666 h 605663"/>
              <a:gd name="connsiteX10" fmla="*/ 230946 w 465296"/>
              <a:gd name="connsiteY10" fmla="*/ 400251 h 605663"/>
              <a:gd name="connsiteX11" fmla="*/ 305406 w 465296"/>
              <a:gd name="connsiteY11" fmla="*/ 372868 h 605663"/>
              <a:gd name="connsiteX12" fmla="*/ 110867 w 465296"/>
              <a:gd name="connsiteY12" fmla="*/ 206192 h 605663"/>
              <a:gd name="connsiteX13" fmla="*/ 354372 w 465296"/>
              <a:gd name="connsiteY13" fmla="*/ 206192 h 605663"/>
              <a:gd name="connsiteX14" fmla="*/ 368211 w 465296"/>
              <a:gd name="connsiteY14" fmla="*/ 236968 h 605663"/>
              <a:gd name="connsiteX15" fmla="*/ 335353 w 465296"/>
              <a:gd name="connsiteY15" fmla="*/ 274696 h 605663"/>
              <a:gd name="connsiteX16" fmla="*/ 334249 w 465296"/>
              <a:gd name="connsiteY16" fmla="*/ 274696 h 605663"/>
              <a:gd name="connsiteX17" fmla="*/ 301731 w 465296"/>
              <a:gd name="connsiteY17" fmla="*/ 346931 h 605663"/>
              <a:gd name="connsiteX18" fmla="*/ 289930 w 465296"/>
              <a:gd name="connsiteY18" fmla="*/ 357698 h 605663"/>
              <a:gd name="connsiteX19" fmla="*/ 273288 w 465296"/>
              <a:gd name="connsiteY19" fmla="*/ 368381 h 605663"/>
              <a:gd name="connsiteX20" fmla="*/ 229987 w 465296"/>
              <a:gd name="connsiteY20" fmla="*/ 379148 h 605663"/>
              <a:gd name="connsiteX21" fmla="*/ 186687 w 465296"/>
              <a:gd name="connsiteY21" fmla="*/ 368381 h 605663"/>
              <a:gd name="connsiteX22" fmla="*/ 170130 w 465296"/>
              <a:gd name="connsiteY22" fmla="*/ 357698 h 605663"/>
              <a:gd name="connsiteX23" fmla="*/ 158329 w 465296"/>
              <a:gd name="connsiteY23" fmla="*/ 346931 h 605663"/>
              <a:gd name="connsiteX24" fmla="*/ 125386 w 465296"/>
              <a:gd name="connsiteY24" fmla="*/ 274272 h 605663"/>
              <a:gd name="connsiteX25" fmla="*/ 97028 w 465296"/>
              <a:gd name="connsiteY25" fmla="*/ 236968 h 605663"/>
              <a:gd name="connsiteX26" fmla="*/ 110867 w 465296"/>
              <a:gd name="connsiteY26" fmla="*/ 206192 h 605663"/>
              <a:gd name="connsiteX27" fmla="*/ 184092 w 465296"/>
              <a:gd name="connsiteY27" fmla="*/ 42551 h 605663"/>
              <a:gd name="connsiteX28" fmla="*/ 184092 w 465296"/>
              <a:gd name="connsiteY28" fmla="*/ 125550 h 605663"/>
              <a:gd name="connsiteX29" fmla="*/ 184092 w 465296"/>
              <a:gd name="connsiteY29" fmla="*/ 135215 h 605663"/>
              <a:gd name="connsiteX30" fmla="*/ 184431 w 465296"/>
              <a:gd name="connsiteY30" fmla="*/ 139030 h 605663"/>
              <a:gd name="connsiteX31" fmla="*/ 188252 w 465296"/>
              <a:gd name="connsiteY31" fmla="*/ 149458 h 605663"/>
              <a:gd name="connsiteX32" fmla="*/ 211175 w 465296"/>
              <a:gd name="connsiteY32" fmla="*/ 162260 h 605663"/>
              <a:gd name="connsiteX33" fmla="*/ 249210 w 465296"/>
              <a:gd name="connsiteY33" fmla="*/ 162260 h 605663"/>
              <a:gd name="connsiteX34" fmla="*/ 254813 w 465296"/>
              <a:gd name="connsiteY34" fmla="*/ 162260 h 605663"/>
              <a:gd name="connsiteX35" fmla="*/ 278670 w 465296"/>
              <a:gd name="connsiteY35" fmla="*/ 147338 h 605663"/>
              <a:gd name="connsiteX36" fmla="*/ 281472 w 465296"/>
              <a:gd name="connsiteY36" fmla="*/ 136656 h 605663"/>
              <a:gd name="connsiteX37" fmla="*/ 281472 w 465296"/>
              <a:gd name="connsiteY37" fmla="*/ 135215 h 605663"/>
              <a:gd name="connsiteX38" fmla="*/ 281472 w 465296"/>
              <a:gd name="connsiteY38" fmla="*/ 124194 h 605663"/>
              <a:gd name="connsiteX39" fmla="*/ 281472 w 465296"/>
              <a:gd name="connsiteY39" fmla="*/ 42890 h 605663"/>
              <a:gd name="connsiteX40" fmla="*/ 356609 w 465296"/>
              <a:gd name="connsiteY40" fmla="*/ 133519 h 605663"/>
              <a:gd name="connsiteX41" fmla="*/ 359071 w 465296"/>
              <a:gd name="connsiteY41" fmla="*/ 141149 h 605663"/>
              <a:gd name="connsiteX42" fmla="*/ 378513 w 465296"/>
              <a:gd name="connsiteY42" fmla="*/ 141149 h 605663"/>
              <a:gd name="connsiteX43" fmla="*/ 378513 w 465296"/>
              <a:gd name="connsiteY43" fmla="*/ 182268 h 605663"/>
              <a:gd name="connsiteX44" fmla="*/ 378513 w 465296"/>
              <a:gd name="connsiteY44" fmla="*/ 184387 h 605663"/>
              <a:gd name="connsiteX45" fmla="*/ 331309 w 465296"/>
              <a:gd name="connsiteY45" fmla="*/ 184387 h 605663"/>
              <a:gd name="connsiteX46" fmla="*/ 318828 w 465296"/>
              <a:gd name="connsiteY46" fmla="*/ 184387 h 605663"/>
              <a:gd name="connsiteX47" fmla="*/ 151914 w 465296"/>
              <a:gd name="connsiteY47" fmla="*/ 184387 h 605663"/>
              <a:gd name="connsiteX48" fmla="*/ 139095 w 465296"/>
              <a:gd name="connsiteY48" fmla="*/ 184387 h 605663"/>
              <a:gd name="connsiteX49" fmla="*/ 108615 w 465296"/>
              <a:gd name="connsiteY49" fmla="*/ 184387 h 605663"/>
              <a:gd name="connsiteX50" fmla="*/ 86796 w 465296"/>
              <a:gd name="connsiteY50" fmla="*/ 184387 h 605663"/>
              <a:gd name="connsiteX51" fmla="*/ 86796 w 465296"/>
              <a:gd name="connsiteY51" fmla="*/ 141149 h 605663"/>
              <a:gd name="connsiteX52" fmla="*/ 106493 w 465296"/>
              <a:gd name="connsiteY52" fmla="*/ 141149 h 605663"/>
              <a:gd name="connsiteX53" fmla="*/ 108955 w 465296"/>
              <a:gd name="connsiteY53" fmla="*/ 133519 h 605663"/>
              <a:gd name="connsiteX54" fmla="*/ 184092 w 465296"/>
              <a:gd name="connsiteY54" fmla="*/ 42551 h 605663"/>
              <a:gd name="connsiteX55" fmla="*/ 210997 w 465296"/>
              <a:gd name="connsiteY55" fmla="*/ 0 h 605663"/>
              <a:gd name="connsiteX56" fmla="*/ 249131 w 465296"/>
              <a:gd name="connsiteY56" fmla="*/ 0 h 605663"/>
              <a:gd name="connsiteX57" fmla="*/ 269174 w 465296"/>
              <a:gd name="connsiteY57" fmla="*/ 13819 h 605663"/>
              <a:gd name="connsiteX58" fmla="*/ 270618 w 465296"/>
              <a:gd name="connsiteY58" fmla="*/ 21450 h 605663"/>
              <a:gd name="connsiteX59" fmla="*/ 270618 w 465296"/>
              <a:gd name="connsiteY59" fmla="*/ 25943 h 605663"/>
              <a:gd name="connsiteX60" fmla="*/ 270618 w 465296"/>
              <a:gd name="connsiteY60" fmla="*/ 37728 h 605663"/>
              <a:gd name="connsiteX61" fmla="*/ 270618 w 465296"/>
              <a:gd name="connsiteY61" fmla="*/ 119372 h 605663"/>
              <a:gd name="connsiteX62" fmla="*/ 270618 w 465296"/>
              <a:gd name="connsiteY62" fmla="*/ 132174 h 605663"/>
              <a:gd name="connsiteX63" fmla="*/ 270618 w 465296"/>
              <a:gd name="connsiteY63" fmla="*/ 135226 h 605663"/>
              <a:gd name="connsiteX64" fmla="*/ 268495 w 465296"/>
              <a:gd name="connsiteY64" fmla="*/ 142856 h 605663"/>
              <a:gd name="connsiteX65" fmla="*/ 254311 w 465296"/>
              <a:gd name="connsiteY65" fmla="*/ 151504 h 605663"/>
              <a:gd name="connsiteX66" fmla="*/ 210997 w 465296"/>
              <a:gd name="connsiteY66" fmla="*/ 151504 h 605663"/>
              <a:gd name="connsiteX67" fmla="*/ 197493 w 465296"/>
              <a:gd name="connsiteY67" fmla="*/ 144552 h 605663"/>
              <a:gd name="connsiteX68" fmla="*/ 194690 w 465296"/>
              <a:gd name="connsiteY68" fmla="*/ 135226 h 605663"/>
              <a:gd name="connsiteX69" fmla="*/ 194690 w 465296"/>
              <a:gd name="connsiteY69" fmla="*/ 133870 h 605663"/>
              <a:gd name="connsiteX70" fmla="*/ 194690 w 465296"/>
              <a:gd name="connsiteY70" fmla="*/ 120728 h 605663"/>
              <a:gd name="connsiteX71" fmla="*/ 194690 w 465296"/>
              <a:gd name="connsiteY71" fmla="*/ 37728 h 605663"/>
              <a:gd name="connsiteX72" fmla="*/ 194690 w 465296"/>
              <a:gd name="connsiteY72" fmla="*/ 25943 h 605663"/>
              <a:gd name="connsiteX73" fmla="*/ 194690 w 465296"/>
              <a:gd name="connsiteY73" fmla="*/ 16278 h 605663"/>
              <a:gd name="connsiteX74" fmla="*/ 195030 w 465296"/>
              <a:gd name="connsiteY74" fmla="*/ 14158 h 605663"/>
              <a:gd name="connsiteX75" fmla="*/ 210997 w 465296"/>
              <a:gd name="connsiteY75" fmla="*/ 0 h 60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65296" h="605663">
                <a:moveTo>
                  <a:pt x="305406" y="372868"/>
                </a:moveTo>
                <a:lnTo>
                  <a:pt x="334189" y="400590"/>
                </a:lnTo>
                <a:lnTo>
                  <a:pt x="377999" y="400590"/>
                </a:lnTo>
                <a:cubicBezTo>
                  <a:pt x="398801" y="400590"/>
                  <a:pt x="415018" y="407796"/>
                  <a:pt x="428517" y="422716"/>
                </a:cubicBezTo>
                <a:cubicBezTo>
                  <a:pt x="470460" y="469428"/>
                  <a:pt x="466300" y="573872"/>
                  <a:pt x="463922" y="605663"/>
                </a:cubicBezTo>
                <a:lnTo>
                  <a:pt x="2469" y="605663"/>
                </a:lnTo>
                <a:cubicBezTo>
                  <a:pt x="-673" y="574211"/>
                  <a:pt x="-7550" y="472141"/>
                  <a:pt x="33628" y="424412"/>
                </a:cubicBezTo>
                <a:cubicBezTo>
                  <a:pt x="47807" y="408135"/>
                  <a:pt x="65892" y="400251"/>
                  <a:pt x="89071" y="400251"/>
                </a:cubicBezTo>
                <a:lnTo>
                  <a:pt x="134664" y="400251"/>
                </a:lnTo>
                <a:lnTo>
                  <a:pt x="160305" y="375666"/>
                </a:lnTo>
                <a:cubicBezTo>
                  <a:pt x="180343" y="391180"/>
                  <a:pt x="204965" y="400251"/>
                  <a:pt x="230946" y="400251"/>
                </a:cubicBezTo>
                <a:cubicBezTo>
                  <a:pt x="258624" y="400251"/>
                  <a:pt x="284265" y="390162"/>
                  <a:pt x="305406" y="372868"/>
                </a:cubicBezTo>
                <a:close/>
                <a:moveTo>
                  <a:pt x="110867" y="206192"/>
                </a:moveTo>
                <a:lnTo>
                  <a:pt x="354372" y="206192"/>
                </a:lnTo>
                <a:cubicBezTo>
                  <a:pt x="362692" y="213059"/>
                  <a:pt x="368211" y="224166"/>
                  <a:pt x="368211" y="236968"/>
                </a:cubicBezTo>
                <a:cubicBezTo>
                  <a:pt x="368211" y="257740"/>
                  <a:pt x="353692" y="274696"/>
                  <a:pt x="335353" y="274696"/>
                </a:cubicBezTo>
                <a:lnTo>
                  <a:pt x="334249" y="274696"/>
                </a:lnTo>
                <a:cubicBezTo>
                  <a:pt x="331193" y="303353"/>
                  <a:pt x="319052" y="328279"/>
                  <a:pt x="301731" y="346931"/>
                </a:cubicBezTo>
                <a:cubicBezTo>
                  <a:pt x="297911" y="350746"/>
                  <a:pt x="294090" y="354561"/>
                  <a:pt x="289930" y="357698"/>
                </a:cubicBezTo>
                <a:cubicBezTo>
                  <a:pt x="284750" y="361852"/>
                  <a:pt x="279232" y="365244"/>
                  <a:pt x="273288" y="368381"/>
                </a:cubicBezTo>
                <a:cubicBezTo>
                  <a:pt x="260128" y="375333"/>
                  <a:pt x="245610" y="379148"/>
                  <a:pt x="229987" y="379148"/>
                </a:cubicBezTo>
                <a:cubicBezTo>
                  <a:pt x="214450" y="379148"/>
                  <a:pt x="199847" y="375333"/>
                  <a:pt x="186687" y="368381"/>
                </a:cubicBezTo>
                <a:cubicBezTo>
                  <a:pt x="180828" y="365244"/>
                  <a:pt x="175309" y="361852"/>
                  <a:pt x="170130" y="357698"/>
                </a:cubicBezTo>
                <a:cubicBezTo>
                  <a:pt x="165970" y="354561"/>
                  <a:pt x="162149" y="350746"/>
                  <a:pt x="158329" y="346931"/>
                </a:cubicBezTo>
                <a:cubicBezTo>
                  <a:pt x="140669" y="328279"/>
                  <a:pt x="128867" y="303013"/>
                  <a:pt x="125386" y="274272"/>
                </a:cubicBezTo>
                <a:cubicBezTo>
                  <a:pt x="109509" y="271559"/>
                  <a:pt x="97028" y="255959"/>
                  <a:pt x="97028" y="236968"/>
                </a:cubicBezTo>
                <a:cubicBezTo>
                  <a:pt x="97028" y="224166"/>
                  <a:pt x="102547" y="213059"/>
                  <a:pt x="110867" y="206192"/>
                </a:cubicBezTo>
                <a:close/>
                <a:moveTo>
                  <a:pt x="184092" y="42551"/>
                </a:moveTo>
                <a:lnTo>
                  <a:pt x="184092" y="125550"/>
                </a:lnTo>
                <a:lnTo>
                  <a:pt x="184092" y="135215"/>
                </a:lnTo>
                <a:cubicBezTo>
                  <a:pt x="184092" y="136656"/>
                  <a:pt x="184092" y="137674"/>
                  <a:pt x="184431" y="139030"/>
                </a:cubicBezTo>
                <a:cubicBezTo>
                  <a:pt x="185195" y="142845"/>
                  <a:pt x="186214" y="146321"/>
                  <a:pt x="188252" y="149458"/>
                </a:cubicBezTo>
                <a:cubicBezTo>
                  <a:pt x="192751" y="157003"/>
                  <a:pt x="201411" y="162260"/>
                  <a:pt x="211175" y="162260"/>
                </a:cubicBezTo>
                <a:lnTo>
                  <a:pt x="249210" y="162260"/>
                </a:lnTo>
                <a:lnTo>
                  <a:pt x="254813" y="162260"/>
                </a:lnTo>
                <a:cubicBezTo>
                  <a:pt x="265171" y="162260"/>
                  <a:pt x="274171" y="155986"/>
                  <a:pt x="278670" y="147338"/>
                </a:cubicBezTo>
                <a:cubicBezTo>
                  <a:pt x="280453" y="143862"/>
                  <a:pt x="281133" y="140386"/>
                  <a:pt x="281472" y="136656"/>
                </a:cubicBezTo>
                <a:lnTo>
                  <a:pt x="281472" y="135215"/>
                </a:lnTo>
                <a:lnTo>
                  <a:pt x="281472" y="124194"/>
                </a:lnTo>
                <a:lnTo>
                  <a:pt x="281472" y="42890"/>
                </a:lnTo>
                <a:cubicBezTo>
                  <a:pt x="317470" y="61542"/>
                  <a:pt x="345911" y="97912"/>
                  <a:pt x="356609" y="133519"/>
                </a:cubicBezTo>
                <a:lnTo>
                  <a:pt x="359071" y="141149"/>
                </a:lnTo>
                <a:lnTo>
                  <a:pt x="378513" y="141149"/>
                </a:lnTo>
                <a:lnTo>
                  <a:pt x="378513" y="182268"/>
                </a:lnTo>
                <a:lnTo>
                  <a:pt x="378513" y="184387"/>
                </a:lnTo>
                <a:lnTo>
                  <a:pt x="331309" y="184387"/>
                </a:lnTo>
                <a:lnTo>
                  <a:pt x="318828" y="184387"/>
                </a:lnTo>
                <a:lnTo>
                  <a:pt x="151914" y="184387"/>
                </a:lnTo>
                <a:lnTo>
                  <a:pt x="139095" y="184387"/>
                </a:lnTo>
                <a:lnTo>
                  <a:pt x="108615" y="184387"/>
                </a:lnTo>
                <a:lnTo>
                  <a:pt x="86796" y="184387"/>
                </a:lnTo>
                <a:lnTo>
                  <a:pt x="86796" y="141149"/>
                </a:lnTo>
                <a:lnTo>
                  <a:pt x="106493" y="141149"/>
                </a:lnTo>
                <a:lnTo>
                  <a:pt x="108955" y="133519"/>
                </a:lnTo>
                <a:cubicBezTo>
                  <a:pt x="119652" y="97912"/>
                  <a:pt x="148094" y="61542"/>
                  <a:pt x="184092" y="42551"/>
                </a:cubicBezTo>
                <a:close/>
                <a:moveTo>
                  <a:pt x="210997" y="0"/>
                </a:moveTo>
                <a:lnTo>
                  <a:pt x="249131" y="0"/>
                </a:lnTo>
                <a:cubicBezTo>
                  <a:pt x="258133" y="0"/>
                  <a:pt x="266117" y="5850"/>
                  <a:pt x="269174" y="13819"/>
                </a:cubicBezTo>
                <a:cubicBezTo>
                  <a:pt x="269939" y="16278"/>
                  <a:pt x="270618" y="18652"/>
                  <a:pt x="270618" y="21450"/>
                </a:cubicBezTo>
                <a:lnTo>
                  <a:pt x="270618" y="25943"/>
                </a:lnTo>
                <a:lnTo>
                  <a:pt x="270618" y="37728"/>
                </a:lnTo>
                <a:lnTo>
                  <a:pt x="270618" y="119372"/>
                </a:lnTo>
                <a:lnTo>
                  <a:pt x="270618" y="132174"/>
                </a:lnTo>
                <a:lnTo>
                  <a:pt x="270618" y="135226"/>
                </a:lnTo>
                <a:cubicBezTo>
                  <a:pt x="270618" y="138024"/>
                  <a:pt x="269939" y="140398"/>
                  <a:pt x="268495" y="142856"/>
                </a:cubicBezTo>
                <a:cubicBezTo>
                  <a:pt x="265777" y="148028"/>
                  <a:pt x="260511" y="151504"/>
                  <a:pt x="254311" y="151504"/>
                </a:cubicBezTo>
                <a:lnTo>
                  <a:pt x="210997" y="151504"/>
                </a:lnTo>
                <a:cubicBezTo>
                  <a:pt x="205476" y="151504"/>
                  <a:pt x="200635" y="148706"/>
                  <a:pt x="197493" y="144552"/>
                </a:cubicBezTo>
                <a:cubicBezTo>
                  <a:pt x="195794" y="141839"/>
                  <a:pt x="194690" y="138702"/>
                  <a:pt x="194690" y="135226"/>
                </a:cubicBezTo>
                <a:lnTo>
                  <a:pt x="194690" y="133870"/>
                </a:lnTo>
                <a:lnTo>
                  <a:pt x="194690" y="120728"/>
                </a:lnTo>
                <a:lnTo>
                  <a:pt x="194690" y="37728"/>
                </a:lnTo>
                <a:lnTo>
                  <a:pt x="194690" y="25943"/>
                </a:lnTo>
                <a:lnTo>
                  <a:pt x="194690" y="16278"/>
                </a:lnTo>
                <a:cubicBezTo>
                  <a:pt x="194690" y="15600"/>
                  <a:pt x="195030" y="14837"/>
                  <a:pt x="195030" y="14158"/>
                </a:cubicBezTo>
                <a:cubicBezTo>
                  <a:pt x="195794" y="6189"/>
                  <a:pt x="202673" y="0"/>
                  <a:pt x="210997" y="0"/>
                </a:cubicBezTo>
                <a:close/>
              </a:path>
            </a:pathLst>
          </a:custGeom>
          <a:solidFill>
            <a:srgbClr val="C00000"/>
          </a:solidFill>
          <a:ln>
            <a:noFill/>
          </a:ln>
        </p:spPr>
      </p:sp>
    </p:spTree>
    <p:custDataLst>
      <p:tags r:id="rId1"/>
    </p:custDataLst>
    <p:extLst>
      <p:ext uri="{BB962C8B-B14F-4D97-AF65-F5344CB8AC3E}">
        <p14:creationId xmlns:p14="http://schemas.microsoft.com/office/powerpoint/2010/main" val="2493969068"/>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lt">
                                    <p:tmPct val="10000"/>
                                  </p:iterate>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childTnLst>
                          </p:cTn>
                        </p:par>
                      </p:childTnLst>
                    </p:cTn>
                  </p:par>
                  <p:par>
                    <p:cTn id="25" fill="hold">
                      <p:stCondLst>
                        <p:cond delay="indefinite"/>
                      </p:stCondLst>
                      <p:childTnLst>
                        <p:par>
                          <p:cTn id="26" fill="hold">
                            <p:stCondLst>
                              <p:cond delay="0"/>
                            </p:stCondLst>
                            <p:childTnLst>
                              <p:par>
                                <p:cTn id="27" presetID="55" presetClass="entr" presetSubtype="0"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p:cTn id="29" dur="1000" fill="hold"/>
                                        <p:tgtEl>
                                          <p:spTgt spid="25"/>
                                        </p:tgtEl>
                                        <p:attrNameLst>
                                          <p:attrName>ppt_w</p:attrName>
                                        </p:attrNameLst>
                                      </p:cBhvr>
                                      <p:tavLst>
                                        <p:tav tm="0">
                                          <p:val>
                                            <p:strVal val="#ppt_w*0.70"/>
                                          </p:val>
                                        </p:tav>
                                        <p:tav tm="100000">
                                          <p:val>
                                            <p:strVal val="#ppt_w"/>
                                          </p:val>
                                        </p:tav>
                                      </p:tavLst>
                                    </p:anim>
                                    <p:anim calcmode="lin" valueType="num">
                                      <p:cBhvr>
                                        <p:cTn id="30" dur="1000" fill="hold"/>
                                        <p:tgtEl>
                                          <p:spTgt spid="25"/>
                                        </p:tgtEl>
                                        <p:attrNameLst>
                                          <p:attrName>ppt_h</p:attrName>
                                        </p:attrNameLst>
                                      </p:cBhvr>
                                      <p:tavLst>
                                        <p:tav tm="0">
                                          <p:val>
                                            <p:strVal val="#ppt_h"/>
                                          </p:val>
                                        </p:tav>
                                        <p:tav tm="100000">
                                          <p:val>
                                            <p:strVal val="#ppt_h"/>
                                          </p:val>
                                        </p:tav>
                                      </p:tavLst>
                                    </p:anim>
                                    <p:animEffect transition="in" filter="fade">
                                      <p:cBhvr>
                                        <p:cTn id="31" dur="1000"/>
                                        <p:tgtEl>
                                          <p:spTgt spid="25"/>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55" presetClass="entr" presetSubtype="0" fill="hold" grpId="0" nodeType="click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p:cTn id="41" dur="1000" fill="hold"/>
                                        <p:tgtEl>
                                          <p:spTgt spid="27"/>
                                        </p:tgtEl>
                                        <p:attrNameLst>
                                          <p:attrName>ppt_w</p:attrName>
                                        </p:attrNameLst>
                                      </p:cBhvr>
                                      <p:tavLst>
                                        <p:tav tm="0">
                                          <p:val>
                                            <p:strVal val="#ppt_w*0.70"/>
                                          </p:val>
                                        </p:tav>
                                        <p:tav tm="100000">
                                          <p:val>
                                            <p:strVal val="#ppt_w"/>
                                          </p:val>
                                        </p:tav>
                                      </p:tavLst>
                                    </p:anim>
                                    <p:anim calcmode="lin" valueType="num">
                                      <p:cBhvr>
                                        <p:cTn id="42" dur="1000" fill="hold"/>
                                        <p:tgtEl>
                                          <p:spTgt spid="27"/>
                                        </p:tgtEl>
                                        <p:attrNameLst>
                                          <p:attrName>ppt_h</p:attrName>
                                        </p:attrNameLst>
                                      </p:cBhvr>
                                      <p:tavLst>
                                        <p:tav tm="0">
                                          <p:val>
                                            <p:strVal val="#ppt_h"/>
                                          </p:val>
                                        </p:tav>
                                        <p:tav tm="100000">
                                          <p:val>
                                            <p:strVal val="#ppt_h"/>
                                          </p:val>
                                        </p:tav>
                                      </p:tavLst>
                                    </p:anim>
                                    <p:animEffect transition="in" filter="fade">
                                      <p:cBhvr>
                                        <p:cTn id="43" dur="1000"/>
                                        <p:tgtEl>
                                          <p:spTgt spid="27"/>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3" grpId="0"/>
      <p:bldP spid="25" grpId="0" animBg="1"/>
      <p:bldP spid="2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8298" y="407325"/>
            <a:ext cx="431800" cy="4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3" name="PA-102228">
            <a:extLst>
              <a:ext uri="{FF2B5EF4-FFF2-40B4-BE49-F238E27FC236}">
                <a16:creationId xmlns:a16="http://schemas.microsoft.com/office/drawing/2014/main" xmlns="" id="{33AB3493-1C3D-42ED-86A7-83D961522E72}"/>
              </a:ext>
            </a:extLst>
          </p:cNvPr>
          <p:cNvSpPr>
            <a:spLocks noChangeArrowheads="1"/>
          </p:cNvSpPr>
          <p:nvPr>
            <p:custDataLst>
              <p:tags r:id="rId2"/>
            </p:custDataLst>
          </p:nvPr>
        </p:nvSpPr>
        <p:spPr bwMode="auto">
          <a:xfrm>
            <a:off x="939379" y="324487"/>
            <a:ext cx="514210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影响安全最常见六种心理</a:t>
            </a:r>
            <a:endPar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cxnSp>
        <p:nvCxnSpPr>
          <p:cNvPr id="4" name="直接连接符 3"/>
          <p:cNvCxnSpPr/>
          <p:nvPr/>
        </p:nvCxnSpPr>
        <p:spPr>
          <a:xfrm>
            <a:off x="6366106" y="609600"/>
            <a:ext cx="5495694" cy="0"/>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5" name="Aitds-2">
            <a:extLst>
              <a:ext uri="{FF2B5EF4-FFF2-40B4-BE49-F238E27FC236}">
                <a16:creationId xmlns:a16="http://schemas.microsoft.com/office/drawing/2014/main" xmlns="" id="{9F06DEB2-D576-4297-8CB6-71463C5B86BA}"/>
              </a:ext>
            </a:extLst>
          </p:cNvPr>
          <p:cNvSpPr/>
          <p:nvPr/>
        </p:nvSpPr>
        <p:spPr>
          <a:xfrm>
            <a:off x="3510432" y="1116917"/>
            <a:ext cx="864095" cy="2105255"/>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400" b="1" dirty="0" smtClean="0">
                <a:solidFill>
                  <a:schemeClr val="bg1"/>
                </a:solidFill>
                <a:latin typeface="思源黑体 CN Medium" panose="020B0600000000000000" pitchFamily="34" charset="-122"/>
                <a:ea typeface="思源黑体 CN Medium" panose="020B0600000000000000" pitchFamily="34" charset="-122"/>
                <a:cs typeface="+mn-ea"/>
                <a:sym typeface="+mn-lt"/>
              </a:rPr>
              <a:t>侥幸心理</a:t>
            </a:r>
            <a:endParaRPr lang="zh-CN" altLang="en-US" sz="2400" b="1"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sp>
        <p:nvSpPr>
          <p:cNvPr id="6" name="Aitds-3">
            <a:extLst>
              <a:ext uri="{FF2B5EF4-FFF2-40B4-BE49-F238E27FC236}">
                <a16:creationId xmlns:a16="http://schemas.microsoft.com/office/drawing/2014/main" xmlns="" id="{A9B1BF96-8918-4DDC-86BB-B2A5E9FF5F80}"/>
              </a:ext>
            </a:extLst>
          </p:cNvPr>
          <p:cNvSpPr/>
          <p:nvPr/>
        </p:nvSpPr>
        <p:spPr>
          <a:xfrm>
            <a:off x="4470537" y="1116917"/>
            <a:ext cx="7124855" cy="210525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30000"/>
              </a:lnSpc>
              <a:defRPr/>
            </a:pPr>
            <a:endPar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sp>
        <p:nvSpPr>
          <p:cNvPr id="7" name="矩形 6"/>
          <p:cNvSpPr/>
          <p:nvPr/>
        </p:nvSpPr>
        <p:spPr>
          <a:xfrm>
            <a:off x="4597214" y="1351680"/>
            <a:ext cx="6871495" cy="1666482"/>
          </a:xfrm>
          <a:prstGeom prst="rect">
            <a:avLst/>
          </a:prstGeom>
        </p:spPr>
        <p:txBody>
          <a:bodyPr wrap="square">
            <a:spAutoFit/>
          </a:bodyPr>
          <a:lstStyle/>
          <a:p>
            <a:pPr lvl="0">
              <a:lnSpc>
                <a:spcPct val="130000"/>
              </a:lnSpc>
              <a:defRPr/>
            </a:pPr>
            <a:r>
              <a:rPr lang="zh-CN" altLang="en-US" sz="1600" dirty="0">
                <a:solidFill>
                  <a:srgbClr val="C00000"/>
                </a:solidFill>
                <a:latin typeface="思源黑体 CN Medium" panose="020B0600000000000000" pitchFamily="34" charset="-122"/>
                <a:ea typeface="思源黑体 CN Medium" panose="020B0600000000000000" pitchFamily="34" charset="-122"/>
                <a:cs typeface="+mn-ea"/>
                <a:sym typeface="+mn-lt"/>
              </a:rPr>
              <a:t>完成一些操作，往往可以采取几种不同的方法。但有些安全操作方法往往较为复杂。而存在侥幸心理的人从图省事出发，常把安全操作方法视为多余的，理由是“别的省事方法也不定出事故”。把“不一定”这种“偶然”当做“一定”的“必然”。于是对明明要注意的安全事项也不去注意，明令严禁的操作方法他照样去做。这种人常常是出了事故才后悔莫及。</a:t>
            </a:r>
          </a:p>
        </p:txBody>
      </p:sp>
      <p:sp>
        <p:nvSpPr>
          <p:cNvPr id="8" name="矩形 7"/>
          <p:cNvSpPr/>
          <p:nvPr/>
        </p:nvSpPr>
        <p:spPr>
          <a:xfrm>
            <a:off x="4597216" y="3540602"/>
            <a:ext cx="6948015" cy="1892826"/>
          </a:xfrm>
          <a:prstGeom prst="rect">
            <a:avLst/>
          </a:prstGeom>
        </p:spPr>
        <p:txBody>
          <a:bodyPr wrap="square">
            <a:spAutoFit/>
          </a:bodyPr>
          <a:lstStyle/>
          <a:p>
            <a:pPr lvl="0">
              <a:lnSpc>
                <a:spcPct val="130000"/>
              </a:lnSpc>
              <a:defRPr/>
            </a:pPr>
            <a:r>
              <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rPr>
              <a:t>这是一种较普遍的心理状态，绝大多数人在不同场合，不同环境下都会有所表现。例如有一个铸工车间，多数人是赤膊工作，而少数穿衣服作业的人就会跟着赤起膊来；有一个机械加工工段，常有人带手套操作机床，而且没有人去纠正，后来有这种违章现象的人越来越多。这就是不少单位有章不循，出现集体违章作业现象的原因。</a:t>
            </a:r>
          </a:p>
        </p:txBody>
      </p:sp>
      <p:sp>
        <p:nvSpPr>
          <p:cNvPr id="9" name="Aitds-2">
            <a:extLst>
              <a:ext uri="{FF2B5EF4-FFF2-40B4-BE49-F238E27FC236}">
                <a16:creationId xmlns:a16="http://schemas.microsoft.com/office/drawing/2014/main" xmlns="" id="{9F06DEB2-D576-4297-8CB6-71463C5B86BA}"/>
              </a:ext>
            </a:extLst>
          </p:cNvPr>
          <p:cNvSpPr/>
          <p:nvPr/>
        </p:nvSpPr>
        <p:spPr>
          <a:xfrm>
            <a:off x="3510432" y="3434388"/>
            <a:ext cx="864095" cy="2105255"/>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400" b="1" dirty="0" smtClean="0">
                <a:solidFill>
                  <a:schemeClr val="bg1"/>
                </a:solidFill>
                <a:latin typeface="思源黑体 CN Medium" panose="020B0600000000000000" pitchFamily="34" charset="-122"/>
                <a:ea typeface="思源黑体 CN Medium" panose="020B0600000000000000" pitchFamily="34" charset="-122"/>
                <a:cs typeface="+mn-ea"/>
                <a:sym typeface="+mn-lt"/>
              </a:rPr>
              <a:t>随众心理</a:t>
            </a:r>
            <a:endParaRPr lang="zh-CN" altLang="en-US" sz="2400" b="1"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sp>
        <p:nvSpPr>
          <p:cNvPr id="10" name="Aitds-3">
            <a:extLst>
              <a:ext uri="{FF2B5EF4-FFF2-40B4-BE49-F238E27FC236}">
                <a16:creationId xmlns:a16="http://schemas.microsoft.com/office/drawing/2014/main" xmlns="" id="{A9B1BF96-8918-4DDC-86BB-B2A5E9FF5F80}"/>
              </a:ext>
            </a:extLst>
          </p:cNvPr>
          <p:cNvSpPr/>
          <p:nvPr/>
        </p:nvSpPr>
        <p:spPr>
          <a:xfrm>
            <a:off x="4470535" y="3434388"/>
            <a:ext cx="7124855" cy="210525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30000"/>
              </a:lnSpc>
              <a:defRPr/>
            </a:pPr>
            <a:endPar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sp>
        <p:nvSpPr>
          <p:cNvPr id="12" name="engineer_252912"/>
          <p:cNvSpPr>
            <a:spLocks noChangeAspect="1"/>
          </p:cNvSpPr>
          <p:nvPr/>
        </p:nvSpPr>
        <p:spPr bwMode="auto">
          <a:xfrm>
            <a:off x="483672" y="2409953"/>
            <a:ext cx="2448256" cy="2261297"/>
          </a:xfrm>
          <a:custGeom>
            <a:avLst/>
            <a:gdLst>
              <a:gd name="T0" fmla="*/ 190 w 374"/>
              <a:gd name="T1" fmla="*/ 0 h 346"/>
              <a:gd name="T2" fmla="*/ 189 w 374"/>
              <a:gd name="T3" fmla="*/ 0 h 346"/>
              <a:gd name="T4" fmla="*/ 184 w 374"/>
              <a:gd name="T5" fmla="*/ 0 h 346"/>
              <a:gd name="T6" fmla="*/ 190 w 374"/>
              <a:gd name="T7" fmla="*/ 0 h 346"/>
              <a:gd name="T8" fmla="*/ 188 w 374"/>
              <a:gd name="T9" fmla="*/ 217 h 346"/>
              <a:gd name="T10" fmla="*/ 187 w 374"/>
              <a:gd name="T11" fmla="*/ 217 h 346"/>
              <a:gd name="T12" fmla="*/ 187 w 374"/>
              <a:gd name="T13" fmla="*/ 217 h 346"/>
              <a:gd name="T14" fmla="*/ 188 w 374"/>
              <a:gd name="T15" fmla="*/ 217 h 346"/>
              <a:gd name="T16" fmla="*/ 108 w 374"/>
              <a:gd name="T17" fmla="*/ 137 h 346"/>
              <a:gd name="T18" fmla="*/ 109 w 374"/>
              <a:gd name="T19" fmla="*/ 137 h 346"/>
              <a:gd name="T20" fmla="*/ 187 w 374"/>
              <a:gd name="T21" fmla="*/ 217 h 346"/>
              <a:gd name="T22" fmla="*/ 266 w 374"/>
              <a:gd name="T23" fmla="*/ 137 h 346"/>
              <a:gd name="T24" fmla="*/ 279 w 374"/>
              <a:gd name="T25" fmla="*/ 121 h 346"/>
              <a:gd name="T26" fmla="*/ 272 w 374"/>
              <a:gd name="T27" fmla="*/ 102 h 346"/>
              <a:gd name="T28" fmla="*/ 270 w 374"/>
              <a:gd name="T29" fmla="*/ 102 h 346"/>
              <a:gd name="T30" fmla="*/ 189 w 374"/>
              <a:gd name="T31" fmla="*/ 0 h 346"/>
              <a:gd name="T32" fmla="*/ 104 w 374"/>
              <a:gd name="T33" fmla="*/ 102 h 346"/>
              <a:gd name="T34" fmla="*/ 103 w 374"/>
              <a:gd name="T35" fmla="*/ 102 h 346"/>
              <a:gd name="T36" fmla="*/ 95 w 374"/>
              <a:gd name="T37" fmla="*/ 121 h 346"/>
              <a:gd name="T38" fmla="*/ 108 w 374"/>
              <a:gd name="T39" fmla="*/ 137 h 346"/>
              <a:gd name="T40" fmla="*/ 249 w 374"/>
              <a:gd name="T41" fmla="*/ 230 h 346"/>
              <a:gd name="T42" fmla="*/ 207 w 374"/>
              <a:gd name="T43" fmla="*/ 312 h 346"/>
              <a:gd name="T44" fmla="*/ 201 w 374"/>
              <a:gd name="T45" fmla="*/ 258 h 346"/>
              <a:gd name="T46" fmla="*/ 211 w 374"/>
              <a:gd name="T47" fmla="*/ 250 h 346"/>
              <a:gd name="T48" fmla="*/ 186 w 374"/>
              <a:gd name="T49" fmla="*/ 250 h 346"/>
              <a:gd name="T50" fmla="*/ 163 w 374"/>
              <a:gd name="T51" fmla="*/ 250 h 346"/>
              <a:gd name="T52" fmla="*/ 173 w 374"/>
              <a:gd name="T53" fmla="*/ 258 h 346"/>
              <a:gd name="T54" fmla="*/ 167 w 374"/>
              <a:gd name="T55" fmla="*/ 312 h 346"/>
              <a:gd name="T56" fmla="*/ 125 w 374"/>
              <a:gd name="T57" fmla="*/ 230 h 346"/>
              <a:gd name="T58" fmla="*/ 0 w 374"/>
              <a:gd name="T59" fmla="*/ 346 h 346"/>
              <a:gd name="T60" fmla="*/ 374 w 374"/>
              <a:gd name="T61" fmla="*/ 346 h 346"/>
              <a:gd name="T62" fmla="*/ 249 w 374"/>
              <a:gd name="T63" fmla="*/ 230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74" h="346">
                <a:moveTo>
                  <a:pt x="190" y="0"/>
                </a:moveTo>
                <a:cubicBezTo>
                  <a:pt x="190" y="0"/>
                  <a:pt x="189" y="0"/>
                  <a:pt x="189" y="0"/>
                </a:cubicBezTo>
                <a:cubicBezTo>
                  <a:pt x="187" y="0"/>
                  <a:pt x="186" y="0"/>
                  <a:pt x="184" y="0"/>
                </a:cubicBezTo>
                <a:lnTo>
                  <a:pt x="190" y="0"/>
                </a:lnTo>
                <a:close/>
                <a:moveTo>
                  <a:pt x="188" y="217"/>
                </a:moveTo>
                <a:cubicBezTo>
                  <a:pt x="188" y="217"/>
                  <a:pt x="187" y="217"/>
                  <a:pt x="187" y="217"/>
                </a:cubicBezTo>
                <a:cubicBezTo>
                  <a:pt x="187" y="217"/>
                  <a:pt x="187" y="217"/>
                  <a:pt x="187" y="217"/>
                </a:cubicBezTo>
                <a:lnTo>
                  <a:pt x="188" y="217"/>
                </a:lnTo>
                <a:close/>
                <a:moveTo>
                  <a:pt x="108" y="137"/>
                </a:moveTo>
                <a:cubicBezTo>
                  <a:pt x="109" y="137"/>
                  <a:pt x="109" y="137"/>
                  <a:pt x="109" y="137"/>
                </a:cubicBezTo>
                <a:cubicBezTo>
                  <a:pt x="122" y="182"/>
                  <a:pt x="154" y="216"/>
                  <a:pt x="187" y="217"/>
                </a:cubicBezTo>
                <a:cubicBezTo>
                  <a:pt x="217" y="215"/>
                  <a:pt x="254" y="182"/>
                  <a:pt x="266" y="137"/>
                </a:cubicBezTo>
                <a:cubicBezTo>
                  <a:pt x="272" y="137"/>
                  <a:pt x="278" y="130"/>
                  <a:pt x="279" y="121"/>
                </a:cubicBezTo>
                <a:cubicBezTo>
                  <a:pt x="281" y="111"/>
                  <a:pt x="277" y="103"/>
                  <a:pt x="272" y="102"/>
                </a:cubicBezTo>
                <a:cubicBezTo>
                  <a:pt x="271" y="102"/>
                  <a:pt x="271" y="102"/>
                  <a:pt x="270" y="102"/>
                </a:cubicBezTo>
                <a:cubicBezTo>
                  <a:pt x="269" y="27"/>
                  <a:pt x="233" y="1"/>
                  <a:pt x="189" y="0"/>
                </a:cubicBezTo>
                <a:cubicBezTo>
                  <a:pt x="143" y="0"/>
                  <a:pt x="101" y="32"/>
                  <a:pt x="104" y="102"/>
                </a:cubicBezTo>
                <a:cubicBezTo>
                  <a:pt x="103" y="102"/>
                  <a:pt x="103" y="102"/>
                  <a:pt x="103" y="102"/>
                </a:cubicBezTo>
                <a:cubicBezTo>
                  <a:pt x="97" y="103"/>
                  <a:pt x="93" y="111"/>
                  <a:pt x="95" y="121"/>
                </a:cubicBezTo>
                <a:cubicBezTo>
                  <a:pt x="97" y="131"/>
                  <a:pt x="103" y="138"/>
                  <a:pt x="108" y="137"/>
                </a:cubicBezTo>
                <a:close/>
                <a:moveTo>
                  <a:pt x="249" y="230"/>
                </a:moveTo>
                <a:lnTo>
                  <a:pt x="207" y="312"/>
                </a:lnTo>
                <a:lnTo>
                  <a:pt x="201" y="258"/>
                </a:lnTo>
                <a:lnTo>
                  <a:pt x="211" y="250"/>
                </a:lnTo>
                <a:lnTo>
                  <a:pt x="186" y="250"/>
                </a:lnTo>
                <a:lnTo>
                  <a:pt x="163" y="250"/>
                </a:lnTo>
                <a:lnTo>
                  <a:pt x="173" y="258"/>
                </a:lnTo>
                <a:lnTo>
                  <a:pt x="167" y="312"/>
                </a:lnTo>
                <a:lnTo>
                  <a:pt x="125" y="230"/>
                </a:lnTo>
                <a:cubicBezTo>
                  <a:pt x="52" y="239"/>
                  <a:pt x="0" y="271"/>
                  <a:pt x="0" y="346"/>
                </a:cubicBezTo>
                <a:lnTo>
                  <a:pt x="374" y="346"/>
                </a:lnTo>
                <a:cubicBezTo>
                  <a:pt x="374" y="271"/>
                  <a:pt x="322" y="239"/>
                  <a:pt x="249" y="230"/>
                </a:cubicBezTo>
                <a:close/>
              </a:path>
            </a:pathLst>
          </a:custGeom>
          <a:solidFill>
            <a:srgbClr val="C00000"/>
          </a:solidFill>
          <a:ln>
            <a:noFill/>
          </a:ln>
        </p:spPr>
        <p:txBody>
          <a:bodyPr/>
          <a:lstStyle/>
          <a:p>
            <a:endParaRPr lang="zh-CN" altLang="en-US"/>
          </a:p>
        </p:txBody>
      </p:sp>
    </p:spTree>
    <p:custDataLst>
      <p:tags r:id="rId1"/>
    </p:custDataLst>
    <p:extLst>
      <p:ext uri="{BB962C8B-B14F-4D97-AF65-F5344CB8AC3E}">
        <p14:creationId xmlns:p14="http://schemas.microsoft.com/office/powerpoint/2010/main" val="88610363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p:tgtEl>
                                          <p:spTgt spid="5"/>
                                        </p:tgtEl>
                                        <p:attrNameLst>
                                          <p:attrName>ppt_x</p:attrName>
                                        </p:attrNameLst>
                                      </p:cBhvr>
                                      <p:tavLst>
                                        <p:tav tm="0">
                                          <p:val>
                                            <p:strVal val="#ppt_x-#ppt_w*1.125000"/>
                                          </p:val>
                                        </p:tav>
                                        <p:tav tm="100000">
                                          <p:val>
                                            <p:strVal val="#ppt_x"/>
                                          </p:val>
                                        </p:tav>
                                      </p:tavLst>
                                    </p:anim>
                                    <p:animEffect transition="in" filter="wipe(right)">
                                      <p:cBhvr>
                                        <p:cTn id="29" dur="500"/>
                                        <p:tgtEl>
                                          <p:spTgt spid="5"/>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p:tgtEl>
                                          <p:spTgt spid="6"/>
                                        </p:tgtEl>
                                        <p:attrNameLst>
                                          <p:attrName>ppt_x</p:attrName>
                                        </p:attrNameLst>
                                      </p:cBhvr>
                                      <p:tavLst>
                                        <p:tav tm="0">
                                          <p:val>
                                            <p:strVal val="#ppt_x-#ppt_w*1.125000"/>
                                          </p:val>
                                        </p:tav>
                                        <p:tav tm="100000">
                                          <p:val>
                                            <p:strVal val="#ppt_x"/>
                                          </p:val>
                                        </p:tav>
                                      </p:tavLst>
                                    </p:anim>
                                    <p:animEffect transition="in" filter="wipe(right)">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500"/>
                            </p:stCondLst>
                            <p:childTnLst>
                              <p:par>
                                <p:cTn id="41" presetID="1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p:tgtEl>
                                          <p:spTgt spid="9"/>
                                        </p:tgtEl>
                                        <p:attrNameLst>
                                          <p:attrName>ppt_x</p:attrName>
                                        </p:attrNameLst>
                                      </p:cBhvr>
                                      <p:tavLst>
                                        <p:tav tm="0">
                                          <p:val>
                                            <p:strVal val="#ppt_x-#ppt_w*1.125000"/>
                                          </p:val>
                                        </p:tav>
                                        <p:tav tm="100000">
                                          <p:val>
                                            <p:strVal val="#ppt_x"/>
                                          </p:val>
                                        </p:tav>
                                      </p:tavLst>
                                    </p:anim>
                                    <p:animEffect transition="in" filter="wipe(right)">
                                      <p:cBhvr>
                                        <p:cTn id="44" dur="500"/>
                                        <p:tgtEl>
                                          <p:spTgt spid="9"/>
                                        </p:tgtEl>
                                      </p:cBhvr>
                                    </p:animEffect>
                                  </p:childTnLst>
                                </p:cTn>
                              </p:par>
                            </p:childTnLst>
                          </p:cTn>
                        </p:par>
                        <p:par>
                          <p:cTn id="45" fill="hold">
                            <p:stCondLst>
                              <p:cond delay="1000"/>
                            </p:stCondLst>
                            <p:childTnLst>
                              <p:par>
                                <p:cTn id="46" presetID="12" presetClass="entr" presetSubtype="8"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p:tgtEl>
                                          <p:spTgt spid="10"/>
                                        </p:tgtEl>
                                        <p:attrNameLst>
                                          <p:attrName>ppt_x</p:attrName>
                                        </p:attrNameLst>
                                      </p:cBhvr>
                                      <p:tavLst>
                                        <p:tav tm="0">
                                          <p:val>
                                            <p:strVal val="#ppt_x-#ppt_w*1.125000"/>
                                          </p:val>
                                        </p:tav>
                                        <p:tav tm="100000">
                                          <p:val>
                                            <p:strVal val="#ppt_x"/>
                                          </p:val>
                                        </p:tav>
                                      </p:tavLst>
                                    </p:anim>
                                    <p:animEffect transition="in" filter="wipe(right)">
                                      <p:cBhvr>
                                        <p:cTn id="49" dur="500"/>
                                        <p:tgtEl>
                                          <p:spTgt spid="10"/>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wipe(left)">
                                      <p:cBhvr>
                                        <p:cTn id="5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animBg="1"/>
      <p:bldP spid="6" grpId="0" animBg="1"/>
      <p:bldP spid="7" grpId="0"/>
      <p:bldP spid="8" grpId="0"/>
      <p:bldP spid="9" grpId="0" animBg="1"/>
      <p:bldP spid="10"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368298" y="407325"/>
            <a:ext cx="431800" cy="4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23"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939379" y="324487"/>
            <a:ext cx="514210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影响安全最常见六种心理</a:t>
            </a:r>
            <a:endPar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cxnSp>
        <p:nvCxnSpPr>
          <p:cNvPr id="24" name="直接连接符 23"/>
          <p:cNvCxnSpPr/>
          <p:nvPr/>
        </p:nvCxnSpPr>
        <p:spPr>
          <a:xfrm>
            <a:off x="6366106" y="609600"/>
            <a:ext cx="5495694" cy="0"/>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25" name="engineer_252912"/>
          <p:cNvSpPr>
            <a:spLocks noChangeAspect="1"/>
          </p:cNvSpPr>
          <p:nvPr/>
        </p:nvSpPr>
        <p:spPr bwMode="auto">
          <a:xfrm>
            <a:off x="576620" y="2169544"/>
            <a:ext cx="2481985" cy="2477943"/>
          </a:xfrm>
          <a:custGeom>
            <a:avLst/>
            <a:gdLst>
              <a:gd name="connsiteX0" fmla="*/ 270835 w 606016"/>
              <a:gd name="connsiteY0" fmla="*/ 554572 h 605028"/>
              <a:gd name="connsiteX1" fmla="*/ 264788 w 606016"/>
              <a:gd name="connsiteY1" fmla="*/ 584846 h 605028"/>
              <a:gd name="connsiteX2" fmla="*/ 341138 w 606016"/>
              <a:gd name="connsiteY2" fmla="*/ 584756 h 605028"/>
              <a:gd name="connsiteX3" fmla="*/ 337709 w 606016"/>
              <a:gd name="connsiteY3" fmla="*/ 567366 h 605028"/>
              <a:gd name="connsiteX4" fmla="*/ 335091 w 606016"/>
              <a:gd name="connsiteY4" fmla="*/ 554572 h 605028"/>
              <a:gd name="connsiteX5" fmla="*/ 408734 w 606016"/>
              <a:gd name="connsiteY5" fmla="*/ 413383 h 605028"/>
              <a:gd name="connsiteX6" fmla="*/ 408644 w 606016"/>
              <a:gd name="connsiteY6" fmla="*/ 413474 h 605028"/>
              <a:gd name="connsiteX7" fmla="*/ 318215 w 606016"/>
              <a:gd name="connsiteY7" fmla="*/ 462849 h 605028"/>
              <a:gd name="connsiteX8" fmla="*/ 318125 w 606016"/>
              <a:gd name="connsiteY8" fmla="*/ 462849 h 605028"/>
              <a:gd name="connsiteX9" fmla="*/ 345560 w 606016"/>
              <a:gd name="connsiteY9" fmla="*/ 524478 h 605028"/>
              <a:gd name="connsiteX10" fmla="*/ 413246 w 606016"/>
              <a:gd name="connsiteY10" fmla="*/ 431494 h 605028"/>
              <a:gd name="connsiteX11" fmla="*/ 197283 w 606016"/>
              <a:gd name="connsiteY11" fmla="*/ 413383 h 605028"/>
              <a:gd name="connsiteX12" fmla="*/ 192770 w 606016"/>
              <a:gd name="connsiteY12" fmla="*/ 431494 h 605028"/>
              <a:gd name="connsiteX13" fmla="*/ 260456 w 606016"/>
              <a:gd name="connsiteY13" fmla="*/ 524478 h 605028"/>
              <a:gd name="connsiteX14" fmla="*/ 287892 w 606016"/>
              <a:gd name="connsiteY14" fmla="*/ 462849 h 605028"/>
              <a:gd name="connsiteX15" fmla="*/ 287801 w 606016"/>
              <a:gd name="connsiteY15" fmla="*/ 462849 h 605028"/>
              <a:gd name="connsiteX16" fmla="*/ 197373 w 606016"/>
              <a:gd name="connsiteY16" fmla="*/ 413474 h 605028"/>
              <a:gd name="connsiteX17" fmla="*/ 197283 w 606016"/>
              <a:gd name="connsiteY17" fmla="*/ 413383 h 605028"/>
              <a:gd name="connsiteX18" fmla="*/ 161635 w 606016"/>
              <a:gd name="connsiteY18" fmla="*/ 231920 h 605028"/>
              <a:gd name="connsiteX19" fmla="*/ 161635 w 606016"/>
              <a:gd name="connsiteY19" fmla="*/ 272285 h 605028"/>
              <a:gd name="connsiteX20" fmla="*/ 201524 w 606016"/>
              <a:gd name="connsiteY20" fmla="*/ 387615 h 605028"/>
              <a:gd name="connsiteX21" fmla="*/ 202607 w 606016"/>
              <a:gd name="connsiteY21" fmla="*/ 388516 h 605028"/>
              <a:gd name="connsiteX22" fmla="*/ 213347 w 606016"/>
              <a:gd name="connsiteY22" fmla="*/ 401130 h 605028"/>
              <a:gd name="connsiteX23" fmla="*/ 213437 w 606016"/>
              <a:gd name="connsiteY23" fmla="*/ 401130 h 605028"/>
              <a:gd name="connsiteX24" fmla="*/ 221018 w 606016"/>
              <a:gd name="connsiteY24" fmla="*/ 408428 h 605028"/>
              <a:gd name="connsiteX25" fmla="*/ 302963 w 606016"/>
              <a:gd name="connsiteY25" fmla="*/ 443657 h 605028"/>
              <a:gd name="connsiteX26" fmla="*/ 384999 w 606016"/>
              <a:gd name="connsiteY26" fmla="*/ 408428 h 605028"/>
              <a:gd name="connsiteX27" fmla="*/ 392579 w 606016"/>
              <a:gd name="connsiteY27" fmla="*/ 401130 h 605028"/>
              <a:gd name="connsiteX28" fmla="*/ 403409 w 606016"/>
              <a:gd name="connsiteY28" fmla="*/ 388516 h 605028"/>
              <a:gd name="connsiteX29" fmla="*/ 404492 w 606016"/>
              <a:gd name="connsiteY29" fmla="*/ 387615 h 605028"/>
              <a:gd name="connsiteX30" fmla="*/ 444382 w 606016"/>
              <a:gd name="connsiteY30" fmla="*/ 272285 h 605028"/>
              <a:gd name="connsiteX31" fmla="*/ 444382 w 606016"/>
              <a:gd name="connsiteY31" fmla="*/ 231920 h 605028"/>
              <a:gd name="connsiteX32" fmla="*/ 399059 w 606016"/>
              <a:gd name="connsiteY32" fmla="*/ 52148 h 605028"/>
              <a:gd name="connsiteX33" fmla="*/ 455500 w 606016"/>
              <a:gd name="connsiteY33" fmla="*/ 105067 h 605028"/>
              <a:gd name="connsiteX34" fmla="*/ 386416 w 606016"/>
              <a:gd name="connsiteY34" fmla="*/ 118409 h 605028"/>
              <a:gd name="connsiteX35" fmla="*/ 206961 w 606016"/>
              <a:gd name="connsiteY35" fmla="*/ 52148 h 605028"/>
              <a:gd name="connsiteX36" fmla="*/ 219600 w 606016"/>
              <a:gd name="connsiteY36" fmla="*/ 118409 h 605028"/>
              <a:gd name="connsiteX37" fmla="*/ 150446 w 606016"/>
              <a:gd name="connsiteY37" fmla="*/ 105067 h 605028"/>
              <a:gd name="connsiteX38" fmla="*/ 206961 w 606016"/>
              <a:gd name="connsiteY38" fmla="*/ 52148 h 605028"/>
              <a:gd name="connsiteX39" fmla="*/ 282928 w 606016"/>
              <a:gd name="connsiteY39" fmla="*/ 0 h 605028"/>
              <a:gd name="connsiteX40" fmla="*/ 322998 w 606016"/>
              <a:gd name="connsiteY40" fmla="*/ 0 h 605028"/>
              <a:gd name="connsiteX41" fmla="*/ 353502 w 606016"/>
              <a:gd name="connsiteY41" fmla="*/ 30454 h 605028"/>
              <a:gd name="connsiteX42" fmla="*/ 353502 w 606016"/>
              <a:gd name="connsiteY42" fmla="*/ 32526 h 605028"/>
              <a:gd name="connsiteX43" fmla="*/ 380306 w 606016"/>
              <a:gd name="connsiteY43" fmla="*/ 42347 h 605028"/>
              <a:gd name="connsiteX44" fmla="*/ 363790 w 606016"/>
              <a:gd name="connsiteY44" fmla="*/ 129205 h 605028"/>
              <a:gd name="connsiteX45" fmla="*/ 366588 w 606016"/>
              <a:gd name="connsiteY45" fmla="*/ 138215 h 605028"/>
              <a:gd name="connsiteX46" fmla="*/ 373718 w 606016"/>
              <a:gd name="connsiteY46" fmla="*/ 141188 h 605028"/>
              <a:gd name="connsiteX47" fmla="*/ 375613 w 606016"/>
              <a:gd name="connsiteY47" fmla="*/ 141008 h 605028"/>
              <a:gd name="connsiteX48" fmla="*/ 466312 w 606016"/>
              <a:gd name="connsiteY48" fmla="*/ 123619 h 605028"/>
              <a:gd name="connsiteX49" fmla="*/ 484813 w 606016"/>
              <a:gd name="connsiteY49" fmla="*/ 201646 h 605028"/>
              <a:gd name="connsiteX50" fmla="*/ 484813 w 606016"/>
              <a:gd name="connsiteY50" fmla="*/ 211738 h 605028"/>
              <a:gd name="connsiteX51" fmla="*/ 494921 w 606016"/>
              <a:gd name="connsiteY51" fmla="*/ 211738 h 605028"/>
              <a:gd name="connsiteX52" fmla="*/ 505029 w 606016"/>
              <a:gd name="connsiteY52" fmla="*/ 221829 h 605028"/>
              <a:gd name="connsiteX53" fmla="*/ 494921 w 606016"/>
              <a:gd name="connsiteY53" fmla="*/ 231920 h 605028"/>
              <a:gd name="connsiteX54" fmla="*/ 474705 w 606016"/>
              <a:gd name="connsiteY54" fmla="*/ 231920 h 605028"/>
              <a:gd name="connsiteX55" fmla="*/ 464597 w 606016"/>
              <a:gd name="connsiteY55" fmla="*/ 231920 h 605028"/>
              <a:gd name="connsiteX56" fmla="*/ 464597 w 606016"/>
              <a:gd name="connsiteY56" fmla="*/ 272285 h 605028"/>
              <a:gd name="connsiteX57" fmla="*/ 424618 w 606016"/>
              <a:gd name="connsiteY57" fmla="*/ 393741 h 605028"/>
              <a:gd name="connsiteX58" fmla="*/ 434003 w 606016"/>
              <a:gd name="connsiteY58" fmla="*/ 431133 h 605028"/>
              <a:gd name="connsiteX59" fmla="*/ 432379 w 606016"/>
              <a:gd name="connsiteY59" fmla="*/ 439513 h 605028"/>
              <a:gd name="connsiteX60" fmla="*/ 427866 w 606016"/>
              <a:gd name="connsiteY60" fmla="*/ 445640 h 605028"/>
              <a:gd name="connsiteX61" fmla="*/ 575964 w 606016"/>
              <a:gd name="connsiteY61" fmla="*/ 502133 h 605028"/>
              <a:gd name="connsiteX62" fmla="*/ 606016 w 606016"/>
              <a:gd name="connsiteY62" fmla="*/ 551779 h 605028"/>
              <a:gd name="connsiteX63" fmla="*/ 606016 w 606016"/>
              <a:gd name="connsiteY63" fmla="*/ 594937 h 605028"/>
              <a:gd name="connsiteX64" fmla="*/ 595908 w 606016"/>
              <a:gd name="connsiteY64" fmla="*/ 605028 h 605028"/>
              <a:gd name="connsiteX65" fmla="*/ 349712 w 606016"/>
              <a:gd name="connsiteY65" fmla="*/ 605028 h 605028"/>
              <a:gd name="connsiteX66" fmla="*/ 349260 w 606016"/>
              <a:gd name="connsiteY66" fmla="*/ 604938 h 605028"/>
              <a:gd name="connsiteX67" fmla="*/ 256305 w 606016"/>
              <a:gd name="connsiteY67" fmla="*/ 605028 h 605028"/>
              <a:gd name="connsiteX68" fmla="*/ 252514 w 606016"/>
              <a:gd name="connsiteY68" fmla="*/ 605028 h 605028"/>
              <a:gd name="connsiteX69" fmla="*/ 10108 w 606016"/>
              <a:gd name="connsiteY69" fmla="*/ 605028 h 605028"/>
              <a:gd name="connsiteX70" fmla="*/ 0 w 606016"/>
              <a:gd name="connsiteY70" fmla="*/ 594937 h 605028"/>
              <a:gd name="connsiteX71" fmla="*/ 0 w 606016"/>
              <a:gd name="connsiteY71" fmla="*/ 551779 h 605028"/>
              <a:gd name="connsiteX72" fmla="*/ 30052 w 606016"/>
              <a:gd name="connsiteY72" fmla="*/ 502133 h 605028"/>
              <a:gd name="connsiteX73" fmla="*/ 178150 w 606016"/>
              <a:gd name="connsiteY73" fmla="*/ 445640 h 605028"/>
              <a:gd name="connsiteX74" fmla="*/ 173638 w 606016"/>
              <a:gd name="connsiteY74" fmla="*/ 439513 h 605028"/>
              <a:gd name="connsiteX75" fmla="*/ 172013 w 606016"/>
              <a:gd name="connsiteY75" fmla="*/ 431133 h 605028"/>
              <a:gd name="connsiteX76" fmla="*/ 181399 w 606016"/>
              <a:gd name="connsiteY76" fmla="*/ 393741 h 605028"/>
              <a:gd name="connsiteX77" fmla="*/ 141419 w 606016"/>
              <a:gd name="connsiteY77" fmla="*/ 272285 h 605028"/>
              <a:gd name="connsiteX78" fmla="*/ 141419 w 606016"/>
              <a:gd name="connsiteY78" fmla="*/ 231920 h 605028"/>
              <a:gd name="connsiteX79" fmla="*/ 131311 w 606016"/>
              <a:gd name="connsiteY79" fmla="*/ 231920 h 605028"/>
              <a:gd name="connsiteX80" fmla="*/ 111095 w 606016"/>
              <a:gd name="connsiteY80" fmla="*/ 231920 h 605028"/>
              <a:gd name="connsiteX81" fmla="*/ 100987 w 606016"/>
              <a:gd name="connsiteY81" fmla="*/ 221829 h 605028"/>
              <a:gd name="connsiteX82" fmla="*/ 111095 w 606016"/>
              <a:gd name="connsiteY82" fmla="*/ 211738 h 605028"/>
              <a:gd name="connsiteX83" fmla="*/ 121203 w 606016"/>
              <a:gd name="connsiteY83" fmla="*/ 211738 h 605028"/>
              <a:gd name="connsiteX84" fmla="*/ 121203 w 606016"/>
              <a:gd name="connsiteY84" fmla="*/ 201646 h 605028"/>
              <a:gd name="connsiteX85" fmla="*/ 139704 w 606016"/>
              <a:gd name="connsiteY85" fmla="*/ 123619 h 605028"/>
              <a:gd name="connsiteX86" fmla="*/ 230404 w 606016"/>
              <a:gd name="connsiteY86" fmla="*/ 141008 h 605028"/>
              <a:gd name="connsiteX87" fmla="*/ 232299 w 606016"/>
              <a:gd name="connsiteY87" fmla="*/ 141188 h 605028"/>
              <a:gd name="connsiteX88" fmla="*/ 239428 w 606016"/>
              <a:gd name="connsiteY88" fmla="*/ 138215 h 605028"/>
              <a:gd name="connsiteX89" fmla="*/ 242226 w 606016"/>
              <a:gd name="connsiteY89" fmla="*/ 129205 h 605028"/>
              <a:gd name="connsiteX90" fmla="*/ 225620 w 606016"/>
              <a:gd name="connsiteY90" fmla="*/ 42347 h 605028"/>
              <a:gd name="connsiteX91" fmla="*/ 252514 w 606016"/>
              <a:gd name="connsiteY91" fmla="*/ 32526 h 605028"/>
              <a:gd name="connsiteX92" fmla="*/ 252514 w 606016"/>
              <a:gd name="connsiteY92" fmla="*/ 30454 h 605028"/>
              <a:gd name="connsiteX93" fmla="*/ 282928 w 606016"/>
              <a:gd name="connsiteY93" fmla="*/ 0 h 605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606016" h="605028">
                <a:moveTo>
                  <a:pt x="270835" y="554572"/>
                </a:moveTo>
                <a:lnTo>
                  <a:pt x="264788" y="584846"/>
                </a:lnTo>
                <a:lnTo>
                  <a:pt x="341138" y="584756"/>
                </a:lnTo>
                <a:lnTo>
                  <a:pt x="337709" y="567366"/>
                </a:lnTo>
                <a:lnTo>
                  <a:pt x="335091" y="554572"/>
                </a:lnTo>
                <a:close/>
                <a:moveTo>
                  <a:pt x="408734" y="413383"/>
                </a:moveTo>
                <a:cubicBezTo>
                  <a:pt x="408734" y="413383"/>
                  <a:pt x="408644" y="413383"/>
                  <a:pt x="408644" y="413474"/>
                </a:cubicBezTo>
                <a:cubicBezTo>
                  <a:pt x="384277" y="439963"/>
                  <a:pt x="353141" y="458614"/>
                  <a:pt x="318215" y="462849"/>
                </a:cubicBezTo>
                <a:cubicBezTo>
                  <a:pt x="318125" y="462849"/>
                  <a:pt x="318125" y="462849"/>
                  <a:pt x="318125" y="462849"/>
                </a:cubicBezTo>
                <a:lnTo>
                  <a:pt x="345560" y="524478"/>
                </a:lnTo>
                <a:lnTo>
                  <a:pt x="413246" y="431494"/>
                </a:lnTo>
                <a:close/>
                <a:moveTo>
                  <a:pt x="197283" y="413383"/>
                </a:moveTo>
                <a:lnTo>
                  <a:pt x="192770" y="431494"/>
                </a:lnTo>
                <a:lnTo>
                  <a:pt x="260456" y="524478"/>
                </a:lnTo>
                <a:lnTo>
                  <a:pt x="287892" y="462849"/>
                </a:lnTo>
                <a:cubicBezTo>
                  <a:pt x="287892" y="462849"/>
                  <a:pt x="287892" y="462849"/>
                  <a:pt x="287801" y="462849"/>
                </a:cubicBezTo>
                <a:cubicBezTo>
                  <a:pt x="252785" y="458614"/>
                  <a:pt x="221740" y="439963"/>
                  <a:pt x="197373" y="413474"/>
                </a:cubicBezTo>
                <a:cubicBezTo>
                  <a:pt x="197373" y="413383"/>
                  <a:pt x="197283" y="413383"/>
                  <a:pt x="197283" y="413383"/>
                </a:cubicBezTo>
                <a:close/>
                <a:moveTo>
                  <a:pt x="161635" y="231920"/>
                </a:moveTo>
                <a:lnTo>
                  <a:pt x="161635" y="272285"/>
                </a:lnTo>
                <a:cubicBezTo>
                  <a:pt x="161635" y="317696"/>
                  <a:pt x="177699" y="357611"/>
                  <a:pt x="201524" y="387615"/>
                </a:cubicBezTo>
                <a:cubicBezTo>
                  <a:pt x="201885" y="387885"/>
                  <a:pt x="202336" y="388155"/>
                  <a:pt x="202607" y="388516"/>
                </a:cubicBezTo>
                <a:cubicBezTo>
                  <a:pt x="206037" y="392931"/>
                  <a:pt x="209647" y="397165"/>
                  <a:pt x="213347" y="401130"/>
                </a:cubicBezTo>
                <a:lnTo>
                  <a:pt x="213437" y="401130"/>
                </a:lnTo>
                <a:cubicBezTo>
                  <a:pt x="215874" y="403743"/>
                  <a:pt x="218491" y="406085"/>
                  <a:pt x="221018" y="408428"/>
                </a:cubicBezTo>
                <a:cubicBezTo>
                  <a:pt x="245656" y="430683"/>
                  <a:pt x="274986" y="443657"/>
                  <a:pt x="302963" y="443657"/>
                </a:cubicBezTo>
                <a:cubicBezTo>
                  <a:pt x="331030" y="443657"/>
                  <a:pt x="360361" y="430683"/>
                  <a:pt x="384999" y="408428"/>
                </a:cubicBezTo>
                <a:cubicBezTo>
                  <a:pt x="387526" y="406085"/>
                  <a:pt x="390143" y="403743"/>
                  <a:pt x="392579" y="401130"/>
                </a:cubicBezTo>
                <a:cubicBezTo>
                  <a:pt x="396280" y="397165"/>
                  <a:pt x="399890" y="392931"/>
                  <a:pt x="403409" y="388516"/>
                </a:cubicBezTo>
                <a:cubicBezTo>
                  <a:pt x="403680" y="388155"/>
                  <a:pt x="404131" y="387885"/>
                  <a:pt x="404492" y="387615"/>
                </a:cubicBezTo>
                <a:cubicBezTo>
                  <a:pt x="428318" y="357611"/>
                  <a:pt x="444382" y="317696"/>
                  <a:pt x="444382" y="272285"/>
                </a:cubicBezTo>
                <a:lnTo>
                  <a:pt x="444382" y="231920"/>
                </a:lnTo>
                <a:close/>
                <a:moveTo>
                  <a:pt x="399059" y="52148"/>
                </a:moveTo>
                <a:cubicBezTo>
                  <a:pt x="421997" y="65761"/>
                  <a:pt x="441142" y="83791"/>
                  <a:pt x="455500" y="105067"/>
                </a:cubicBezTo>
                <a:lnTo>
                  <a:pt x="386416" y="118409"/>
                </a:lnTo>
                <a:close/>
                <a:moveTo>
                  <a:pt x="206961" y="52148"/>
                </a:moveTo>
                <a:lnTo>
                  <a:pt x="219600" y="118409"/>
                </a:lnTo>
                <a:lnTo>
                  <a:pt x="150446" y="105067"/>
                </a:lnTo>
                <a:cubicBezTo>
                  <a:pt x="164801" y="83791"/>
                  <a:pt x="184030" y="65761"/>
                  <a:pt x="206961" y="52148"/>
                </a:cubicBezTo>
                <a:close/>
                <a:moveTo>
                  <a:pt x="282928" y="0"/>
                </a:moveTo>
                <a:lnTo>
                  <a:pt x="322998" y="0"/>
                </a:lnTo>
                <a:cubicBezTo>
                  <a:pt x="339875" y="0"/>
                  <a:pt x="353502" y="13605"/>
                  <a:pt x="353502" y="30454"/>
                </a:cubicBezTo>
                <a:lnTo>
                  <a:pt x="353502" y="32526"/>
                </a:lnTo>
                <a:cubicBezTo>
                  <a:pt x="362888" y="35229"/>
                  <a:pt x="371822" y="38563"/>
                  <a:pt x="380306" y="42347"/>
                </a:cubicBezTo>
                <a:lnTo>
                  <a:pt x="363790" y="129205"/>
                </a:lnTo>
                <a:cubicBezTo>
                  <a:pt x="363159" y="132449"/>
                  <a:pt x="364242" y="135873"/>
                  <a:pt x="366588" y="138215"/>
                </a:cubicBezTo>
                <a:cubicBezTo>
                  <a:pt x="368483" y="140107"/>
                  <a:pt x="371010" y="141188"/>
                  <a:pt x="373718" y="141188"/>
                </a:cubicBezTo>
                <a:cubicBezTo>
                  <a:pt x="374349" y="141188"/>
                  <a:pt x="374981" y="141098"/>
                  <a:pt x="375613" y="141008"/>
                </a:cubicBezTo>
                <a:lnTo>
                  <a:pt x="466312" y="123619"/>
                </a:lnTo>
                <a:cubicBezTo>
                  <a:pt x="478135" y="147135"/>
                  <a:pt x="484813" y="173535"/>
                  <a:pt x="484813" y="201646"/>
                </a:cubicBezTo>
                <a:lnTo>
                  <a:pt x="484813" y="211738"/>
                </a:lnTo>
                <a:lnTo>
                  <a:pt x="494921" y="211738"/>
                </a:lnTo>
                <a:cubicBezTo>
                  <a:pt x="500516" y="211738"/>
                  <a:pt x="505029" y="216243"/>
                  <a:pt x="505029" y="221829"/>
                </a:cubicBezTo>
                <a:cubicBezTo>
                  <a:pt x="505029" y="227415"/>
                  <a:pt x="500516" y="231920"/>
                  <a:pt x="494921" y="231920"/>
                </a:cubicBezTo>
                <a:lnTo>
                  <a:pt x="474705" y="231920"/>
                </a:lnTo>
                <a:lnTo>
                  <a:pt x="464597" y="231920"/>
                </a:lnTo>
                <a:lnTo>
                  <a:pt x="464597" y="272285"/>
                </a:lnTo>
                <a:cubicBezTo>
                  <a:pt x="464597" y="314182"/>
                  <a:pt x="449707" y="358332"/>
                  <a:pt x="424618" y="393741"/>
                </a:cubicBezTo>
                <a:lnTo>
                  <a:pt x="434003" y="431133"/>
                </a:lnTo>
                <a:cubicBezTo>
                  <a:pt x="434725" y="434017"/>
                  <a:pt x="434094" y="437080"/>
                  <a:pt x="432379" y="439513"/>
                </a:cubicBezTo>
                <a:lnTo>
                  <a:pt x="427866" y="445640"/>
                </a:lnTo>
                <a:cubicBezTo>
                  <a:pt x="469020" y="452667"/>
                  <a:pt x="515407" y="470327"/>
                  <a:pt x="575964" y="502133"/>
                </a:cubicBezTo>
                <a:cubicBezTo>
                  <a:pt x="594464" y="511864"/>
                  <a:pt x="606016" y="530875"/>
                  <a:pt x="606016" y="551779"/>
                </a:cubicBezTo>
                <a:lnTo>
                  <a:pt x="606016" y="594937"/>
                </a:lnTo>
                <a:cubicBezTo>
                  <a:pt x="606016" y="600523"/>
                  <a:pt x="601504" y="605028"/>
                  <a:pt x="595908" y="605028"/>
                </a:cubicBezTo>
                <a:lnTo>
                  <a:pt x="349712" y="605028"/>
                </a:lnTo>
                <a:cubicBezTo>
                  <a:pt x="349531" y="605028"/>
                  <a:pt x="349441" y="604938"/>
                  <a:pt x="349260" y="604938"/>
                </a:cubicBezTo>
                <a:lnTo>
                  <a:pt x="256305" y="605028"/>
                </a:lnTo>
                <a:lnTo>
                  <a:pt x="252514" y="605028"/>
                </a:lnTo>
                <a:lnTo>
                  <a:pt x="10108" y="605028"/>
                </a:lnTo>
                <a:cubicBezTo>
                  <a:pt x="4512" y="605028"/>
                  <a:pt x="0" y="600523"/>
                  <a:pt x="0" y="594937"/>
                </a:cubicBezTo>
                <a:lnTo>
                  <a:pt x="0" y="551779"/>
                </a:lnTo>
                <a:cubicBezTo>
                  <a:pt x="0" y="530875"/>
                  <a:pt x="11461" y="511864"/>
                  <a:pt x="30052" y="502133"/>
                </a:cubicBezTo>
                <a:cubicBezTo>
                  <a:pt x="90609" y="470327"/>
                  <a:pt x="136996" y="452667"/>
                  <a:pt x="178150" y="445640"/>
                </a:cubicBezTo>
                <a:lnTo>
                  <a:pt x="173638" y="439513"/>
                </a:lnTo>
                <a:cubicBezTo>
                  <a:pt x="171923" y="437080"/>
                  <a:pt x="171291" y="434017"/>
                  <a:pt x="172013" y="431133"/>
                </a:cubicBezTo>
                <a:lnTo>
                  <a:pt x="181399" y="393741"/>
                </a:lnTo>
                <a:cubicBezTo>
                  <a:pt x="156220" y="358332"/>
                  <a:pt x="141419" y="314182"/>
                  <a:pt x="141419" y="272285"/>
                </a:cubicBezTo>
                <a:lnTo>
                  <a:pt x="141419" y="231920"/>
                </a:lnTo>
                <a:lnTo>
                  <a:pt x="131311" y="231920"/>
                </a:lnTo>
                <a:lnTo>
                  <a:pt x="111095" y="231920"/>
                </a:lnTo>
                <a:cubicBezTo>
                  <a:pt x="105500" y="231920"/>
                  <a:pt x="100987" y="227415"/>
                  <a:pt x="100987" y="221829"/>
                </a:cubicBezTo>
                <a:cubicBezTo>
                  <a:pt x="100987" y="216243"/>
                  <a:pt x="105500" y="211738"/>
                  <a:pt x="111095" y="211738"/>
                </a:cubicBezTo>
                <a:lnTo>
                  <a:pt x="121203" y="211738"/>
                </a:lnTo>
                <a:lnTo>
                  <a:pt x="121203" y="201646"/>
                </a:lnTo>
                <a:cubicBezTo>
                  <a:pt x="121203" y="173535"/>
                  <a:pt x="127791" y="147135"/>
                  <a:pt x="139704" y="123619"/>
                </a:cubicBezTo>
                <a:lnTo>
                  <a:pt x="230404" y="141008"/>
                </a:lnTo>
                <a:cubicBezTo>
                  <a:pt x="231035" y="141098"/>
                  <a:pt x="231667" y="141188"/>
                  <a:pt x="232299" y="141188"/>
                </a:cubicBezTo>
                <a:cubicBezTo>
                  <a:pt x="234916" y="141188"/>
                  <a:pt x="237533" y="140107"/>
                  <a:pt x="239428" y="138215"/>
                </a:cubicBezTo>
                <a:cubicBezTo>
                  <a:pt x="241775" y="135873"/>
                  <a:pt x="242858" y="132449"/>
                  <a:pt x="242226" y="129205"/>
                </a:cubicBezTo>
                <a:lnTo>
                  <a:pt x="225620" y="42347"/>
                </a:lnTo>
                <a:cubicBezTo>
                  <a:pt x="234194" y="38563"/>
                  <a:pt x="243129" y="35229"/>
                  <a:pt x="252514" y="32526"/>
                </a:cubicBezTo>
                <a:lnTo>
                  <a:pt x="252514" y="30454"/>
                </a:lnTo>
                <a:cubicBezTo>
                  <a:pt x="252514" y="13605"/>
                  <a:pt x="266142" y="0"/>
                  <a:pt x="282928" y="0"/>
                </a:cubicBezTo>
                <a:close/>
              </a:path>
            </a:pathLst>
          </a:custGeom>
          <a:solidFill>
            <a:srgbClr val="C00000"/>
          </a:solidFill>
          <a:ln>
            <a:noFill/>
          </a:ln>
        </p:spPr>
      </p:sp>
      <p:sp>
        <p:nvSpPr>
          <p:cNvPr id="26" name="Aitds-2">
            <a:extLst>
              <a:ext uri="{FF2B5EF4-FFF2-40B4-BE49-F238E27FC236}">
                <a16:creationId xmlns:a16="http://schemas.microsoft.com/office/drawing/2014/main" xmlns="" id="{9F06DEB2-D576-4297-8CB6-71463C5B86BA}"/>
              </a:ext>
            </a:extLst>
          </p:cNvPr>
          <p:cNvSpPr/>
          <p:nvPr/>
        </p:nvSpPr>
        <p:spPr>
          <a:xfrm>
            <a:off x="3510432" y="1116917"/>
            <a:ext cx="864095" cy="2105255"/>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400" b="1" dirty="0" smtClean="0">
                <a:solidFill>
                  <a:schemeClr val="bg1"/>
                </a:solidFill>
                <a:latin typeface="思源黑体 CN Medium" panose="020B0600000000000000" pitchFamily="34" charset="-122"/>
                <a:ea typeface="思源黑体 CN Medium" panose="020B0600000000000000" pitchFamily="34" charset="-122"/>
                <a:cs typeface="+mn-ea"/>
                <a:sym typeface="+mn-lt"/>
              </a:rPr>
              <a:t>逆反心理</a:t>
            </a:r>
            <a:endParaRPr lang="zh-CN" altLang="en-US" sz="2400" b="1"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grpSp>
        <p:nvGrpSpPr>
          <p:cNvPr id="27" name="组合 26"/>
          <p:cNvGrpSpPr/>
          <p:nvPr/>
        </p:nvGrpSpPr>
        <p:grpSpPr>
          <a:xfrm>
            <a:off x="4470537" y="1116917"/>
            <a:ext cx="7124855" cy="2105255"/>
            <a:chOff x="4470537" y="1116917"/>
            <a:chExt cx="7124855" cy="2105255"/>
          </a:xfrm>
        </p:grpSpPr>
        <p:sp>
          <p:nvSpPr>
            <p:cNvPr id="28" name="Aitds-3">
              <a:extLst>
                <a:ext uri="{FF2B5EF4-FFF2-40B4-BE49-F238E27FC236}">
                  <a16:creationId xmlns:a16="http://schemas.microsoft.com/office/drawing/2014/main" xmlns="" id="{A9B1BF96-8918-4DDC-86BB-B2A5E9FF5F80}"/>
                </a:ext>
              </a:extLst>
            </p:cNvPr>
            <p:cNvSpPr/>
            <p:nvPr/>
          </p:nvSpPr>
          <p:spPr>
            <a:xfrm>
              <a:off x="4470537" y="1116917"/>
              <a:ext cx="7124855" cy="210525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30000"/>
                </a:lnSpc>
                <a:defRPr/>
              </a:pPr>
              <a:endPar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sp>
          <p:nvSpPr>
            <p:cNvPr id="29" name="矩形 28"/>
            <p:cNvSpPr/>
            <p:nvPr/>
          </p:nvSpPr>
          <p:spPr>
            <a:xfrm>
              <a:off x="4597216" y="1257245"/>
              <a:ext cx="6871495" cy="1710918"/>
            </a:xfrm>
            <a:prstGeom prst="rect">
              <a:avLst/>
            </a:prstGeom>
          </p:spPr>
          <p:txBody>
            <a:bodyPr wrap="square">
              <a:spAutoFit/>
            </a:bodyPr>
            <a:lstStyle/>
            <a:p>
              <a:pPr lvl="0">
                <a:lnSpc>
                  <a:spcPct val="150000"/>
                </a:lnSpc>
                <a:defRPr/>
              </a:pPr>
              <a:r>
                <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rPr>
                <a:t>这种心理状态常常表现在被管理者对管理者的关系紧张的情况下，持这种心态的员工往往气大于理，他的指导思想常常是“你要我这样干，我非要那样做”。于是，由于逆反而违章工作，以致发生事故的事不乏其例。</a:t>
              </a:r>
            </a:p>
          </p:txBody>
        </p:sp>
      </p:grpSp>
      <p:sp>
        <p:nvSpPr>
          <p:cNvPr id="30" name="Aitds-2">
            <a:extLst>
              <a:ext uri="{FF2B5EF4-FFF2-40B4-BE49-F238E27FC236}">
                <a16:creationId xmlns:a16="http://schemas.microsoft.com/office/drawing/2014/main" xmlns="" id="{9F06DEB2-D576-4297-8CB6-71463C5B86BA}"/>
              </a:ext>
            </a:extLst>
          </p:cNvPr>
          <p:cNvSpPr/>
          <p:nvPr/>
        </p:nvSpPr>
        <p:spPr>
          <a:xfrm>
            <a:off x="3510432" y="3434388"/>
            <a:ext cx="864095" cy="2105255"/>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zh-CN" altLang="en-US" sz="2400" b="1" dirty="0" smtClean="0">
                <a:solidFill>
                  <a:schemeClr val="bg1"/>
                </a:solidFill>
                <a:latin typeface="思源黑体 CN Medium" panose="020B0600000000000000" pitchFamily="34" charset="-122"/>
                <a:ea typeface="思源黑体 CN Medium" panose="020B0600000000000000" pitchFamily="34" charset="-122"/>
                <a:cs typeface="+mn-ea"/>
                <a:sym typeface="+mn-lt"/>
              </a:rPr>
              <a:t>反常心理</a:t>
            </a:r>
            <a:endParaRPr lang="zh-CN" altLang="en-US" sz="2400" b="1"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grpSp>
        <p:nvGrpSpPr>
          <p:cNvPr id="31" name="组合 30"/>
          <p:cNvGrpSpPr/>
          <p:nvPr/>
        </p:nvGrpSpPr>
        <p:grpSpPr>
          <a:xfrm>
            <a:off x="4470535" y="3434388"/>
            <a:ext cx="7124855" cy="2105255"/>
            <a:chOff x="4470535" y="3434388"/>
            <a:chExt cx="7124855" cy="2105255"/>
          </a:xfrm>
        </p:grpSpPr>
        <p:sp>
          <p:nvSpPr>
            <p:cNvPr id="32" name="矩形 31"/>
            <p:cNvSpPr/>
            <p:nvPr/>
          </p:nvSpPr>
          <p:spPr>
            <a:xfrm>
              <a:off x="4597216" y="3544802"/>
              <a:ext cx="6948015" cy="1994841"/>
            </a:xfrm>
            <a:prstGeom prst="rect">
              <a:avLst/>
            </a:prstGeom>
          </p:spPr>
          <p:txBody>
            <a:bodyPr wrap="square">
              <a:spAutoFit/>
            </a:bodyPr>
            <a:lstStyle/>
            <a:p>
              <a:pPr lvl="0">
                <a:lnSpc>
                  <a:spcPct val="140000"/>
                </a:lnSpc>
                <a:defRPr/>
              </a:pPr>
              <a:r>
                <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rPr>
                <a:t>人的情绪的形成通常受到生理、家庭、社会等方面因素刺激反映这种心态的现象很多，例如处于更年期的员工，有时会莫明其妙的情绪烦躁、忘性大；夫妻间争吵后上班的员工，多数心情急躁或闷闷不乐；有孩子生病在家或家有牵肠挂肚之事的员工，在岗位上会心神不定，等等。</a:t>
              </a:r>
            </a:p>
          </p:txBody>
        </p:sp>
        <p:sp>
          <p:nvSpPr>
            <p:cNvPr id="33" name="Aitds-3">
              <a:extLst>
                <a:ext uri="{FF2B5EF4-FFF2-40B4-BE49-F238E27FC236}">
                  <a16:creationId xmlns:a16="http://schemas.microsoft.com/office/drawing/2014/main" xmlns="" id="{A9B1BF96-8918-4DDC-86BB-B2A5E9FF5F80}"/>
                </a:ext>
              </a:extLst>
            </p:cNvPr>
            <p:cNvSpPr/>
            <p:nvPr/>
          </p:nvSpPr>
          <p:spPr>
            <a:xfrm>
              <a:off x="4470535" y="3434388"/>
              <a:ext cx="7124855" cy="210525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130000"/>
                </a:lnSpc>
                <a:defRPr/>
              </a:pPr>
              <a:endPar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grpSp>
    </p:spTree>
    <p:extLst>
      <p:ext uri="{BB962C8B-B14F-4D97-AF65-F5344CB8AC3E}">
        <p14:creationId xmlns:p14="http://schemas.microsoft.com/office/powerpoint/2010/main" val="155391785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lt">
                                    <p:tmPct val="10000"/>
                                  </p:iterate>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1000" fill="hold"/>
                                        <p:tgtEl>
                                          <p:spTgt spid="26"/>
                                        </p:tgtEl>
                                        <p:attrNameLst>
                                          <p:attrName>ppt_w</p:attrName>
                                        </p:attrNameLst>
                                      </p:cBhvr>
                                      <p:tavLst>
                                        <p:tav tm="0">
                                          <p:val>
                                            <p:strVal val="#ppt_w*0.70"/>
                                          </p:val>
                                        </p:tav>
                                        <p:tav tm="100000">
                                          <p:val>
                                            <p:strVal val="#ppt_w"/>
                                          </p:val>
                                        </p:tav>
                                      </p:tavLst>
                                    </p:anim>
                                    <p:anim calcmode="lin" valueType="num">
                                      <p:cBhvr>
                                        <p:cTn id="32" dur="1000" fill="hold"/>
                                        <p:tgtEl>
                                          <p:spTgt spid="26"/>
                                        </p:tgtEl>
                                        <p:attrNameLst>
                                          <p:attrName>ppt_h</p:attrName>
                                        </p:attrNameLst>
                                      </p:cBhvr>
                                      <p:tavLst>
                                        <p:tav tm="0">
                                          <p:val>
                                            <p:strVal val="#ppt_h"/>
                                          </p:val>
                                        </p:tav>
                                        <p:tav tm="100000">
                                          <p:val>
                                            <p:strVal val="#ppt_h"/>
                                          </p:val>
                                        </p:tav>
                                      </p:tavLst>
                                    </p:anim>
                                    <p:animEffect transition="in" filter="fade">
                                      <p:cBhvr>
                                        <p:cTn id="33" dur="10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1000" fill="hold"/>
                                        <p:tgtEl>
                                          <p:spTgt spid="30"/>
                                        </p:tgtEl>
                                        <p:attrNameLst>
                                          <p:attrName>ppt_w</p:attrName>
                                        </p:attrNameLst>
                                      </p:cBhvr>
                                      <p:tavLst>
                                        <p:tav tm="0">
                                          <p:val>
                                            <p:strVal val="#ppt_w*0.70"/>
                                          </p:val>
                                        </p:tav>
                                        <p:tav tm="100000">
                                          <p:val>
                                            <p:strVal val="#ppt_w"/>
                                          </p:val>
                                        </p:tav>
                                      </p:tavLst>
                                    </p:anim>
                                    <p:anim calcmode="lin" valueType="num">
                                      <p:cBhvr>
                                        <p:cTn id="44" dur="1000" fill="hold"/>
                                        <p:tgtEl>
                                          <p:spTgt spid="30"/>
                                        </p:tgtEl>
                                        <p:attrNameLst>
                                          <p:attrName>ppt_h</p:attrName>
                                        </p:attrNameLst>
                                      </p:cBhvr>
                                      <p:tavLst>
                                        <p:tav tm="0">
                                          <p:val>
                                            <p:strVal val="#ppt_h"/>
                                          </p:val>
                                        </p:tav>
                                        <p:tav tm="100000">
                                          <p:val>
                                            <p:strVal val="#ppt_h"/>
                                          </p:val>
                                        </p:tav>
                                      </p:tavLst>
                                    </p:anim>
                                    <p:animEffect transition="in" filter="fade">
                                      <p:cBhvr>
                                        <p:cTn id="45" dur="1000"/>
                                        <p:tgtEl>
                                          <p:spTgt spid="3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left)">
                                      <p:cBhvr>
                                        <p:cTn id="5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3" grpId="0"/>
      <p:bldP spid="26" grpId="0" animBg="1"/>
      <p:bldP spid="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511179"/>
            <a:ext cx="12192000" cy="3346703"/>
          </a:xfrm>
          <a:prstGeom prst="rect">
            <a:avLst/>
          </a:prstGeom>
        </p:spPr>
      </p:pic>
      <p:pic>
        <p:nvPicPr>
          <p:cNvPr id="7" name="图片 6"/>
          <p:cNvPicPr>
            <a:picLocks noChangeAspect="1"/>
          </p:cNvPicPr>
          <p:nvPr/>
        </p:nvPicPr>
        <p:blipFill rotWithShape="1">
          <a:blip r:embed="rId5"/>
          <a:srcRect b="55903"/>
          <a:stretch/>
        </p:blipFill>
        <p:spPr>
          <a:xfrm>
            <a:off x="-1" y="-1"/>
            <a:ext cx="12200206" cy="2222501"/>
          </a:xfrm>
          <a:prstGeom prst="rect">
            <a:avLst/>
          </a:prstGeom>
        </p:spPr>
      </p:pic>
      <p:pic>
        <p:nvPicPr>
          <p:cNvPr id="9" name="图片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31900" y="-1758255"/>
            <a:ext cx="4254500" cy="3374187"/>
          </a:xfrm>
          <a:prstGeom prst="rect">
            <a:avLst/>
          </a:prstGeom>
        </p:spPr>
      </p:pic>
      <p:pic>
        <p:nvPicPr>
          <p:cNvPr id="10" name="图片 9"/>
          <p:cNvPicPr>
            <a:picLocks noChangeAspect="1"/>
          </p:cNvPicPr>
          <p:nvPr/>
        </p:nvPicPr>
        <p:blipFill rotWithShape="1">
          <a:blip r:embed="rId7" cstate="print">
            <a:extLst>
              <a:ext uri="{28A0092B-C50C-407E-A947-70E740481C1C}">
                <a14:useLocalDpi xmlns:a14="http://schemas.microsoft.com/office/drawing/2010/main" val="0"/>
              </a:ext>
            </a:extLst>
          </a:blip>
          <a:srcRect l="13063" t="4074" r="16673" b="48703"/>
          <a:stretch/>
        </p:blipFill>
        <p:spPr>
          <a:xfrm>
            <a:off x="5726820" y="5529733"/>
            <a:ext cx="1317849" cy="1328267"/>
          </a:xfrm>
          <a:prstGeom prst="rect">
            <a:avLst/>
          </a:prstGeom>
        </p:spPr>
      </p:pic>
      <p:pic>
        <p:nvPicPr>
          <p:cNvPr id="38" name="图片 3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20011" y="-1"/>
            <a:ext cx="1596533" cy="2417607"/>
          </a:xfrm>
          <a:prstGeom prst="rect">
            <a:avLst/>
          </a:prstGeom>
        </p:spPr>
      </p:pic>
      <p:pic>
        <p:nvPicPr>
          <p:cNvPr id="39" name="图片 3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20307694" flipH="1">
            <a:off x="936690" y="2212297"/>
            <a:ext cx="1184329" cy="728289"/>
          </a:xfrm>
          <a:prstGeom prst="rect">
            <a:avLst/>
          </a:prstGeom>
        </p:spPr>
      </p:pic>
      <p:grpSp>
        <p:nvGrpSpPr>
          <p:cNvPr id="8" name="组合 7"/>
          <p:cNvGrpSpPr/>
          <p:nvPr/>
        </p:nvGrpSpPr>
        <p:grpSpPr>
          <a:xfrm>
            <a:off x="4150612" y="1098306"/>
            <a:ext cx="4259676" cy="1806917"/>
            <a:chOff x="4150612" y="1098306"/>
            <a:chExt cx="4259676" cy="1806917"/>
          </a:xfrm>
        </p:grpSpPr>
        <p:pic>
          <p:nvPicPr>
            <p:cNvPr id="25" name="图片 24"/>
            <p:cNvPicPr>
              <a:picLocks noChangeAspect="1"/>
            </p:cNvPicPr>
            <p:nvPr/>
          </p:nvPicPr>
          <p:blipFill rotWithShape="1">
            <a:blip r:embed="rId10" cstate="print">
              <a:extLst>
                <a:ext uri="{28A0092B-C50C-407E-A947-70E740481C1C}">
                  <a14:useLocalDpi xmlns:a14="http://schemas.microsoft.com/office/drawing/2010/main" val="0"/>
                </a:ext>
              </a:extLst>
            </a:blip>
            <a:srcRect l="23129" t="38603" r="23067" b="-2113"/>
            <a:stretch/>
          </p:blipFill>
          <p:spPr>
            <a:xfrm>
              <a:off x="5458752" y="1098306"/>
              <a:ext cx="1435100" cy="1295399"/>
            </a:xfrm>
            <a:prstGeom prst="rect">
              <a:avLst/>
            </a:prstGeom>
          </p:spPr>
        </p:pic>
        <p:sp>
          <p:nvSpPr>
            <p:cNvPr id="3" name="圆角矩形 2"/>
            <p:cNvSpPr/>
            <p:nvPr/>
          </p:nvSpPr>
          <p:spPr>
            <a:xfrm>
              <a:off x="4341311" y="1776460"/>
              <a:ext cx="3777146" cy="892079"/>
            </a:xfrm>
            <a:prstGeom prst="roundRect">
              <a:avLst>
                <a:gd name="adj" fmla="val 1603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11" cstate="print">
              <a:extLst>
                <a:ext uri="{28A0092B-C50C-407E-A947-70E740481C1C}">
                  <a14:useLocalDpi xmlns:a14="http://schemas.microsoft.com/office/drawing/2010/main" val="0"/>
                </a:ext>
              </a:extLst>
            </a:blip>
            <a:srcRect r="53402" b="67222"/>
            <a:stretch/>
          </p:blipFill>
          <p:spPr>
            <a:xfrm>
              <a:off x="4150612" y="1589169"/>
              <a:ext cx="605917" cy="521924"/>
            </a:xfrm>
            <a:prstGeom prst="rect">
              <a:avLst/>
            </a:prstGeom>
          </p:spPr>
        </p:pic>
        <p:sp>
          <p:nvSpPr>
            <p:cNvPr id="23" name="矩形 22">
              <a:extLst>
                <a:ext uri="{FF2B5EF4-FFF2-40B4-BE49-F238E27FC236}">
                  <a16:creationId xmlns:a16="http://schemas.microsoft.com/office/drawing/2014/main" xmlns="" id="{B663D730-2A22-4C5E-8359-E43C766BF78B}"/>
                </a:ext>
              </a:extLst>
            </p:cNvPr>
            <p:cNvSpPr/>
            <p:nvPr/>
          </p:nvSpPr>
          <p:spPr>
            <a:xfrm>
              <a:off x="4976796" y="1868556"/>
              <a:ext cx="2542977" cy="707886"/>
            </a:xfrm>
            <a:prstGeom prst="rect">
              <a:avLst/>
            </a:prstGeom>
          </p:spPr>
          <p:txBody>
            <a:bodyPr wrap="square">
              <a:spAutoFit/>
            </a:bodyPr>
            <a:lstStyle/>
            <a:p>
              <a:pPr algn="dist"/>
              <a:r>
                <a:rPr lang="en-US" altLang="zh-CN" sz="4000" dirty="0" smtClean="0">
                  <a:solidFill>
                    <a:schemeClr val="bg1"/>
                  </a:solidFill>
                  <a:latin typeface="思源黑体 CN Medium" panose="020B0600000000000000" pitchFamily="34" charset="-122"/>
                  <a:ea typeface="思源黑体 CN Medium" panose="020B0600000000000000" pitchFamily="34" charset="-122"/>
                  <a:cs typeface="+mn-ea"/>
                  <a:sym typeface="+mn-lt"/>
                </a:rPr>
                <a:t>PART 04</a:t>
              </a:r>
              <a:endParaRPr lang="zh-CN" altLang="en-US" sz="40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pic>
          <p:nvPicPr>
            <p:cNvPr id="24" name="图片 23"/>
            <p:cNvPicPr>
              <a:picLocks noChangeAspect="1"/>
            </p:cNvPicPr>
            <p:nvPr/>
          </p:nvPicPr>
          <p:blipFill rotWithShape="1">
            <a:blip r:embed="rId10" cstate="print">
              <a:extLst>
                <a:ext uri="{28A0092B-C50C-407E-A947-70E740481C1C}">
                  <a14:useLocalDpi xmlns:a14="http://schemas.microsoft.com/office/drawing/2010/main" val="0"/>
                </a:ext>
              </a:extLst>
            </a:blip>
            <a:srcRect r="75809" b="66528"/>
            <a:stretch/>
          </p:blipFill>
          <p:spPr>
            <a:xfrm>
              <a:off x="7765044" y="2222499"/>
              <a:ext cx="645244" cy="682724"/>
            </a:xfrm>
            <a:prstGeom prst="rect">
              <a:avLst/>
            </a:prstGeom>
          </p:spPr>
        </p:pic>
      </p:grpSp>
      <p:sp>
        <p:nvSpPr>
          <p:cNvPr id="27"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1528854" y="3173489"/>
            <a:ext cx="943886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defRPr/>
            </a:pPr>
            <a:r>
              <a:rPr lang="zh-CN" altLang="en-US" sz="5400" dirty="0">
                <a:solidFill>
                  <a:srgbClr val="C00000"/>
                </a:solidFill>
                <a:latin typeface="思源黑体 CN Medium" panose="020B0600000000000000" pitchFamily="34" charset="-122"/>
                <a:ea typeface="思源黑体 CN Medium" panose="020B0600000000000000" pitchFamily="34" charset="-122"/>
                <a:cs typeface="+mn-ea"/>
                <a:sym typeface="+mn-lt"/>
              </a:rPr>
              <a:t>常见的八种不安全行为</a:t>
            </a:r>
          </a:p>
        </p:txBody>
      </p:sp>
    </p:spTree>
    <p:extLst>
      <p:ext uri="{BB962C8B-B14F-4D97-AF65-F5344CB8AC3E}">
        <p14:creationId xmlns:p14="http://schemas.microsoft.com/office/powerpoint/2010/main" val="497749085"/>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par>
                                <p:cTn id="15" presetID="53" presetClass="entr" presetSubtype="16"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up)">
                                      <p:cBhvr>
                                        <p:cTn id="24" dur="500"/>
                                        <p:tgtEl>
                                          <p:spTgt spid="38"/>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8"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p:tgtEl>
                                          <p:spTgt spid="39"/>
                                        </p:tgtEl>
                                        <p:attrNameLst>
                                          <p:attrName>ppt_x</p:attrName>
                                        </p:attrNameLst>
                                      </p:cBhvr>
                                      <p:tavLst>
                                        <p:tav tm="0">
                                          <p:val>
                                            <p:strVal val="#ppt_x-#ppt_w*1.125000"/>
                                          </p:val>
                                        </p:tav>
                                        <p:tav tm="100000">
                                          <p:val>
                                            <p:strVal val="#ppt_x"/>
                                          </p:val>
                                        </p:tav>
                                      </p:tavLst>
                                    </p:anim>
                                    <p:animEffect transition="in" filter="wipe(right)">
                                      <p:cBhvr>
                                        <p:cTn id="30" dur="500"/>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900" decel="100000" fill="hold"/>
                                        <p:tgtEl>
                                          <p:spTgt spid="8"/>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iterate type="lt">
                                    <p:tmPct val="10000"/>
                                  </p:iterate>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368298" y="407325"/>
            <a:ext cx="431800" cy="4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20"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939379" y="324487"/>
            <a:ext cx="514210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常见的八种不安全行为</a:t>
            </a:r>
            <a:endPar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cxnSp>
        <p:nvCxnSpPr>
          <p:cNvPr id="21" name="直接连接符 20"/>
          <p:cNvCxnSpPr/>
          <p:nvPr/>
        </p:nvCxnSpPr>
        <p:spPr>
          <a:xfrm>
            <a:off x="6366106" y="609600"/>
            <a:ext cx="5495694" cy="0"/>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848455" y="1548946"/>
            <a:ext cx="3644902" cy="3709433"/>
            <a:chOff x="848455" y="1548946"/>
            <a:chExt cx="3644902" cy="3709433"/>
          </a:xfrm>
        </p:grpSpPr>
        <p:sp>
          <p:nvSpPr>
            <p:cNvPr id="24" name="矩形 23"/>
            <p:cNvSpPr/>
            <p:nvPr/>
          </p:nvSpPr>
          <p:spPr>
            <a:xfrm>
              <a:off x="848455" y="2230275"/>
              <a:ext cx="3644902" cy="302810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9" name="文本框 8">
              <a:extLst>
                <a:ext uri="{FF2B5EF4-FFF2-40B4-BE49-F238E27FC236}">
                  <a16:creationId xmlns:a16="http://schemas.microsoft.com/office/drawing/2014/main" xmlns="" id="{E5FD689A-F95C-4AC8-87E4-9F1864F9E26E}"/>
                </a:ext>
              </a:extLst>
            </p:cNvPr>
            <p:cNvSpPr txBox="1"/>
            <p:nvPr/>
          </p:nvSpPr>
          <p:spPr>
            <a:xfrm>
              <a:off x="1015474" y="2728456"/>
              <a:ext cx="3217917" cy="252992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操作错误、忽视安全、忽视警告：未经许可开 动、关停、移动机器百，开、关机器时未给信号，开关未锁紧，造成意外转动、通电或漏电等， 忘记关闭设备，忽视警告标记、警告信号，操作错误，奔跑作业，机器超速运转，手伸进冲压模，工件坚固不牢，用压度缩空气吹铁屑。</a:t>
              </a:r>
            </a:p>
          </p:txBody>
        </p:sp>
        <p:grpSp>
          <p:nvGrpSpPr>
            <p:cNvPr id="3" name="组合 2"/>
            <p:cNvGrpSpPr/>
            <p:nvPr/>
          </p:nvGrpSpPr>
          <p:grpSpPr>
            <a:xfrm>
              <a:off x="1497551" y="1548946"/>
              <a:ext cx="2304564" cy="900994"/>
              <a:chOff x="1309494" y="1602090"/>
              <a:chExt cx="2304564" cy="900994"/>
            </a:xfrm>
          </p:grpSpPr>
          <p:sp>
            <p:nvSpPr>
              <p:cNvPr id="2" name="矩形 1"/>
              <p:cNvSpPr/>
              <p:nvPr/>
            </p:nvSpPr>
            <p:spPr>
              <a:xfrm>
                <a:off x="1309494" y="1602090"/>
                <a:ext cx="2304564" cy="9009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23" name="PA-102228">
                <a:extLst>
                  <a:ext uri="{FF2B5EF4-FFF2-40B4-BE49-F238E27FC236}">
                    <a16:creationId xmlns:a16="http://schemas.microsoft.com/office/drawing/2014/main" xmlns="" id="{33AB3493-1C3D-42ED-86A7-83D961522E72}"/>
                  </a:ext>
                </a:extLst>
              </p:cNvPr>
              <p:cNvSpPr>
                <a:spLocks noChangeArrowheads="1"/>
              </p:cNvSpPr>
              <p:nvPr>
                <p:custDataLst>
                  <p:tags r:id="rId4"/>
                </p:custDataLst>
              </p:nvPr>
            </p:nvSpPr>
            <p:spPr bwMode="auto">
              <a:xfrm>
                <a:off x="1396580" y="1821754"/>
                <a:ext cx="21303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2400" dirty="0" smtClean="0">
                    <a:solidFill>
                      <a:schemeClr val="bg1"/>
                    </a:solidFill>
                    <a:latin typeface="思源黑体 CN Medium" panose="020B0600000000000000" pitchFamily="34" charset="-122"/>
                    <a:ea typeface="思源黑体 CN Medium" panose="020B0600000000000000" pitchFamily="34" charset="-122"/>
                    <a:cs typeface="+mn-ea"/>
                    <a:sym typeface="+mn-lt"/>
                  </a:rPr>
                  <a:t>不安全行为一</a:t>
                </a:r>
                <a:endParaRPr lang="zh-CN" altLang="en-US" sz="24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grpSp>
      </p:grpSp>
      <p:grpSp>
        <p:nvGrpSpPr>
          <p:cNvPr id="5" name="组合 4"/>
          <p:cNvGrpSpPr/>
          <p:nvPr/>
        </p:nvGrpSpPr>
        <p:grpSpPr>
          <a:xfrm>
            <a:off x="5086824" y="1548946"/>
            <a:ext cx="6384682" cy="1701678"/>
            <a:chOff x="5086824" y="1548946"/>
            <a:chExt cx="6384682" cy="1701678"/>
          </a:xfrm>
        </p:grpSpPr>
        <p:sp>
          <p:nvSpPr>
            <p:cNvPr id="31" name="矩形 30"/>
            <p:cNvSpPr/>
            <p:nvPr/>
          </p:nvSpPr>
          <p:spPr>
            <a:xfrm>
              <a:off x="5445830" y="2374158"/>
              <a:ext cx="6025676" cy="87646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12" name="文本框 11">
              <a:extLst>
                <a:ext uri="{FF2B5EF4-FFF2-40B4-BE49-F238E27FC236}">
                  <a16:creationId xmlns:a16="http://schemas.microsoft.com/office/drawing/2014/main" xmlns="" id="{E5FD689A-F95C-4AC8-87E4-9F1864F9E26E}"/>
                </a:ext>
              </a:extLst>
            </p:cNvPr>
            <p:cNvSpPr txBox="1"/>
            <p:nvPr/>
          </p:nvSpPr>
          <p:spPr>
            <a:xfrm>
              <a:off x="5574867" y="2523182"/>
              <a:ext cx="5684590" cy="634020"/>
            </a:xfrm>
            <a:prstGeom prst="rect">
              <a:avLst/>
            </a:prstGeom>
            <a:noFill/>
          </p:spPr>
          <p:txBody>
            <a:bodyPr wrap="square" rtlCol="0">
              <a:spAutoFit/>
            </a:bodyPr>
            <a:lstStyle/>
            <a:p>
              <a:pPr marL="0" marR="0" lvl="0" indent="0" algn="just" defTabSz="914400" rtl="0" eaLnBrk="1" fontAlgn="auto" latinLnBrk="0" hangingPunct="1">
                <a:lnSpc>
                  <a:spcPct val="11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造成安全装置失效：安全装置被拆除、堵塞，作用失效，调整的错误造成安全装置失效。</a:t>
              </a:r>
            </a:p>
          </p:txBody>
        </p:sp>
        <p:grpSp>
          <p:nvGrpSpPr>
            <p:cNvPr id="28" name="组合 27"/>
            <p:cNvGrpSpPr/>
            <p:nvPr/>
          </p:nvGrpSpPr>
          <p:grpSpPr>
            <a:xfrm>
              <a:off x="5086824" y="1548946"/>
              <a:ext cx="2304564" cy="900994"/>
              <a:chOff x="1309494" y="1602090"/>
              <a:chExt cx="2304564" cy="900994"/>
            </a:xfrm>
          </p:grpSpPr>
          <p:sp>
            <p:nvSpPr>
              <p:cNvPr id="29" name="矩形 28"/>
              <p:cNvSpPr/>
              <p:nvPr/>
            </p:nvSpPr>
            <p:spPr>
              <a:xfrm>
                <a:off x="1309494" y="1602090"/>
                <a:ext cx="2304564" cy="9009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30" name="PA-102228">
                <a:extLst>
                  <a:ext uri="{FF2B5EF4-FFF2-40B4-BE49-F238E27FC236}">
                    <a16:creationId xmlns:a16="http://schemas.microsoft.com/office/drawing/2014/main" xmlns="" id="{33AB3493-1C3D-42ED-86A7-83D961522E72}"/>
                  </a:ext>
                </a:extLst>
              </p:cNvPr>
              <p:cNvSpPr>
                <a:spLocks noChangeArrowheads="1"/>
              </p:cNvSpPr>
              <p:nvPr>
                <p:custDataLst>
                  <p:tags r:id="rId3"/>
                </p:custDataLst>
              </p:nvPr>
            </p:nvSpPr>
            <p:spPr bwMode="auto">
              <a:xfrm>
                <a:off x="1396580" y="1821754"/>
                <a:ext cx="21303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2400" dirty="0" smtClean="0">
                    <a:solidFill>
                      <a:schemeClr val="bg1"/>
                    </a:solidFill>
                    <a:latin typeface="思源黑体 CN Medium" panose="020B0600000000000000" pitchFamily="34" charset="-122"/>
                    <a:ea typeface="思源黑体 CN Medium" panose="020B0600000000000000" pitchFamily="34" charset="-122"/>
                    <a:cs typeface="+mn-ea"/>
                    <a:sym typeface="+mn-lt"/>
                  </a:rPr>
                  <a:t>不安全行为二</a:t>
                </a:r>
                <a:endParaRPr lang="zh-CN" altLang="en-US" sz="24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grpSp>
      </p:grpSp>
      <p:grpSp>
        <p:nvGrpSpPr>
          <p:cNvPr id="6" name="组合 5"/>
          <p:cNvGrpSpPr/>
          <p:nvPr/>
        </p:nvGrpSpPr>
        <p:grpSpPr>
          <a:xfrm>
            <a:off x="5086824" y="3585734"/>
            <a:ext cx="6343176" cy="1646536"/>
            <a:chOff x="5086824" y="3585734"/>
            <a:chExt cx="6343176" cy="1646536"/>
          </a:xfrm>
        </p:grpSpPr>
        <p:sp>
          <p:nvSpPr>
            <p:cNvPr id="15" name="文本框 14">
              <a:extLst>
                <a:ext uri="{FF2B5EF4-FFF2-40B4-BE49-F238E27FC236}">
                  <a16:creationId xmlns:a16="http://schemas.microsoft.com/office/drawing/2014/main" xmlns="" id="{E5FD689A-F95C-4AC8-87E4-9F1864F9E26E}"/>
                </a:ext>
              </a:extLst>
            </p:cNvPr>
            <p:cNvSpPr txBox="1"/>
            <p:nvPr/>
          </p:nvSpPr>
          <p:spPr>
            <a:xfrm>
              <a:off x="5541356" y="4542489"/>
              <a:ext cx="5751612" cy="634020"/>
            </a:xfrm>
            <a:prstGeom prst="rect">
              <a:avLst/>
            </a:prstGeom>
            <a:noFill/>
          </p:spPr>
          <p:txBody>
            <a:bodyPr wrap="square" rtlCol="0">
              <a:spAutoFit/>
            </a:bodyPr>
            <a:lstStyle/>
            <a:p>
              <a:pPr marL="0" marR="0" lvl="0" indent="0" algn="just" defTabSz="914400" rtl="0" eaLnBrk="1" fontAlgn="auto" latinLnBrk="0" hangingPunct="1">
                <a:lnSpc>
                  <a:spcPct val="11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使用不安全设备：临时使用不牢问固的设施，使用无安全装置的设备。</a:t>
              </a:r>
            </a:p>
          </p:txBody>
        </p:sp>
        <p:sp>
          <p:nvSpPr>
            <p:cNvPr id="32" name="矩形 31"/>
            <p:cNvSpPr/>
            <p:nvPr/>
          </p:nvSpPr>
          <p:spPr>
            <a:xfrm>
              <a:off x="5404324" y="4355804"/>
              <a:ext cx="6025676" cy="87646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grpSp>
          <p:nvGrpSpPr>
            <p:cNvPr id="33" name="组合 32"/>
            <p:cNvGrpSpPr/>
            <p:nvPr/>
          </p:nvGrpSpPr>
          <p:grpSpPr>
            <a:xfrm>
              <a:off x="5086824" y="3585734"/>
              <a:ext cx="2304564" cy="900994"/>
              <a:chOff x="1309494" y="1602090"/>
              <a:chExt cx="2304564" cy="900994"/>
            </a:xfrm>
          </p:grpSpPr>
          <p:sp>
            <p:nvSpPr>
              <p:cNvPr id="34" name="矩形 33"/>
              <p:cNvSpPr/>
              <p:nvPr/>
            </p:nvSpPr>
            <p:spPr>
              <a:xfrm>
                <a:off x="1309494" y="1602090"/>
                <a:ext cx="2304564" cy="9009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35" name="PA-102228">
                <a:extLst>
                  <a:ext uri="{FF2B5EF4-FFF2-40B4-BE49-F238E27FC236}">
                    <a16:creationId xmlns:a16="http://schemas.microsoft.com/office/drawing/2014/main" xmlns="" id="{33AB3493-1C3D-42ED-86A7-83D961522E72}"/>
                  </a:ext>
                </a:extLst>
              </p:cNvPr>
              <p:cNvSpPr>
                <a:spLocks noChangeArrowheads="1"/>
              </p:cNvSpPr>
              <p:nvPr>
                <p:custDataLst>
                  <p:tags r:id="rId2"/>
                </p:custDataLst>
              </p:nvPr>
            </p:nvSpPr>
            <p:spPr bwMode="auto">
              <a:xfrm>
                <a:off x="1396580" y="1821754"/>
                <a:ext cx="21303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2400" dirty="0" smtClean="0">
                    <a:solidFill>
                      <a:schemeClr val="bg1"/>
                    </a:solidFill>
                    <a:latin typeface="思源黑体 CN Medium" panose="020B0600000000000000" pitchFamily="34" charset="-122"/>
                    <a:ea typeface="思源黑体 CN Medium" panose="020B0600000000000000" pitchFamily="34" charset="-122"/>
                    <a:cs typeface="+mn-ea"/>
                    <a:sym typeface="+mn-lt"/>
                  </a:rPr>
                  <a:t>不安全行为三</a:t>
                </a:r>
                <a:endParaRPr lang="zh-CN" altLang="en-US" sz="24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grpSp>
      </p:grpSp>
    </p:spTree>
    <p:extLst>
      <p:ext uri="{BB962C8B-B14F-4D97-AF65-F5344CB8AC3E}">
        <p14:creationId xmlns:p14="http://schemas.microsoft.com/office/powerpoint/2010/main" val="18126036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lt">
                                    <p:tmPct val="10000"/>
                                  </p:iterate>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up)">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368298" y="407325"/>
            <a:ext cx="431800" cy="4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15"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939379" y="324487"/>
            <a:ext cx="514210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常见的八种不安全行为</a:t>
            </a:r>
            <a:endPar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cxnSp>
        <p:nvCxnSpPr>
          <p:cNvPr id="16" name="直接连接符 15"/>
          <p:cNvCxnSpPr/>
          <p:nvPr/>
        </p:nvCxnSpPr>
        <p:spPr>
          <a:xfrm>
            <a:off x="6366106" y="609600"/>
            <a:ext cx="5495694" cy="0"/>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3079112" y="1715669"/>
            <a:ext cx="8417326" cy="900994"/>
            <a:chOff x="5086824" y="1548946"/>
            <a:chExt cx="8417326" cy="900994"/>
          </a:xfrm>
        </p:grpSpPr>
        <p:sp>
          <p:nvSpPr>
            <p:cNvPr id="18" name="矩形 17"/>
            <p:cNvSpPr/>
            <p:nvPr/>
          </p:nvSpPr>
          <p:spPr>
            <a:xfrm>
              <a:off x="7478474" y="1557065"/>
              <a:ext cx="6025676" cy="87646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31" name="文本框 30">
              <a:extLst>
                <a:ext uri="{FF2B5EF4-FFF2-40B4-BE49-F238E27FC236}">
                  <a16:creationId xmlns:a16="http://schemas.microsoft.com/office/drawing/2014/main" xmlns="" id="{E5FD689A-F95C-4AC8-87E4-9F1864F9E26E}"/>
                </a:ext>
              </a:extLst>
            </p:cNvPr>
            <p:cNvSpPr txBox="1"/>
            <p:nvPr/>
          </p:nvSpPr>
          <p:spPr>
            <a:xfrm>
              <a:off x="7607511" y="1706089"/>
              <a:ext cx="5684590" cy="634020"/>
            </a:xfrm>
            <a:prstGeom prst="rect">
              <a:avLst/>
            </a:prstGeom>
            <a:noFill/>
          </p:spPr>
          <p:txBody>
            <a:bodyPr wrap="square" rtlCol="0">
              <a:spAutoFit/>
            </a:bodyPr>
            <a:lstStyle/>
            <a:p>
              <a:pPr lvl="0" algn="just">
                <a:lnSpc>
                  <a:spcPct val="110000"/>
                </a:lnSpc>
                <a:defRPr/>
              </a:pPr>
              <a:r>
                <a:rPr lang="zh-CN" altLang="en-US" sz="1600" dirty="0">
                  <a:solidFill>
                    <a:srgbClr val="C00000"/>
                  </a:solidFill>
                  <a:latin typeface="思源黑体 CN Medium" panose="020B0600000000000000" pitchFamily="34" charset="-122"/>
                  <a:ea typeface="思源黑体 CN Medium" panose="020B0600000000000000" pitchFamily="34" charset="-122"/>
                  <a:cs typeface="+mn-ea"/>
                  <a:sym typeface="+mn-lt"/>
                </a:rPr>
                <a:t>手代替工具操作：用手代替手动工具，用手清除切屑，不用夹具固定、用手拿工件进行机加工， 物品存放不当。</a:t>
              </a:r>
            </a:p>
          </p:txBody>
        </p:sp>
        <p:grpSp>
          <p:nvGrpSpPr>
            <p:cNvPr id="32" name="组合 31"/>
            <p:cNvGrpSpPr/>
            <p:nvPr/>
          </p:nvGrpSpPr>
          <p:grpSpPr>
            <a:xfrm>
              <a:off x="5086824" y="1548946"/>
              <a:ext cx="2304564" cy="900994"/>
              <a:chOff x="1309494" y="1602090"/>
              <a:chExt cx="2304564" cy="900994"/>
            </a:xfrm>
          </p:grpSpPr>
          <p:sp>
            <p:nvSpPr>
              <p:cNvPr id="33" name="矩形 32"/>
              <p:cNvSpPr/>
              <p:nvPr/>
            </p:nvSpPr>
            <p:spPr>
              <a:xfrm>
                <a:off x="1309494" y="1602090"/>
                <a:ext cx="2304564" cy="9009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34" name="PA-102228">
                <a:extLst>
                  <a:ext uri="{FF2B5EF4-FFF2-40B4-BE49-F238E27FC236}">
                    <a16:creationId xmlns:a16="http://schemas.microsoft.com/office/drawing/2014/main" xmlns="" id="{33AB3493-1C3D-42ED-86A7-83D961522E72}"/>
                  </a:ext>
                </a:extLst>
              </p:cNvPr>
              <p:cNvSpPr>
                <a:spLocks noChangeArrowheads="1"/>
              </p:cNvSpPr>
              <p:nvPr>
                <p:custDataLst>
                  <p:tags r:id="rId4"/>
                </p:custDataLst>
              </p:nvPr>
            </p:nvSpPr>
            <p:spPr bwMode="auto">
              <a:xfrm>
                <a:off x="1396580" y="1821754"/>
                <a:ext cx="21303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2400" dirty="0" smtClean="0">
                    <a:solidFill>
                      <a:schemeClr val="bg1"/>
                    </a:solidFill>
                    <a:latin typeface="思源黑体 CN Medium" panose="020B0600000000000000" pitchFamily="34" charset="-122"/>
                    <a:ea typeface="思源黑体 CN Medium" panose="020B0600000000000000" pitchFamily="34" charset="-122"/>
                    <a:cs typeface="+mn-ea"/>
                    <a:sym typeface="+mn-lt"/>
                  </a:rPr>
                  <a:t>不安全行为四</a:t>
                </a:r>
                <a:endParaRPr lang="zh-CN" altLang="en-US" sz="24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grpSp>
      </p:grpSp>
      <p:grpSp>
        <p:nvGrpSpPr>
          <p:cNvPr id="37" name="组合 36"/>
          <p:cNvGrpSpPr/>
          <p:nvPr/>
        </p:nvGrpSpPr>
        <p:grpSpPr>
          <a:xfrm>
            <a:off x="3079112" y="2958954"/>
            <a:ext cx="8417326" cy="900994"/>
            <a:chOff x="4999738" y="1548946"/>
            <a:chExt cx="8417326" cy="900994"/>
          </a:xfrm>
        </p:grpSpPr>
        <p:sp>
          <p:nvSpPr>
            <p:cNvPr id="38" name="矩形 37"/>
            <p:cNvSpPr/>
            <p:nvPr/>
          </p:nvSpPr>
          <p:spPr>
            <a:xfrm>
              <a:off x="7391388" y="1559956"/>
              <a:ext cx="6025676" cy="87646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39" name="文本框 38">
              <a:extLst>
                <a:ext uri="{FF2B5EF4-FFF2-40B4-BE49-F238E27FC236}">
                  <a16:creationId xmlns:a16="http://schemas.microsoft.com/office/drawing/2014/main" xmlns="" id="{E5FD689A-F95C-4AC8-87E4-9F1864F9E26E}"/>
                </a:ext>
              </a:extLst>
            </p:cNvPr>
            <p:cNvSpPr txBox="1"/>
            <p:nvPr/>
          </p:nvSpPr>
          <p:spPr>
            <a:xfrm>
              <a:off x="7520425" y="1708980"/>
              <a:ext cx="5684590" cy="634020"/>
            </a:xfrm>
            <a:prstGeom prst="rect">
              <a:avLst/>
            </a:prstGeom>
            <a:noFill/>
          </p:spPr>
          <p:txBody>
            <a:bodyPr wrap="square" rtlCol="0">
              <a:spAutoFit/>
            </a:bodyPr>
            <a:lstStyle/>
            <a:p>
              <a:pPr lvl="0" algn="just">
                <a:lnSpc>
                  <a:spcPct val="110000"/>
                </a:lnSpc>
                <a:defRPr/>
              </a:pPr>
              <a:r>
                <a:rPr lang="zh-CN" altLang="en-US" sz="1600" dirty="0">
                  <a:solidFill>
                    <a:srgbClr val="C00000"/>
                  </a:solidFill>
                  <a:latin typeface="思源黑体 CN Medium" panose="020B0600000000000000" pitchFamily="34" charset="-122"/>
                  <a:ea typeface="思源黑体 CN Medium" panose="020B0600000000000000" pitchFamily="34" charset="-122"/>
                  <a:cs typeface="+mn-ea"/>
                  <a:sym typeface="+mn-lt"/>
                </a:rPr>
                <a:t>冒险进入危险场所：冒险进入涵洞，接近漏料处，危化品房，答基建工地</a:t>
              </a:r>
            </a:p>
          </p:txBody>
        </p:sp>
        <p:grpSp>
          <p:nvGrpSpPr>
            <p:cNvPr id="40" name="组合 39"/>
            <p:cNvGrpSpPr/>
            <p:nvPr/>
          </p:nvGrpSpPr>
          <p:grpSpPr>
            <a:xfrm>
              <a:off x="4999738" y="1548946"/>
              <a:ext cx="2304564" cy="900994"/>
              <a:chOff x="1222408" y="1602090"/>
              <a:chExt cx="2304564" cy="900994"/>
            </a:xfrm>
          </p:grpSpPr>
          <p:sp>
            <p:nvSpPr>
              <p:cNvPr id="41" name="矩形 40"/>
              <p:cNvSpPr/>
              <p:nvPr/>
            </p:nvSpPr>
            <p:spPr>
              <a:xfrm>
                <a:off x="1222408" y="1602090"/>
                <a:ext cx="2304564" cy="9009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42" name="PA-102228">
                <a:extLst>
                  <a:ext uri="{FF2B5EF4-FFF2-40B4-BE49-F238E27FC236}">
                    <a16:creationId xmlns:a16="http://schemas.microsoft.com/office/drawing/2014/main" xmlns="" id="{33AB3493-1C3D-42ED-86A7-83D961522E72}"/>
                  </a:ext>
                </a:extLst>
              </p:cNvPr>
              <p:cNvSpPr>
                <a:spLocks noChangeArrowheads="1"/>
              </p:cNvSpPr>
              <p:nvPr>
                <p:custDataLst>
                  <p:tags r:id="rId3"/>
                </p:custDataLst>
              </p:nvPr>
            </p:nvSpPr>
            <p:spPr bwMode="auto">
              <a:xfrm>
                <a:off x="1309494" y="1821754"/>
                <a:ext cx="21303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2400" dirty="0" smtClean="0">
                    <a:solidFill>
                      <a:schemeClr val="bg1"/>
                    </a:solidFill>
                    <a:latin typeface="思源黑体 CN Medium" panose="020B0600000000000000" pitchFamily="34" charset="-122"/>
                    <a:ea typeface="思源黑体 CN Medium" panose="020B0600000000000000" pitchFamily="34" charset="-122"/>
                    <a:cs typeface="+mn-ea"/>
                    <a:sym typeface="+mn-lt"/>
                  </a:rPr>
                  <a:t>不安全行为</a:t>
                </a:r>
                <a:r>
                  <a:rPr lang="zh-CN" altLang="en-US" sz="2400" dirty="0">
                    <a:solidFill>
                      <a:schemeClr val="bg1"/>
                    </a:solidFill>
                    <a:latin typeface="思源黑体 CN Medium" panose="020B0600000000000000" pitchFamily="34" charset="-122"/>
                    <a:ea typeface="思源黑体 CN Medium" panose="020B0600000000000000" pitchFamily="34" charset="-122"/>
                    <a:cs typeface="+mn-ea"/>
                    <a:sym typeface="+mn-lt"/>
                  </a:rPr>
                  <a:t>五</a:t>
                </a:r>
              </a:p>
            </p:txBody>
          </p:sp>
        </p:grpSp>
      </p:grpSp>
      <p:grpSp>
        <p:nvGrpSpPr>
          <p:cNvPr id="43" name="组合 42"/>
          <p:cNvGrpSpPr/>
          <p:nvPr/>
        </p:nvGrpSpPr>
        <p:grpSpPr>
          <a:xfrm>
            <a:off x="3079112" y="4163338"/>
            <a:ext cx="8417326" cy="900994"/>
            <a:chOff x="5086824" y="1548946"/>
            <a:chExt cx="8417326" cy="900994"/>
          </a:xfrm>
        </p:grpSpPr>
        <p:sp>
          <p:nvSpPr>
            <p:cNvPr id="44" name="矩形 43"/>
            <p:cNvSpPr/>
            <p:nvPr/>
          </p:nvSpPr>
          <p:spPr>
            <a:xfrm>
              <a:off x="7478474" y="1548946"/>
              <a:ext cx="6025676" cy="87646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45" name="文本框 44">
              <a:extLst>
                <a:ext uri="{FF2B5EF4-FFF2-40B4-BE49-F238E27FC236}">
                  <a16:creationId xmlns:a16="http://schemas.microsoft.com/office/drawing/2014/main" xmlns="" id="{E5FD689A-F95C-4AC8-87E4-9F1864F9E26E}"/>
                </a:ext>
              </a:extLst>
            </p:cNvPr>
            <p:cNvSpPr txBox="1"/>
            <p:nvPr/>
          </p:nvSpPr>
          <p:spPr>
            <a:xfrm>
              <a:off x="7607511" y="1697970"/>
              <a:ext cx="5684590" cy="634020"/>
            </a:xfrm>
            <a:prstGeom prst="rect">
              <a:avLst/>
            </a:prstGeom>
            <a:noFill/>
          </p:spPr>
          <p:txBody>
            <a:bodyPr wrap="square" rtlCol="0">
              <a:spAutoFit/>
            </a:bodyPr>
            <a:lstStyle/>
            <a:p>
              <a:pPr lvl="0" algn="just">
                <a:lnSpc>
                  <a:spcPct val="110000"/>
                </a:lnSpc>
                <a:defRPr/>
              </a:pPr>
              <a:r>
                <a:rPr lang="zh-CN" altLang="en-US" sz="1600" dirty="0">
                  <a:solidFill>
                    <a:srgbClr val="C00000"/>
                  </a:solidFill>
                  <a:latin typeface="思源黑体 CN Medium" panose="020B0600000000000000" pitchFamily="34" charset="-122"/>
                  <a:ea typeface="思源黑体 CN Medium" panose="020B0600000000000000" pitchFamily="34" charset="-122"/>
                  <a:cs typeface="+mn-ea"/>
                  <a:sym typeface="+mn-lt"/>
                </a:rPr>
                <a:t>攀、坐不安全位置：在起吊物下作业、停留，机器运转时加油、修理、调整、焊接、清扫等，有分散注意力的行为。</a:t>
              </a:r>
            </a:p>
          </p:txBody>
        </p:sp>
        <p:grpSp>
          <p:nvGrpSpPr>
            <p:cNvPr id="46" name="组合 45"/>
            <p:cNvGrpSpPr/>
            <p:nvPr/>
          </p:nvGrpSpPr>
          <p:grpSpPr>
            <a:xfrm>
              <a:off x="5086824" y="1548946"/>
              <a:ext cx="2304564" cy="900994"/>
              <a:chOff x="1309494" y="1602090"/>
              <a:chExt cx="2304564" cy="900994"/>
            </a:xfrm>
          </p:grpSpPr>
          <p:sp>
            <p:nvSpPr>
              <p:cNvPr id="47" name="矩形 46"/>
              <p:cNvSpPr/>
              <p:nvPr/>
            </p:nvSpPr>
            <p:spPr>
              <a:xfrm>
                <a:off x="1309494" y="1602090"/>
                <a:ext cx="2304564" cy="9009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48" name="PA-102228">
                <a:extLst>
                  <a:ext uri="{FF2B5EF4-FFF2-40B4-BE49-F238E27FC236}">
                    <a16:creationId xmlns:a16="http://schemas.microsoft.com/office/drawing/2014/main" xmlns="" id="{33AB3493-1C3D-42ED-86A7-83D961522E72}"/>
                  </a:ext>
                </a:extLst>
              </p:cNvPr>
              <p:cNvSpPr>
                <a:spLocks noChangeArrowheads="1"/>
              </p:cNvSpPr>
              <p:nvPr>
                <p:custDataLst>
                  <p:tags r:id="rId2"/>
                </p:custDataLst>
              </p:nvPr>
            </p:nvSpPr>
            <p:spPr bwMode="auto">
              <a:xfrm>
                <a:off x="1396580" y="1821754"/>
                <a:ext cx="21303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2400" dirty="0" smtClean="0">
                    <a:solidFill>
                      <a:schemeClr val="bg1"/>
                    </a:solidFill>
                    <a:latin typeface="思源黑体 CN Medium" panose="020B0600000000000000" pitchFamily="34" charset="-122"/>
                    <a:ea typeface="思源黑体 CN Medium" panose="020B0600000000000000" pitchFamily="34" charset="-122"/>
                    <a:cs typeface="+mn-ea"/>
                    <a:sym typeface="+mn-lt"/>
                  </a:rPr>
                  <a:t>不安全行为六</a:t>
                </a:r>
                <a:endParaRPr lang="zh-CN" altLang="en-US" sz="24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grpSp>
      </p:grpSp>
      <p:cxnSp>
        <p:nvCxnSpPr>
          <p:cNvPr id="3" name="直接连接符 2"/>
          <p:cNvCxnSpPr/>
          <p:nvPr/>
        </p:nvCxnSpPr>
        <p:spPr>
          <a:xfrm flipH="1">
            <a:off x="2481943" y="1538514"/>
            <a:ext cx="14514" cy="3778057"/>
          </a:xfrm>
          <a:prstGeom prst="line">
            <a:avLst/>
          </a:prstGeom>
          <a:ln>
            <a:solidFill>
              <a:srgbClr val="C00000"/>
            </a:solidFill>
            <a:prstDash val="lgDash"/>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rotWithShape="1">
          <a:blip r:embed="rId7">
            <a:extLst>
              <a:ext uri="{28A0092B-C50C-407E-A947-70E740481C1C}">
                <a14:useLocalDpi xmlns:a14="http://schemas.microsoft.com/office/drawing/2010/main" val="0"/>
              </a:ext>
            </a:extLst>
          </a:blip>
          <a:srcRect l="31929" r="32979"/>
          <a:stretch/>
        </p:blipFill>
        <p:spPr>
          <a:xfrm>
            <a:off x="584198" y="1326570"/>
            <a:ext cx="1480457" cy="4218855"/>
          </a:xfrm>
          <a:prstGeom prst="rect">
            <a:avLst/>
          </a:prstGeom>
        </p:spPr>
      </p:pic>
    </p:spTree>
    <p:extLst>
      <p:ext uri="{BB962C8B-B14F-4D97-AF65-F5344CB8AC3E}">
        <p14:creationId xmlns:p14="http://schemas.microsoft.com/office/powerpoint/2010/main" val="125765642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lt">
                                    <p:tmPct val="10000"/>
                                  </p:iterate>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left)">
                                      <p:cBhvr>
                                        <p:cTn id="36" dur="500"/>
                                        <p:tgtEl>
                                          <p:spTgt spid="17"/>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wipe(left)">
                                      <p:cBhvr>
                                        <p:cTn id="41" dur="500"/>
                                        <p:tgtEl>
                                          <p:spTgt spid="37"/>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wipe(left)">
                                      <p:cBhvr>
                                        <p:cTn id="4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702418" y="1471460"/>
            <a:ext cx="6384682" cy="1701678"/>
            <a:chOff x="5086824" y="1548946"/>
            <a:chExt cx="6384682" cy="1701678"/>
          </a:xfrm>
        </p:grpSpPr>
        <p:sp>
          <p:nvSpPr>
            <p:cNvPr id="3" name="矩形 2"/>
            <p:cNvSpPr/>
            <p:nvPr/>
          </p:nvSpPr>
          <p:spPr>
            <a:xfrm>
              <a:off x="5445830" y="2374158"/>
              <a:ext cx="6025676" cy="87646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4" name="文本框 3">
              <a:extLst>
                <a:ext uri="{FF2B5EF4-FFF2-40B4-BE49-F238E27FC236}">
                  <a16:creationId xmlns:a16="http://schemas.microsoft.com/office/drawing/2014/main" xmlns="" id="{E5FD689A-F95C-4AC8-87E4-9F1864F9E26E}"/>
                </a:ext>
              </a:extLst>
            </p:cNvPr>
            <p:cNvSpPr txBox="1"/>
            <p:nvPr/>
          </p:nvSpPr>
          <p:spPr>
            <a:xfrm>
              <a:off x="5574867" y="2523182"/>
              <a:ext cx="5684590" cy="634020"/>
            </a:xfrm>
            <a:prstGeom prst="rect">
              <a:avLst/>
            </a:prstGeom>
            <a:noFill/>
          </p:spPr>
          <p:txBody>
            <a:bodyPr wrap="square" rtlCol="0">
              <a:spAutoFit/>
            </a:bodyPr>
            <a:lstStyle/>
            <a:p>
              <a:pPr lvl="0" algn="just">
                <a:lnSpc>
                  <a:spcPct val="110000"/>
                </a:lnSpc>
                <a:defRPr/>
              </a:pPr>
              <a:r>
                <a:rPr lang="zh-CN" altLang="en-US" sz="1600" dirty="0">
                  <a:solidFill>
                    <a:srgbClr val="C00000"/>
                  </a:solidFill>
                  <a:latin typeface="思源黑体 CN Medium" panose="020B0600000000000000" pitchFamily="34" charset="-122"/>
                  <a:ea typeface="思源黑体 CN Medium" panose="020B0600000000000000" pitchFamily="34" charset="-122"/>
                  <a:cs typeface="+mn-ea"/>
                  <a:sym typeface="+mn-lt"/>
                </a:rPr>
                <a:t>未穿戴劳保用品：在必须使用个人防护用品用具的作业场所忽视其作用。</a:t>
              </a:r>
            </a:p>
          </p:txBody>
        </p:sp>
        <p:grpSp>
          <p:nvGrpSpPr>
            <p:cNvPr id="5" name="组合 4"/>
            <p:cNvGrpSpPr/>
            <p:nvPr/>
          </p:nvGrpSpPr>
          <p:grpSpPr>
            <a:xfrm>
              <a:off x="5086824" y="1548946"/>
              <a:ext cx="2304564" cy="900994"/>
              <a:chOff x="1309494" y="1602090"/>
              <a:chExt cx="2304564" cy="900994"/>
            </a:xfrm>
          </p:grpSpPr>
          <p:sp>
            <p:nvSpPr>
              <p:cNvPr id="6" name="矩形 5"/>
              <p:cNvSpPr/>
              <p:nvPr/>
            </p:nvSpPr>
            <p:spPr>
              <a:xfrm>
                <a:off x="1309494" y="1602090"/>
                <a:ext cx="2304564" cy="9009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7" name="PA-102228">
                <a:extLst>
                  <a:ext uri="{FF2B5EF4-FFF2-40B4-BE49-F238E27FC236}">
                    <a16:creationId xmlns:a16="http://schemas.microsoft.com/office/drawing/2014/main" xmlns="" id="{33AB3493-1C3D-42ED-86A7-83D961522E72}"/>
                  </a:ext>
                </a:extLst>
              </p:cNvPr>
              <p:cNvSpPr>
                <a:spLocks noChangeArrowheads="1"/>
              </p:cNvSpPr>
              <p:nvPr>
                <p:custDataLst>
                  <p:tags r:id="rId3"/>
                </p:custDataLst>
              </p:nvPr>
            </p:nvSpPr>
            <p:spPr bwMode="auto">
              <a:xfrm>
                <a:off x="1396580" y="1821754"/>
                <a:ext cx="21303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2400" dirty="0" smtClean="0">
                    <a:solidFill>
                      <a:schemeClr val="bg1"/>
                    </a:solidFill>
                    <a:latin typeface="思源黑体 CN Medium" panose="020B0600000000000000" pitchFamily="34" charset="-122"/>
                    <a:ea typeface="思源黑体 CN Medium" panose="020B0600000000000000" pitchFamily="34" charset="-122"/>
                    <a:cs typeface="+mn-ea"/>
                    <a:sym typeface="+mn-lt"/>
                  </a:rPr>
                  <a:t>不安全行为七</a:t>
                </a:r>
                <a:endParaRPr lang="zh-CN" altLang="en-US" sz="24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grpSp>
      </p:grpSp>
      <p:grpSp>
        <p:nvGrpSpPr>
          <p:cNvPr id="8" name="组合 7"/>
          <p:cNvGrpSpPr/>
          <p:nvPr/>
        </p:nvGrpSpPr>
        <p:grpSpPr>
          <a:xfrm>
            <a:off x="4662492" y="3360379"/>
            <a:ext cx="6384682" cy="2030770"/>
            <a:chOff x="5086824" y="1548946"/>
            <a:chExt cx="6384682" cy="2030770"/>
          </a:xfrm>
        </p:grpSpPr>
        <p:sp>
          <p:nvSpPr>
            <p:cNvPr id="9" name="矩形 8"/>
            <p:cNvSpPr/>
            <p:nvPr/>
          </p:nvSpPr>
          <p:spPr>
            <a:xfrm>
              <a:off x="5445830" y="2374157"/>
              <a:ext cx="6025676" cy="120555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10" name="文本框 9">
              <a:extLst>
                <a:ext uri="{FF2B5EF4-FFF2-40B4-BE49-F238E27FC236}">
                  <a16:creationId xmlns:a16="http://schemas.microsoft.com/office/drawing/2014/main" xmlns="" id="{E5FD689A-F95C-4AC8-87E4-9F1864F9E26E}"/>
                </a:ext>
              </a:extLst>
            </p:cNvPr>
            <p:cNvSpPr txBox="1"/>
            <p:nvPr/>
          </p:nvSpPr>
          <p:spPr>
            <a:xfrm>
              <a:off x="5574867" y="2523182"/>
              <a:ext cx="5684590" cy="890885"/>
            </a:xfrm>
            <a:prstGeom prst="rect">
              <a:avLst/>
            </a:prstGeom>
            <a:noFill/>
          </p:spPr>
          <p:txBody>
            <a:bodyPr wrap="square" rtlCol="0">
              <a:spAutoFit/>
            </a:bodyPr>
            <a:lstStyle/>
            <a:p>
              <a:pPr lvl="0" algn="just">
                <a:lnSpc>
                  <a:spcPct val="110000"/>
                </a:lnSpc>
                <a:defRPr/>
              </a:pPr>
              <a:r>
                <a:rPr lang="zh-CN" altLang="en-US" sz="1600" dirty="0">
                  <a:solidFill>
                    <a:srgbClr val="C00000"/>
                  </a:solidFill>
                  <a:latin typeface="思源黑体 CN Medium" panose="020B0600000000000000" pitchFamily="34" charset="-122"/>
                  <a:ea typeface="思源黑体 CN Medium" panose="020B0600000000000000" pitchFamily="34" charset="-122"/>
                  <a:cs typeface="+mn-ea"/>
                  <a:sym typeface="+mn-lt"/>
                </a:rPr>
                <a:t>不安全装束：在有旋转零件的设备旁作业穿过肥大服装，操纵带有旋转部件的设备时带手套，女员工容的长发不盘起来操作辊压机。</a:t>
              </a:r>
            </a:p>
          </p:txBody>
        </p:sp>
        <p:grpSp>
          <p:nvGrpSpPr>
            <p:cNvPr id="11" name="组合 10"/>
            <p:cNvGrpSpPr/>
            <p:nvPr/>
          </p:nvGrpSpPr>
          <p:grpSpPr>
            <a:xfrm>
              <a:off x="5086824" y="1548946"/>
              <a:ext cx="2304564" cy="900994"/>
              <a:chOff x="1309494" y="1602090"/>
              <a:chExt cx="2304564" cy="900994"/>
            </a:xfrm>
          </p:grpSpPr>
          <p:sp>
            <p:nvSpPr>
              <p:cNvPr id="12" name="矩形 11"/>
              <p:cNvSpPr/>
              <p:nvPr/>
            </p:nvSpPr>
            <p:spPr>
              <a:xfrm>
                <a:off x="1309494" y="1602090"/>
                <a:ext cx="2304564" cy="9009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13" name="PA-102228">
                <a:extLst>
                  <a:ext uri="{FF2B5EF4-FFF2-40B4-BE49-F238E27FC236}">
                    <a16:creationId xmlns:a16="http://schemas.microsoft.com/office/drawing/2014/main" xmlns="" id="{33AB3493-1C3D-42ED-86A7-83D961522E72}"/>
                  </a:ext>
                </a:extLst>
              </p:cNvPr>
              <p:cNvSpPr>
                <a:spLocks noChangeArrowheads="1"/>
              </p:cNvSpPr>
              <p:nvPr>
                <p:custDataLst>
                  <p:tags r:id="rId2"/>
                </p:custDataLst>
              </p:nvPr>
            </p:nvSpPr>
            <p:spPr bwMode="auto">
              <a:xfrm>
                <a:off x="1396580" y="1821754"/>
                <a:ext cx="213039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2400" dirty="0" smtClean="0">
                    <a:solidFill>
                      <a:schemeClr val="bg1"/>
                    </a:solidFill>
                    <a:latin typeface="思源黑体 CN Medium" panose="020B0600000000000000" pitchFamily="34" charset="-122"/>
                    <a:ea typeface="思源黑体 CN Medium" panose="020B0600000000000000" pitchFamily="34" charset="-122"/>
                    <a:cs typeface="+mn-ea"/>
                    <a:sym typeface="+mn-lt"/>
                  </a:rPr>
                  <a:t>不安全行为八</a:t>
                </a:r>
                <a:endParaRPr lang="zh-CN" altLang="en-US" sz="24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grpSp>
      </p:grpSp>
      <p:sp>
        <p:nvSpPr>
          <p:cNvPr id="14" name="矩形 13"/>
          <p:cNvSpPr/>
          <p:nvPr/>
        </p:nvSpPr>
        <p:spPr>
          <a:xfrm>
            <a:off x="368298" y="407325"/>
            <a:ext cx="431800" cy="4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15"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939379" y="324487"/>
            <a:ext cx="514210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常见的八种不安全行为</a:t>
            </a:r>
            <a:endPar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cxnSp>
        <p:nvCxnSpPr>
          <p:cNvPr id="16" name="直接连接符 15"/>
          <p:cNvCxnSpPr/>
          <p:nvPr/>
        </p:nvCxnSpPr>
        <p:spPr>
          <a:xfrm>
            <a:off x="6366106" y="609600"/>
            <a:ext cx="5495694" cy="0"/>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rotWithShape="1">
          <a:blip r:embed="rId6">
            <a:extLst>
              <a:ext uri="{28A0092B-C50C-407E-A947-70E740481C1C}">
                <a14:useLocalDpi xmlns:a14="http://schemas.microsoft.com/office/drawing/2010/main" val="0"/>
              </a:ext>
            </a:extLst>
          </a:blip>
          <a:srcRect l="6591" t="3313" r="4974" b="10293"/>
          <a:stretch/>
        </p:blipFill>
        <p:spPr>
          <a:xfrm>
            <a:off x="800098" y="2016528"/>
            <a:ext cx="3284776" cy="3208972"/>
          </a:xfrm>
          <a:prstGeom prst="rect">
            <a:avLst/>
          </a:prstGeom>
        </p:spPr>
      </p:pic>
    </p:spTree>
    <p:extLst>
      <p:ext uri="{BB962C8B-B14F-4D97-AF65-F5344CB8AC3E}">
        <p14:creationId xmlns:p14="http://schemas.microsoft.com/office/powerpoint/2010/main" val="403507872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left)">
                                      <p:cBhvr>
                                        <p:cTn id="29" dur="500"/>
                                        <p:tgtEl>
                                          <p:spTgt spid="2"/>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a:srcRect b="55903"/>
          <a:stretch/>
        </p:blipFill>
        <p:spPr>
          <a:xfrm>
            <a:off x="-1" y="-1"/>
            <a:ext cx="12200206" cy="2222501"/>
          </a:xfrm>
          <a:prstGeom prst="rect">
            <a:avLst/>
          </a:prstGeom>
        </p:spPr>
      </p:pic>
      <p:pic>
        <p:nvPicPr>
          <p:cNvPr id="8" name="图片 7"/>
          <p:cNvPicPr>
            <a:picLocks noChangeAspect="1"/>
          </p:cNvPicPr>
          <p:nvPr/>
        </p:nvPicPr>
        <p:blipFill>
          <a:blip r:embed="rId4">
            <a:extLst>
              <a:ext uri="{BEBA8EAE-BF5A-486C-A8C5-ECC9F3942E4B}">
                <a14:imgProps xmlns:a14="http://schemas.microsoft.com/office/drawing/2010/main">
                  <a14:imgLayer>
                    <a14:imgEffect>
                      <a14:brightnessContrast bright="-9000" contrast="58000"/>
                    </a14:imgEffect>
                  </a14:imgLayer>
                </a14:imgProps>
              </a:ext>
              <a:ext uri="{28A0092B-C50C-407E-A947-70E740481C1C}">
                <a14:useLocalDpi xmlns:a14="http://schemas.microsoft.com/office/drawing/2010/main" val="0"/>
              </a:ext>
            </a:extLst>
          </a:blip>
          <a:stretch>
            <a:fillRect/>
          </a:stretch>
        </p:blipFill>
        <p:spPr>
          <a:xfrm>
            <a:off x="-1352154" y="1191689"/>
            <a:ext cx="5268249" cy="5268249"/>
          </a:xfrm>
          <a:prstGeom prst="rect">
            <a:avLst/>
          </a:prstGeom>
        </p:spPr>
      </p:pic>
      <p:pic>
        <p:nvPicPr>
          <p:cNvPr id="11" name="图片 10"/>
          <p:cNvPicPr>
            <a:picLocks noChangeAspect="1"/>
          </p:cNvPicPr>
          <p:nvPr/>
        </p:nvPicPr>
        <p:blipFill rotWithShape="1">
          <a:blip r:embed="rId5">
            <a:extLst>
              <a:ext uri="{28A0092B-C50C-407E-A947-70E740481C1C}">
                <a14:useLocalDpi xmlns:a14="http://schemas.microsoft.com/office/drawing/2010/main" val="0"/>
              </a:ext>
            </a:extLst>
          </a:blip>
          <a:srcRect l="49227" t="50082" r="21692" b="13312"/>
          <a:stretch/>
        </p:blipFill>
        <p:spPr>
          <a:xfrm>
            <a:off x="1466851" y="3746500"/>
            <a:ext cx="2400300" cy="2133600"/>
          </a:xfrm>
          <a:prstGeom prst="rect">
            <a:avLst/>
          </a:prstGeom>
        </p:spPr>
      </p:pic>
      <p:pic>
        <p:nvPicPr>
          <p:cNvPr id="6" name="图片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65" y="4902200"/>
            <a:ext cx="12185667" cy="1955800"/>
          </a:xfrm>
          <a:prstGeom prst="rect">
            <a:avLst/>
          </a:prstGeom>
        </p:spPr>
      </p:pic>
      <p:pic>
        <p:nvPicPr>
          <p:cNvPr id="10" name="图片 9"/>
          <p:cNvPicPr>
            <a:picLocks noChangeAspect="1"/>
          </p:cNvPicPr>
          <p:nvPr/>
        </p:nvPicPr>
        <p:blipFill rotWithShape="1">
          <a:blip r:embed="rId7" cstate="print">
            <a:extLst>
              <a:ext uri="{28A0092B-C50C-407E-A947-70E740481C1C}">
                <a14:useLocalDpi xmlns:a14="http://schemas.microsoft.com/office/drawing/2010/main" val="0"/>
              </a:ext>
            </a:extLst>
          </a:blip>
          <a:srcRect l="13063" t="4074" r="16673" b="48703"/>
          <a:stretch/>
        </p:blipFill>
        <p:spPr>
          <a:xfrm>
            <a:off x="5888579" y="5480099"/>
            <a:ext cx="1317849" cy="1328267"/>
          </a:xfrm>
          <a:prstGeom prst="rect">
            <a:avLst/>
          </a:prstGeom>
        </p:spPr>
      </p:pic>
      <p:sp>
        <p:nvSpPr>
          <p:cNvPr id="22" name="文本框 21">
            <a:extLst>
              <a:ext uri="{FF2B5EF4-FFF2-40B4-BE49-F238E27FC236}">
                <a16:creationId xmlns:a16="http://schemas.microsoft.com/office/drawing/2014/main" xmlns="" id="{D1F17841-5C0F-44C5-9B4E-112CB44C1631}"/>
              </a:ext>
            </a:extLst>
          </p:cNvPr>
          <p:cNvSpPr txBox="1"/>
          <p:nvPr/>
        </p:nvSpPr>
        <p:spPr>
          <a:xfrm>
            <a:off x="5257798" y="2123912"/>
            <a:ext cx="5727702" cy="2400657"/>
          </a:xfrm>
          <a:prstGeom prst="rect">
            <a:avLst/>
          </a:prstGeom>
          <a:noFill/>
        </p:spPr>
        <p:txBody>
          <a:bodyPr wrap="square" rtlCol="0">
            <a:spAutoFit/>
          </a:bodyPr>
          <a:lstStyle/>
          <a:p>
            <a:pPr>
              <a:lnSpc>
                <a:spcPct val="150000"/>
              </a:lnSpc>
            </a:pPr>
            <a:r>
              <a:rPr lang="zh-CN" altLang="en-US" sz="2000" dirty="0">
                <a:solidFill>
                  <a:srgbClr val="C00000"/>
                </a:solidFill>
                <a:latin typeface="思源黑体 CN Medium" panose="020B0600000000000000" pitchFamily="34" charset="-122"/>
                <a:ea typeface="思源黑体 CN Medium" panose="020B0600000000000000" pitchFamily="34" charset="-122"/>
                <a:cs typeface="+mn-ea"/>
                <a:sym typeface="+mn-lt"/>
              </a:rPr>
              <a:t>安全生产是企业发展的重要保障，这是我们在生产经营中贯彻的一个重要理念。企业是社会大家庭中的一个细胞，只有抓好自身安全生产、保一方平安，才能促进社会大环境的稳定，进而也为企业创造良好的发展环境。</a:t>
            </a:r>
          </a:p>
        </p:txBody>
      </p:sp>
      <p:grpSp>
        <p:nvGrpSpPr>
          <p:cNvPr id="3" name="组合 2"/>
          <p:cNvGrpSpPr/>
          <p:nvPr/>
        </p:nvGrpSpPr>
        <p:grpSpPr>
          <a:xfrm>
            <a:off x="4949538" y="1292965"/>
            <a:ext cx="1662927" cy="584775"/>
            <a:chOff x="783938" y="1504871"/>
            <a:chExt cx="1662927" cy="584775"/>
          </a:xfrm>
        </p:grpSpPr>
        <p:sp>
          <p:nvSpPr>
            <p:cNvPr id="2" name="圆角矩形 1"/>
            <p:cNvSpPr/>
            <p:nvPr/>
          </p:nvSpPr>
          <p:spPr>
            <a:xfrm>
              <a:off x="939800" y="1504871"/>
              <a:ext cx="1333500" cy="58477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xmlns="" id="{B663D730-2A22-4C5E-8359-E43C766BF78B}"/>
                </a:ext>
              </a:extLst>
            </p:cNvPr>
            <p:cNvSpPr/>
            <p:nvPr/>
          </p:nvSpPr>
          <p:spPr>
            <a:xfrm>
              <a:off x="783938" y="1504871"/>
              <a:ext cx="1662927" cy="584775"/>
            </a:xfrm>
            <a:prstGeom prst="rect">
              <a:avLst/>
            </a:prstGeom>
          </p:spPr>
          <p:txBody>
            <a:bodyPr wrap="square">
              <a:spAutoFit/>
            </a:bodyPr>
            <a:lstStyle/>
            <a:p>
              <a:pPr algn="ctr"/>
              <a:r>
                <a:rPr lang="zh-CN" altLang="en-US" sz="3200" dirty="0" smtClean="0">
                  <a:solidFill>
                    <a:schemeClr val="bg1"/>
                  </a:solidFill>
                  <a:latin typeface="思源黑体 CN Medium" panose="020B0600000000000000" pitchFamily="34" charset="-122"/>
                  <a:ea typeface="思源黑体 CN Medium" panose="020B0600000000000000" pitchFamily="34" charset="-122"/>
                  <a:cs typeface="+mn-ea"/>
                  <a:sym typeface="+mn-lt"/>
                </a:rPr>
                <a:t>前  言</a:t>
              </a:r>
              <a:endParaRPr lang="zh-CN" altLang="en-US" sz="32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grpSp>
      <p:sp>
        <p:nvSpPr>
          <p:cNvPr id="5" name="圆角矩形 4"/>
          <p:cNvSpPr/>
          <p:nvPr/>
        </p:nvSpPr>
        <p:spPr>
          <a:xfrm>
            <a:off x="5130800" y="2057400"/>
            <a:ext cx="5854700" cy="2527300"/>
          </a:xfrm>
          <a:prstGeom prst="roundRect">
            <a:avLst>
              <a:gd name="adj" fmla="val 5109"/>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图片 2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861606">
            <a:off x="2856571" y="3293381"/>
            <a:ext cx="1113606" cy="728289"/>
          </a:xfrm>
          <a:prstGeom prst="rect">
            <a:avLst/>
          </a:prstGeom>
        </p:spPr>
      </p:pic>
    </p:spTree>
    <p:extLst>
      <p:ext uri="{BB962C8B-B14F-4D97-AF65-F5344CB8AC3E}">
        <p14:creationId xmlns:p14="http://schemas.microsoft.com/office/powerpoint/2010/main" val="258105831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par>
                                <p:cTn id="17" presetID="2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2"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p:tgtEl>
                                          <p:spTgt spid="30"/>
                                        </p:tgtEl>
                                        <p:attrNameLst>
                                          <p:attrName>ppt_x</p:attrName>
                                        </p:attrNameLst>
                                      </p:cBhvr>
                                      <p:tavLst>
                                        <p:tav tm="0">
                                          <p:val>
                                            <p:strVal val="#ppt_x+#ppt_w*1.125000"/>
                                          </p:val>
                                        </p:tav>
                                        <p:tav tm="100000">
                                          <p:val>
                                            <p:strVal val="#ppt_x"/>
                                          </p:val>
                                        </p:tav>
                                      </p:tavLst>
                                    </p:anim>
                                    <p:animEffect transition="in" filter="wipe(left)">
                                      <p:cBhvr>
                                        <p:cTn id="28" dur="500"/>
                                        <p:tgtEl>
                                          <p:spTgt spid="30"/>
                                        </p:tgtEl>
                                      </p:cBhvr>
                                    </p:animEffect>
                                  </p:childTnLst>
                                </p:cTn>
                              </p:par>
                            </p:childTnLst>
                          </p:cTn>
                        </p:par>
                      </p:childTnLst>
                    </p:cTn>
                  </p:par>
                  <p:par>
                    <p:cTn id="29" fill="hold">
                      <p:stCondLst>
                        <p:cond delay="indefinite"/>
                      </p:stCondLst>
                      <p:childTnLst>
                        <p:par>
                          <p:cTn id="30" fill="hold">
                            <p:stCondLst>
                              <p:cond delay="0"/>
                            </p:stCondLst>
                            <p:childTnLst>
                              <p:par>
                                <p:cTn id="31" presetID="50" presetClass="entr" presetSubtype="0" decel="100000"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1000" fill="hold"/>
                                        <p:tgtEl>
                                          <p:spTgt spid="3"/>
                                        </p:tgtEl>
                                        <p:attrNameLst>
                                          <p:attrName>ppt_w</p:attrName>
                                        </p:attrNameLst>
                                      </p:cBhvr>
                                      <p:tavLst>
                                        <p:tav tm="0">
                                          <p:val>
                                            <p:strVal val="#ppt_w+.3"/>
                                          </p:val>
                                        </p:tav>
                                        <p:tav tm="100000">
                                          <p:val>
                                            <p:strVal val="#ppt_w"/>
                                          </p:val>
                                        </p:tav>
                                      </p:tavLst>
                                    </p:anim>
                                    <p:anim calcmode="lin" valueType="num">
                                      <p:cBhvr>
                                        <p:cTn id="34" dur="1000" fill="hold"/>
                                        <p:tgtEl>
                                          <p:spTgt spid="3"/>
                                        </p:tgtEl>
                                        <p:attrNameLst>
                                          <p:attrName>ppt_h</p:attrName>
                                        </p:attrNameLst>
                                      </p:cBhvr>
                                      <p:tavLst>
                                        <p:tav tm="0">
                                          <p:val>
                                            <p:strVal val="#ppt_h"/>
                                          </p:val>
                                        </p:tav>
                                        <p:tav tm="100000">
                                          <p:val>
                                            <p:strVal val="#ppt_h"/>
                                          </p:val>
                                        </p:tav>
                                      </p:tavLst>
                                    </p:anim>
                                    <p:animEffect transition="in" filter="fade">
                                      <p:cBhvr>
                                        <p:cTn id="35" dur="1000"/>
                                        <p:tgtEl>
                                          <p:spTgt spid="3"/>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1000"/>
                                        <p:tgtEl>
                                          <p:spTgt spid="22"/>
                                        </p:tgtEl>
                                      </p:cBhvr>
                                    </p:animEffect>
                                    <p:anim calcmode="lin" valueType="num">
                                      <p:cBhvr>
                                        <p:cTn id="46" dur="1000" fill="hold"/>
                                        <p:tgtEl>
                                          <p:spTgt spid="22"/>
                                        </p:tgtEl>
                                        <p:attrNameLst>
                                          <p:attrName>ppt_x</p:attrName>
                                        </p:attrNameLst>
                                      </p:cBhvr>
                                      <p:tavLst>
                                        <p:tav tm="0">
                                          <p:val>
                                            <p:strVal val="#ppt_x"/>
                                          </p:val>
                                        </p:tav>
                                        <p:tav tm="100000">
                                          <p:val>
                                            <p:strVal val="#ppt_x"/>
                                          </p:val>
                                        </p:tav>
                                      </p:tavLst>
                                    </p:anim>
                                    <p:anim calcmode="lin" valueType="num">
                                      <p:cBhvr>
                                        <p:cTn id="4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511179"/>
            <a:ext cx="12192000" cy="3346703"/>
          </a:xfrm>
          <a:prstGeom prst="rect">
            <a:avLst/>
          </a:prstGeom>
        </p:spPr>
      </p:pic>
      <p:pic>
        <p:nvPicPr>
          <p:cNvPr id="7" name="图片 6"/>
          <p:cNvPicPr>
            <a:picLocks noChangeAspect="1"/>
          </p:cNvPicPr>
          <p:nvPr/>
        </p:nvPicPr>
        <p:blipFill rotWithShape="1">
          <a:blip r:embed="rId5"/>
          <a:srcRect b="55903"/>
          <a:stretch/>
        </p:blipFill>
        <p:spPr>
          <a:xfrm>
            <a:off x="-1" y="-1"/>
            <a:ext cx="12200206" cy="2222501"/>
          </a:xfrm>
          <a:prstGeom prst="rect">
            <a:avLst/>
          </a:prstGeom>
        </p:spPr>
      </p:pic>
      <p:pic>
        <p:nvPicPr>
          <p:cNvPr id="9" name="图片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31900" y="-1758255"/>
            <a:ext cx="4254500" cy="3374187"/>
          </a:xfrm>
          <a:prstGeom prst="rect">
            <a:avLst/>
          </a:prstGeom>
        </p:spPr>
      </p:pic>
      <p:pic>
        <p:nvPicPr>
          <p:cNvPr id="10" name="图片 9"/>
          <p:cNvPicPr>
            <a:picLocks noChangeAspect="1"/>
          </p:cNvPicPr>
          <p:nvPr/>
        </p:nvPicPr>
        <p:blipFill rotWithShape="1">
          <a:blip r:embed="rId7" cstate="print">
            <a:extLst>
              <a:ext uri="{28A0092B-C50C-407E-A947-70E740481C1C}">
                <a14:useLocalDpi xmlns:a14="http://schemas.microsoft.com/office/drawing/2010/main" val="0"/>
              </a:ext>
            </a:extLst>
          </a:blip>
          <a:srcRect l="13063" t="4074" r="16673" b="48703"/>
          <a:stretch/>
        </p:blipFill>
        <p:spPr>
          <a:xfrm>
            <a:off x="5726820" y="5529733"/>
            <a:ext cx="1317849" cy="1328267"/>
          </a:xfrm>
          <a:prstGeom prst="rect">
            <a:avLst/>
          </a:prstGeom>
        </p:spPr>
      </p:pic>
      <p:pic>
        <p:nvPicPr>
          <p:cNvPr id="38" name="图片 3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20011" y="-1"/>
            <a:ext cx="1596533" cy="2417607"/>
          </a:xfrm>
          <a:prstGeom prst="rect">
            <a:avLst/>
          </a:prstGeom>
        </p:spPr>
      </p:pic>
      <p:pic>
        <p:nvPicPr>
          <p:cNvPr id="39" name="图片 3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20307694" flipH="1">
            <a:off x="936690" y="2212297"/>
            <a:ext cx="1184329" cy="728289"/>
          </a:xfrm>
          <a:prstGeom prst="rect">
            <a:avLst/>
          </a:prstGeom>
        </p:spPr>
      </p:pic>
      <p:grpSp>
        <p:nvGrpSpPr>
          <p:cNvPr id="8" name="组合 7"/>
          <p:cNvGrpSpPr/>
          <p:nvPr/>
        </p:nvGrpSpPr>
        <p:grpSpPr>
          <a:xfrm>
            <a:off x="4150612" y="1098306"/>
            <a:ext cx="4259676" cy="1806917"/>
            <a:chOff x="4150612" y="1098306"/>
            <a:chExt cx="4259676" cy="1806917"/>
          </a:xfrm>
        </p:grpSpPr>
        <p:pic>
          <p:nvPicPr>
            <p:cNvPr id="25" name="图片 24"/>
            <p:cNvPicPr>
              <a:picLocks noChangeAspect="1"/>
            </p:cNvPicPr>
            <p:nvPr/>
          </p:nvPicPr>
          <p:blipFill rotWithShape="1">
            <a:blip r:embed="rId10" cstate="print">
              <a:extLst>
                <a:ext uri="{28A0092B-C50C-407E-A947-70E740481C1C}">
                  <a14:useLocalDpi xmlns:a14="http://schemas.microsoft.com/office/drawing/2010/main" val="0"/>
                </a:ext>
              </a:extLst>
            </a:blip>
            <a:srcRect l="23129" t="38603" r="23067" b="-2113"/>
            <a:stretch/>
          </p:blipFill>
          <p:spPr>
            <a:xfrm>
              <a:off x="5458752" y="1098306"/>
              <a:ext cx="1435100" cy="1295399"/>
            </a:xfrm>
            <a:prstGeom prst="rect">
              <a:avLst/>
            </a:prstGeom>
          </p:spPr>
        </p:pic>
        <p:sp>
          <p:nvSpPr>
            <p:cNvPr id="3" name="圆角矩形 2"/>
            <p:cNvSpPr/>
            <p:nvPr/>
          </p:nvSpPr>
          <p:spPr>
            <a:xfrm>
              <a:off x="4341311" y="1776460"/>
              <a:ext cx="3777146" cy="892079"/>
            </a:xfrm>
            <a:prstGeom prst="roundRect">
              <a:avLst>
                <a:gd name="adj" fmla="val 1603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11" cstate="print">
              <a:extLst>
                <a:ext uri="{28A0092B-C50C-407E-A947-70E740481C1C}">
                  <a14:useLocalDpi xmlns:a14="http://schemas.microsoft.com/office/drawing/2010/main" val="0"/>
                </a:ext>
              </a:extLst>
            </a:blip>
            <a:srcRect r="53402" b="67222"/>
            <a:stretch/>
          </p:blipFill>
          <p:spPr>
            <a:xfrm>
              <a:off x="4150612" y="1589169"/>
              <a:ext cx="605917" cy="521924"/>
            </a:xfrm>
            <a:prstGeom prst="rect">
              <a:avLst/>
            </a:prstGeom>
          </p:spPr>
        </p:pic>
        <p:sp>
          <p:nvSpPr>
            <p:cNvPr id="23" name="矩形 22">
              <a:extLst>
                <a:ext uri="{FF2B5EF4-FFF2-40B4-BE49-F238E27FC236}">
                  <a16:creationId xmlns:a16="http://schemas.microsoft.com/office/drawing/2014/main" xmlns="" id="{B663D730-2A22-4C5E-8359-E43C766BF78B}"/>
                </a:ext>
              </a:extLst>
            </p:cNvPr>
            <p:cNvSpPr/>
            <p:nvPr/>
          </p:nvSpPr>
          <p:spPr>
            <a:xfrm>
              <a:off x="4976796" y="1868556"/>
              <a:ext cx="2542977" cy="707886"/>
            </a:xfrm>
            <a:prstGeom prst="rect">
              <a:avLst/>
            </a:prstGeom>
          </p:spPr>
          <p:txBody>
            <a:bodyPr wrap="square">
              <a:spAutoFit/>
            </a:bodyPr>
            <a:lstStyle/>
            <a:p>
              <a:pPr algn="dist"/>
              <a:r>
                <a:rPr lang="en-US" altLang="zh-CN" sz="4000" dirty="0" smtClean="0">
                  <a:solidFill>
                    <a:schemeClr val="bg1"/>
                  </a:solidFill>
                  <a:latin typeface="思源黑体 CN Medium" panose="020B0600000000000000" pitchFamily="34" charset="-122"/>
                  <a:ea typeface="思源黑体 CN Medium" panose="020B0600000000000000" pitchFamily="34" charset="-122"/>
                  <a:cs typeface="+mn-ea"/>
                  <a:sym typeface="+mn-lt"/>
                </a:rPr>
                <a:t>PART 05</a:t>
              </a:r>
              <a:endParaRPr lang="zh-CN" altLang="en-US" sz="40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pic>
          <p:nvPicPr>
            <p:cNvPr id="24" name="图片 23"/>
            <p:cNvPicPr>
              <a:picLocks noChangeAspect="1"/>
            </p:cNvPicPr>
            <p:nvPr/>
          </p:nvPicPr>
          <p:blipFill rotWithShape="1">
            <a:blip r:embed="rId10" cstate="print">
              <a:extLst>
                <a:ext uri="{28A0092B-C50C-407E-A947-70E740481C1C}">
                  <a14:useLocalDpi xmlns:a14="http://schemas.microsoft.com/office/drawing/2010/main" val="0"/>
                </a:ext>
              </a:extLst>
            </a:blip>
            <a:srcRect r="75809" b="66528"/>
            <a:stretch/>
          </p:blipFill>
          <p:spPr>
            <a:xfrm>
              <a:off x="7765044" y="2222499"/>
              <a:ext cx="645244" cy="682724"/>
            </a:xfrm>
            <a:prstGeom prst="rect">
              <a:avLst/>
            </a:prstGeom>
          </p:spPr>
        </p:pic>
      </p:grpSp>
      <p:sp>
        <p:nvSpPr>
          <p:cNvPr id="27"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1528854" y="3173489"/>
            <a:ext cx="943886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defRPr/>
            </a:pPr>
            <a:r>
              <a:rPr lang="zh-CN" altLang="en-US" sz="5400" dirty="0">
                <a:solidFill>
                  <a:srgbClr val="C00000"/>
                </a:solidFill>
                <a:latin typeface="思源黑体 CN Medium" panose="020B0600000000000000" pitchFamily="34" charset="-122"/>
                <a:ea typeface="思源黑体 CN Medium" panose="020B0600000000000000" pitchFamily="34" charset="-122"/>
                <a:cs typeface="+mn-ea"/>
                <a:sym typeface="+mn-lt"/>
              </a:rPr>
              <a:t>消防安全常识二十条</a:t>
            </a:r>
          </a:p>
        </p:txBody>
      </p:sp>
    </p:spTree>
    <p:extLst>
      <p:ext uri="{BB962C8B-B14F-4D97-AF65-F5344CB8AC3E}">
        <p14:creationId xmlns:p14="http://schemas.microsoft.com/office/powerpoint/2010/main" val="3141813028"/>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par>
                                <p:cTn id="15" presetID="53" presetClass="entr" presetSubtype="16"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up)">
                                      <p:cBhvr>
                                        <p:cTn id="24" dur="500"/>
                                        <p:tgtEl>
                                          <p:spTgt spid="38"/>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8"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p:tgtEl>
                                          <p:spTgt spid="39"/>
                                        </p:tgtEl>
                                        <p:attrNameLst>
                                          <p:attrName>ppt_x</p:attrName>
                                        </p:attrNameLst>
                                      </p:cBhvr>
                                      <p:tavLst>
                                        <p:tav tm="0">
                                          <p:val>
                                            <p:strVal val="#ppt_x-#ppt_w*1.125000"/>
                                          </p:val>
                                        </p:tav>
                                        <p:tav tm="100000">
                                          <p:val>
                                            <p:strVal val="#ppt_x"/>
                                          </p:val>
                                        </p:tav>
                                      </p:tavLst>
                                    </p:anim>
                                    <p:animEffect transition="in" filter="wipe(right)">
                                      <p:cBhvr>
                                        <p:cTn id="30" dur="500"/>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900" decel="100000" fill="hold"/>
                                        <p:tgtEl>
                                          <p:spTgt spid="8"/>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iterate type="lt">
                                    <p:tmPct val="10000"/>
                                  </p:iterate>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32"/>
          <p:cNvSpPr/>
          <p:nvPr/>
        </p:nvSpPr>
        <p:spPr>
          <a:xfrm>
            <a:off x="614901" y="1621921"/>
            <a:ext cx="3010949" cy="1466851"/>
          </a:xfrm>
          <a:custGeom>
            <a:avLst/>
            <a:gdLst/>
            <a:ahLst/>
            <a:cxnLst/>
            <a:rect l="l" t="t" r="r" b="b"/>
            <a:pathLst>
              <a:path w="3010949" h="1466851">
                <a:moveTo>
                  <a:pt x="501213" y="773546"/>
                </a:moveTo>
                <a:lnTo>
                  <a:pt x="707258" y="773546"/>
                </a:lnTo>
                <a:lnTo>
                  <a:pt x="707258" y="830925"/>
                </a:lnTo>
                <a:lnTo>
                  <a:pt x="501213" y="830925"/>
                </a:lnTo>
                <a:close/>
                <a:moveTo>
                  <a:pt x="360396" y="768677"/>
                </a:moveTo>
                <a:cubicBezTo>
                  <a:pt x="343771" y="804872"/>
                  <a:pt x="326118" y="840445"/>
                  <a:pt x="307437" y="875397"/>
                </a:cubicBezTo>
                <a:cubicBezTo>
                  <a:pt x="288755" y="910348"/>
                  <a:pt x="271864" y="939815"/>
                  <a:pt x="256764" y="963797"/>
                </a:cubicBezTo>
                <a:lnTo>
                  <a:pt x="306751" y="1000321"/>
                </a:lnTo>
                <a:cubicBezTo>
                  <a:pt x="322829" y="970581"/>
                  <a:pt x="339136" y="938537"/>
                  <a:pt x="355671" y="904191"/>
                </a:cubicBezTo>
                <a:cubicBezTo>
                  <a:pt x="372207" y="869844"/>
                  <a:pt x="387599" y="836266"/>
                  <a:pt x="401848" y="803457"/>
                </a:cubicBezTo>
                <a:close/>
                <a:moveTo>
                  <a:pt x="1716451" y="734570"/>
                </a:moveTo>
                <a:lnTo>
                  <a:pt x="1863364" y="734570"/>
                </a:lnTo>
                <a:cubicBezTo>
                  <a:pt x="1854843" y="755855"/>
                  <a:pt x="1844607" y="775312"/>
                  <a:pt x="1832656" y="792939"/>
                </a:cubicBezTo>
                <a:cubicBezTo>
                  <a:pt x="1820705" y="810567"/>
                  <a:pt x="1806964" y="826671"/>
                  <a:pt x="1791432" y="841250"/>
                </a:cubicBezTo>
                <a:cubicBezTo>
                  <a:pt x="1771861" y="833592"/>
                  <a:pt x="1752328" y="826201"/>
                  <a:pt x="1732834" y="819076"/>
                </a:cubicBezTo>
                <a:cubicBezTo>
                  <a:pt x="1713339" y="811951"/>
                  <a:pt x="1694264" y="805322"/>
                  <a:pt x="1675608" y="799188"/>
                </a:cubicBezTo>
                <a:cubicBezTo>
                  <a:pt x="1682301" y="789409"/>
                  <a:pt x="1689031" y="779096"/>
                  <a:pt x="1695801" y="768251"/>
                </a:cubicBezTo>
                <a:cubicBezTo>
                  <a:pt x="1702570" y="757405"/>
                  <a:pt x="1709453" y="746178"/>
                  <a:pt x="1716451" y="734570"/>
                </a:cubicBezTo>
                <a:close/>
                <a:moveTo>
                  <a:pt x="501213" y="669305"/>
                </a:moveTo>
                <a:lnTo>
                  <a:pt x="707258" y="669305"/>
                </a:lnTo>
                <a:lnTo>
                  <a:pt x="707258" y="725464"/>
                </a:lnTo>
                <a:lnTo>
                  <a:pt x="501213" y="725464"/>
                </a:lnTo>
                <a:close/>
                <a:moveTo>
                  <a:pt x="271394" y="612079"/>
                </a:moveTo>
                <a:lnTo>
                  <a:pt x="239085" y="652260"/>
                </a:lnTo>
                <a:cubicBezTo>
                  <a:pt x="258948" y="662437"/>
                  <a:pt x="278811" y="674225"/>
                  <a:pt x="298674" y="687624"/>
                </a:cubicBezTo>
                <a:cubicBezTo>
                  <a:pt x="318536" y="701023"/>
                  <a:pt x="334437" y="713433"/>
                  <a:pt x="346375" y="724854"/>
                </a:cubicBezTo>
                <a:lnTo>
                  <a:pt x="380512" y="680903"/>
                </a:lnTo>
                <a:cubicBezTo>
                  <a:pt x="367927" y="669271"/>
                  <a:pt x="351493" y="657188"/>
                  <a:pt x="331211" y="644655"/>
                </a:cubicBezTo>
                <a:cubicBezTo>
                  <a:pt x="310929" y="632121"/>
                  <a:pt x="290990" y="621262"/>
                  <a:pt x="271394" y="612079"/>
                </a:cubicBezTo>
                <a:close/>
                <a:moveTo>
                  <a:pt x="1723766" y="585828"/>
                </a:moveTo>
                <a:cubicBezTo>
                  <a:pt x="1717657" y="601106"/>
                  <a:pt x="1710825" y="616727"/>
                  <a:pt x="1703268" y="632691"/>
                </a:cubicBezTo>
                <a:cubicBezTo>
                  <a:pt x="1695712" y="648655"/>
                  <a:pt x="1687508" y="664733"/>
                  <a:pt x="1678656" y="680925"/>
                </a:cubicBezTo>
                <a:lnTo>
                  <a:pt x="1513454" y="680925"/>
                </a:lnTo>
                <a:lnTo>
                  <a:pt x="1513454" y="734570"/>
                </a:lnTo>
                <a:lnTo>
                  <a:pt x="1646956" y="734570"/>
                </a:lnTo>
                <a:cubicBezTo>
                  <a:pt x="1636796" y="751385"/>
                  <a:pt x="1626484" y="767285"/>
                  <a:pt x="1616019" y="782271"/>
                </a:cubicBezTo>
                <a:cubicBezTo>
                  <a:pt x="1605554" y="797257"/>
                  <a:pt x="1595547" y="811024"/>
                  <a:pt x="1585996" y="823572"/>
                </a:cubicBezTo>
                <a:lnTo>
                  <a:pt x="1585387" y="824181"/>
                </a:lnTo>
                <a:cubicBezTo>
                  <a:pt x="1609618" y="831890"/>
                  <a:pt x="1634764" y="840552"/>
                  <a:pt x="1660825" y="850166"/>
                </a:cubicBezTo>
                <a:cubicBezTo>
                  <a:pt x="1686885" y="859779"/>
                  <a:pt x="1712946" y="869812"/>
                  <a:pt x="1739006" y="880265"/>
                </a:cubicBezTo>
                <a:cubicBezTo>
                  <a:pt x="1710012" y="898121"/>
                  <a:pt x="1677170" y="912853"/>
                  <a:pt x="1640479" y="924461"/>
                </a:cubicBezTo>
                <a:cubicBezTo>
                  <a:pt x="1603789" y="936068"/>
                  <a:pt x="1563479" y="945314"/>
                  <a:pt x="1519550" y="952197"/>
                </a:cubicBezTo>
                <a:cubicBezTo>
                  <a:pt x="1525392" y="958814"/>
                  <a:pt x="1531691" y="967221"/>
                  <a:pt x="1538448" y="977420"/>
                </a:cubicBezTo>
                <a:cubicBezTo>
                  <a:pt x="1545204" y="987618"/>
                  <a:pt x="1550284" y="996482"/>
                  <a:pt x="1553688" y="1004013"/>
                </a:cubicBezTo>
                <a:cubicBezTo>
                  <a:pt x="1603383" y="994425"/>
                  <a:pt x="1648773" y="981750"/>
                  <a:pt x="1689857" y="965990"/>
                </a:cubicBezTo>
                <a:cubicBezTo>
                  <a:pt x="1730942" y="950229"/>
                  <a:pt x="1767645" y="930391"/>
                  <a:pt x="1799966" y="906477"/>
                </a:cubicBezTo>
                <a:cubicBezTo>
                  <a:pt x="1837837" y="923089"/>
                  <a:pt x="1872889" y="939701"/>
                  <a:pt x="1905122" y="956312"/>
                </a:cubicBezTo>
                <a:cubicBezTo>
                  <a:pt x="1937355" y="972924"/>
                  <a:pt x="1964482" y="988621"/>
                  <a:pt x="1986504" y="1003404"/>
                </a:cubicBezTo>
                <a:lnTo>
                  <a:pt x="2032833" y="955245"/>
                </a:lnTo>
                <a:cubicBezTo>
                  <a:pt x="2009618" y="941098"/>
                  <a:pt x="1982135" y="926264"/>
                  <a:pt x="1950385" y="910745"/>
                </a:cubicBezTo>
                <a:cubicBezTo>
                  <a:pt x="1918635" y="895225"/>
                  <a:pt x="1884751" y="879782"/>
                  <a:pt x="1848734" y="864415"/>
                </a:cubicBezTo>
                <a:cubicBezTo>
                  <a:pt x="1865511" y="846775"/>
                  <a:pt x="1880573" y="827191"/>
                  <a:pt x="1893921" y="805665"/>
                </a:cubicBezTo>
                <a:cubicBezTo>
                  <a:pt x="1907268" y="784138"/>
                  <a:pt x="1918825" y="760440"/>
                  <a:pt x="1928592" y="734570"/>
                </a:cubicBezTo>
                <a:lnTo>
                  <a:pt x="2041977" y="734570"/>
                </a:lnTo>
                <a:lnTo>
                  <a:pt x="2041977" y="680925"/>
                </a:lnTo>
                <a:lnTo>
                  <a:pt x="1746931" y="680925"/>
                </a:lnTo>
                <a:cubicBezTo>
                  <a:pt x="1754005" y="667133"/>
                  <a:pt x="1760888" y="653265"/>
                  <a:pt x="1767581" y="639320"/>
                </a:cubicBezTo>
                <a:cubicBezTo>
                  <a:pt x="1774274" y="625375"/>
                  <a:pt x="1780395" y="611812"/>
                  <a:pt x="1785945" y="598629"/>
                </a:cubicBezTo>
                <a:close/>
                <a:moveTo>
                  <a:pt x="2404842" y="520600"/>
                </a:moveTo>
                <a:cubicBezTo>
                  <a:pt x="2431321" y="549722"/>
                  <a:pt x="2458677" y="576214"/>
                  <a:pt x="2486909" y="600077"/>
                </a:cubicBezTo>
                <a:cubicBezTo>
                  <a:pt x="2515141" y="623940"/>
                  <a:pt x="2544478" y="646013"/>
                  <a:pt x="2574920" y="666295"/>
                </a:cubicBezTo>
                <a:lnTo>
                  <a:pt x="2238421" y="666295"/>
                </a:lnTo>
                <a:cubicBezTo>
                  <a:pt x="2269396" y="645822"/>
                  <a:pt x="2299038" y="623369"/>
                  <a:pt x="2327346" y="598934"/>
                </a:cubicBezTo>
                <a:cubicBezTo>
                  <a:pt x="2355655" y="574499"/>
                  <a:pt x="2381486" y="548388"/>
                  <a:pt x="2404842" y="520600"/>
                </a:cubicBezTo>
                <a:close/>
                <a:moveTo>
                  <a:pt x="1048177" y="469394"/>
                </a:moveTo>
                <a:lnTo>
                  <a:pt x="1040252" y="471832"/>
                </a:lnTo>
                <a:lnTo>
                  <a:pt x="893948" y="471832"/>
                </a:lnTo>
                <a:lnTo>
                  <a:pt x="893948" y="1005842"/>
                </a:lnTo>
                <a:lnTo>
                  <a:pt x="946983" y="1005842"/>
                </a:lnTo>
                <a:lnTo>
                  <a:pt x="946983" y="522429"/>
                </a:lnTo>
                <a:lnTo>
                  <a:pt x="1020135" y="522429"/>
                </a:lnTo>
                <a:cubicBezTo>
                  <a:pt x="1014204" y="544083"/>
                  <a:pt x="1007321" y="567679"/>
                  <a:pt x="999485" y="593219"/>
                </a:cubicBezTo>
                <a:cubicBezTo>
                  <a:pt x="991649" y="618759"/>
                  <a:pt x="983699" y="642508"/>
                  <a:pt x="975634" y="664466"/>
                </a:cubicBezTo>
                <a:cubicBezTo>
                  <a:pt x="995929" y="687364"/>
                  <a:pt x="1009747" y="708624"/>
                  <a:pt x="1017087" y="728245"/>
                </a:cubicBezTo>
                <a:cubicBezTo>
                  <a:pt x="1024428" y="747867"/>
                  <a:pt x="1027882" y="765622"/>
                  <a:pt x="1027450" y="781509"/>
                </a:cubicBezTo>
                <a:cubicBezTo>
                  <a:pt x="1027476" y="790755"/>
                  <a:pt x="1026511" y="798781"/>
                  <a:pt x="1024555" y="805589"/>
                </a:cubicBezTo>
                <a:cubicBezTo>
                  <a:pt x="1022599" y="812396"/>
                  <a:pt x="1019500" y="817374"/>
                  <a:pt x="1015258" y="820524"/>
                </a:cubicBezTo>
                <a:cubicBezTo>
                  <a:pt x="1010280" y="824080"/>
                  <a:pt x="1003777" y="826112"/>
                  <a:pt x="995751" y="826620"/>
                </a:cubicBezTo>
                <a:cubicBezTo>
                  <a:pt x="991484" y="826645"/>
                  <a:pt x="986607" y="826594"/>
                  <a:pt x="981121" y="826467"/>
                </a:cubicBezTo>
                <a:cubicBezTo>
                  <a:pt x="975634" y="826340"/>
                  <a:pt x="969538" y="825985"/>
                  <a:pt x="962833" y="825401"/>
                </a:cubicBezTo>
                <a:cubicBezTo>
                  <a:pt x="967087" y="832754"/>
                  <a:pt x="970313" y="841212"/>
                  <a:pt x="972510" y="850775"/>
                </a:cubicBezTo>
                <a:cubicBezTo>
                  <a:pt x="974707" y="860338"/>
                  <a:pt x="975952" y="868949"/>
                  <a:pt x="976244" y="876607"/>
                </a:cubicBezTo>
                <a:cubicBezTo>
                  <a:pt x="983394" y="876937"/>
                  <a:pt x="990735" y="877039"/>
                  <a:pt x="998266" y="876912"/>
                </a:cubicBezTo>
                <a:cubicBezTo>
                  <a:pt x="1005797" y="876785"/>
                  <a:pt x="1012680" y="876277"/>
                  <a:pt x="1018916" y="875388"/>
                </a:cubicBezTo>
                <a:cubicBezTo>
                  <a:pt x="1025342" y="874499"/>
                  <a:pt x="1031387" y="873076"/>
                  <a:pt x="1037052" y="871121"/>
                </a:cubicBezTo>
                <a:cubicBezTo>
                  <a:pt x="1042716" y="869165"/>
                  <a:pt x="1047847" y="866523"/>
                  <a:pt x="1052444" y="863196"/>
                </a:cubicBezTo>
                <a:cubicBezTo>
                  <a:pt x="1061804" y="856757"/>
                  <a:pt x="1068535" y="847232"/>
                  <a:pt x="1072637" y="834621"/>
                </a:cubicBezTo>
                <a:cubicBezTo>
                  <a:pt x="1076739" y="822010"/>
                  <a:pt x="1078746" y="806541"/>
                  <a:pt x="1078657" y="788215"/>
                </a:cubicBezTo>
                <a:cubicBezTo>
                  <a:pt x="1079177" y="769622"/>
                  <a:pt x="1075850" y="749505"/>
                  <a:pt x="1068675" y="727864"/>
                </a:cubicBezTo>
                <a:cubicBezTo>
                  <a:pt x="1061499" y="706224"/>
                  <a:pt x="1047351" y="683059"/>
                  <a:pt x="1026231" y="658370"/>
                </a:cubicBezTo>
                <a:cubicBezTo>
                  <a:pt x="1036429" y="633072"/>
                  <a:pt x="1046818" y="605640"/>
                  <a:pt x="1057397" y="576074"/>
                </a:cubicBezTo>
                <a:cubicBezTo>
                  <a:pt x="1067976" y="546508"/>
                  <a:pt x="1077907" y="518467"/>
                  <a:pt x="1087191" y="491949"/>
                </a:cubicBezTo>
                <a:close/>
                <a:moveTo>
                  <a:pt x="476220" y="465165"/>
                </a:moveTo>
                <a:lnTo>
                  <a:pt x="428061" y="486501"/>
                </a:lnTo>
                <a:cubicBezTo>
                  <a:pt x="440863" y="504522"/>
                  <a:pt x="452598" y="523953"/>
                  <a:pt x="463266" y="544794"/>
                </a:cubicBezTo>
                <a:cubicBezTo>
                  <a:pt x="473933" y="565635"/>
                  <a:pt x="481706" y="583999"/>
                  <a:pt x="486583" y="599887"/>
                </a:cubicBezTo>
                <a:lnTo>
                  <a:pt x="537789" y="574893"/>
                </a:lnTo>
                <a:cubicBezTo>
                  <a:pt x="532252" y="559081"/>
                  <a:pt x="523819" y="541174"/>
                  <a:pt x="512491" y="521172"/>
                </a:cubicBezTo>
                <a:cubicBezTo>
                  <a:pt x="501162" y="501169"/>
                  <a:pt x="489072" y="482500"/>
                  <a:pt x="476220" y="465165"/>
                </a:cubicBezTo>
                <a:close/>
                <a:moveTo>
                  <a:pt x="732861" y="461507"/>
                </a:moveTo>
                <a:cubicBezTo>
                  <a:pt x="725762" y="480100"/>
                  <a:pt x="716643" y="499912"/>
                  <a:pt x="705505" y="520943"/>
                </a:cubicBezTo>
                <a:cubicBezTo>
                  <a:pt x="694367" y="541975"/>
                  <a:pt x="683572" y="560567"/>
                  <a:pt x="673120" y="576722"/>
                </a:cubicBezTo>
                <a:lnTo>
                  <a:pt x="721888" y="596229"/>
                </a:lnTo>
                <a:cubicBezTo>
                  <a:pt x="732417" y="581230"/>
                  <a:pt x="743364" y="563679"/>
                  <a:pt x="754731" y="543575"/>
                </a:cubicBezTo>
                <a:cubicBezTo>
                  <a:pt x="766097" y="523471"/>
                  <a:pt x="776892" y="503024"/>
                  <a:pt x="787116" y="482234"/>
                </a:cubicBezTo>
                <a:close/>
                <a:moveTo>
                  <a:pt x="300655" y="452363"/>
                </a:moveTo>
                <a:lnTo>
                  <a:pt x="267127" y="491378"/>
                </a:lnTo>
                <a:cubicBezTo>
                  <a:pt x="286672" y="501843"/>
                  <a:pt x="306103" y="513831"/>
                  <a:pt x="325420" y="527344"/>
                </a:cubicBezTo>
                <a:cubicBezTo>
                  <a:pt x="344736" y="540857"/>
                  <a:pt x="360053" y="553455"/>
                  <a:pt x="371368" y="565139"/>
                </a:cubicBezTo>
                <a:lnTo>
                  <a:pt x="406725" y="521248"/>
                </a:lnTo>
                <a:cubicBezTo>
                  <a:pt x="394762" y="509882"/>
                  <a:pt x="378912" y="497867"/>
                  <a:pt x="359176" y="485206"/>
                </a:cubicBezTo>
                <a:cubicBezTo>
                  <a:pt x="339441" y="472544"/>
                  <a:pt x="319933" y="461596"/>
                  <a:pt x="300655" y="452363"/>
                </a:cubicBezTo>
                <a:close/>
                <a:moveTo>
                  <a:pt x="577413" y="445658"/>
                </a:moveTo>
                <a:lnTo>
                  <a:pt x="577413" y="616346"/>
                </a:lnTo>
                <a:lnTo>
                  <a:pt x="445740" y="616346"/>
                </a:lnTo>
                <a:lnTo>
                  <a:pt x="445740" y="1005194"/>
                </a:lnTo>
                <a:lnTo>
                  <a:pt x="501213" y="1005194"/>
                </a:lnTo>
                <a:lnTo>
                  <a:pt x="501213" y="879007"/>
                </a:lnTo>
                <a:lnTo>
                  <a:pt x="707258" y="879007"/>
                </a:lnTo>
                <a:lnTo>
                  <a:pt x="707258" y="938813"/>
                </a:lnTo>
                <a:cubicBezTo>
                  <a:pt x="707321" y="942996"/>
                  <a:pt x="706432" y="945920"/>
                  <a:pt x="704591" y="947585"/>
                </a:cubicBezTo>
                <a:cubicBezTo>
                  <a:pt x="702749" y="949249"/>
                  <a:pt x="699574" y="950190"/>
                  <a:pt x="695066" y="950405"/>
                </a:cubicBezTo>
                <a:cubicBezTo>
                  <a:pt x="689961" y="950735"/>
                  <a:pt x="680512" y="950836"/>
                  <a:pt x="666720" y="950709"/>
                </a:cubicBezTo>
                <a:cubicBezTo>
                  <a:pt x="652927" y="950582"/>
                  <a:pt x="637992" y="950075"/>
                  <a:pt x="621914" y="949187"/>
                </a:cubicBezTo>
                <a:cubicBezTo>
                  <a:pt x="625698" y="956898"/>
                  <a:pt x="629255" y="965826"/>
                  <a:pt x="632582" y="975972"/>
                </a:cubicBezTo>
                <a:cubicBezTo>
                  <a:pt x="635909" y="986117"/>
                  <a:pt x="638246" y="995045"/>
                  <a:pt x="639592" y="1002756"/>
                </a:cubicBezTo>
                <a:cubicBezTo>
                  <a:pt x="662681" y="1002921"/>
                  <a:pt x="682188" y="1002439"/>
                  <a:pt x="698114" y="1001310"/>
                </a:cubicBezTo>
                <a:cubicBezTo>
                  <a:pt x="714040" y="1000182"/>
                  <a:pt x="726841" y="997417"/>
                  <a:pt x="736519" y="993016"/>
                </a:cubicBezTo>
                <a:cubicBezTo>
                  <a:pt x="746412" y="988882"/>
                  <a:pt x="753295" y="982541"/>
                  <a:pt x="757169" y="973990"/>
                </a:cubicBezTo>
                <a:cubicBezTo>
                  <a:pt x="761042" y="965440"/>
                  <a:pt x="762897" y="953918"/>
                  <a:pt x="762732" y="939423"/>
                </a:cubicBezTo>
                <a:lnTo>
                  <a:pt x="762732" y="616346"/>
                </a:lnTo>
                <a:lnTo>
                  <a:pt x="634716" y="616346"/>
                </a:lnTo>
                <a:lnTo>
                  <a:pt x="634716" y="445658"/>
                </a:lnTo>
                <a:close/>
                <a:moveTo>
                  <a:pt x="1258489" y="445010"/>
                </a:moveTo>
                <a:lnTo>
                  <a:pt x="1206673" y="457812"/>
                </a:lnTo>
                <a:cubicBezTo>
                  <a:pt x="1211765" y="472036"/>
                  <a:pt x="1216820" y="487174"/>
                  <a:pt x="1221837" y="503227"/>
                </a:cubicBezTo>
                <a:cubicBezTo>
                  <a:pt x="1226853" y="519280"/>
                  <a:pt x="1230536" y="533199"/>
                  <a:pt x="1232885" y="544984"/>
                </a:cubicBezTo>
                <a:lnTo>
                  <a:pt x="1074999" y="544984"/>
                </a:lnTo>
                <a:lnTo>
                  <a:pt x="1074999" y="598020"/>
                </a:lnTo>
                <a:lnTo>
                  <a:pt x="1163391" y="598020"/>
                </a:lnTo>
                <a:cubicBezTo>
                  <a:pt x="1162676" y="651668"/>
                  <a:pt x="1159094" y="701580"/>
                  <a:pt x="1152644" y="747755"/>
                </a:cubicBezTo>
                <a:cubicBezTo>
                  <a:pt x="1146194" y="793931"/>
                  <a:pt x="1132633" y="835128"/>
                  <a:pt x="1111959" y="871346"/>
                </a:cubicBezTo>
                <a:cubicBezTo>
                  <a:pt x="1091285" y="907565"/>
                  <a:pt x="1059255" y="937563"/>
                  <a:pt x="1015868" y="961341"/>
                </a:cubicBezTo>
                <a:cubicBezTo>
                  <a:pt x="1022828" y="966548"/>
                  <a:pt x="1029787" y="973203"/>
                  <a:pt x="1036747" y="981306"/>
                </a:cubicBezTo>
                <a:cubicBezTo>
                  <a:pt x="1043706" y="989408"/>
                  <a:pt x="1049142" y="996978"/>
                  <a:pt x="1053053" y="1004013"/>
                </a:cubicBezTo>
                <a:cubicBezTo>
                  <a:pt x="1105136" y="974105"/>
                  <a:pt x="1142855" y="936081"/>
                  <a:pt x="1166211" y="889942"/>
                </a:cubicBezTo>
                <a:cubicBezTo>
                  <a:pt x="1189566" y="843803"/>
                  <a:pt x="1204272" y="791606"/>
                  <a:pt x="1210330" y="733351"/>
                </a:cubicBezTo>
                <a:lnTo>
                  <a:pt x="1330422" y="733351"/>
                </a:lnTo>
                <a:cubicBezTo>
                  <a:pt x="1327742" y="803125"/>
                  <a:pt x="1324567" y="854077"/>
                  <a:pt x="1320897" y="886208"/>
                </a:cubicBezTo>
                <a:cubicBezTo>
                  <a:pt x="1317226" y="918339"/>
                  <a:pt x="1312680" y="937288"/>
                  <a:pt x="1307257" y="943053"/>
                </a:cubicBezTo>
                <a:cubicBezTo>
                  <a:pt x="1304323" y="946089"/>
                  <a:pt x="1301199" y="948248"/>
                  <a:pt x="1297884" y="949530"/>
                </a:cubicBezTo>
                <a:cubicBezTo>
                  <a:pt x="1294569" y="950813"/>
                  <a:pt x="1290378" y="951296"/>
                  <a:pt x="1285311" y="950978"/>
                </a:cubicBezTo>
                <a:cubicBezTo>
                  <a:pt x="1278898" y="951042"/>
                  <a:pt x="1269322" y="950915"/>
                  <a:pt x="1256584" y="950597"/>
                </a:cubicBezTo>
                <a:cubicBezTo>
                  <a:pt x="1243846" y="950280"/>
                  <a:pt x="1229850" y="949391"/>
                  <a:pt x="1214598" y="947930"/>
                </a:cubicBezTo>
                <a:cubicBezTo>
                  <a:pt x="1219538" y="956134"/>
                  <a:pt x="1223526" y="965329"/>
                  <a:pt x="1226561" y="975515"/>
                </a:cubicBezTo>
                <a:cubicBezTo>
                  <a:pt x="1229596" y="985700"/>
                  <a:pt x="1231298" y="995200"/>
                  <a:pt x="1231666" y="1004013"/>
                </a:cubicBezTo>
                <a:cubicBezTo>
                  <a:pt x="1247516" y="1004686"/>
                  <a:pt x="1262604" y="1005017"/>
                  <a:pt x="1276929" y="1005004"/>
                </a:cubicBezTo>
                <a:cubicBezTo>
                  <a:pt x="1291255" y="1004991"/>
                  <a:pt x="1302989" y="1004255"/>
                  <a:pt x="1312133" y="1002794"/>
                </a:cubicBezTo>
                <a:cubicBezTo>
                  <a:pt x="1321760" y="1002007"/>
                  <a:pt x="1330091" y="999924"/>
                  <a:pt x="1337127" y="996546"/>
                </a:cubicBezTo>
                <a:cubicBezTo>
                  <a:pt x="1344163" y="993168"/>
                  <a:pt x="1350665" y="987732"/>
                  <a:pt x="1356634" y="980239"/>
                </a:cubicBezTo>
                <a:cubicBezTo>
                  <a:pt x="1362459" y="973146"/>
                  <a:pt x="1367268" y="959697"/>
                  <a:pt x="1371061" y="939892"/>
                </a:cubicBezTo>
                <a:cubicBezTo>
                  <a:pt x="1374855" y="920088"/>
                  <a:pt x="1378038" y="891377"/>
                  <a:pt x="1380612" y="853758"/>
                </a:cubicBezTo>
                <a:cubicBezTo>
                  <a:pt x="1383186" y="816140"/>
                  <a:pt x="1385556" y="767063"/>
                  <a:pt x="1387724" y="706528"/>
                </a:cubicBezTo>
                <a:lnTo>
                  <a:pt x="1387724" y="682144"/>
                </a:lnTo>
                <a:lnTo>
                  <a:pt x="1215207" y="682144"/>
                </a:lnTo>
                <a:cubicBezTo>
                  <a:pt x="1216109" y="668695"/>
                  <a:pt x="1216896" y="654903"/>
                  <a:pt x="1217569" y="640768"/>
                </a:cubicBezTo>
                <a:cubicBezTo>
                  <a:pt x="1218243" y="626633"/>
                  <a:pt x="1218877" y="612383"/>
                  <a:pt x="1219474" y="598020"/>
                </a:cubicBezTo>
                <a:lnTo>
                  <a:pt x="1422471" y="598020"/>
                </a:lnTo>
                <a:lnTo>
                  <a:pt x="1422471" y="544984"/>
                </a:lnTo>
                <a:lnTo>
                  <a:pt x="1241420" y="544984"/>
                </a:lnTo>
                <a:lnTo>
                  <a:pt x="1288359" y="532183"/>
                </a:lnTo>
                <a:cubicBezTo>
                  <a:pt x="1285400" y="520435"/>
                  <a:pt x="1281107" y="506592"/>
                  <a:pt x="1275481" y="490654"/>
                </a:cubicBezTo>
                <a:cubicBezTo>
                  <a:pt x="1269855" y="474715"/>
                  <a:pt x="1264191" y="459501"/>
                  <a:pt x="1258489" y="445010"/>
                </a:cubicBezTo>
                <a:close/>
                <a:moveTo>
                  <a:pt x="1777411" y="443791"/>
                </a:moveTo>
                <a:lnTo>
                  <a:pt x="1718889" y="457812"/>
                </a:lnTo>
                <a:cubicBezTo>
                  <a:pt x="1723194" y="466486"/>
                  <a:pt x="1727538" y="475655"/>
                  <a:pt x="1731919" y="485320"/>
                </a:cubicBezTo>
                <a:cubicBezTo>
                  <a:pt x="1736301" y="494985"/>
                  <a:pt x="1740492" y="504306"/>
                  <a:pt x="1744492" y="513285"/>
                </a:cubicBezTo>
                <a:lnTo>
                  <a:pt x="1527475" y="513285"/>
                </a:lnTo>
                <a:lnTo>
                  <a:pt x="1527475" y="641301"/>
                </a:lnTo>
                <a:lnTo>
                  <a:pt x="1584777" y="641301"/>
                </a:lnTo>
                <a:lnTo>
                  <a:pt x="1584777" y="566320"/>
                </a:lnTo>
                <a:lnTo>
                  <a:pt x="1966996" y="566320"/>
                </a:lnTo>
                <a:lnTo>
                  <a:pt x="1966996" y="641301"/>
                </a:lnTo>
                <a:lnTo>
                  <a:pt x="2027347" y="641301"/>
                </a:lnTo>
                <a:lnTo>
                  <a:pt x="2027347" y="513285"/>
                </a:lnTo>
                <a:lnTo>
                  <a:pt x="1812158" y="513285"/>
                </a:lnTo>
                <a:cubicBezTo>
                  <a:pt x="1807472" y="502693"/>
                  <a:pt x="1802061" y="491263"/>
                  <a:pt x="1795927" y="478995"/>
                </a:cubicBezTo>
                <a:cubicBezTo>
                  <a:pt x="1789793" y="466727"/>
                  <a:pt x="1783621" y="454992"/>
                  <a:pt x="1777411" y="443791"/>
                </a:cubicBezTo>
                <a:close/>
                <a:moveTo>
                  <a:pt x="2397526" y="439524"/>
                </a:moveTo>
                <a:cubicBezTo>
                  <a:pt x="2377097" y="471388"/>
                  <a:pt x="2352051" y="501605"/>
                  <a:pt x="2322388" y="530173"/>
                </a:cubicBezTo>
                <a:cubicBezTo>
                  <a:pt x="2292724" y="558742"/>
                  <a:pt x="2260317" y="584669"/>
                  <a:pt x="2225168" y="607954"/>
                </a:cubicBezTo>
                <a:cubicBezTo>
                  <a:pt x="2190018" y="631239"/>
                  <a:pt x="2153999" y="650889"/>
                  <a:pt x="2117110" y="666904"/>
                </a:cubicBezTo>
                <a:cubicBezTo>
                  <a:pt x="2124604" y="673293"/>
                  <a:pt x="2131868" y="680786"/>
                  <a:pt x="2138904" y="689384"/>
                </a:cubicBezTo>
                <a:cubicBezTo>
                  <a:pt x="2145939" y="697981"/>
                  <a:pt x="2151680" y="705932"/>
                  <a:pt x="2156125" y="713234"/>
                </a:cubicBezTo>
                <a:cubicBezTo>
                  <a:pt x="2167136" y="708002"/>
                  <a:pt x="2178185" y="702312"/>
                  <a:pt x="2189272" y="696165"/>
                </a:cubicBezTo>
                <a:cubicBezTo>
                  <a:pt x="2200359" y="690018"/>
                  <a:pt x="2211256" y="683719"/>
                  <a:pt x="2221962" y="677268"/>
                </a:cubicBezTo>
                <a:lnTo>
                  <a:pt x="2221962" y="716282"/>
                </a:lnTo>
                <a:lnTo>
                  <a:pt x="2375581" y="716282"/>
                </a:lnTo>
                <a:lnTo>
                  <a:pt x="2375581" y="801017"/>
                </a:lnTo>
                <a:lnTo>
                  <a:pt x="2228058" y="801017"/>
                </a:lnTo>
                <a:lnTo>
                  <a:pt x="2228058" y="850394"/>
                </a:lnTo>
                <a:lnTo>
                  <a:pt x="2375581" y="850394"/>
                </a:lnTo>
                <a:lnTo>
                  <a:pt x="2375581" y="938786"/>
                </a:lnTo>
                <a:lnTo>
                  <a:pt x="2149419" y="938786"/>
                </a:lnTo>
                <a:lnTo>
                  <a:pt x="2149419" y="989383"/>
                </a:lnTo>
                <a:lnTo>
                  <a:pt x="2665141" y="989383"/>
                </a:lnTo>
                <a:lnTo>
                  <a:pt x="2665141" y="938786"/>
                </a:lnTo>
                <a:lnTo>
                  <a:pt x="2435322" y="938786"/>
                </a:lnTo>
                <a:lnTo>
                  <a:pt x="2435322" y="850394"/>
                </a:lnTo>
                <a:lnTo>
                  <a:pt x="2589550" y="850394"/>
                </a:lnTo>
                <a:lnTo>
                  <a:pt x="2589550" y="801017"/>
                </a:lnTo>
                <a:lnTo>
                  <a:pt x="2435322" y="801017"/>
                </a:lnTo>
                <a:lnTo>
                  <a:pt x="2435322" y="716282"/>
                </a:lnTo>
                <a:lnTo>
                  <a:pt x="2591989" y="716282"/>
                </a:lnTo>
                <a:lnTo>
                  <a:pt x="2591989" y="677877"/>
                </a:lnTo>
                <a:cubicBezTo>
                  <a:pt x="2612817" y="690679"/>
                  <a:pt x="2634559" y="703480"/>
                  <a:pt x="2657216" y="716282"/>
                </a:cubicBezTo>
                <a:cubicBezTo>
                  <a:pt x="2661407" y="707799"/>
                  <a:pt x="2667046" y="699162"/>
                  <a:pt x="2674132" y="690374"/>
                </a:cubicBezTo>
                <a:cubicBezTo>
                  <a:pt x="2681219" y="681586"/>
                  <a:pt x="2688382" y="674169"/>
                  <a:pt x="2695621" y="668124"/>
                </a:cubicBezTo>
                <a:cubicBezTo>
                  <a:pt x="2646789" y="644629"/>
                  <a:pt x="2600739" y="617552"/>
                  <a:pt x="2557470" y="586894"/>
                </a:cubicBezTo>
                <a:cubicBezTo>
                  <a:pt x="2514201" y="556237"/>
                  <a:pt x="2474095" y="520321"/>
                  <a:pt x="2437150" y="479148"/>
                </a:cubicBezTo>
                <a:cubicBezTo>
                  <a:pt x="2438979" y="476430"/>
                  <a:pt x="2440808" y="473788"/>
                  <a:pt x="2442637" y="471223"/>
                </a:cubicBezTo>
                <a:cubicBezTo>
                  <a:pt x="2444466" y="468657"/>
                  <a:pt x="2446294" y="466016"/>
                  <a:pt x="2448123" y="463298"/>
                </a:cubicBezTo>
                <a:close/>
                <a:moveTo>
                  <a:pt x="0" y="0"/>
                </a:moveTo>
                <a:lnTo>
                  <a:pt x="3010949" y="0"/>
                </a:lnTo>
                <a:lnTo>
                  <a:pt x="3010949" y="1466851"/>
                </a:lnTo>
                <a:lnTo>
                  <a:pt x="0" y="1466851"/>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3721100" y="1615221"/>
            <a:ext cx="8013700" cy="146685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a:extLst>
              <a:ext uri="{FF2B5EF4-FFF2-40B4-BE49-F238E27FC236}">
                <a16:creationId xmlns:a16="http://schemas.microsoft.com/office/drawing/2014/main" xmlns="" id="{665D1620-B981-4150-A0B9-2DDA5C652788}"/>
              </a:ext>
            </a:extLst>
          </p:cNvPr>
          <p:cNvSpPr/>
          <p:nvPr/>
        </p:nvSpPr>
        <p:spPr>
          <a:xfrm>
            <a:off x="4042746" y="1455017"/>
            <a:ext cx="7787304" cy="1295401"/>
          </a:xfrm>
          <a:prstGeom prst="rect">
            <a:avLst/>
          </a:prstGeom>
          <a:noFill/>
          <a:ln w="155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3" name="文本框 2">
            <a:extLst>
              <a:ext uri="{FF2B5EF4-FFF2-40B4-BE49-F238E27FC236}">
                <a16:creationId xmlns:a16="http://schemas.microsoft.com/office/drawing/2014/main" xmlns="" id="{9D681E2A-F22B-4D05-9F02-2DCC4BC3EEAE}"/>
              </a:ext>
            </a:extLst>
          </p:cNvPr>
          <p:cNvSpPr txBox="1"/>
          <p:nvPr/>
        </p:nvSpPr>
        <p:spPr>
          <a:xfrm>
            <a:off x="3877722" y="1772868"/>
            <a:ext cx="7731125" cy="1131079"/>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为加强全民消防宣传教育，增强全民消防意识，提高全民防火、灭火、自我保护能力，根据现阶段我国火灾特点，公安部、教育部、民政部、文化部、广电总局、安监总局联合制定了</a:t>
            </a:r>
            <a:r>
              <a:rPr kumimoji="0" lang="en-US" altLang="zh-CN" sz="15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a:t>
            </a:r>
            <a:r>
              <a:rPr kumimoji="0" lang="zh-CN" altLang="en-US" sz="15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消防安全常识二十条</a:t>
            </a:r>
            <a:r>
              <a:rPr kumimoji="0" lang="en-US" altLang="zh-CN" sz="15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a:t>
            </a:r>
            <a:r>
              <a:rPr kumimoji="0" lang="zh-CN" altLang="en-US" sz="15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，要求在全社会认真组织开展消防安全常识宣传普及活动。</a:t>
            </a:r>
          </a:p>
        </p:txBody>
      </p:sp>
      <p:sp>
        <p:nvSpPr>
          <p:cNvPr id="23" name="矩形 22"/>
          <p:cNvSpPr/>
          <p:nvPr/>
        </p:nvSpPr>
        <p:spPr>
          <a:xfrm>
            <a:off x="368298" y="407325"/>
            <a:ext cx="431800" cy="4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26"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939379" y="324487"/>
            <a:ext cx="49404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消防安全常识二十条</a:t>
            </a:r>
            <a:endPar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cxnSp>
        <p:nvCxnSpPr>
          <p:cNvPr id="30" name="直接连接符 29"/>
          <p:cNvCxnSpPr/>
          <p:nvPr/>
        </p:nvCxnSpPr>
        <p:spPr>
          <a:xfrm>
            <a:off x="6038850" y="609600"/>
            <a:ext cx="5822950" cy="0"/>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614901" y="3349273"/>
            <a:ext cx="5449196" cy="832831"/>
            <a:chOff x="614901" y="3008487"/>
            <a:chExt cx="5449196" cy="832831"/>
          </a:xfrm>
        </p:grpSpPr>
        <p:sp>
          <p:nvSpPr>
            <p:cNvPr id="34" name="圆角矩形 33"/>
            <p:cNvSpPr/>
            <p:nvPr/>
          </p:nvSpPr>
          <p:spPr>
            <a:xfrm>
              <a:off x="614901" y="3008487"/>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文本框 6">
              <a:extLst>
                <a:ext uri="{FF2B5EF4-FFF2-40B4-BE49-F238E27FC236}">
                  <a16:creationId xmlns:a16="http://schemas.microsoft.com/office/drawing/2014/main" xmlns="" id="{E5FD689A-F95C-4AC8-87E4-9F1864F9E26E}"/>
                </a:ext>
              </a:extLst>
            </p:cNvPr>
            <p:cNvSpPr txBox="1"/>
            <p:nvPr/>
          </p:nvSpPr>
          <p:spPr>
            <a:xfrm>
              <a:off x="1324945" y="3094047"/>
              <a:ext cx="4713905" cy="634020"/>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自觉维护公共消防安全，发现火灾迅速拨打</a:t>
              </a:r>
              <a:r>
                <a:rPr kumimoji="0" lang="en-US" altLang="zh-CN" sz="16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119</a:t>
              </a:r>
              <a:r>
                <a:rPr kumimoji="0" lang="zh-CN" altLang="en-US" sz="16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电话报警，消防队救火不收费。</a:t>
              </a:r>
            </a:p>
          </p:txBody>
        </p:sp>
        <p:cxnSp>
          <p:nvCxnSpPr>
            <p:cNvPr id="11" name="直接连接符 10"/>
            <p:cNvCxnSpPr/>
            <p:nvPr/>
          </p:nvCxnSpPr>
          <p:spPr>
            <a:xfrm>
              <a:off x="1231900" y="3130002"/>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文本框 36">
              <a:extLst>
                <a:ext uri="{FF2B5EF4-FFF2-40B4-BE49-F238E27FC236}">
                  <a16:creationId xmlns:a16="http://schemas.microsoft.com/office/drawing/2014/main" xmlns="" id="{E5FD689A-F95C-4AC8-87E4-9F1864F9E26E}"/>
                </a:ext>
              </a:extLst>
            </p:cNvPr>
            <p:cNvSpPr txBox="1"/>
            <p:nvPr/>
          </p:nvSpPr>
          <p:spPr>
            <a:xfrm>
              <a:off x="651486" y="3189679"/>
              <a:ext cx="566377" cy="430887"/>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01</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40" name="组合 39"/>
          <p:cNvGrpSpPr/>
          <p:nvPr/>
        </p:nvGrpSpPr>
        <p:grpSpPr>
          <a:xfrm>
            <a:off x="6285604" y="3345234"/>
            <a:ext cx="5449196" cy="832831"/>
            <a:chOff x="6285604" y="3004448"/>
            <a:chExt cx="5449196" cy="832831"/>
          </a:xfrm>
        </p:grpSpPr>
        <p:sp>
          <p:nvSpPr>
            <p:cNvPr id="35" name="圆角矩形 34"/>
            <p:cNvSpPr/>
            <p:nvPr/>
          </p:nvSpPr>
          <p:spPr>
            <a:xfrm>
              <a:off x="6285604" y="3004448"/>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xmlns="" id="{E5FD689A-F95C-4AC8-87E4-9F1864F9E26E}"/>
                </a:ext>
              </a:extLst>
            </p:cNvPr>
            <p:cNvSpPr txBox="1"/>
            <p:nvPr/>
          </p:nvSpPr>
          <p:spPr>
            <a:xfrm>
              <a:off x="7051910" y="3130002"/>
              <a:ext cx="4556937" cy="634020"/>
            </a:xfrm>
            <a:prstGeom prst="rect">
              <a:avLst/>
            </a:prstGeom>
            <a:noFill/>
          </p:spPr>
          <p:txBody>
            <a:bodyPr wrap="square"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发现火灾隐患和消防安全违法行为可拨打</a:t>
              </a:r>
              <a:r>
                <a:rPr kumimoji="0" lang="en-US" altLang="zh-CN" sz="16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96119</a:t>
              </a:r>
              <a:r>
                <a:rPr kumimoji="0" lang="zh-CN" altLang="en-US" sz="16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电话，向当地公安消防部门举报。</a:t>
              </a:r>
            </a:p>
          </p:txBody>
        </p:sp>
        <p:cxnSp>
          <p:nvCxnSpPr>
            <p:cNvPr id="38" name="直接连接符 37"/>
            <p:cNvCxnSpPr/>
            <p:nvPr/>
          </p:nvCxnSpPr>
          <p:spPr>
            <a:xfrm>
              <a:off x="6902602" y="3171675"/>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文本框 38">
              <a:extLst>
                <a:ext uri="{FF2B5EF4-FFF2-40B4-BE49-F238E27FC236}">
                  <a16:creationId xmlns:a16="http://schemas.microsoft.com/office/drawing/2014/main" xmlns="" id="{E5FD689A-F95C-4AC8-87E4-9F1864F9E26E}"/>
                </a:ext>
              </a:extLst>
            </p:cNvPr>
            <p:cNvSpPr txBox="1"/>
            <p:nvPr/>
          </p:nvSpPr>
          <p:spPr>
            <a:xfrm>
              <a:off x="6322188" y="3231352"/>
              <a:ext cx="566377" cy="41338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02</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41" name="组合 40"/>
          <p:cNvGrpSpPr/>
          <p:nvPr/>
        </p:nvGrpSpPr>
        <p:grpSpPr>
          <a:xfrm>
            <a:off x="614901" y="4440226"/>
            <a:ext cx="5449196" cy="832831"/>
            <a:chOff x="614901" y="3008487"/>
            <a:chExt cx="5449196" cy="832831"/>
          </a:xfrm>
        </p:grpSpPr>
        <p:sp>
          <p:nvSpPr>
            <p:cNvPr id="42" name="圆角矩形 41"/>
            <p:cNvSpPr/>
            <p:nvPr/>
          </p:nvSpPr>
          <p:spPr>
            <a:xfrm>
              <a:off x="614901" y="3008487"/>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文本框 42">
              <a:extLst>
                <a:ext uri="{FF2B5EF4-FFF2-40B4-BE49-F238E27FC236}">
                  <a16:creationId xmlns:a16="http://schemas.microsoft.com/office/drawing/2014/main" xmlns="" id="{E5FD689A-F95C-4AC8-87E4-9F1864F9E26E}"/>
                </a:ext>
              </a:extLst>
            </p:cNvPr>
            <p:cNvSpPr txBox="1"/>
            <p:nvPr/>
          </p:nvSpPr>
          <p:spPr>
            <a:xfrm>
              <a:off x="1324945" y="3094047"/>
              <a:ext cx="4713905" cy="634020"/>
            </a:xfrm>
            <a:prstGeom prst="rect">
              <a:avLst/>
            </a:prstGeom>
            <a:noFill/>
          </p:spPr>
          <p:txBody>
            <a:bodyPr wrap="square" rtlCol="0">
              <a:spAutoFit/>
            </a:bodyPr>
            <a:lstStyle/>
            <a:p>
              <a:pPr lvl="0">
                <a:lnSpc>
                  <a:spcPct val="110000"/>
                </a:lnSpc>
                <a:defRPr/>
              </a:pPr>
              <a:r>
                <a:rPr lang="zh-CN" altLang="en-US" sz="1600" dirty="0">
                  <a:solidFill>
                    <a:schemeClr val="bg1"/>
                  </a:solidFill>
                  <a:latin typeface="思源黑体 CN Medium" panose="020B0600000000000000" pitchFamily="34" charset="-122"/>
                  <a:ea typeface="思源黑体 CN Medium" panose="020B0600000000000000" pitchFamily="34" charset="-122"/>
                  <a:cs typeface="+mn-ea"/>
                  <a:sym typeface="+mn-lt"/>
                </a:rPr>
                <a:t>不埋压、圈占、损坏、挪用、遮挡、私自未经允许使用消防设施和器材。</a:t>
              </a:r>
            </a:p>
          </p:txBody>
        </p:sp>
        <p:cxnSp>
          <p:nvCxnSpPr>
            <p:cNvPr id="44" name="直接连接符 43"/>
            <p:cNvCxnSpPr/>
            <p:nvPr/>
          </p:nvCxnSpPr>
          <p:spPr>
            <a:xfrm>
              <a:off x="1231900" y="3130002"/>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文本框 44">
              <a:extLst>
                <a:ext uri="{FF2B5EF4-FFF2-40B4-BE49-F238E27FC236}">
                  <a16:creationId xmlns:a16="http://schemas.microsoft.com/office/drawing/2014/main" xmlns="" id="{E5FD689A-F95C-4AC8-87E4-9F1864F9E26E}"/>
                </a:ext>
              </a:extLst>
            </p:cNvPr>
            <p:cNvSpPr txBox="1"/>
            <p:nvPr/>
          </p:nvSpPr>
          <p:spPr>
            <a:xfrm>
              <a:off x="651486" y="3237960"/>
              <a:ext cx="566377" cy="41338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03</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46" name="组合 45"/>
          <p:cNvGrpSpPr/>
          <p:nvPr/>
        </p:nvGrpSpPr>
        <p:grpSpPr>
          <a:xfrm>
            <a:off x="6285604" y="4436187"/>
            <a:ext cx="5449196" cy="832831"/>
            <a:chOff x="6285604" y="3004448"/>
            <a:chExt cx="5449196" cy="832831"/>
          </a:xfrm>
        </p:grpSpPr>
        <p:sp>
          <p:nvSpPr>
            <p:cNvPr id="47" name="圆角矩形 46"/>
            <p:cNvSpPr/>
            <p:nvPr/>
          </p:nvSpPr>
          <p:spPr>
            <a:xfrm>
              <a:off x="6285604" y="3004448"/>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a:extLst>
                <a:ext uri="{FF2B5EF4-FFF2-40B4-BE49-F238E27FC236}">
                  <a16:creationId xmlns:a16="http://schemas.microsoft.com/office/drawing/2014/main" xmlns="" id="{E5FD689A-F95C-4AC8-87E4-9F1864F9E26E}"/>
                </a:ext>
              </a:extLst>
            </p:cNvPr>
            <p:cNvSpPr txBox="1"/>
            <p:nvPr/>
          </p:nvSpPr>
          <p:spPr>
            <a:xfrm>
              <a:off x="7051910" y="3130002"/>
              <a:ext cx="4556937" cy="634020"/>
            </a:xfrm>
            <a:prstGeom prst="rect">
              <a:avLst/>
            </a:prstGeom>
            <a:noFill/>
          </p:spPr>
          <p:txBody>
            <a:bodyPr wrap="square" rtlCol="0">
              <a:spAutoFit/>
            </a:bodyPr>
            <a:lstStyle/>
            <a:p>
              <a:pPr lvl="0">
                <a:lnSpc>
                  <a:spcPct val="110000"/>
                </a:lnSpc>
                <a:defRPr/>
              </a:pPr>
              <a:r>
                <a:rPr lang="zh-CN" altLang="en-US" sz="1600" dirty="0">
                  <a:solidFill>
                    <a:schemeClr val="bg1"/>
                  </a:solidFill>
                  <a:latin typeface="思源黑体 CN Medium" panose="020B0600000000000000" pitchFamily="34" charset="-122"/>
                  <a:ea typeface="思源黑体 CN Medium" panose="020B0600000000000000" pitchFamily="34" charset="-122"/>
                  <a:cs typeface="+mn-ea"/>
                  <a:sym typeface="+mn-lt"/>
                </a:rPr>
                <a:t>不携带易燃易爆危险品进入公共场所、乘坐公共交通工具。</a:t>
              </a:r>
            </a:p>
          </p:txBody>
        </p:sp>
        <p:cxnSp>
          <p:nvCxnSpPr>
            <p:cNvPr id="49" name="直接连接符 48"/>
            <p:cNvCxnSpPr/>
            <p:nvPr/>
          </p:nvCxnSpPr>
          <p:spPr>
            <a:xfrm>
              <a:off x="6902602" y="3171675"/>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文本框 49">
              <a:extLst>
                <a:ext uri="{FF2B5EF4-FFF2-40B4-BE49-F238E27FC236}">
                  <a16:creationId xmlns:a16="http://schemas.microsoft.com/office/drawing/2014/main" xmlns="" id="{E5FD689A-F95C-4AC8-87E4-9F1864F9E26E}"/>
                </a:ext>
              </a:extLst>
            </p:cNvPr>
            <p:cNvSpPr txBox="1"/>
            <p:nvPr/>
          </p:nvSpPr>
          <p:spPr>
            <a:xfrm>
              <a:off x="6322188" y="3231352"/>
              <a:ext cx="566377" cy="41338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04</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spTree>
    <p:extLst>
      <p:ext uri="{BB962C8B-B14F-4D97-AF65-F5344CB8AC3E}">
        <p14:creationId xmlns:p14="http://schemas.microsoft.com/office/powerpoint/2010/main" val="351156008"/>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lt">
                                    <p:tmPct val="10000"/>
                                  </p:iterate>
                                  <p:childTnLst>
                                    <p:set>
                                      <p:cBhvr>
                                        <p:cTn id="13" dur="1" fill="hold">
                                          <p:stCondLst>
                                            <p:cond delay="0"/>
                                          </p:stCondLst>
                                        </p:cTn>
                                        <p:tgtEl>
                                          <p:spTgt spid="26"/>
                                        </p:tgtEl>
                                        <p:attrNameLst>
                                          <p:attrName>style.visibility</p:attrName>
                                        </p:attrNameLst>
                                      </p:cBhvr>
                                      <p:to>
                                        <p:strVal val="visible"/>
                                      </p:to>
                                    </p:set>
                                    <p:animEffect transition="in" filter="fade">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500"/>
                                        <p:tgtEl>
                                          <p:spTgt spid="30"/>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1000"/>
                                        <p:tgtEl>
                                          <p:spTgt spid="33"/>
                                        </p:tgtEl>
                                      </p:cBhvr>
                                    </p:animEffect>
                                    <p:anim calcmode="lin" valueType="num">
                                      <p:cBhvr>
                                        <p:cTn id="25" dur="1000" fill="hold"/>
                                        <p:tgtEl>
                                          <p:spTgt spid="33"/>
                                        </p:tgtEl>
                                        <p:attrNameLst>
                                          <p:attrName>ppt_x</p:attrName>
                                        </p:attrNameLst>
                                      </p:cBhvr>
                                      <p:tavLst>
                                        <p:tav tm="0">
                                          <p:val>
                                            <p:strVal val="#ppt_x"/>
                                          </p:val>
                                        </p:tav>
                                        <p:tav tm="100000">
                                          <p:val>
                                            <p:strVal val="#ppt_x"/>
                                          </p:val>
                                        </p:tav>
                                      </p:tavLst>
                                    </p:anim>
                                    <p:anim calcmode="lin" valueType="num">
                                      <p:cBhvr>
                                        <p:cTn id="26"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left)">
                                      <p:cBhvr>
                                        <p:cTn id="34" dur="500"/>
                                        <p:tgtEl>
                                          <p:spTgt spid="3"/>
                                        </p:tgtEl>
                                      </p:cBhvr>
                                    </p:animEffect>
                                  </p:childTnLst>
                                </p:cTn>
                              </p:par>
                            </p:childTnLst>
                          </p:cTn>
                        </p:par>
                      </p:childTnLst>
                    </p:cTn>
                  </p:par>
                  <p:par>
                    <p:cTn id="35" fill="hold">
                      <p:stCondLst>
                        <p:cond delay="indefinite"/>
                      </p:stCondLst>
                      <p:childTnLst>
                        <p:par>
                          <p:cTn id="36" fill="hold">
                            <p:stCondLst>
                              <p:cond delay="0"/>
                            </p:stCondLst>
                            <p:childTnLst>
                              <p:par>
                                <p:cTn id="37" presetID="50" presetClass="entr" presetSubtype="0" decel="100000" fill="hold" nodeType="click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1000" fill="hold"/>
                                        <p:tgtEl>
                                          <p:spTgt spid="20"/>
                                        </p:tgtEl>
                                        <p:attrNameLst>
                                          <p:attrName>ppt_w</p:attrName>
                                        </p:attrNameLst>
                                      </p:cBhvr>
                                      <p:tavLst>
                                        <p:tav tm="0">
                                          <p:val>
                                            <p:strVal val="#ppt_w+.3"/>
                                          </p:val>
                                        </p:tav>
                                        <p:tav tm="100000">
                                          <p:val>
                                            <p:strVal val="#ppt_w"/>
                                          </p:val>
                                        </p:tav>
                                      </p:tavLst>
                                    </p:anim>
                                    <p:anim calcmode="lin" valueType="num">
                                      <p:cBhvr>
                                        <p:cTn id="40" dur="1000" fill="hold"/>
                                        <p:tgtEl>
                                          <p:spTgt spid="20"/>
                                        </p:tgtEl>
                                        <p:attrNameLst>
                                          <p:attrName>ppt_h</p:attrName>
                                        </p:attrNameLst>
                                      </p:cBhvr>
                                      <p:tavLst>
                                        <p:tav tm="0">
                                          <p:val>
                                            <p:strVal val="#ppt_h"/>
                                          </p:val>
                                        </p:tav>
                                        <p:tav tm="100000">
                                          <p:val>
                                            <p:strVal val="#ppt_h"/>
                                          </p:val>
                                        </p:tav>
                                      </p:tavLst>
                                    </p:anim>
                                    <p:animEffect transition="in" filter="fade">
                                      <p:cBhvr>
                                        <p:cTn id="41" dur="1000"/>
                                        <p:tgtEl>
                                          <p:spTgt spid="20"/>
                                        </p:tgtEl>
                                      </p:cBhvr>
                                    </p:animEffect>
                                  </p:childTnLst>
                                </p:cTn>
                              </p:par>
                            </p:childTnLst>
                          </p:cTn>
                        </p:par>
                      </p:childTnLst>
                    </p:cTn>
                  </p:par>
                  <p:par>
                    <p:cTn id="42" fill="hold">
                      <p:stCondLst>
                        <p:cond delay="indefinite"/>
                      </p:stCondLst>
                      <p:childTnLst>
                        <p:par>
                          <p:cTn id="43" fill="hold">
                            <p:stCondLst>
                              <p:cond delay="0"/>
                            </p:stCondLst>
                            <p:childTnLst>
                              <p:par>
                                <p:cTn id="44" presetID="50" presetClass="entr" presetSubtype="0" decel="100000" fill="hold" nodeType="click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p:cTn id="46" dur="1000" fill="hold"/>
                                        <p:tgtEl>
                                          <p:spTgt spid="40"/>
                                        </p:tgtEl>
                                        <p:attrNameLst>
                                          <p:attrName>ppt_w</p:attrName>
                                        </p:attrNameLst>
                                      </p:cBhvr>
                                      <p:tavLst>
                                        <p:tav tm="0">
                                          <p:val>
                                            <p:strVal val="#ppt_w+.3"/>
                                          </p:val>
                                        </p:tav>
                                        <p:tav tm="100000">
                                          <p:val>
                                            <p:strVal val="#ppt_w"/>
                                          </p:val>
                                        </p:tav>
                                      </p:tavLst>
                                    </p:anim>
                                    <p:anim calcmode="lin" valueType="num">
                                      <p:cBhvr>
                                        <p:cTn id="47" dur="1000" fill="hold"/>
                                        <p:tgtEl>
                                          <p:spTgt spid="40"/>
                                        </p:tgtEl>
                                        <p:attrNameLst>
                                          <p:attrName>ppt_h</p:attrName>
                                        </p:attrNameLst>
                                      </p:cBhvr>
                                      <p:tavLst>
                                        <p:tav tm="0">
                                          <p:val>
                                            <p:strVal val="#ppt_h"/>
                                          </p:val>
                                        </p:tav>
                                        <p:tav tm="100000">
                                          <p:val>
                                            <p:strVal val="#ppt_h"/>
                                          </p:val>
                                        </p:tav>
                                      </p:tavLst>
                                    </p:anim>
                                    <p:animEffect transition="in" filter="fade">
                                      <p:cBhvr>
                                        <p:cTn id="48" dur="1000"/>
                                        <p:tgtEl>
                                          <p:spTgt spid="40"/>
                                        </p:tgtEl>
                                      </p:cBhvr>
                                    </p:animEffect>
                                  </p:childTnLst>
                                </p:cTn>
                              </p:par>
                            </p:childTnLst>
                          </p:cTn>
                        </p:par>
                      </p:childTnLst>
                    </p:cTn>
                  </p:par>
                  <p:par>
                    <p:cTn id="49" fill="hold">
                      <p:stCondLst>
                        <p:cond delay="indefinite"/>
                      </p:stCondLst>
                      <p:childTnLst>
                        <p:par>
                          <p:cTn id="50" fill="hold">
                            <p:stCondLst>
                              <p:cond delay="0"/>
                            </p:stCondLst>
                            <p:childTnLst>
                              <p:par>
                                <p:cTn id="51" presetID="50" presetClass="entr" presetSubtype="0" decel="100000" fill="hold" nodeType="click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1000" fill="hold"/>
                                        <p:tgtEl>
                                          <p:spTgt spid="41"/>
                                        </p:tgtEl>
                                        <p:attrNameLst>
                                          <p:attrName>ppt_w</p:attrName>
                                        </p:attrNameLst>
                                      </p:cBhvr>
                                      <p:tavLst>
                                        <p:tav tm="0">
                                          <p:val>
                                            <p:strVal val="#ppt_w+.3"/>
                                          </p:val>
                                        </p:tav>
                                        <p:tav tm="100000">
                                          <p:val>
                                            <p:strVal val="#ppt_w"/>
                                          </p:val>
                                        </p:tav>
                                      </p:tavLst>
                                    </p:anim>
                                    <p:anim calcmode="lin" valueType="num">
                                      <p:cBhvr>
                                        <p:cTn id="54" dur="1000" fill="hold"/>
                                        <p:tgtEl>
                                          <p:spTgt spid="41"/>
                                        </p:tgtEl>
                                        <p:attrNameLst>
                                          <p:attrName>ppt_h</p:attrName>
                                        </p:attrNameLst>
                                      </p:cBhvr>
                                      <p:tavLst>
                                        <p:tav tm="0">
                                          <p:val>
                                            <p:strVal val="#ppt_h"/>
                                          </p:val>
                                        </p:tav>
                                        <p:tav tm="100000">
                                          <p:val>
                                            <p:strVal val="#ppt_h"/>
                                          </p:val>
                                        </p:tav>
                                      </p:tavLst>
                                    </p:anim>
                                    <p:animEffect transition="in" filter="fade">
                                      <p:cBhvr>
                                        <p:cTn id="55" dur="1000"/>
                                        <p:tgtEl>
                                          <p:spTgt spid="41"/>
                                        </p:tgtEl>
                                      </p:cBhvr>
                                    </p:animEffect>
                                  </p:childTnLst>
                                </p:cTn>
                              </p:par>
                            </p:childTnLst>
                          </p:cTn>
                        </p:par>
                      </p:childTnLst>
                    </p:cTn>
                  </p:par>
                  <p:par>
                    <p:cTn id="56" fill="hold">
                      <p:stCondLst>
                        <p:cond delay="indefinite"/>
                      </p:stCondLst>
                      <p:childTnLst>
                        <p:par>
                          <p:cTn id="57" fill="hold">
                            <p:stCondLst>
                              <p:cond delay="0"/>
                            </p:stCondLst>
                            <p:childTnLst>
                              <p:par>
                                <p:cTn id="58" presetID="50" presetClass="entr" presetSubtype="0" decel="100000" fill="hold" nodeType="clickEffect">
                                  <p:stCondLst>
                                    <p:cond delay="0"/>
                                  </p:stCondLst>
                                  <p:childTnLst>
                                    <p:set>
                                      <p:cBhvr>
                                        <p:cTn id="59" dur="1" fill="hold">
                                          <p:stCondLst>
                                            <p:cond delay="0"/>
                                          </p:stCondLst>
                                        </p:cTn>
                                        <p:tgtEl>
                                          <p:spTgt spid="46"/>
                                        </p:tgtEl>
                                        <p:attrNameLst>
                                          <p:attrName>style.visibility</p:attrName>
                                        </p:attrNameLst>
                                      </p:cBhvr>
                                      <p:to>
                                        <p:strVal val="visible"/>
                                      </p:to>
                                    </p:set>
                                    <p:anim calcmode="lin" valueType="num">
                                      <p:cBhvr>
                                        <p:cTn id="60" dur="1000" fill="hold"/>
                                        <p:tgtEl>
                                          <p:spTgt spid="46"/>
                                        </p:tgtEl>
                                        <p:attrNameLst>
                                          <p:attrName>ppt_w</p:attrName>
                                        </p:attrNameLst>
                                      </p:cBhvr>
                                      <p:tavLst>
                                        <p:tav tm="0">
                                          <p:val>
                                            <p:strVal val="#ppt_w+.3"/>
                                          </p:val>
                                        </p:tav>
                                        <p:tav tm="100000">
                                          <p:val>
                                            <p:strVal val="#ppt_w"/>
                                          </p:val>
                                        </p:tav>
                                      </p:tavLst>
                                    </p:anim>
                                    <p:anim calcmode="lin" valueType="num">
                                      <p:cBhvr>
                                        <p:cTn id="61" dur="1000" fill="hold"/>
                                        <p:tgtEl>
                                          <p:spTgt spid="46"/>
                                        </p:tgtEl>
                                        <p:attrNameLst>
                                          <p:attrName>ppt_h</p:attrName>
                                        </p:attrNameLst>
                                      </p:cBhvr>
                                      <p:tavLst>
                                        <p:tav tm="0">
                                          <p:val>
                                            <p:strVal val="#ppt_h"/>
                                          </p:val>
                                        </p:tav>
                                        <p:tav tm="100000">
                                          <p:val>
                                            <p:strVal val="#ppt_h"/>
                                          </p:val>
                                        </p:tav>
                                      </p:tavLst>
                                    </p:anim>
                                    <p:animEffect transition="in" filter="fade">
                                      <p:cBhvr>
                                        <p:cTn id="62"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5" grpId="0" animBg="1"/>
      <p:bldP spid="3" grpId="0"/>
      <p:bldP spid="23" grpId="0" animBg="1"/>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8298" y="407325"/>
            <a:ext cx="431800" cy="4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3"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939379" y="324487"/>
            <a:ext cx="49404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消防安全常识二十条</a:t>
            </a:r>
            <a:endPar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cxnSp>
        <p:nvCxnSpPr>
          <p:cNvPr id="4" name="直接连接符 3"/>
          <p:cNvCxnSpPr/>
          <p:nvPr/>
        </p:nvCxnSpPr>
        <p:spPr>
          <a:xfrm>
            <a:off x="6038850" y="609600"/>
            <a:ext cx="5822950" cy="0"/>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614901" y="1387123"/>
            <a:ext cx="5463233" cy="832831"/>
            <a:chOff x="614901" y="3008487"/>
            <a:chExt cx="5463233" cy="832831"/>
          </a:xfrm>
        </p:grpSpPr>
        <p:sp>
          <p:nvSpPr>
            <p:cNvPr id="6" name="圆角矩形 5"/>
            <p:cNvSpPr/>
            <p:nvPr/>
          </p:nvSpPr>
          <p:spPr>
            <a:xfrm>
              <a:off x="614901" y="3008487"/>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文本框 6">
              <a:extLst>
                <a:ext uri="{FF2B5EF4-FFF2-40B4-BE49-F238E27FC236}">
                  <a16:creationId xmlns:a16="http://schemas.microsoft.com/office/drawing/2014/main" xmlns="" id="{E5FD689A-F95C-4AC8-87E4-9F1864F9E26E}"/>
                </a:ext>
              </a:extLst>
            </p:cNvPr>
            <p:cNvSpPr txBox="1"/>
            <p:nvPr/>
          </p:nvSpPr>
          <p:spPr>
            <a:xfrm>
              <a:off x="1364229" y="3216079"/>
              <a:ext cx="4713905" cy="349198"/>
            </a:xfrm>
            <a:prstGeom prst="rect">
              <a:avLst/>
            </a:prstGeom>
            <a:noFill/>
          </p:spPr>
          <p:txBody>
            <a:bodyPr wrap="square" rtlCol="0">
              <a:spAutoFit/>
            </a:bodyPr>
            <a:lstStyle/>
            <a:p>
              <a:pPr lvl="0">
                <a:lnSpc>
                  <a:spcPct val="110000"/>
                </a:lnSpc>
                <a:defRPr/>
              </a:pPr>
              <a:r>
                <a:rPr lang="zh-CN" altLang="en-US" sz="1600" dirty="0">
                  <a:solidFill>
                    <a:schemeClr val="bg1"/>
                  </a:solidFill>
                  <a:latin typeface="思源黑体 CN Medium" panose="020B0600000000000000" pitchFamily="34" charset="-122"/>
                  <a:ea typeface="思源黑体 CN Medium" panose="020B0600000000000000" pitchFamily="34" charset="-122"/>
                  <a:cs typeface="+mn-ea"/>
                  <a:sym typeface="+mn-lt"/>
                </a:rPr>
                <a:t>不在严禁烟火的场所动用明火和吸烟。</a:t>
              </a:r>
            </a:p>
          </p:txBody>
        </p:sp>
        <p:cxnSp>
          <p:nvCxnSpPr>
            <p:cNvPr id="8" name="直接连接符 7"/>
            <p:cNvCxnSpPr/>
            <p:nvPr/>
          </p:nvCxnSpPr>
          <p:spPr>
            <a:xfrm>
              <a:off x="1231900" y="3130002"/>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xmlns="" id="{E5FD689A-F95C-4AC8-87E4-9F1864F9E26E}"/>
                </a:ext>
              </a:extLst>
            </p:cNvPr>
            <p:cNvSpPr txBox="1"/>
            <p:nvPr/>
          </p:nvSpPr>
          <p:spPr>
            <a:xfrm>
              <a:off x="651486" y="3189679"/>
              <a:ext cx="566377" cy="41338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05</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10" name="组合 9"/>
          <p:cNvGrpSpPr/>
          <p:nvPr/>
        </p:nvGrpSpPr>
        <p:grpSpPr>
          <a:xfrm>
            <a:off x="6285604" y="1383084"/>
            <a:ext cx="5449196" cy="832831"/>
            <a:chOff x="6285604" y="3004448"/>
            <a:chExt cx="5449196" cy="832831"/>
          </a:xfrm>
        </p:grpSpPr>
        <p:sp>
          <p:nvSpPr>
            <p:cNvPr id="11" name="圆角矩形 10"/>
            <p:cNvSpPr/>
            <p:nvPr/>
          </p:nvSpPr>
          <p:spPr>
            <a:xfrm>
              <a:off x="6285604" y="3004448"/>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xmlns="" id="{E5FD689A-F95C-4AC8-87E4-9F1864F9E26E}"/>
                </a:ext>
              </a:extLst>
            </p:cNvPr>
            <p:cNvSpPr txBox="1"/>
            <p:nvPr/>
          </p:nvSpPr>
          <p:spPr>
            <a:xfrm>
              <a:off x="7051910" y="3130002"/>
              <a:ext cx="4556937" cy="634020"/>
            </a:xfrm>
            <a:prstGeom prst="rect">
              <a:avLst/>
            </a:prstGeom>
            <a:noFill/>
          </p:spPr>
          <p:txBody>
            <a:bodyPr wrap="square" rtlCol="0">
              <a:spAutoFit/>
            </a:bodyPr>
            <a:lstStyle/>
            <a:p>
              <a:pPr lvl="0">
                <a:lnSpc>
                  <a:spcPct val="110000"/>
                </a:lnSpc>
                <a:defRPr/>
              </a:pPr>
              <a:r>
                <a:rPr lang="zh-CN" altLang="en-US" sz="1600" dirty="0">
                  <a:solidFill>
                    <a:schemeClr val="bg1"/>
                  </a:solidFill>
                  <a:latin typeface="思源黑体 CN Medium" panose="020B0600000000000000" pitchFamily="34" charset="-122"/>
                  <a:ea typeface="思源黑体 CN Medium" panose="020B0600000000000000" pitchFamily="34" charset="-122"/>
                  <a:cs typeface="+mn-ea"/>
                  <a:sym typeface="+mn-lt"/>
                </a:rPr>
                <a:t>购买合格的烟花爆竹，燃放时遵守安全燃放规定，注意消防安全。</a:t>
              </a:r>
            </a:p>
          </p:txBody>
        </p:sp>
        <p:cxnSp>
          <p:nvCxnSpPr>
            <p:cNvPr id="13" name="直接连接符 12"/>
            <p:cNvCxnSpPr/>
            <p:nvPr/>
          </p:nvCxnSpPr>
          <p:spPr>
            <a:xfrm>
              <a:off x="6902602" y="3171675"/>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文本框 13">
              <a:extLst>
                <a:ext uri="{FF2B5EF4-FFF2-40B4-BE49-F238E27FC236}">
                  <a16:creationId xmlns:a16="http://schemas.microsoft.com/office/drawing/2014/main" xmlns="" id="{E5FD689A-F95C-4AC8-87E4-9F1864F9E26E}"/>
                </a:ext>
              </a:extLst>
            </p:cNvPr>
            <p:cNvSpPr txBox="1"/>
            <p:nvPr/>
          </p:nvSpPr>
          <p:spPr>
            <a:xfrm>
              <a:off x="6322188" y="3231352"/>
              <a:ext cx="566377" cy="41338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06</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15" name="组合 14"/>
          <p:cNvGrpSpPr/>
          <p:nvPr/>
        </p:nvGrpSpPr>
        <p:grpSpPr>
          <a:xfrm>
            <a:off x="614901" y="2478076"/>
            <a:ext cx="5449196" cy="832831"/>
            <a:chOff x="614901" y="3008487"/>
            <a:chExt cx="5449196" cy="832831"/>
          </a:xfrm>
        </p:grpSpPr>
        <p:sp>
          <p:nvSpPr>
            <p:cNvPr id="16" name="圆角矩形 15"/>
            <p:cNvSpPr/>
            <p:nvPr/>
          </p:nvSpPr>
          <p:spPr>
            <a:xfrm>
              <a:off x="614901" y="3008487"/>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文本框 16">
              <a:extLst>
                <a:ext uri="{FF2B5EF4-FFF2-40B4-BE49-F238E27FC236}">
                  <a16:creationId xmlns:a16="http://schemas.microsoft.com/office/drawing/2014/main" xmlns="" id="{E5FD689A-F95C-4AC8-87E4-9F1864F9E26E}"/>
                </a:ext>
              </a:extLst>
            </p:cNvPr>
            <p:cNvSpPr txBox="1"/>
            <p:nvPr/>
          </p:nvSpPr>
          <p:spPr>
            <a:xfrm>
              <a:off x="1324945" y="3094047"/>
              <a:ext cx="4713905" cy="634020"/>
            </a:xfrm>
            <a:prstGeom prst="rect">
              <a:avLst/>
            </a:prstGeom>
            <a:noFill/>
          </p:spPr>
          <p:txBody>
            <a:bodyPr wrap="square" rtlCol="0">
              <a:spAutoFit/>
            </a:bodyPr>
            <a:lstStyle/>
            <a:p>
              <a:pPr lvl="0">
                <a:lnSpc>
                  <a:spcPct val="110000"/>
                </a:lnSpc>
                <a:defRPr/>
              </a:pPr>
              <a:r>
                <a:rPr lang="zh-CN" altLang="en-US" sz="1600" dirty="0">
                  <a:solidFill>
                    <a:schemeClr val="bg1"/>
                  </a:solidFill>
                  <a:latin typeface="思源黑体 CN Medium" panose="020B0600000000000000" pitchFamily="34" charset="-122"/>
                  <a:ea typeface="思源黑体 CN Medium" panose="020B0600000000000000" pitchFamily="34" charset="-122"/>
                  <a:cs typeface="+mn-ea"/>
                  <a:sym typeface="+mn-lt"/>
                </a:rPr>
                <a:t>家庭和单位配备必要的消防器材并掌握正确的使用方法。</a:t>
              </a:r>
            </a:p>
          </p:txBody>
        </p:sp>
        <p:cxnSp>
          <p:nvCxnSpPr>
            <p:cNvPr id="18" name="直接连接符 17"/>
            <p:cNvCxnSpPr/>
            <p:nvPr/>
          </p:nvCxnSpPr>
          <p:spPr>
            <a:xfrm>
              <a:off x="1231900" y="3130002"/>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文本框 18">
              <a:extLst>
                <a:ext uri="{FF2B5EF4-FFF2-40B4-BE49-F238E27FC236}">
                  <a16:creationId xmlns:a16="http://schemas.microsoft.com/office/drawing/2014/main" xmlns="" id="{E5FD689A-F95C-4AC8-87E4-9F1864F9E26E}"/>
                </a:ext>
              </a:extLst>
            </p:cNvPr>
            <p:cNvSpPr txBox="1"/>
            <p:nvPr/>
          </p:nvSpPr>
          <p:spPr>
            <a:xfrm>
              <a:off x="651486" y="3237960"/>
              <a:ext cx="566377" cy="41338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07</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20" name="组合 19"/>
          <p:cNvGrpSpPr/>
          <p:nvPr/>
        </p:nvGrpSpPr>
        <p:grpSpPr>
          <a:xfrm>
            <a:off x="6285604" y="2474037"/>
            <a:ext cx="5449196" cy="832831"/>
            <a:chOff x="6285604" y="3004448"/>
            <a:chExt cx="5449196" cy="832831"/>
          </a:xfrm>
        </p:grpSpPr>
        <p:sp>
          <p:nvSpPr>
            <p:cNvPr id="21" name="圆角矩形 20"/>
            <p:cNvSpPr/>
            <p:nvPr/>
          </p:nvSpPr>
          <p:spPr>
            <a:xfrm>
              <a:off x="6285604" y="3004448"/>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xmlns="" id="{E5FD689A-F95C-4AC8-87E4-9F1864F9E26E}"/>
                </a:ext>
              </a:extLst>
            </p:cNvPr>
            <p:cNvSpPr txBox="1"/>
            <p:nvPr/>
          </p:nvSpPr>
          <p:spPr>
            <a:xfrm>
              <a:off x="7051910" y="3130002"/>
              <a:ext cx="4556937" cy="634020"/>
            </a:xfrm>
            <a:prstGeom prst="rect">
              <a:avLst/>
            </a:prstGeom>
            <a:noFill/>
          </p:spPr>
          <p:txBody>
            <a:bodyPr wrap="square" rtlCol="0">
              <a:spAutoFit/>
            </a:bodyPr>
            <a:lstStyle/>
            <a:p>
              <a:pPr lvl="0">
                <a:lnSpc>
                  <a:spcPct val="110000"/>
                </a:lnSpc>
                <a:defRPr/>
              </a:pPr>
              <a:r>
                <a:rPr lang="zh-CN" altLang="en-US" sz="1600" dirty="0">
                  <a:solidFill>
                    <a:schemeClr val="bg1"/>
                  </a:solidFill>
                  <a:latin typeface="思源黑体 CN Medium" panose="020B0600000000000000" pitchFamily="34" charset="-122"/>
                  <a:ea typeface="思源黑体 CN Medium" panose="020B0600000000000000" pitchFamily="34" charset="-122"/>
                  <a:cs typeface="+mn-ea"/>
                  <a:sym typeface="+mn-lt"/>
                </a:rPr>
                <a:t>每个家庭都应制定消防安全计划，绘制逃生疏散路线图，及时检查、消除火灾隐患。</a:t>
              </a:r>
            </a:p>
          </p:txBody>
        </p:sp>
        <p:cxnSp>
          <p:nvCxnSpPr>
            <p:cNvPr id="23" name="直接连接符 22"/>
            <p:cNvCxnSpPr/>
            <p:nvPr/>
          </p:nvCxnSpPr>
          <p:spPr>
            <a:xfrm>
              <a:off x="6902602" y="3171675"/>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文本框 23">
              <a:extLst>
                <a:ext uri="{FF2B5EF4-FFF2-40B4-BE49-F238E27FC236}">
                  <a16:creationId xmlns:a16="http://schemas.microsoft.com/office/drawing/2014/main" xmlns="" id="{E5FD689A-F95C-4AC8-87E4-9F1864F9E26E}"/>
                </a:ext>
              </a:extLst>
            </p:cNvPr>
            <p:cNvSpPr txBox="1"/>
            <p:nvPr/>
          </p:nvSpPr>
          <p:spPr>
            <a:xfrm>
              <a:off x="6322188" y="3231352"/>
              <a:ext cx="566377" cy="41338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08</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25" name="组合 24"/>
          <p:cNvGrpSpPr/>
          <p:nvPr/>
        </p:nvGrpSpPr>
        <p:grpSpPr>
          <a:xfrm>
            <a:off x="614901" y="3568737"/>
            <a:ext cx="5449196" cy="832831"/>
            <a:chOff x="614901" y="3008487"/>
            <a:chExt cx="5449196" cy="832831"/>
          </a:xfrm>
        </p:grpSpPr>
        <p:sp>
          <p:nvSpPr>
            <p:cNvPr id="26" name="圆角矩形 25"/>
            <p:cNvSpPr/>
            <p:nvPr/>
          </p:nvSpPr>
          <p:spPr>
            <a:xfrm>
              <a:off x="614901" y="3008487"/>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7" name="文本框 26">
              <a:extLst>
                <a:ext uri="{FF2B5EF4-FFF2-40B4-BE49-F238E27FC236}">
                  <a16:creationId xmlns:a16="http://schemas.microsoft.com/office/drawing/2014/main" xmlns="" id="{E5FD689A-F95C-4AC8-87E4-9F1864F9E26E}"/>
                </a:ext>
              </a:extLst>
            </p:cNvPr>
            <p:cNvSpPr txBox="1"/>
            <p:nvPr/>
          </p:nvSpPr>
          <p:spPr>
            <a:xfrm>
              <a:off x="1324945" y="3150549"/>
              <a:ext cx="4713905" cy="554062"/>
            </a:xfrm>
            <a:prstGeom prst="rect">
              <a:avLst/>
            </a:prstGeom>
            <a:noFill/>
          </p:spPr>
          <p:txBody>
            <a:bodyPr wrap="square" rtlCol="0">
              <a:spAutoFit/>
            </a:bodyPr>
            <a:lstStyle/>
            <a:p>
              <a:pPr lvl="0">
                <a:lnSpc>
                  <a:spcPct val="110000"/>
                </a:lnSpc>
                <a:defRPr/>
              </a:pPr>
              <a:r>
                <a:rPr lang="zh-CN" altLang="en-US" sz="1400" dirty="0">
                  <a:solidFill>
                    <a:schemeClr val="bg1"/>
                  </a:solidFill>
                  <a:latin typeface="思源黑体 CN Medium" panose="020B0600000000000000" pitchFamily="34" charset="-122"/>
                  <a:ea typeface="思源黑体 CN Medium" panose="020B0600000000000000" pitchFamily="34" charset="-122"/>
                  <a:cs typeface="+mn-ea"/>
                  <a:sym typeface="+mn-lt"/>
                </a:rPr>
                <a:t>正确使用电器设备，不乱接电源线，不超负荷用电，及时更换老化电器设备和线路，外出时要关闭电源开关。</a:t>
              </a:r>
            </a:p>
          </p:txBody>
        </p:sp>
        <p:cxnSp>
          <p:nvCxnSpPr>
            <p:cNvPr id="28" name="直接连接符 27"/>
            <p:cNvCxnSpPr/>
            <p:nvPr/>
          </p:nvCxnSpPr>
          <p:spPr>
            <a:xfrm>
              <a:off x="1231900" y="3130002"/>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文本框 28">
              <a:extLst>
                <a:ext uri="{FF2B5EF4-FFF2-40B4-BE49-F238E27FC236}">
                  <a16:creationId xmlns:a16="http://schemas.microsoft.com/office/drawing/2014/main" xmlns="" id="{E5FD689A-F95C-4AC8-87E4-9F1864F9E26E}"/>
                </a:ext>
              </a:extLst>
            </p:cNvPr>
            <p:cNvSpPr txBox="1"/>
            <p:nvPr/>
          </p:nvSpPr>
          <p:spPr>
            <a:xfrm>
              <a:off x="651486" y="3189679"/>
              <a:ext cx="566377" cy="41338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09</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30" name="组合 29"/>
          <p:cNvGrpSpPr/>
          <p:nvPr/>
        </p:nvGrpSpPr>
        <p:grpSpPr>
          <a:xfrm>
            <a:off x="6285604" y="3564698"/>
            <a:ext cx="5449196" cy="832831"/>
            <a:chOff x="6285604" y="3004448"/>
            <a:chExt cx="5449196" cy="832831"/>
          </a:xfrm>
        </p:grpSpPr>
        <p:sp>
          <p:nvSpPr>
            <p:cNvPr id="31" name="圆角矩形 30"/>
            <p:cNvSpPr/>
            <p:nvPr/>
          </p:nvSpPr>
          <p:spPr>
            <a:xfrm>
              <a:off x="6285604" y="3004448"/>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a:extLst>
                <a:ext uri="{FF2B5EF4-FFF2-40B4-BE49-F238E27FC236}">
                  <a16:creationId xmlns:a16="http://schemas.microsoft.com/office/drawing/2014/main" xmlns="" id="{E5FD689A-F95C-4AC8-87E4-9F1864F9E26E}"/>
                </a:ext>
              </a:extLst>
            </p:cNvPr>
            <p:cNvSpPr txBox="1"/>
            <p:nvPr/>
          </p:nvSpPr>
          <p:spPr>
            <a:xfrm>
              <a:off x="7051910" y="3252981"/>
              <a:ext cx="4556937" cy="349198"/>
            </a:xfrm>
            <a:prstGeom prst="rect">
              <a:avLst/>
            </a:prstGeom>
            <a:noFill/>
          </p:spPr>
          <p:txBody>
            <a:bodyPr wrap="square" rtlCol="0">
              <a:spAutoFit/>
            </a:bodyPr>
            <a:lstStyle/>
            <a:p>
              <a:pPr lvl="0">
                <a:lnSpc>
                  <a:spcPct val="110000"/>
                </a:lnSpc>
                <a:defRPr/>
              </a:pPr>
              <a:r>
                <a:rPr lang="zh-CN" altLang="en-US" sz="1600" dirty="0">
                  <a:solidFill>
                    <a:schemeClr val="bg1"/>
                  </a:solidFill>
                  <a:latin typeface="思源黑体 CN Medium" panose="020B0600000000000000" pitchFamily="34" charset="-122"/>
                  <a:ea typeface="思源黑体 CN Medium" panose="020B0600000000000000" pitchFamily="34" charset="-122"/>
                  <a:cs typeface="+mn-ea"/>
                  <a:sym typeface="+mn-lt"/>
                </a:rPr>
                <a:t>室内装修装饰不应采用易燃材料。</a:t>
              </a:r>
            </a:p>
          </p:txBody>
        </p:sp>
        <p:cxnSp>
          <p:nvCxnSpPr>
            <p:cNvPr id="33" name="直接连接符 32"/>
            <p:cNvCxnSpPr/>
            <p:nvPr/>
          </p:nvCxnSpPr>
          <p:spPr>
            <a:xfrm>
              <a:off x="6902602" y="3171675"/>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文本框 33">
              <a:extLst>
                <a:ext uri="{FF2B5EF4-FFF2-40B4-BE49-F238E27FC236}">
                  <a16:creationId xmlns:a16="http://schemas.microsoft.com/office/drawing/2014/main" xmlns="" id="{E5FD689A-F95C-4AC8-87E4-9F1864F9E26E}"/>
                </a:ext>
              </a:extLst>
            </p:cNvPr>
            <p:cNvSpPr txBox="1"/>
            <p:nvPr/>
          </p:nvSpPr>
          <p:spPr>
            <a:xfrm>
              <a:off x="6322188" y="3231352"/>
              <a:ext cx="566377" cy="41338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10</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35" name="组合 34"/>
          <p:cNvGrpSpPr/>
          <p:nvPr/>
        </p:nvGrpSpPr>
        <p:grpSpPr>
          <a:xfrm>
            <a:off x="614901" y="4659690"/>
            <a:ext cx="5449196" cy="832831"/>
            <a:chOff x="614901" y="3008487"/>
            <a:chExt cx="5449196" cy="832831"/>
          </a:xfrm>
        </p:grpSpPr>
        <p:sp>
          <p:nvSpPr>
            <p:cNvPr id="36" name="圆角矩形 35"/>
            <p:cNvSpPr/>
            <p:nvPr/>
          </p:nvSpPr>
          <p:spPr>
            <a:xfrm>
              <a:off x="614901" y="3008487"/>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7" name="文本框 36">
              <a:extLst>
                <a:ext uri="{FF2B5EF4-FFF2-40B4-BE49-F238E27FC236}">
                  <a16:creationId xmlns:a16="http://schemas.microsoft.com/office/drawing/2014/main" xmlns="" id="{E5FD689A-F95C-4AC8-87E4-9F1864F9E26E}"/>
                </a:ext>
              </a:extLst>
            </p:cNvPr>
            <p:cNvSpPr txBox="1"/>
            <p:nvPr/>
          </p:nvSpPr>
          <p:spPr>
            <a:xfrm>
              <a:off x="1296631" y="3137254"/>
              <a:ext cx="4713905" cy="554062"/>
            </a:xfrm>
            <a:prstGeom prst="rect">
              <a:avLst/>
            </a:prstGeom>
            <a:noFill/>
          </p:spPr>
          <p:txBody>
            <a:bodyPr wrap="square" rtlCol="0">
              <a:spAutoFit/>
            </a:bodyPr>
            <a:lstStyle/>
            <a:p>
              <a:pPr lvl="0">
                <a:lnSpc>
                  <a:spcPct val="110000"/>
                </a:lnSpc>
                <a:defRPr/>
              </a:pPr>
              <a:r>
                <a:rPr lang="zh-CN" altLang="en-US" sz="1400" dirty="0">
                  <a:solidFill>
                    <a:schemeClr val="bg1"/>
                  </a:solidFill>
                  <a:latin typeface="思源黑体 CN Medium" panose="020B0600000000000000" pitchFamily="34" charset="-122"/>
                  <a:ea typeface="思源黑体 CN Medium" panose="020B0600000000000000" pitchFamily="34" charset="-122"/>
                  <a:cs typeface="+mn-ea"/>
                  <a:sym typeface="+mn-lt"/>
                </a:rPr>
                <a:t>正确使用、经常检查燃气设施和用具，发现燃气泄漏，迅速关阀门、开门窗，切勿触动电器开关和使用明火。</a:t>
              </a:r>
            </a:p>
          </p:txBody>
        </p:sp>
        <p:cxnSp>
          <p:nvCxnSpPr>
            <p:cNvPr id="38" name="直接连接符 37"/>
            <p:cNvCxnSpPr/>
            <p:nvPr/>
          </p:nvCxnSpPr>
          <p:spPr>
            <a:xfrm>
              <a:off x="1231900" y="3130002"/>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文本框 38">
              <a:extLst>
                <a:ext uri="{FF2B5EF4-FFF2-40B4-BE49-F238E27FC236}">
                  <a16:creationId xmlns:a16="http://schemas.microsoft.com/office/drawing/2014/main" xmlns="" id="{E5FD689A-F95C-4AC8-87E4-9F1864F9E26E}"/>
                </a:ext>
              </a:extLst>
            </p:cNvPr>
            <p:cNvSpPr txBox="1"/>
            <p:nvPr/>
          </p:nvSpPr>
          <p:spPr>
            <a:xfrm>
              <a:off x="651486" y="3237960"/>
              <a:ext cx="566377" cy="41338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lang="en-US" altLang="zh-CN" sz="2000" dirty="0" smtClean="0">
                  <a:solidFill>
                    <a:schemeClr val="bg1"/>
                  </a:solidFill>
                  <a:latin typeface="思源黑体 CN Medium" panose="020B0600000000000000" pitchFamily="34" charset="-122"/>
                  <a:ea typeface="思源黑体 CN Medium" panose="020B0600000000000000" pitchFamily="34" charset="-122"/>
                  <a:cs typeface="+mn-ea"/>
                  <a:sym typeface="+mn-lt"/>
                </a:rPr>
                <a:t>12</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40" name="组合 39"/>
          <p:cNvGrpSpPr/>
          <p:nvPr/>
        </p:nvGrpSpPr>
        <p:grpSpPr>
          <a:xfrm>
            <a:off x="6285604" y="4655651"/>
            <a:ext cx="5449196" cy="832831"/>
            <a:chOff x="6285604" y="3004448"/>
            <a:chExt cx="5449196" cy="832831"/>
          </a:xfrm>
        </p:grpSpPr>
        <p:sp>
          <p:nvSpPr>
            <p:cNvPr id="41" name="圆角矩形 40"/>
            <p:cNvSpPr/>
            <p:nvPr/>
          </p:nvSpPr>
          <p:spPr>
            <a:xfrm>
              <a:off x="6285604" y="3004448"/>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a:extLst>
                <a:ext uri="{FF2B5EF4-FFF2-40B4-BE49-F238E27FC236}">
                  <a16:creationId xmlns:a16="http://schemas.microsoft.com/office/drawing/2014/main" xmlns="" id="{E5FD689A-F95C-4AC8-87E4-9F1864F9E26E}"/>
                </a:ext>
              </a:extLst>
            </p:cNvPr>
            <p:cNvSpPr txBox="1"/>
            <p:nvPr/>
          </p:nvSpPr>
          <p:spPr>
            <a:xfrm>
              <a:off x="7051910" y="3130002"/>
              <a:ext cx="4556937" cy="634020"/>
            </a:xfrm>
            <a:prstGeom prst="rect">
              <a:avLst/>
            </a:prstGeom>
            <a:noFill/>
          </p:spPr>
          <p:txBody>
            <a:bodyPr wrap="square" rtlCol="0">
              <a:spAutoFit/>
            </a:bodyPr>
            <a:lstStyle/>
            <a:p>
              <a:pPr lvl="0">
                <a:lnSpc>
                  <a:spcPct val="110000"/>
                </a:lnSpc>
                <a:defRPr/>
              </a:pPr>
              <a:r>
                <a:rPr lang="zh-CN" altLang="en-US" sz="1600" dirty="0">
                  <a:solidFill>
                    <a:schemeClr val="bg1"/>
                  </a:solidFill>
                  <a:latin typeface="思源黑体 CN Medium" panose="020B0600000000000000" pitchFamily="34" charset="-122"/>
                  <a:ea typeface="思源黑体 CN Medium" panose="020B0600000000000000" pitchFamily="34" charset="-122"/>
                  <a:cs typeface="+mn-ea"/>
                  <a:sym typeface="+mn-lt"/>
                </a:rPr>
                <a:t>教育儿童不玩火，将打火机和火柴放在儿童拿不到的地方。</a:t>
              </a:r>
            </a:p>
          </p:txBody>
        </p:sp>
        <p:cxnSp>
          <p:nvCxnSpPr>
            <p:cNvPr id="43" name="直接连接符 42"/>
            <p:cNvCxnSpPr/>
            <p:nvPr/>
          </p:nvCxnSpPr>
          <p:spPr>
            <a:xfrm>
              <a:off x="6902602" y="3171675"/>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文本框 43">
              <a:extLst>
                <a:ext uri="{FF2B5EF4-FFF2-40B4-BE49-F238E27FC236}">
                  <a16:creationId xmlns:a16="http://schemas.microsoft.com/office/drawing/2014/main" xmlns="" id="{E5FD689A-F95C-4AC8-87E4-9F1864F9E26E}"/>
                </a:ext>
              </a:extLst>
            </p:cNvPr>
            <p:cNvSpPr txBox="1"/>
            <p:nvPr/>
          </p:nvSpPr>
          <p:spPr>
            <a:xfrm>
              <a:off x="6322188" y="3231352"/>
              <a:ext cx="566377" cy="413383"/>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lang="en-US" altLang="zh-CN" sz="2000" dirty="0" smtClean="0">
                  <a:solidFill>
                    <a:schemeClr val="bg1"/>
                  </a:solidFill>
                  <a:latin typeface="思源黑体 CN Medium" panose="020B0600000000000000" pitchFamily="34" charset="-122"/>
                  <a:ea typeface="思源黑体 CN Medium" panose="020B0600000000000000" pitchFamily="34" charset="-122"/>
                  <a:cs typeface="+mn-ea"/>
                  <a:sym typeface="+mn-lt"/>
                </a:rPr>
                <a:t>13</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spTree>
    <p:extLst>
      <p:ext uri="{BB962C8B-B14F-4D97-AF65-F5344CB8AC3E}">
        <p14:creationId xmlns:p14="http://schemas.microsoft.com/office/powerpoint/2010/main" val="153343936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lt">
                                    <p:tmPct val="10000"/>
                                  </p:iterate>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0" presetClass="entr" presetSubtype="0" decel="10000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1000" fill="hold"/>
                                        <p:tgtEl>
                                          <p:spTgt spid="5"/>
                                        </p:tgtEl>
                                        <p:attrNameLst>
                                          <p:attrName>ppt_w</p:attrName>
                                        </p:attrNameLst>
                                      </p:cBhvr>
                                      <p:tavLst>
                                        <p:tav tm="0">
                                          <p:val>
                                            <p:strVal val="#ppt_w+.3"/>
                                          </p:val>
                                        </p:tav>
                                        <p:tav tm="100000">
                                          <p:val>
                                            <p:strVal val="#ppt_w"/>
                                          </p:val>
                                        </p:tav>
                                      </p:tavLst>
                                    </p:anim>
                                    <p:anim calcmode="lin" valueType="num">
                                      <p:cBhvr>
                                        <p:cTn id="25" dur="1000" fill="hold"/>
                                        <p:tgtEl>
                                          <p:spTgt spid="5"/>
                                        </p:tgtEl>
                                        <p:attrNameLst>
                                          <p:attrName>ppt_h</p:attrName>
                                        </p:attrNameLst>
                                      </p:cBhvr>
                                      <p:tavLst>
                                        <p:tav tm="0">
                                          <p:val>
                                            <p:strVal val="#ppt_h"/>
                                          </p:val>
                                        </p:tav>
                                        <p:tav tm="100000">
                                          <p:val>
                                            <p:strVal val="#ppt_h"/>
                                          </p:val>
                                        </p:tav>
                                      </p:tavLst>
                                    </p:anim>
                                    <p:animEffect transition="in" filter="fade">
                                      <p:cBhvr>
                                        <p:cTn id="26" dur="10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50" presetClass="entr" presetSubtype="0" decel="10000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strVal val="#ppt_w+.3"/>
                                          </p:val>
                                        </p:tav>
                                        <p:tav tm="100000">
                                          <p:val>
                                            <p:strVal val="#ppt_w"/>
                                          </p:val>
                                        </p:tav>
                                      </p:tavLst>
                                    </p:anim>
                                    <p:anim calcmode="lin" valueType="num">
                                      <p:cBhvr>
                                        <p:cTn id="32" dur="1000" fill="hold"/>
                                        <p:tgtEl>
                                          <p:spTgt spid="10"/>
                                        </p:tgtEl>
                                        <p:attrNameLst>
                                          <p:attrName>ppt_h</p:attrName>
                                        </p:attrNameLst>
                                      </p:cBhvr>
                                      <p:tavLst>
                                        <p:tav tm="0">
                                          <p:val>
                                            <p:strVal val="#ppt_h"/>
                                          </p:val>
                                        </p:tav>
                                        <p:tav tm="100000">
                                          <p:val>
                                            <p:strVal val="#ppt_h"/>
                                          </p:val>
                                        </p:tav>
                                      </p:tavLst>
                                    </p:anim>
                                    <p:animEffect transition="in" filter="fade">
                                      <p:cBhvr>
                                        <p:cTn id="33" dur="10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50" presetClass="entr" presetSubtype="0" decel="100000" fill="hold" nodeType="click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1000" fill="hold"/>
                                        <p:tgtEl>
                                          <p:spTgt spid="15"/>
                                        </p:tgtEl>
                                        <p:attrNameLst>
                                          <p:attrName>ppt_w</p:attrName>
                                        </p:attrNameLst>
                                      </p:cBhvr>
                                      <p:tavLst>
                                        <p:tav tm="0">
                                          <p:val>
                                            <p:strVal val="#ppt_w+.3"/>
                                          </p:val>
                                        </p:tav>
                                        <p:tav tm="100000">
                                          <p:val>
                                            <p:strVal val="#ppt_w"/>
                                          </p:val>
                                        </p:tav>
                                      </p:tavLst>
                                    </p:anim>
                                    <p:anim calcmode="lin" valueType="num">
                                      <p:cBhvr>
                                        <p:cTn id="39" dur="1000" fill="hold"/>
                                        <p:tgtEl>
                                          <p:spTgt spid="15"/>
                                        </p:tgtEl>
                                        <p:attrNameLst>
                                          <p:attrName>ppt_h</p:attrName>
                                        </p:attrNameLst>
                                      </p:cBhvr>
                                      <p:tavLst>
                                        <p:tav tm="0">
                                          <p:val>
                                            <p:strVal val="#ppt_h"/>
                                          </p:val>
                                        </p:tav>
                                        <p:tav tm="100000">
                                          <p:val>
                                            <p:strVal val="#ppt_h"/>
                                          </p:val>
                                        </p:tav>
                                      </p:tavLst>
                                    </p:anim>
                                    <p:animEffect transition="in" filter="fade">
                                      <p:cBhvr>
                                        <p:cTn id="40" dur="10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50" presetClass="entr" presetSubtype="0" decel="100000" fill="hold" nodeType="click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1000" fill="hold"/>
                                        <p:tgtEl>
                                          <p:spTgt spid="20"/>
                                        </p:tgtEl>
                                        <p:attrNameLst>
                                          <p:attrName>ppt_w</p:attrName>
                                        </p:attrNameLst>
                                      </p:cBhvr>
                                      <p:tavLst>
                                        <p:tav tm="0">
                                          <p:val>
                                            <p:strVal val="#ppt_w+.3"/>
                                          </p:val>
                                        </p:tav>
                                        <p:tav tm="100000">
                                          <p:val>
                                            <p:strVal val="#ppt_w"/>
                                          </p:val>
                                        </p:tav>
                                      </p:tavLst>
                                    </p:anim>
                                    <p:anim calcmode="lin" valueType="num">
                                      <p:cBhvr>
                                        <p:cTn id="46" dur="1000" fill="hold"/>
                                        <p:tgtEl>
                                          <p:spTgt spid="20"/>
                                        </p:tgtEl>
                                        <p:attrNameLst>
                                          <p:attrName>ppt_h</p:attrName>
                                        </p:attrNameLst>
                                      </p:cBhvr>
                                      <p:tavLst>
                                        <p:tav tm="0">
                                          <p:val>
                                            <p:strVal val="#ppt_h"/>
                                          </p:val>
                                        </p:tav>
                                        <p:tav tm="100000">
                                          <p:val>
                                            <p:strVal val="#ppt_h"/>
                                          </p:val>
                                        </p:tav>
                                      </p:tavLst>
                                    </p:anim>
                                    <p:animEffect transition="in" filter="fade">
                                      <p:cBhvr>
                                        <p:cTn id="47" dur="10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50" presetClass="entr" presetSubtype="0" decel="100000" fill="hold" nodeType="click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p:cTn id="52" dur="1000" fill="hold"/>
                                        <p:tgtEl>
                                          <p:spTgt spid="25"/>
                                        </p:tgtEl>
                                        <p:attrNameLst>
                                          <p:attrName>ppt_w</p:attrName>
                                        </p:attrNameLst>
                                      </p:cBhvr>
                                      <p:tavLst>
                                        <p:tav tm="0">
                                          <p:val>
                                            <p:strVal val="#ppt_w+.3"/>
                                          </p:val>
                                        </p:tav>
                                        <p:tav tm="100000">
                                          <p:val>
                                            <p:strVal val="#ppt_w"/>
                                          </p:val>
                                        </p:tav>
                                      </p:tavLst>
                                    </p:anim>
                                    <p:anim calcmode="lin" valueType="num">
                                      <p:cBhvr>
                                        <p:cTn id="53" dur="1000" fill="hold"/>
                                        <p:tgtEl>
                                          <p:spTgt spid="25"/>
                                        </p:tgtEl>
                                        <p:attrNameLst>
                                          <p:attrName>ppt_h</p:attrName>
                                        </p:attrNameLst>
                                      </p:cBhvr>
                                      <p:tavLst>
                                        <p:tav tm="0">
                                          <p:val>
                                            <p:strVal val="#ppt_h"/>
                                          </p:val>
                                        </p:tav>
                                        <p:tav tm="100000">
                                          <p:val>
                                            <p:strVal val="#ppt_h"/>
                                          </p:val>
                                        </p:tav>
                                      </p:tavLst>
                                    </p:anim>
                                    <p:animEffect transition="in" filter="fade">
                                      <p:cBhvr>
                                        <p:cTn id="54" dur="1000"/>
                                        <p:tgtEl>
                                          <p:spTgt spid="25"/>
                                        </p:tgtEl>
                                      </p:cBhvr>
                                    </p:animEffect>
                                  </p:childTnLst>
                                </p:cTn>
                              </p:par>
                            </p:childTnLst>
                          </p:cTn>
                        </p:par>
                      </p:childTnLst>
                    </p:cTn>
                  </p:par>
                  <p:par>
                    <p:cTn id="55" fill="hold">
                      <p:stCondLst>
                        <p:cond delay="indefinite"/>
                      </p:stCondLst>
                      <p:childTnLst>
                        <p:par>
                          <p:cTn id="56" fill="hold">
                            <p:stCondLst>
                              <p:cond delay="0"/>
                            </p:stCondLst>
                            <p:childTnLst>
                              <p:par>
                                <p:cTn id="57" presetID="50" presetClass="entr" presetSubtype="0" decel="100000" fill="hold" nodeType="click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p:cTn id="59" dur="1000" fill="hold"/>
                                        <p:tgtEl>
                                          <p:spTgt spid="30"/>
                                        </p:tgtEl>
                                        <p:attrNameLst>
                                          <p:attrName>ppt_w</p:attrName>
                                        </p:attrNameLst>
                                      </p:cBhvr>
                                      <p:tavLst>
                                        <p:tav tm="0">
                                          <p:val>
                                            <p:strVal val="#ppt_w+.3"/>
                                          </p:val>
                                        </p:tav>
                                        <p:tav tm="100000">
                                          <p:val>
                                            <p:strVal val="#ppt_w"/>
                                          </p:val>
                                        </p:tav>
                                      </p:tavLst>
                                    </p:anim>
                                    <p:anim calcmode="lin" valueType="num">
                                      <p:cBhvr>
                                        <p:cTn id="60" dur="1000" fill="hold"/>
                                        <p:tgtEl>
                                          <p:spTgt spid="30"/>
                                        </p:tgtEl>
                                        <p:attrNameLst>
                                          <p:attrName>ppt_h</p:attrName>
                                        </p:attrNameLst>
                                      </p:cBhvr>
                                      <p:tavLst>
                                        <p:tav tm="0">
                                          <p:val>
                                            <p:strVal val="#ppt_h"/>
                                          </p:val>
                                        </p:tav>
                                        <p:tav tm="100000">
                                          <p:val>
                                            <p:strVal val="#ppt_h"/>
                                          </p:val>
                                        </p:tav>
                                      </p:tavLst>
                                    </p:anim>
                                    <p:animEffect transition="in" filter="fade">
                                      <p:cBhvr>
                                        <p:cTn id="61" dur="1000"/>
                                        <p:tgtEl>
                                          <p:spTgt spid="30"/>
                                        </p:tgtEl>
                                      </p:cBhvr>
                                    </p:animEffect>
                                  </p:childTnLst>
                                </p:cTn>
                              </p:par>
                            </p:childTnLst>
                          </p:cTn>
                        </p:par>
                      </p:childTnLst>
                    </p:cTn>
                  </p:par>
                  <p:par>
                    <p:cTn id="62" fill="hold">
                      <p:stCondLst>
                        <p:cond delay="indefinite"/>
                      </p:stCondLst>
                      <p:childTnLst>
                        <p:par>
                          <p:cTn id="63" fill="hold">
                            <p:stCondLst>
                              <p:cond delay="0"/>
                            </p:stCondLst>
                            <p:childTnLst>
                              <p:par>
                                <p:cTn id="64" presetID="50" presetClass="entr" presetSubtype="0" decel="100000" fill="hold" nodeType="click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strVal val="#ppt_w+.3"/>
                                          </p:val>
                                        </p:tav>
                                        <p:tav tm="100000">
                                          <p:val>
                                            <p:strVal val="#ppt_w"/>
                                          </p:val>
                                        </p:tav>
                                      </p:tavLst>
                                    </p:anim>
                                    <p:anim calcmode="lin" valueType="num">
                                      <p:cBhvr>
                                        <p:cTn id="67" dur="1000" fill="hold"/>
                                        <p:tgtEl>
                                          <p:spTgt spid="35"/>
                                        </p:tgtEl>
                                        <p:attrNameLst>
                                          <p:attrName>ppt_h</p:attrName>
                                        </p:attrNameLst>
                                      </p:cBhvr>
                                      <p:tavLst>
                                        <p:tav tm="0">
                                          <p:val>
                                            <p:strVal val="#ppt_h"/>
                                          </p:val>
                                        </p:tav>
                                        <p:tav tm="100000">
                                          <p:val>
                                            <p:strVal val="#ppt_h"/>
                                          </p:val>
                                        </p:tav>
                                      </p:tavLst>
                                    </p:anim>
                                    <p:animEffect transition="in" filter="fade">
                                      <p:cBhvr>
                                        <p:cTn id="68" dur="1000"/>
                                        <p:tgtEl>
                                          <p:spTgt spid="35"/>
                                        </p:tgtEl>
                                      </p:cBhvr>
                                    </p:animEffect>
                                  </p:childTnLst>
                                </p:cTn>
                              </p:par>
                            </p:childTnLst>
                          </p:cTn>
                        </p:par>
                      </p:childTnLst>
                    </p:cTn>
                  </p:par>
                  <p:par>
                    <p:cTn id="69" fill="hold">
                      <p:stCondLst>
                        <p:cond delay="indefinite"/>
                      </p:stCondLst>
                      <p:childTnLst>
                        <p:par>
                          <p:cTn id="70" fill="hold">
                            <p:stCondLst>
                              <p:cond delay="0"/>
                            </p:stCondLst>
                            <p:childTnLst>
                              <p:par>
                                <p:cTn id="71" presetID="50" presetClass="entr" presetSubtype="0" decel="100000" fill="hold" nodeType="click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p:cTn id="73" dur="1000" fill="hold"/>
                                        <p:tgtEl>
                                          <p:spTgt spid="40"/>
                                        </p:tgtEl>
                                        <p:attrNameLst>
                                          <p:attrName>ppt_w</p:attrName>
                                        </p:attrNameLst>
                                      </p:cBhvr>
                                      <p:tavLst>
                                        <p:tav tm="0">
                                          <p:val>
                                            <p:strVal val="#ppt_w+.3"/>
                                          </p:val>
                                        </p:tav>
                                        <p:tav tm="100000">
                                          <p:val>
                                            <p:strVal val="#ppt_w"/>
                                          </p:val>
                                        </p:tav>
                                      </p:tavLst>
                                    </p:anim>
                                    <p:anim calcmode="lin" valueType="num">
                                      <p:cBhvr>
                                        <p:cTn id="74" dur="1000" fill="hold"/>
                                        <p:tgtEl>
                                          <p:spTgt spid="40"/>
                                        </p:tgtEl>
                                        <p:attrNameLst>
                                          <p:attrName>ppt_h</p:attrName>
                                        </p:attrNameLst>
                                      </p:cBhvr>
                                      <p:tavLst>
                                        <p:tav tm="0">
                                          <p:val>
                                            <p:strVal val="#ppt_h"/>
                                          </p:val>
                                        </p:tav>
                                        <p:tav tm="100000">
                                          <p:val>
                                            <p:strVal val="#ppt_h"/>
                                          </p:val>
                                        </p:tav>
                                      </p:tavLst>
                                    </p:anim>
                                    <p:animEffect transition="in" filter="fade">
                                      <p:cBhvr>
                                        <p:cTn id="75"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p:cNvGrpSpPr/>
          <p:nvPr/>
        </p:nvGrpSpPr>
        <p:grpSpPr>
          <a:xfrm>
            <a:off x="614901" y="1387123"/>
            <a:ext cx="5463233" cy="832831"/>
            <a:chOff x="614901" y="3008487"/>
            <a:chExt cx="5463233" cy="832831"/>
          </a:xfrm>
        </p:grpSpPr>
        <p:sp>
          <p:nvSpPr>
            <p:cNvPr id="63" name="圆角矩形 62"/>
            <p:cNvSpPr/>
            <p:nvPr/>
          </p:nvSpPr>
          <p:spPr>
            <a:xfrm>
              <a:off x="614901" y="3008487"/>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思源黑体 CN Medium" panose="020B0600000000000000" pitchFamily="34" charset="-122"/>
                <a:ea typeface="思源黑体 CN Medium" panose="020B0600000000000000" pitchFamily="34" charset="-122"/>
              </a:endParaRPr>
            </a:p>
          </p:txBody>
        </p:sp>
        <p:sp>
          <p:nvSpPr>
            <p:cNvPr id="64" name="文本框 63">
              <a:extLst>
                <a:ext uri="{FF2B5EF4-FFF2-40B4-BE49-F238E27FC236}">
                  <a16:creationId xmlns:a16="http://schemas.microsoft.com/office/drawing/2014/main" xmlns="" id="{E5FD689A-F95C-4AC8-87E4-9F1864F9E26E}"/>
                </a:ext>
              </a:extLst>
            </p:cNvPr>
            <p:cNvSpPr txBox="1"/>
            <p:nvPr/>
          </p:nvSpPr>
          <p:spPr>
            <a:xfrm>
              <a:off x="1364229" y="3216079"/>
              <a:ext cx="4713905" cy="349198"/>
            </a:xfrm>
            <a:prstGeom prst="rect">
              <a:avLst/>
            </a:prstGeom>
            <a:noFill/>
          </p:spPr>
          <p:txBody>
            <a:bodyPr wrap="square" rtlCol="0">
              <a:spAutoFit/>
            </a:bodyPr>
            <a:lstStyle/>
            <a:p>
              <a:pPr lvl="0">
                <a:lnSpc>
                  <a:spcPct val="110000"/>
                </a:lnSpc>
                <a:defRPr/>
              </a:pPr>
              <a:r>
                <a:rPr lang="zh-CN" altLang="en-US" sz="1600" dirty="0">
                  <a:solidFill>
                    <a:schemeClr val="bg1"/>
                  </a:solidFill>
                  <a:latin typeface="思源黑体 CN Medium" panose="020B0600000000000000" pitchFamily="34" charset="-122"/>
                  <a:ea typeface="思源黑体 CN Medium" panose="020B0600000000000000" pitchFamily="34" charset="-122"/>
                  <a:cs typeface="+mn-ea"/>
                  <a:sym typeface="+mn-lt"/>
                </a:rPr>
                <a:t>不躺在床上或沙发上吸烟，不乱扔烟头。</a:t>
              </a:r>
            </a:p>
          </p:txBody>
        </p:sp>
        <p:cxnSp>
          <p:nvCxnSpPr>
            <p:cNvPr id="65" name="直接连接符 64"/>
            <p:cNvCxnSpPr/>
            <p:nvPr/>
          </p:nvCxnSpPr>
          <p:spPr>
            <a:xfrm>
              <a:off x="1231900" y="3130002"/>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6" name="文本框 65">
              <a:extLst>
                <a:ext uri="{FF2B5EF4-FFF2-40B4-BE49-F238E27FC236}">
                  <a16:creationId xmlns:a16="http://schemas.microsoft.com/office/drawing/2014/main" xmlns="" id="{E5FD689A-F95C-4AC8-87E4-9F1864F9E26E}"/>
                </a:ext>
              </a:extLst>
            </p:cNvPr>
            <p:cNvSpPr txBox="1"/>
            <p:nvPr/>
          </p:nvSpPr>
          <p:spPr>
            <a:xfrm>
              <a:off x="651486" y="3189679"/>
              <a:ext cx="566377" cy="430887"/>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14</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67" name="组合 66"/>
          <p:cNvGrpSpPr/>
          <p:nvPr/>
        </p:nvGrpSpPr>
        <p:grpSpPr>
          <a:xfrm>
            <a:off x="6285604" y="1383084"/>
            <a:ext cx="5449196" cy="832831"/>
            <a:chOff x="6285604" y="3004448"/>
            <a:chExt cx="5449196" cy="832831"/>
          </a:xfrm>
        </p:grpSpPr>
        <p:sp>
          <p:nvSpPr>
            <p:cNvPr id="68" name="圆角矩形 67"/>
            <p:cNvSpPr/>
            <p:nvPr/>
          </p:nvSpPr>
          <p:spPr>
            <a:xfrm>
              <a:off x="6285604" y="3004448"/>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69" name="文本框 68">
              <a:extLst>
                <a:ext uri="{FF2B5EF4-FFF2-40B4-BE49-F238E27FC236}">
                  <a16:creationId xmlns:a16="http://schemas.microsoft.com/office/drawing/2014/main" xmlns="" id="{E5FD689A-F95C-4AC8-87E4-9F1864F9E26E}"/>
                </a:ext>
              </a:extLst>
            </p:cNvPr>
            <p:cNvSpPr txBox="1"/>
            <p:nvPr/>
          </p:nvSpPr>
          <p:spPr>
            <a:xfrm>
              <a:off x="7051910" y="3246264"/>
              <a:ext cx="4556937" cy="349198"/>
            </a:xfrm>
            <a:prstGeom prst="rect">
              <a:avLst/>
            </a:prstGeom>
            <a:noFill/>
          </p:spPr>
          <p:txBody>
            <a:bodyPr wrap="square" rtlCol="0">
              <a:spAutoFit/>
            </a:bodyPr>
            <a:lstStyle/>
            <a:p>
              <a:pPr lvl="0">
                <a:lnSpc>
                  <a:spcPct val="110000"/>
                </a:lnSpc>
                <a:defRPr/>
              </a:pPr>
              <a:r>
                <a:rPr lang="zh-CN" altLang="en-US" sz="1600" dirty="0">
                  <a:solidFill>
                    <a:schemeClr val="bg1"/>
                  </a:solidFill>
                  <a:latin typeface="思源黑体 CN Medium" panose="020B0600000000000000" pitchFamily="34" charset="-122"/>
                  <a:ea typeface="思源黑体 CN Medium" panose="020B0600000000000000" pitchFamily="34" charset="-122"/>
                  <a:cs typeface="+mn-ea"/>
                  <a:sym typeface="+mn-lt"/>
                </a:rPr>
                <a:t>学校和单位定期组织逃生疏散演练。</a:t>
              </a:r>
            </a:p>
          </p:txBody>
        </p:sp>
        <p:cxnSp>
          <p:nvCxnSpPr>
            <p:cNvPr id="70" name="直接连接符 69"/>
            <p:cNvCxnSpPr/>
            <p:nvPr/>
          </p:nvCxnSpPr>
          <p:spPr>
            <a:xfrm>
              <a:off x="6902602" y="3171675"/>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1" name="文本框 70">
              <a:extLst>
                <a:ext uri="{FF2B5EF4-FFF2-40B4-BE49-F238E27FC236}">
                  <a16:creationId xmlns:a16="http://schemas.microsoft.com/office/drawing/2014/main" xmlns="" id="{E5FD689A-F95C-4AC8-87E4-9F1864F9E26E}"/>
                </a:ext>
              </a:extLst>
            </p:cNvPr>
            <p:cNvSpPr txBox="1"/>
            <p:nvPr/>
          </p:nvSpPr>
          <p:spPr>
            <a:xfrm>
              <a:off x="6322188" y="3231352"/>
              <a:ext cx="566377" cy="430887"/>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15</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72" name="组合 71"/>
          <p:cNvGrpSpPr/>
          <p:nvPr/>
        </p:nvGrpSpPr>
        <p:grpSpPr>
          <a:xfrm>
            <a:off x="614901" y="2478076"/>
            <a:ext cx="5449196" cy="832831"/>
            <a:chOff x="614901" y="3008487"/>
            <a:chExt cx="5449196" cy="832831"/>
          </a:xfrm>
        </p:grpSpPr>
        <p:sp>
          <p:nvSpPr>
            <p:cNvPr id="73" name="圆角矩形 72"/>
            <p:cNvSpPr/>
            <p:nvPr/>
          </p:nvSpPr>
          <p:spPr>
            <a:xfrm>
              <a:off x="614901" y="3008487"/>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思源黑体 CN Medium" panose="020B0600000000000000" pitchFamily="34" charset="-122"/>
                <a:ea typeface="思源黑体 CN Medium" panose="020B0600000000000000" pitchFamily="34" charset="-122"/>
              </a:endParaRPr>
            </a:p>
          </p:txBody>
        </p:sp>
        <p:sp>
          <p:nvSpPr>
            <p:cNvPr id="74" name="文本框 73">
              <a:extLst>
                <a:ext uri="{FF2B5EF4-FFF2-40B4-BE49-F238E27FC236}">
                  <a16:creationId xmlns:a16="http://schemas.microsoft.com/office/drawing/2014/main" xmlns="" id="{E5FD689A-F95C-4AC8-87E4-9F1864F9E26E}"/>
                </a:ext>
              </a:extLst>
            </p:cNvPr>
            <p:cNvSpPr txBox="1"/>
            <p:nvPr/>
          </p:nvSpPr>
          <p:spPr>
            <a:xfrm>
              <a:off x="1296631" y="3091200"/>
              <a:ext cx="4713905" cy="634020"/>
            </a:xfrm>
            <a:prstGeom prst="rect">
              <a:avLst/>
            </a:prstGeom>
            <a:noFill/>
          </p:spPr>
          <p:txBody>
            <a:bodyPr wrap="square" rtlCol="0">
              <a:spAutoFit/>
            </a:bodyPr>
            <a:lstStyle/>
            <a:p>
              <a:pPr lvl="0">
                <a:lnSpc>
                  <a:spcPct val="110000"/>
                </a:lnSpc>
                <a:defRPr/>
              </a:pPr>
              <a:r>
                <a:rPr lang="zh-CN" altLang="en-US" sz="1600" dirty="0">
                  <a:solidFill>
                    <a:schemeClr val="bg1"/>
                  </a:solidFill>
                  <a:latin typeface="思源黑体 CN Medium" panose="020B0600000000000000" pitchFamily="34" charset="-122"/>
                  <a:ea typeface="思源黑体 CN Medium" panose="020B0600000000000000" pitchFamily="34" charset="-122"/>
                  <a:cs typeface="+mn-ea"/>
                  <a:sym typeface="+mn-lt"/>
                </a:rPr>
                <a:t>进入公共场所注意观察安全出口和疏散通道，记住疏散方向。</a:t>
              </a:r>
            </a:p>
          </p:txBody>
        </p:sp>
        <p:cxnSp>
          <p:nvCxnSpPr>
            <p:cNvPr id="75" name="直接连接符 74"/>
            <p:cNvCxnSpPr/>
            <p:nvPr/>
          </p:nvCxnSpPr>
          <p:spPr>
            <a:xfrm>
              <a:off x="1231900" y="3130002"/>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6" name="文本框 75">
              <a:extLst>
                <a:ext uri="{FF2B5EF4-FFF2-40B4-BE49-F238E27FC236}">
                  <a16:creationId xmlns:a16="http://schemas.microsoft.com/office/drawing/2014/main" xmlns="" id="{E5FD689A-F95C-4AC8-87E4-9F1864F9E26E}"/>
                </a:ext>
              </a:extLst>
            </p:cNvPr>
            <p:cNvSpPr txBox="1"/>
            <p:nvPr/>
          </p:nvSpPr>
          <p:spPr>
            <a:xfrm>
              <a:off x="651486" y="3237960"/>
              <a:ext cx="566377" cy="430887"/>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16</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77" name="组合 76"/>
          <p:cNvGrpSpPr/>
          <p:nvPr/>
        </p:nvGrpSpPr>
        <p:grpSpPr>
          <a:xfrm>
            <a:off x="6285604" y="2474037"/>
            <a:ext cx="5449196" cy="832831"/>
            <a:chOff x="6285604" y="3004448"/>
            <a:chExt cx="5449196" cy="832831"/>
          </a:xfrm>
        </p:grpSpPr>
        <p:sp>
          <p:nvSpPr>
            <p:cNvPr id="78" name="圆角矩形 77"/>
            <p:cNvSpPr/>
            <p:nvPr/>
          </p:nvSpPr>
          <p:spPr>
            <a:xfrm>
              <a:off x="6285604" y="3004448"/>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79" name="文本框 78">
              <a:extLst>
                <a:ext uri="{FF2B5EF4-FFF2-40B4-BE49-F238E27FC236}">
                  <a16:creationId xmlns:a16="http://schemas.microsoft.com/office/drawing/2014/main" xmlns="" id="{E5FD689A-F95C-4AC8-87E4-9F1864F9E26E}"/>
                </a:ext>
              </a:extLst>
            </p:cNvPr>
            <p:cNvSpPr txBox="1"/>
            <p:nvPr/>
          </p:nvSpPr>
          <p:spPr>
            <a:xfrm>
              <a:off x="7051910" y="3130002"/>
              <a:ext cx="4556937" cy="634020"/>
            </a:xfrm>
            <a:prstGeom prst="rect">
              <a:avLst/>
            </a:prstGeom>
            <a:noFill/>
          </p:spPr>
          <p:txBody>
            <a:bodyPr wrap="square" rtlCol="0">
              <a:spAutoFit/>
            </a:bodyPr>
            <a:lstStyle/>
            <a:p>
              <a:pPr lvl="0">
                <a:lnSpc>
                  <a:spcPct val="110000"/>
                </a:lnSpc>
                <a:defRPr/>
              </a:pPr>
              <a:r>
                <a:rPr lang="zh-CN" altLang="en-US" sz="1600" dirty="0">
                  <a:solidFill>
                    <a:schemeClr val="bg1"/>
                  </a:solidFill>
                  <a:latin typeface="思源黑体 CN Medium" panose="020B0600000000000000" pitchFamily="34" charset="-122"/>
                  <a:ea typeface="思源黑体 CN Medium" panose="020B0600000000000000" pitchFamily="34" charset="-122"/>
                  <a:cs typeface="+mn-ea"/>
                  <a:sym typeface="+mn-lt"/>
                </a:rPr>
                <a:t>遇到火灾时沉着、冷静，迅速正确逃生，不贪恋财物、不乘坐电梯、不盲目跳楼。</a:t>
              </a:r>
            </a:p>
          </p:txBody>
        </p:sp>
        <p:cxnSp>
          <p:nvCxnSpPr>
            <p:cNvPr id="80" name="直接连接符 79"/>
            <p:cNvCxnSpPr/>
            <p:nvPr/>
          </p:nvCxnSpPr>
          <p:spPr>
            <a:xfrm>
              <a:off x="6902602" y="3171675"/>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1" name="文本框 80">
              <a:extLst>
                <a:ext uri="{FF2B5EF4-FFF2-40B4-BE49-F238E27FC236}">
                  <a16:creationId xmlns:a16="http://schemas.microsoft.com/office/drawing/2014/main" xmlns="" id="{E5FD689A-F95C-4AC8-87E4-9F1864F9E26E}"/>
                </a:ext>
              </a:extLst>
            </p:cNvPr>
            <p:cNvSpPr txBox="1"/>
            <p:nvPr/>
          </p:nvSpPr>
          <p:spPr>
            <a:xfrm>
              <a:off x="6322188" y="3231352"/>
              <a:ext cx="566377" cy="430887"/>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17</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82" name="组合 81"/>
          <p:cNvGrpSpPr/>
          <p:nvPr/>
        </p:nvGrpSpPr>
        <p:grpSpPr>
          <a:xfrm>
            <a:off x="614901" y="3568737"/>
            <a:ext cx="5449196" cy="832831"/>
            <a:chOff x="614901" y="3008487"/>
            <a:chExt cx="5449196" cy="832831"/>
          </a:xfrm>
        </p:grpSpPr>
        <p:sp>
          <p:nvSpPr>
            <p:cNvPr id="83" name="圆角矩形 82"/>
            <p:cNvSpPr/>
            <p:nvPr/>
          </p:nvSpPr>
          <p:spPr>
            <a:xfrm>
              <a:off x="614901" y="3008487"/>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思源黑体 CN Medium" panose="020B0600000000000000" pitchFamily="34" charset="-122"/>
                <a:ea typeface="思源黑体 CN Medium" panose="020B0600000000000000" pitchFamily="34" charset="-122"/>
              </a:endParaRPr>
            </a:p>
          </p:txBody>
        </p:sp>
        <p:sp>
          <p:nvSpPr>
            <p:cNvPr id="84" name="文本框 83">
              <a:extLst>
                <a:ext uri="{FF2B5EF4-FFF2-40B4-BE49-F238E27FC236}">
                  <a16:creationId xmlns:a16="http://schemas.microsoft.com/office/drawing/2014/main" xmlns="" id="{E5FD689A-F95C-4AC8-87E4-9F1864F9E26E}"/>
                </a:ext>
              </a:extLst>
            </p:cNvPr>
            <p:cNvSpPr txBox="1"/>
            <p:nvPr/>
          </p:nvSpPr>
          <p:spPr>
            <a:xfrm>
              <a:off x="1324945" y="3150549"/>
              <a:ext cx="4713905" cy="554062"/>
            </a:xfrm>
            <a:prstGeom prst="rect">
              <a:avLst/>
            </a:prstGeom>
            <a:noFill/>
          </p:spPr>
          <p:txBody>
            <a:bodyPr wrap="square" rtlCol="0">
              <a:spAutoFit/>
            </a:bodyPr>
            <a:lstStyle/>
            <a:p>
              <a:pPr lvl="0">
                <a:lnSpc>
                  <a:spcPct val="110000"/>
                </a:lnSpc>
                <a:defRPr/>
              </a:pPr>
              <a:r>
                <a:rPr lang="zh-CN" altLang="en-US" sz="1400" dirty="0">
                  <a:solidFill>
                    <a:schemeClr val="bg1"/>
                  </a:solidFill>
                  <a:latin typeface="思源黑体 CN Medium" panose="020B0600000000000000" pitchFamily="34" charset="-122"/>
                  <a:ea typeface="思源黑体 CN Medium" panose="020B0600000000000000" pitchFamily="34" charset="-122"/>
                  <a:cs typeface="+mn-ea"/>
                  <a:sym typeface="+mn-lt"/>
                </a:rPr>
                <a:t>必须穿过浓烟逃生时，尽量用浸湿的衣物保护头部和身体，捂住口鼻，弯腰低姿前行。</a:t>
              </a:r>
            </a:p>
          </p:txBody>
        </p:sp>
        <p:cxnSp>
          <p:nvCxnSpPr>
            <p:cNvPr id="85" name="直接连接符 84"/>
            <p:cNvCxnSpPr/>
            <p:nvPr/>
          </p:nvCxnSpPr>
          <p:spPr>
            <a:xfrm>
              <a:off x="1231900" y="3130002"/>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6" name="文本框 85">
              <a:extLst>
                <a:ext uri="{FF2B5EF4-FFF2-40B4-BE49-F238E27FC236}">
                  <a16:creationId xmlns:a16="http://schemas.microsoft.com/office/drawing/2014/main" xmlns="" id="{E5FD689A-F95C-4AC8-87E4-9F1864F9E26E}"/>
                </a:ext>
              </a:extLst>
            </p:cNvPr>
            <p:cNvSpPr txBox="1"/>
            <p:nvPr/>
          </p:nvSpPr>
          <p:spPr>
            <a:xfrm>
              <a:off x="651486" y="3189679"/>
              <a:ext cx="566377" cy="430887"/>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18</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87" name="组合 86"/>
          <p:cNvGrpSpPr/>
          <p:nvPr/>
        </p:nvGrpSpPr>
        <p:grpSpPr>
          <a:xfrm>
            <a:off x="6285604" y="3564698"/>
            <a:ext cx="5449196" cy="832831"/>
            <a:chOff x="6285604" y="3004448"/>
            <a:chExt cx="5449196" cy="832831"/>
          </a:xfrm>
        </p:grpSpPr>
        <p:sp>
          <p:nvSpPr>
            <p:cNvPr id="88" name="圆角矩形 87"/>
            <p:cNvSpPr/>
            <p:nvPr/>
          </p:nvSpPr>
          <p:spPr>
            <a:xfrm>
              <a:off x="6285604" y="3004448"/>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89" name="文本框 88">
              <a:extLst>
                <a:ext uri="{FF2B5EF4-FFF2-40B4-BE49-F238E27FC236}">
                  <a16:creationId xmlns:a16="http://schemas.microsoft.com/office/drawing/2014/main" xmlns="" id="{E5FD689A-F95C-4AC8-87E4-9F1864F9E26E}"/>
                </a:ext>
              </a:extLst>
            </p:cNvPr>
            <p:cNvSpPr txBox="1"/>
            <p:nvPr/>
          </p:nvSpPr>
          <p:spPr>
            <a:xfrm>
              <a:off x="7009461" y="3117559"/>
              <a:ext cx="4556937" cy="620042"/>
            </a:xfrm>
            <a:prstGeom prst="rect">
              <a:avLst/>
            </a:prstGeom>
            <a:noFill/>
          </p:spPr>
          <p:txBody>
            <a:bodyPr wrap="square" rtlCol="0">
              <a:spAutoFit/>
            </a:bodyPr>
            <a:lstStyle/>
            <a:p>
              <a:pPr lvl="0">
                <a:lnSpc>
                  <a:spcPct val="110000"/>
                </a:lnSpc>
                <a:defRPr/>
              </a:pPr>
              <a:r>
                <a:rPr lang="zh-CN" altLang="en-US" sz="1600" dirty="0">
                  <a:solidFill>
                    <a:schemeClr val="bg1"/>
                  </a:solidFill>
                  <a:latin typeface="思源黑体 CN Medium" panose="020B0600000000000000" pitchFamily="34" charset="-122"/>
                  <a:ea typeface="思源黑体 CN Medium" panose="020B0600000000000000" pitchFamily="34" charset="-122"/>
                  <a:cs typeface="+mn-ea"/>
                  <a:sym typeface="+mn-lt"/>
                </a:rPr>
                <a:t>身上着火，可就地打滚或用厚重衣物覆盖，压灭火苗。</a:t>
              </a:r>
            </a:p>
          </p:txBody>
        </p:sp>
        <p:cxnSp>
          <p:nvCxnSpPr>
            <p:cNvPr id="90" name="直接连接符 89"/>
            <p:cNvCxnSpPr/>
            <p:nvPr/>
          </p:nvCxnSpPr>
          <p:spPr>
            <a:xfrm>
              <a:off x="6902602" y="3171675"/>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1" name="文本框 90">
              <a:extLst>
                <a:ext uri="{FF2B5EF4-FFF2-40B4-BE49-F238E27FC236}">
                  <a16:creationId xmlns:a16="http://schemas.microsoft.com/office/drawing/2014/main" xmlns="" id="{E5FD689A-F95C-4AC8-87E4-9F1864F9E26E}"/>
                </a:ext>
              </a:extLst>
            </p:cNvPr>
            <p:cNvSpPr txBox="1"/>
            <p:nvPr/>
          </p:nvSpPr>
          <p:spPr>
            <a:xfrm>
              <a:off x="6322188" y="3231352"/>
              <a:ext cx="566377" cy="430887"/>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lang="en-US" altLang="zh-CN" sz="2000" dirty="0" smtClean="0">
                  <a:solidFill>
                    <a:schemeClr val="bg1"/>
                  </a:solidFill>
                  <a:latin typeface="思源黑体 CN Medium" panose="020B0600000000000000" pitchFamily="34" charset="-122"/>
                  <a:ea typeface="思源黑体 CN Medium" panose="020B0600000000000000" pitchFamily="34" charset="-122"/>
                  <a:cs typeface="+mn-ea"/>
                  <a:sym typeface="+mn-lt"/>
                </a:rPr>
                <a:t>19</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grpSp>
        <p:nvGrpSpPr>
          <p:cNvPr id="92" name="组合 91"/>
          <p:cNvGrpSpPr/>
          <p:nvPr/>
        </p:nvGrpSpPr>
        <p:grpSpPr>
          <a:xfrm>
            <a:off x="614901" y="4659690"/>
            <a:ext cx="5449196" cy="832831"/>
            <a:chOff x="614901" y="3008487"/>
            <a:chExt cx="5449196" cy="832831"/>
          </a:xfrm>
        </p:grpSpPr>
        <p:sp>
          <p:nvSpPr>
            <p:cNvPr id="93" name="圆角矩形 92"/>
            <p:cNvSpPr/>
            <p:nvPr/>
          </p:nvSpPr>
          <p:spPr>
            <a:xfrm>
              <a:off x="614901" y="3008487"/>
              <a:ext cx="5449196" cy="83283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思源黑体 CN Medium" panose="020B0600000000000000" pitchFamily="34" charset="-122"/>
                <a:ea typeface="思源黑体 CN Medium" panose="020B0600000000000000" pitchFamily="34" charset="-122"/>
              </a:endParaRPr>
            </a:p>
          </p:txBody>
        </p:sp>
        <p:sp>
          <p:nvSpPr>
            <p:cNvPr id="94" name="文本框 93">
              <a:extLst>
                <a:ext uri="{FF2B5EF4-FFF2-40B4-BE49-F238E27FC236}">
                  <a16:creationId xmlns:a16="http://schemas.microsoft.com/office/drawing/2014/main" xmlns="" id="{E5FD689A-F95C-4AC8-87E4-9F1864F9E26E}"/>
                </a:ext>
              </a:extLst>
            </p:cNvPr>
            <p:cNvSpPr txBox="1"/>
            <p:nvPr/>
          </p:nvSpPr>
          <p:spPr>
            <a:xfrm>
              <a:off x="1296631" y="3137254"/>
              <a:ext cx="4713905" cy="554062"/>
            </a:xfrm>
            <a:prstGeom prst="rect">
              <a:avLst/>
            </a:prstGeom>
            <a:noFill/>
          </p:spPr>
          <p:txBody>
            <a:bodyPr wrap="square" rtlCol="0">
              <a:spAutoFit/>
            </a:bodyPr>
            <a:lstStyle/>
            <a:p>
              <a:pPr lvl="0">
                <a:lnSpc>
                  <a:spcPct val="110000"/>
                </a:lnSpc>
                <a:defRPr/>
              </a:pPr>
              <a:r>
                <a:rPr lang="zh-CN" altLang="en-US" sz="1400" dirty="0">
                  <a:solidFill>
                    <a:schemeClr val="bg1"/>
                  </a:solidFill>
                  <a:latin typeface="思源黑体 CN Medium" panose="020B0600000000000000" pitchFamily="34" charset="-122"/>
                  <a:ea typeface="思源黑体 CN Medium" panose="020B0600000000000000" pitchFamily="34" charset="-122"/>
                  <a:cs typeface="+mn-ea"/>
                  <a:sym typeface="+mn-lt"/>
                </a:rPr>
                <a:t>大火封门无法逃生时，可用浸湿的毛巾、衣物等堵塞门缝，发出求救信号等待救援。</a:t>
              </a:r>
            </a:p>
          </p:txBody>
        </p:sp>
        <p:cxnSp>
          <p:nvCxnSpPr>
            <p:cNvPr id="95" name="直接连接符 94"/>
            <p:cNvCxnSpPr/>
            <p:nvPr/>
          </p:nvCxnSpPr>
          <p:spPr>
            <a:xfrm>
              <a:off x="1231900" y="3130002"/>
              <a:ext cx="0" cy="54029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6" name="文本框 95">
              <a:extLst>
                <a:ext uri="{FF2B5EF4-FFF2-40B4-BE49-F238E27FC236}">
                  <a16:creationId xmlns:a16="http://schemas.microsoft.com/office/drawing/2014/main" xmlns="" id="{E5FD689A-F95C-4AC8-87E4-9F1864F9E26E}"/>
                </a:ext>
              </a:extLst>
            </p:cNvPr>
            <p:cNvSpPr txBox="1"/>
            <p:nvPr/>
          </p:nvSpPr>
          <p:spPr>
            <a:xfrm>
              <a:off x="651486" y="3237960"/>
              <a:ext cx="566377" cy="430887"/>
            </a:xfrm>
            <a:prstGeom prst="rect">
              <a:avLst/>
            </a:prstGeom>
            <a:noFill/>
          </p:spPr>
          <p:txBody>
            <a:bodyPr wrap="square"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lang="en-US" altLang="zh-CN" sz="2000" dirty="0" smtClean="0">
                  <a:solidFill>
                    <a:schemeClr val="bg1"/>
                  </a:solidFill>
                  <a:latin typeface="思源黑体 CN Medium" panose="020B0600000000000000" pitchFamily="34" charset="-122"/>
                  <a:ea typeface="思源黑体 CN Medium" panose="020B0600000000000000" pitchFamily="34" charset="-122"/>
                  <a:cs typeface="+mn-ea"/>
                  <a:sym typeface="+mn-lt"/>
                </a:rPr>
                <a:t>20</a:t>
              </a:r>
              <a:endParaRPr kumimoji="0" lang="zh-CN" altLang="en-US" sz="2000" b="0"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grpSp>
      <p:sp>
        <p:nvSpPr>
          <p:cNvPr id="102" name="矩形 101"/>
          <p:cNvSpPr/>
          <p:nvPr/>
        </p:nvSpPr>
        <p:spPr>
          <a:xfrm>
            <a:off x="368298" y="407325"/>
            <a:ext cx="431800" cy="4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103"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939379" y="324487"/>
            <a:ext cx="49404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消防安全常识二十条</a:t>
            </a:r>
            <a:endPar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cxnSp>
        <p:nvCxnSpPr>
          <p:cNvPr id="104" name="直接连接符 103"/>
          <p:cNvCxnSpPr/>
          <p:nvPr/>
        </p:nvCxnSpPr>
        <p:spPr>
          <a:xfrm>
            <a:off x="6038850" y="609600"/>
            <a:ext cx="5822950" cy="0"/>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10072" y="3863187"/>
            <a:ext cx="4120692" cy="2942877"/>
          </a:xfrm>
          <a:prstGeom prst="rect">
            <a:avLst/>
          </a:prstGeom>
        </p:spPr>
      </p:pic>
    </p:spTree>
    <p:extLst>
      <p:ext uri="{BB962C8B-B14F-4D97-AF65-F5344CB8AC3E}">
        <p14:creationId xmlns:p14="http://schemas.microsoft.com/office/powerpoint/2010/main" val="300549343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Effect transition="in" filter="fade">
                                      <p:cBhvr>
                                        <p:cTn id="9" dur="500"/>
                                        <p:tgtEl>
                                          <p:spTgt spid="10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lt">
                                    <p:tmPct val="10000"/>
                                  </p:iterate>
                                  <p:childTnLst>
                                    <p:set>
                                      <p:cBhvr>
                                        <p:cTn id="13" dur="1" fill="hold">
                                          <p:stCondLst>
                                            <p:cond delay="0"/>
                                          </p:stCondLst>
                                        </p:cTn>
                                        <p:tgtEl>
                                          <p:spTgt spid="103"/>
                                        </p:tgtEl>
                                        <p:attrNameLst>
                                          <p:attrName>style.visibility</p:attrName>
                                        </p:attrNameLst>
                                      </p:cBhvr>
                                      <p:to>
                                        <p:strVal val="visible"/>
                                      </p:to>
                                    </p:set>
                                    <p:animEffect transition="in" filter="fade">
                                      <p:cBhvr>
                                        <p:cTn id="14" dur="500"/>
                                        <p:tgtEl>
                                          <p:spTgt spid="10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wipe(left)">
                                      <p:cBhvr>
                                        <p:cTn id="19" dur="500"/>
                                        <p:tgtEl>
                                          <p:spTgt spid="104"/>
                                        </p:tgtEl>
                                      </p:cBhvr>
                                    </p:animEffect>
                                  </p:childTnLst>
                                </p:cTn>
                              </p:par>
                            </p:childTnLst>
                          </p:cTn>
                        </p:par>
                      </p:childTnLst>
                    </p:cTn>
                  </p:par>
                  <p:par>
                    <p:cTn id="20" fill="hold">
                      <p:stCondLst>
                        <p:cond delay="indefinite"/>
                      </p:stCondLst>
                      <p:childTnLst>
                        <p:par>
                          <p:cTn id="21" fill="hold">
                            <p:stCondLst>
                              <p:cond delay="0"/>
                            </p:stCondLst>
                            <p:childTnLst>
                              <p:par>
                                <p:cTn id="22" presetID="50" presetClass="entr" presetSubtype="0" decel="100000" fill="hold" nodeType="clickEffect">
                                  <p:stCondLst>
                                    <p:cond delay="0"/>
                                  </p:stCondLst>
                                  <p:childTnLst>
                                    <p:set>
                                      <p:cBhvr>
                                        <p:cTn id="23" dur="1" fill="hold">
                                          <p:stCondLst>
                                            <p:cond delay="0"/>
                                          </p:stCondLst>
                                        </p:cTn>
                                        <p:tgtEl>
                                          <p:spTgt spid="62"/>
                                        </p:tgtEl>
                                        <p:attrNameLst>
                                          <p:attrName>style.visibility</p:attrName>
                                        </p:attrNameLst>
                                      </p:cBhvr>
                                      <p:to>
                                        <p:strVal val="visible"/>
                                      </p:to>
                                    </p:set>
                                    <p:anim calcmode="lin" valueType="num">
                                      <p:cBhvr>
                                        <p:cTn id="24" dur="1000" fill="hold"/>
                                        <p:tgtEl>
                                          <p:spTgt spid="62"/>
                                        </p:tgtEl>
                                        <p:attrNameLst>
                                          <p:attrName>ppt_w</p:attrName>
                                        </p:attrNameLst>
                                      </p:cBhvr>
                                      <p:tavLst>
                                        <p:tav tm="0">
                                          <p:val>
                                            <p:strVal val="#ppt_w+.3"/>
                                          </p:val>
                                        </p:tav>
                                        <p:tav tm="100000">
                                          <p:val>
                                            <p:strVal val="#ppt_w"/>
                                          </p:val>
                                        </p:tav>
                                      </p:tavLst>
                                    </p:anim>
                                    <p:anim calcmode="lin" valueType="num">
                                      <p:cBhvr>
                                        <p:cTn id="25" dur="1000" fill="hold"/>
                                        <p:tgtEl>
                                          <p:spTgt spid="62"/>
                                        </p:tgtEl>
                                        <p:attrNameLst>
                                          <p:attrName>ppt_h</p:attrName>
                                        </p:attrNameLst>
                                      </p:cBhvr>
                                      <p:tavLst>
                                        <p:tav tm="0">
                                          <p:val>
                                            <p:strVal val="#ppt_h"/>
                                          </p:val>
                                        </p:tav>
                                        <p:tav tm="100000">
                                          <p:val>
                                            <p:strVal val="#ppt_h"/>
                                          </p:val>
                                        </p:tav>
                                      </p:tavLst>
                                    </p:anim>
                                    <p:animEffect transition="in" filter="fade">
                                      <p:cBhvr>
                                        <p:cTn id="26" dur="1000"/>
                                        <p:tgtEl>
                                          <p:spTgt spid="62"/>
                                        </p:tgtEl>
                                      </p:cBhvr>
                                    </p:animEffect>
                                  </p:childTnLst>
                                </p:cTn>
                              </p:par>
                            </p:childTnLst>
                          </p:cTn>
                        </p:par>
                      </p:childTnLst>
                    </p:cTn>
                  </p:par>
                  <p:par>
                    <p:cTn id="27" fill="hold">
                      <p:stCondLst>
                        <p:cond delay="indefinite"/>
                      </p:stCondLst>
                      <p:childTnLst>
                        <p:par>
                          <p:cTn id="28" fill="hold">
                            <p:stCondLst>
                              <p:cond delay="0"/>
                            </p:stCondLst>
                            <p:childTnLst>
                              <p:par>
                                <p:cTn id="29" presetID="50" presetClass="entr" presetSubtype="0" decel="100000" fill="hold" nodeType="click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p:cTn id="31" dur="1000" fill="hold"/>
                                        <p:tgtEl>
                                          <p:spTgt spid="67"/>
                                        </p:tgtEl>
                                        <p:attrNameLst>
                                          <p:attrName>ppt_w</p:attrName>
                                        </p:attrNameLst>
                                      </p:cBhvr>
                                      <p:tavLst>
                                        <p:tav tm="0">
                                          <p:val>
                                            <p:strVal val="#ppt_w+.3"/>
                                          </p:val>
                                        </p:tav>
                                        <p:tav tm="100000">
                                          <p:val>
                                            <p:strVal val="#ppt_w"/>
                                          </p:val>
                                        </p:tav>
                                      </p:tavLst>
                                    </p:anim>
                                    <p:anim calcmode="lin" valueType="num">
                                      <p:cBhvr>
                                        <p:cTn id="32" dur="1000" fill="hold"/>
                                        <p:tgtEl>
                                          <p:spTgt spid="67"/>
                                        </p:tgtEl>
                                        <p:attrNameLst>
                                          <p:attrName>ppt_h</p:attrName>
                                        </p:attrNameLst>
                                      </p:cBhvr>
                                      <p:tavLst>
                                        <p:tav tm="0">
                                          <p:val>
                                            <p:strVal val="#ppt_h"/>
                                          </p:val>
                                        </p:tav>
                                        <p:tav tm="100000">
                                          <p:val>
                                            <p:strVal val="#ppt_h"/>
                                          </p:val>
                                        </p:tav>
                                      </p:tavLst>
                                    </p:anim>
                                    <p:animEffect transition="in" filter="fade">
                                      <p:cBhvr>
                                        <p:cTn id="33" dur="1000"/>
                                        <p:tgtEl>
                                          <p:spTgt spid="67"/>
                                        </p:tgtEl>
                                      </p:cBhvr>
                                    </p:animEffect>
                                  </p:childTnLst>
                                </p:cTn>
                              </p:par>
                            </p:childTnLst>
                          </p:cTn>
                        </p:par>
                      </p:childTnLst>
                    </p:cTn>
                  </p:par>
                  <p:par>
                    <p:cTn id="34" fill="hold">
                      <p:stCondLst>
                        <p:cond delay="indefinite"/>
                      </p:stCondLst>
                      <p:childTnLst>
                        <p:par>
                          <p:cTn id="35" fill="hold">
                            <p:stCondLst>
                              <p:cond delay="0"/>
                            </p:stCondLst>
                            <p:childTnLst>
                              <p:par>
                                <p:cTn id="36" presetID="50" presetClass="entr" presetSubtype="0" decel="100000" fill="hold" nodeType="clickEffect">
                                  <p:stCondLst>
                                    <p:cond delay="0"/>
                                  </p:stCondLst>
                                  <p:childTnLst>
                                    <p:set>
                                      <p:cBhvr>
                                        <p:cTn id="37" dur="1" fill="hold">
                                          <p:stCondLst>
                                            <p:cond delay="0"/>
                                          </p:stCondLst>
                                        </p:cTn>
                                        <p:tgtEl>
                                          <p:spTgt spid="72"/>
                                        </p:tgtEl>
                                        <p:attrNameLst>
                                          <p:attrName>style.visibility</p:attrName>
                                        </p:attrNameLst>
                                      </p:cBhvr>
                                      <p:to>
                                        <p:strVal val="visible"/>
                                      </p:to>
                                    </p:set>
                                    <p:anim calcmode="lin" valueType="num">
                                      <p:cBhvr>
                                        <p:cTn id="38" dur="1000" fill="hold"/>
                                        <p:tgtEl>
                                          <p:spTgt spid="72"/>
                                        </p:tgtEl>
                                        <p:attrNameLst>
                                          <p:attrName>ppt_w</p:attrName>
                                        </p:attrNameLst>
                                      </p:cBhvr>
                                      <p:tavLst>
                                        <p:tav tm="0">
                                          <p:val>
                                            <p:strVal val="#ppt_w+.3"/>
                                          </p:val>
                                        </p:tav>
                                        <p:tav tm="100000">
                                          <p:val>
                                            <p:strVal val="#ppt_w"/>
                                          </p:val>
                                        </p:tav>
                                      </p:tavLst>
                                    </p:anim>
                                    <p:anim calcmode="lin" valueType="num">
                                      <p:cBhvr>
                                        <p:cTn id="39" dur="1000" fill="hold"/>
                                        <p:tgtEl>
                                          <p:spTgt spid="72"/>
                                        </p:tgtEl>
                                        <p:attrNameLst>
                                          <p:attrName>ppt_h</p:attrName>
                                        </p:attrNameLst>
                                      </p:cBhvr>
                                      <p:tavLst>
                                        <p:tav tm="0">
                                          <p:val>
                                            <p:strVal val="#ppt_h"/>
                                          </p:val>
                                        </p:tav>
                                        <p:tav tm="100000">
                                          <p:val>
                                            <p:strVal val="#ppt_h"/>
                                          </p:val>
                                        </p:tav>
                                      </p:tavLst>
                                    </p:anim>
                                    <p:animEffect transition="in" filter="fade">
                                      <p:cBhvr>
                                        <p:cTn id="40" dur="1000"/>
                                        <p:tgtEl>
                                          <p:spTgt spid="72"/>
                                        </p:tgtEl>
                                      </p:cBhvr>
                                    </p:animEffect>
                                  </p:childTnLst>
                                </p:cTn>
                              </p:par>
                            </p:childTnLst>
                          </p:cTn>
                        </p:par>
                      </p:childTnLst>
                    </p:cTn>
                  </p:par>
                  <p:par>
                    <p:cTn id="41" fill="hold">
                      <p:stCondLst>
                        <p:cond delay="indefinite"/>
                      </p:stCondLst>
                      <p:childTnLst>
                        <p:par>
                          <p:cTn id="42" fill="hold">
                            <p:stCondLst>
                              <p:cond delay="0"/>
                            </p:stCondLst>
                            <p:childTnLst>
                              <p:par>
                                <p:cTn id="43" presetID="50" presetClass="entr" presetSubtype="0" decel="100000" fill="hold" nodeType="clickEffect">
                                  <p:stCondLst>
                                    <p:cond delay="0"/>
                                  </p:stCondLst>
                                  <p:childTnLst>
                                    <p:set>
                                      <p:cBhvr>
                                        <p:cTn id="44" dur="1" fill="hold">
                                          <p:stCondLst>
                                            <p:cond delay="0"/>
                                          </p:stCondLst>
                                        </p:cTn>
                                        <p:tgtEl>
                                          <p:spTgt spid="77"/>
                                        </p:tgtEl>
                                        <p:attrNameLst>
                                          <p:attrName>style.visibility</p:attrName>
                                        </p:attrNameLst>
                                      </p:cBhvr>
                                      <p:to>
                                        <p:strVal val="visible"/>
                                      </p:to>
                                    </p:set>
                                    <p:anim calcmode="lin" valueType="num">
                                      <p:cBhvr>
                                        <p:cTn id="45" dur="1000" fill="hold"/>
                                        <p:tgtEl>
                                          <p:spTgt spid="77"/>
                                        </p:tgtEl>
                                        <p:attrNameLst>
                                          <p:attrName>ppt_w</p:attrName>
                                        </p:attrNameLst>
                                      </p:cBhvr>
                                      <p:tavLst>
                                        <p:tav tm="0">
                                          <p:val>
                                            <p:strVal val="#ppt_w+.3"/>
                                          </p:val>
                                        </p:tav>
                                        <p:tav tm="100000">
                                          <p:val>
                                            <p:strVal val="#ppt_w"/>
                                          </p:val>
                                        </p:tav>
                                      </p:tavLst>
                                    </p:anim>
                                    <p:anim calcmode="lin" valueType="num">
                                      <p:cBhvr>
                                        <p:cTn id="46" dur="1000" fill="hold"/>
                                        <p:tgtEl>
                                          <p:spTgt spid="77"/>
                                        </p:tgtEl>
                                        <p:attrNameLst>
                                          <p:attrName>ppt_h</p:attrName>
                                        </p:attrNameLst>
                                      </p:cBhvr>
                                      <p:tavLst>
                                        <p:tav tm="0">
                                          <p:val>
                                            <p:strVal val="#ppt_h"/>
                                          </p:val>
                                        </p:tav>
                                        <p:tav tm="100000">
                                          <p:val>
                                            <p:strVal val="#ppt_h"/>
                                          </p:val>
                                        </p:tav>
                                      </p:tavLst>
                                    </p:anim>
                                    <p:animEffect transition="in" filter="fade">
                                      <p:cBhvr>
                                        <p:cTn id="47" dur="1000"/>
                                        <p:tgtEl>
                                          <p:spTgt spid="77"/>
                                        </p:tgtEl>
                                      </p:cBhvr>
                                    </p:animEffect>
                                  </p:childTnLst>
                                </p:cTn>
                              </p:par>
                            </p:childTnLst>
                          </p:cTn>
                        </p:par>
                      </p:childTnLst>
                    </p:cTn>
                  </p:par>
                  <p:par>
                    <p:cTn id="48" fill="hold">
                      <p:stCondLst>
                        <p:cond delay="indefinite"/>
                      </p:stCondLst>
                      <p:childTnLst>
                        <p:par>
                          <p:cTn id="49" fill="hold">
                            <p:stCondLst>
                              <p:cond delay="0"/>
                            </p:stCondLst>
                            <p:childTnLst>
                              <p:par>
                                <p:cTn id="50" presetID="50" presetClass="entr" presetSubtype="0" decel="100000" fill="hold" nodeType="clickEffect">
                                  <p:stCondLst>
                                    <p:cond delay="0"/>
                                  </p:stCondLst>
                                  <p:childTnLst>
                                    <p:set>
                                      <p:cBhvr>
                                        <p:cTn id="51" dur="1" fill="hold">
                                          <p:stCondLst>
                                            <p:cond delay="0"/>
                                          </p:stCondLst>
                                        </p:cTn>
                                        <p:tgtEl>
                                          <p:spTgt spid="82"/>
                                        </p:tgtEl>
                                        <p:attrNameLst>
                                          <p:attrName>style.visibility</p:attrName>
                                        </p:attrNameLst>
                                      </p:cBhvr>
                                      <p:to>
                                        <p:strVal val="visible"/>
                                      </p:to>
                                    </p:set>
                                    <p:anim calcmode="lin" valueType="num">
                                      <p:cBhvr>
                                        <p:cTn id="52" dur="1000" fill="hold"/>
                                        <p:tgtEl>
                                          <p:spTgt spid="82"/>
                                        </p:tgtEl>
                                        <p:attrNameLst>
                                          <p:attrName>ppt_w</p:attrName>
                                        </p:attrNameLst>
                                      </p:cBhvr>
                                      <p:tavLst>
                                        <p:tav tm="0">
                                          <p:val>
                                            <p:strVal val="#ppt_w+.3"/>
                                          </p:val>
                                        </p:tav>
                                        <p:tav tm="100000">
                                          <p:val>
                                            <p:strVal val="#ppt_w"/>
                                          </p:val>
                                        </p:tav>
                                      </p:tavLst>
                                    </p:anim>
                                    <p:anim calcmode="lin" valueType="num">
                                      <p:cBhvr>
                                        <p:cTn id="53" dur="1000" fill="hold"/>
                                        <p:tgtEl>
                                          <p:spTgt spid="82"/>
                                        </p:tgtEl>
                                        <p:attrNameLst>
                                          <p:attrName>ppt_h</p:attrName>
                                        </p:attrNameLst>
                                      </p:cBhvr>
                                      <p:tavLst>
                                        <p:tav tm="0">
                                          <p:val>
                                            <p:strVal val="#ppt_h"/>
                                          </p:val>
                                        </p:tav>
                                        <p:tav tm="100000">
                                          <p:val>
                                            <p:strVal val="#ppt_h"/>
                                          </p:val>
                                        </p:tav>
                                      </p:tavLst>
                                    </p:anim>
                                    <p:animEffect transition="in" filter="fade">
                                      <p:cBhvr>
                                        <p:cTn id="54" dur="1000"/>
                                        <p:tgtEl>
                                          <p:spTgt spid="82"/>
                                        </p:tgtEl>
                                      </p:cBhvr>
                                    </p:animEffect>
                                  </p:childTnLst>
                                </p:cTn>
                              </p:par>
                            </p:childTnLst>
                          </p:cTn>
                        </p:par>
                      </p:childTnLst>
                    </p:cTn>
                  </p:par>
                  <p:par>
                    <p:cTn id="55" fill="hold">
                      <p:stCondLst>
                        <p:cond delay="indefinite"/>
                      </p:stCondLst>
                      <p:childTnLst>
                        <p:par>
                          <p:cTn id="56" fill="hold">
                            <p:stCondLst>
                              <p:cond delay="0"/>
                            </p:stCondLst>
                            <p:childTnLst>
                              <p:par>
                                <p:cTn id="57" presetID="50" presetClass="entr" presetSubtype="0" decel="100000" fill="hold" nodeType="clickEffect">
                                  <p:stCondLst>
                                    <p:cond delay="0"/>
                                  </p:stCondLst>
                                  <p:childTnLst>
                                    <p:set>
                                      <p:cBhvr>
                                        <p:cTn id="58" dur="1" fill="hold">
                                          <p:stCondLst>
                                            <p:cond delay="0"/>
                                          </p:stCondLst>
                                        </p:cTn>
                                        <p:tgtEl>
                                          <p:spTgt spid="87"/>
                                        </p:tgtEl>
                                        <p:attrNameLst>
                                          <p:attrName>style.visibility</p:attrName>
                                        </p:attrNameLst>
                                      </p:cBhvr>
                                      <p:to>
                                        <p:strVal val="visible"/>
                                      </p:to>
                                    </p:set>
                                    <p:anim calcmode="lin" valueType="num">
                                      <p:cBhvr>
                                        <p:cTn id="59" dur="1000" fill="hold"/>
                                        <p:tgtEl>
                                          <p:spTgt spid="87"/>
                                        </p:tgtEl>
                                        <p:attrNameLst>
                                          <p:attrName>ppt_w</p:attrName>
                                        </p:attrNameLst>
                                      </p:cBhvr>
                                      <p:tavLst>
                                        <p:tav tm="0">
                                          <p:val>
                                            <p:strVal val="#ppt_w+.3"/>
                                          </p:val>
                                        </p:tav>
                                        <p:tav tm="100000">
                                          <p:val>
                                            <p:strVal val="#ppt_w"/>
                                          </p:val>
                                        </p:tav>
                                      </p:tavLst>
                                    </p:anim>
                                    <p:anim calcmode="lin" valueType="num">
                                      <p:cBhvr>
                                        <p:cTn id="60" dur="1000" fill="hold"/>
                                        <p:tgtEl>
                                          <p:spTgt spid="87"/>
                                        </p:tgtEl>
                                        <p:attrNameLst>
                                          <p:attrName>ppt_h</p:attrName>
                                        </p:attrNameLst>
                                      </p:cBhvr>
                                      <p:tavLst>
                                        <p:tav tm="0">
                                          <p:val>
                                            <p:strVal val="#ppt_h"/>
                                          </p:val>
                                        </p:tav>
                                        <p:tav tm="100000">
                                          <p:val>
                                            <p:strVal val="#ppt_h"/>
                                          </p:val>
                                        </p:tav>
                                      </p:tavLst>
                                    </p:anim>
                                    <p:animEffect transition="in" filter="fade">
                                      <p:cBhvr>
                                        <p:cTn id="61" dur="1000"/>
                                        <p:tgtEl>
                                          <p:spTgt spid="87"/>
                                        </p:tgtEl>
                                      </p:cBhvr>
                                    </p:animEffect>
                                  </p:childTnLst>
                                </p:cTn>
                              </p:par>
                            </p:childTnLst>
                          </p:cTn>
                        </p:par>
                      </p:childTnLst>
                    </p:cTn>
                  </p:par>
                  <p:par>
                    <p:cTn id="62" fill="hold">
                      <p:stCondLst>
                        <p:cond delay="indefinite"/>
                      </p:stCondLst>
                      <p:childTnLst>
                        <p:par>
                          <p:cTn id="63" fill="hold">
                            <p:stCondLst>
                              <p:cond delay="0"/>
                            </p:stCondLst>
                            <p:childTnLst>
                              <p:par>
                                <p:cTn id="64" presetID="50" presetClass="entr" presetSubtype="0" decel="100000" fill="hold" nodeType="clickEffect">
                                  <p:stCondLst>
                                    <p:cond delay="0"/>
                                  </p:stCondLst>
                                  <p:childTnLst>
                                    <p:set>
                                      <p:cBhvr>
                                        <p:cTn id="65" dur="1" fill="hold">
                                          <p:stCondLst>
                                            <p:cond delay="0"/>
                                          </p:stCondLst>
                                        </p:cTn>
                                        <p:tgtEl>
                                          <p:spTgt spid="92"/>
                                        </p:tgtEl>
                                        <p:attrNameLst>
                                          <p:attrName>style.visibility</p:attrName>
                                        </p:attrNameLst>
                                      </p:cBhvr>
                                      <p:to>
                                        <p:strVal val="visible"/>
                                      </p:to>
                                    </p:set>
                                    <p:anim calcmode="lin" valueType="num">
                                      <p:cBhvr>
                                        <p:cTn id="66" dur="1000" fill="hold"/>
                                        <p:tgtEl>
                                          <p:spTgt spid="92"/>
                                        </p:tgtEl>
                                        <p:attrNameLst>
                                          <p:attrName>ppt_w</p:attrName>
                                        </p:attrNameLst>
                                      </p:cBhvr>
                                      <p:tavLst>
                                        <p:tav tm="0">
                                          <p:val>
                                            <p:strVal val="#ppt_w+.3"/>
                                          </p:val>
                                        </p:tav>
                                        <p:tav tm="100000">
                                          <p:val>
                                            <p:strVal val="#ppt_w"/>
                                          </p:val>
                                        </p:tav>
                                      </p:tavLst>
                                    </p:anim>
                                    <p:anim calcmode="lin" valueType="num">
                                      <p:cBhvr>
                                        <p:cTn id="67" dur="1000" fill="hold"/>
                                        <p:tgtEl>
                                          <p:spTgt spid="92"/>
                                        </p:tgtEl>
                                        <p:attrNameLst>
                                          <p:attrName>ppt_h</p:attrName>
                                        </p:attrNameLst>
                                      </p:cBhvr>
                                      <p:tavLst>
                                        <p:tav tm="0">
                                          <p:val>
                                            <p:strVal val="#ppt_h"/>
                                          </p:val>
                                        </p:tav>
                                        <p:tav tm="100000">
                                          <p:val>
                                            <p:strVal val="#ppt_h"/>
                                          </p:val>
                                        </p:tav>
                                      </p:tavLst>
                                    </p:anim>
                                    <p:animEffect transition="in" filter="fade">
                                      <p:cBhvr>
                                        <p:cTn id="68" dur="10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10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511179"/>
            <a:ext cx="12192000" cy="3346703"/>
          </a:xfrm>
          <a:prstGeom prst="rect">
            <a:avLst/>
          </a:prstGeom>
        </p:spPr>
      </p:pic>
      <p:pic>
        <p:nvPicPr>
          <p:cNvPr id="7" name="图片 6"/>
          <p:cNvPicPr>
            <a:picLocks noChangeAspect="1"/>
          </p:cNvPicPr>
          <p:nvPr/>
        </p:nvPicPr>
        <p:blipFill rotWithShape="1">
          <a:blip r:embed="rId5"/>
          <a:srcRect b="55903"/>
          <a:stretch/>
        </p:blipFill>
        <p:spPr>
          <a:xfrm>
            <a:off x="-1" y="-1"/>
            <a:ext cx="12200206" cy="2222501"/>
          </a:xfrm>
          <a:prstGeom prst="rect">
            <a:avLst/>
          </a:prstGeom>
        </p:spPr>
      </p:pic>
      <p:pic>
        <p:nvPicPr>
          <p:cNvPr id="9" name="图片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31900" y="-1758255"/>
            <a:ext cx="4254500" cy="3374187"/>
          </a:xfrm>
          <a:prstGeom prst="rect">
            <a:avLst/>
          </a:prstGeom>
        </p:spPr>
      </p:pic>
      <p:pic>
        <p:nvPicPr>
          <p:cNvPr id="10" name="图片 9"/>
          <p:cNvPicPr>
            <a:picLocks noChangeAspect="1"/>
          </p:cNvPicPr>
          <p:nvPr/>
        </p:nvPicPr>
        <p:blipFill rotWithShape="1">
          <a:blip r:embed="rId7" cstate="print">
            <a:extLst>
              <a:ext uri="{28A0092B-C50C-407E-A947-70E740481C1C}">
                <a14:useLocalDpi xmlns:a14="http://schemas.microsoft.com/office/drawing/2010/main" val="0"/>
              </a:ext>
            </a:extLst>
          </a:blip>
          <a:srcRect l="13063" t="4074" r="16673" b="48703"/>
          <a:stretch/>
        </p:blipFill>
        <p:spPr>
          <a:xfrm>
            <a:off x="5726820" y="5529733"/>
            <a:ext cx="1317849" cy="1328267"/>
          </a:xfrm>
          <a:prstGeom prst="rect">
            <a:avLst/>
          </a:prstGeom>
        </p:spPr>
      </p:pic>
      <p:pic>
        <p:nvPicPr>
          <p:cNvPr id="38" name="图片 3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20011" y="-1"/>
            <a:ext cx="1596533" cy="2417607"/>
          </a:xfrm>
          <a:prstGeom prst="rect">
            <a:avLst/>
          </a:prstGeom>
        </p:spPr>
      </p:pic>
      <p:pic>
        <p:nvPicPr>
          <p:cNvPr id="39" name="图片 3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20307694" flipH="1">
            <a:off x="936690" y="2212297"/>
            <a:ext cx="1184329" cy="728289"/>
          </a:xfrm>
          <a:prstGeom prst="rect">
            <a:avLst/>
          </a:prstGeom>
        </p:spPr>
      </p:pic>
      <p:grpSp>
        <p:nvGrpSpPr>
          <p:cNvPr id="8" name="组合 7"/>
          <p:cNvGrpSpPr/>
          <p:nvPr/>
        </p:nvGrpSpPr>
        <p:grpSpPr>
          <a:xfrm>
            <a:off x="4150612" y="1098306"/>
            <a:ext cx="4259676" cy="1806917"/>
            <a:chOff x="4150612" y="1098306"/>
            <a:chExt cx="4259676" cy="1806917"/>
          </a:xfrm>
        </p:grpSpPr>
        <p:pic>
          <p:nvPicPr>
            <p:cNvPr id="25" name="图片 24"/>
            <p:cNvPicPr>
              <a:picLocks noChangeAspect="1"/>
            </p:cNvPicPr>
            <p:nvPr/>
          </p:nvPicPr>
          <p:blipFill rotWithShape="1">
            <a:blip r:embed="rId10" cstate="print">
              <a:extLst>
                <a:ext uri="{28A0092B-C50C-407E-A947-70E740481C1C}">
                  <a14:useLocalDpi xmlns:a14="http://schemas.microsoft.com/office/drawing/2010/main" val="0"/>
                </a:ext>
              </a:extLst>
            </a:blip>
            <a:srcRect l="23129" t="38603" r="23067" b="-2113"/>
            <a:stretch/>
          </p:blipFill>
          <p:spPr>
            <a:xfrm>
              <a:off x="5458752" y="1098306"/>
              <a:ext cx="1435100" cy="1295399"/>
            </a:xfrm>
            <a:prstGeom prst="rect">
              <a:avLst/>
            </a:prstGeom>
          </p:spPr>
        </p:pic>
        <p:sp>
          <p:nvSpPr>
            <p:cNvPr id="3" name="圆角矩形 2"/>
            <p:cNvSpPr/>
            <p:nvPr/>
          </p:nvSpPr>
          <p:spPr>
            <a:xfrm>
              <a:off x="4341311" y="1776460"/>
              <a:ext cx="3777146" cy="892079"/>
            </a:xfrm>
            <a:prstGeom prst="roundRect">
              <a:avLst>
                <a:gd name="adj" fmla="val 1603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11" cstate="print">
              <a:extLst>
                <a:ext uri="{28A0092B-C50C-407E-A947-70E740481C1C}">
                  <a14:useLocalDpi xmlns:a14="http://schemas.microsoft.com/office/drawing/2010/main" val="0"/>
                </a:ext>
              </a:extLst>
            </a:blip>
            <a:srcRect r="53402" b="67222"/>
            <a:stretch/>
          </p:blipFill>
          <p:spPr>
            <a:xfrm>
              <a:off x="4150612" y="1589169"/>
              <a:ext cx="605917" cy="521924"/>
            </a:xfrm>
            <a:prstGeom prst="rect">
              <a:avLst/>
            </a:prstGeom>
          </p:spPr>
        </p:pic>
        <p:sp>
          <p:nvSpPr>
            <p:cNvPr id="23" name="矩形 22">
              <a:extLst>
                <a:ext uri="{FF2B5EF4-FFF2-40B4-BE49-F238E27FC236}">
                  <a16:creationId xmlns:a16="http://schemas.microsoft.com/office/drawing/2014/main" xmlns="" id="{B663D730-2A22-4C5E-8359-E43C766BF78B}"/>
                </a:ext>
              </a:extLst>
            </p:cNvPr>
            <p:cNvSpPr/>
            <p:nvPr/>
          </p:nvSpPr>
          <p:spPr>
            <a:xfrm>
              <a:off x="4976796" y="1868556"/>
              <a:ext cx="2542977" cy="707886"/>
            </a:xfrm>
            <a:prstGeom prst="rect">
              <a:avLst/>
            </a:prstGeom>
          </p:spPr>
          <p:txBody>
            <a:bodyPr wrap="square">
              <a:spAutoFit/>
            </a:bodyPr>
            <a:lstStyle/>
            <a:p>
              <a:pPr algn="dist"/>
              <a:r>
                <a:rPr lang="en-US" altLang="zh-CN" sz="4000" dirty="0" smtClean="0">
                  <a:solidFill>
                    <a:schemeClr val="bg1"/>
                  </a:solidFill>
                  <a:latin typeface="思源黑体 CN Medium" panose="020B0600000000000000" pitchFamily="34" charset="-122"/>
                  <a:ea typeface="思源黑体 CN Medium" panose="020B0600000000000000" pitchFamily="34" charset="-122"/>
                  <a:cs typeface="+mn-ea"/>
                  <a:sym typeface="+mn-lt"/>
                </a:rPr>
                <a:t>PART 06</a:t>
              </a:r>
              <a:endParaRPr lang="zh-CN" altLang="en-US" sz="40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pic>
          <p:nvPicPr>
            <p:cNvPr id="24" name="图片 23"/>
            <p:cNvPicPr>
              <a:picLocks noChangeAspect="1"/>
            </p:cNvPicPr>
            <p:nvPr/>
          </p:nvPicPr>
          <p:blipFill rotWithShape="1">
            <a:blip r:embed="rId10" cstate="print">
              <a:extLst>
                <a:ext uri="{28A0092B-C50C-407E-A947-70E740481C1C}">
                  <a14:useLocalDpi xmlns:a14="http://schemas.microsoft.com/office/drawing/2010/main" val="0"/>
                </a:ext>
              </a:extLst>
            </a:blip>
            <a:srcRect r="75809" b="66528"/>
            <a:stretch/>
          </p:blipFill>
          <p:spPr>
            <a:xfrm>
              <a:off x="7765044" y="2222499"/>
              <a:ext cx="645244" cy="682724"/>
            </a:xfrm>
            <a:prstGeom prst="rect">
              <a:avLst/>
            </a:prstGeom>
          </p:spPr>
        </p:pic>
      </p:grpSp>
      <p:sp>
        <p:nvSpPr>
          <p:cNvPr id="27"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3565785" y="3173489"/>
            <a:ext cx="536499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5400" dirty="0">
                <a:solidFill>
                  <a:srgbClr val="C00000"/>
                </a:solidFill>
                <a:latin typeface="思源黑体 CN Medium" panose="020B0600000000000000" pitchFamily="34" charset="-122"/>
                <a:ea typeface="思源黑体 CN Medium" panose="020B0600000000000000" pitchFamily="34" charset="-122"/>
                <a:cs typeface="+mn-ea"/>
                <a:sym typeface="+mn-lt"/>
              </a:rPr>
              <a:t>安全警示标志</a:t>
            </a:r>
          </a:p>
        </p:txBody>
      </p:sp>
    </p:spTree>
    <p:extLst>
      <p:ext uri="{BB962C8B-B14F-4D97-AF65-F5344CB8AC3E}">
        <p14:creationId xmlns:p14="http://schemas.microsoft.com/office/powerpoint/2010/main" val="691377063"/>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par>
                                <p:cTn id="15" presetID="53" presetClass="entr" presetSubtype="16"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up)">
                                      <p:cBhvr>
                                        <p:cTn id="24" dur="500"/>
                                        <p:tgtEl>
                                          <p:spTgt spid="38"/>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8"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p:tgtEl>
                                          <p:spTgt spid="39"/>
                                        </p:tgtEl>
                                        <p:attrNameLst>
                                          <p:attrName>ppt_x</p:attrName>
                                        </p:attrNameLst>
                                      </p:cBhvr>
                                      <p:tavLst>
                                        <p:tav tm="0">
                                          <p:val>
                                            <p:strVal val="#ppt_x-#ppt_w*1.125000"/>
                                          </p:val>
                                        </p:tav>
                                        <p:tav tm="100000">
                                          <p:val>
                                            <p:strVal val="#ppt_x"/>
                                          </p:val>
                                        </p:tav>
                                      </p:tavLst>
                                    </p:anim>
                                    <p:animEffect transition="in" filter="wipe(right)">
                                      <p:cBhvr>
                                        <p:cTn id="30" dur="500"/>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900" decel="100000" fill="hold"/>
                                        <p:tgtEl>
                                          <p:spTgt spid="8"/>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iterate type="lt">
                                    <p:tmPct val="10000"/>
                                  </p:iterate>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a16="http://schemas.microsoft.com/office/drawing/2014/main" xmlns="" id="{6A004AC0-0BAE-4D07-B06F-DF0802D28C6B}"/>
              </a:ext>
            </a:extLst>
          </p:cNvPr>
          <p:cNvPicPr>
            <a:picLocks noChangeAspect="1"/>
          </p:cNvPicPr>
          <p:nvPr/>
        </p:nvPicPr>
        <p:blipFill>
          <a:blip r:embed="rId4"/>
          <a:stretch>
            <a:fillRect/>
          </a:stretch>
        </p:blipFill>
        <p:spPr>
          <a:xfrm>
            <a:off x="1101274" y="1240178"/>
            <a:ext cx="7633242" cy="4324236"/>
          </a:xfrm>
          <a:prstGeom prst="rect">
            <a:avLst/>
          </a:prstGeom>
          <a:ln w="95250">
            <a:solidFill>
              <a:srgbClr val="C00000"/>
            </a:solidFill>
          </a:ln>
        </p:spPr>
      </p:pic>
      <p:sp>
        <p:nvSpPr>
          <p:cNvPr id="4" name="矩形 3"/>
          <p:cNvSpPr/>
          <p:nvPr/>
        </p:nvSpPr>
        <p:spPr>
          <a:xfrm>
            <a:off x="368298" y="407325"/>
            <a:ext cx="431800" cy="4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5"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939380" y="324487"/>
            <a:ext cx="30665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安全警示标志</a:t>
            </a:r>
            <a:endPar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cxnSp>
        <p:nvCxnSpPr>
          <p:cNvPr id="6" name="直接连接符 5"/>
          <p:cNvCxnSpPr/>
          <p:nvPr/>
        </p:nvCxnSpPr>
        <p:spPr>
          <a:xfrm>
            <a:off x="4192493" y="609600"/>
            <a:ext cx="7669307" cy="0"/>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pic>
        <p:nvPicPr>
          <p:cNvPr id="8" name="图片 7"/>
          <p:cNvPicPr>
            <a:picLocks noChangeAspect="1"/>
          </p:cNvPicPr>
          <p:nvPr/>
        </p:nvPicPr>
        <p:blipFill rotWithShape="1">
          <a:blip r:embed="rId5" cstate="print">
            <a:extLst>
              <a:ext uri="{BEBA8EAE-BF5A-486C-A8C5-ECC9F3942E4B}">
                <a14:imgProps xmlns:a14="http://schemas.microsoft.com/office/drawing/2010/main">
                  <a14:imgLayer>
                    <a14:imgEffect>
                      <a14:backgroundRemoval t="0" b="97817" l="54717" r="97075">
                        <a14:foregroundMark x1="63585" y1="35415" x2="63585" y2="35415"/>
                        <a14:foregroundMark x1="74623" y1="11886" x2="74623" y2="11886"/>
                        <a14:foregroundMark x1="76462" y1="6489" x2="76462" y2="6489"/>
                        <a14:foregroundMark x1="79387" y1="93208" x2="79387" y2="93208"/>
                        <a14:foregroundMark x1="76462" y1="43723" x2="76462" y2="43723"/>
                        <a14:foregroundMark x1="78774" y1="19891" x2="78774" y2="19891"/>
                        <a14:foregroundMark x1="77736" y1="32201" x2="77736" y2="32201"/>
                        <a14:foregroundMark x1="76698" y1="45846" x2="76698" y2="45846"/>
                        <a14:foregroundMark x1="80425" y1="44815" x2="77500" y2="22862"/>
                        <a14:foregroundMark x1="56509" y1="32201" x2="56509" y2="32201"/>
                        <a14:backgroundMark x1="57547" y1="22317" x2="57547" y2="22317"/>
                        <a14:backgroundMark x1="57736" y1="45603" x2="57736" y2="45603"/>
                      </a14:backgroundRemoval>
                    </a14:imgEffect>
                  </a14:imgLayer>
                </a14:imgProps>
              </a:ext>
              <a:ext uri="{28A0092B-C50C-407E-A947-70E740481C1C}">
                <a14:useLocalDpi xmlns:a14="http://schemas.microsoft.com/office/drawing/2010/main" val="0"/>
              </a:ext>
            </a:extLst>
          </a:blip>
          <a:srcRect l="49794" b="26416"/>
          <a:stretch/>
        </p:blipFill>
        <p:spPr>
          <a:xfrm>
            <a:off x="8304966" y="2108201"/>
            <a:ext cx="3442534" cy="3924300"/>
          </a:xfrm>
          <a:prstGeom prst="rect">
            <a:avLst/>
          </a:prstGeom>
        </p:spPr>
      </p:pic>
    </p:spTree>
    <p:extLst>
      <p:ext uri="{BB962C8B-B14F-4D97-AF65-F5344CB8AC3E}">
        <p14:creationId xmlns:p14="http://schemas.microsoft.com/office/powerpoint/2010/main" val="1524806752"/>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down)">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511179"/>
            <a:ext cx="12192000" cy="3346703"/>
          </a:xfrm>
          <a:prstGeom prst="rect">
            <a:avLst/>
          </a:prstGeom>
        </p:spPr>
      </p:pic>
      <p:pic>
        <p:nvPicPr>
          <p:cNvPr id="7" name="图片 6"/>
          <p:cNvPicPr>
            <a:picLocks noChangeAspect="1"/>
          </p:cNvPicPr>
          <p:nvPr/>
        </p:nvPicPr>
        <p:blipFill rotWithShape="1">
          <a:blip r:embed="rId4"/>
          <a:srcRect b="55903"/>
          <a:stretch/>
        </p:blipFill>
        <p:spPr>
          <a:xfrm>
            <a:off x="-1" y="-1"/>
            <a:ext cx="12200206" cy="2222501"/>
          </a:xfrm>
          <a:prstGeom prst="rect">
            <a:avLst/>
          </a:prstGeom>
        </p:spPr>
      </p:pic>
      <p:pic>
        <p:nvPicPr>
          <p:cNvPr id="9" name="图片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231900" y="-1758255"/>
            <a:ext cx="4254500" cy="3374187"/>
          </a:xfrm>
          <a:prstGeom prst="rect">
            <a:avLst/>
          </a:prstGeom>
        </p:spPr>
      </p:pic>
      <p:pic>
        <p:nvPicPr>
          <p:cNvPr id="10" name="图片 9"/>
          <p:cNvPicPr>
            <a:picLocks noChangeAspect="1"/>
          </p:cNvPicPr>
          <p:nvPr/>
        </p:nvPicPr>
        <p:blipFill rotWithShape="1">
          <a:blip r:embed="rId6" cstate="print">
            <a:extLst>
              <a:ext uri="{28A0092B-C50C-407E-A947-70E740481C1C}">
                <a14:useLocalDpi xmlns:a14="http://schemas.microsoft.com/office/drawing/2010/main" val="0"/>
              </a:ext>
            </a:extLst>
          </a:blip>
          <a:srcRect l="13063" t="4074" r="16673" b="48703"/>
          <a:stretch/>
        </p:blipFill>
        <p:spPr>
          <a:xfrm>
            <a:off x="5888579" y="5480099"/>
            <a:ext cx="1317849" cy="1328267"/>
          </a:xfrm>
          <a:prstGeom prst="rect">
            <a:avLst/>
          </a:prstGeom>
        </p:spPr>
      </p:pic>
      <p:sp>
        <p:nvSpPr>
          <p:cNvPr id="13" name="文本框 12">
            <a:extLst>
              <a:ext uri="{FF2B5EF4-FFF2-40B4-BE49-F238E27FC236}">
                <a16:creationId xmlns:a16="http://schemas.microsoft.com/office/drawing/2014/main" xmlns="" id="{15F25436-32B7-462B-9831-1BB3E5018202}"/>
              </a:ext>
            </a:extLst>
          </p:cNvPr>
          <p:cNvSpPr txBox="1"/>
          <p:nvPr/>
        </p:nvSpPr>
        <p:spPr>
          <a:xfrm>
            <a:off x="2304233" y="1903187"/>
            <a:ext cx="7583530" cy="400110"/>
          </a:xfrm>
          <a:prstGeom prst="rect">
            <a:avLst/>
          </a:prstGeom>
          <a:noFill/>
          <a:effectLst>
            <a:outerShdw blurRad="127000" dist="127000" dir="2700000" sx="103000" sy="103000" algn="tl" rotWithShape="0">
              <a:schemeClr val="tx1">
                <a:lumMod val="85000"/>
                <a:lumOff val="15000"/>
                <a:alpha val="40000"/>
              </a:schemeClr>
            </a:outerShdw>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r>
              <a:rPr kumimoji="0" lang="en-US" altLang="zh-CN" sz="2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2020</a:t>
            </a:r>
            <a:r>
              <a:rPr kumimoji="0" lang="zh-CN" altLang="en-US" sz="20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年全国“安全生产月”和“安全生产万里行”活动</a:t>
            </a:r>
          </a:p>
        </p:txBody>
      </p:sp>
      <p:grpSp>
        <p:nvGrpSpPr>
          <p:cNvPr id="32" name="组合 31"/>
          <p:cNvGrpSpPr/>
          <p:nvPr/>
        </p:nvGrpSpPr>
        <p:grpSpPr>
          <a:xfrm>
            <a:off x="4661542" y="2394562"/>
            <a:ext cx="5371369" cy="1047561"/>
            <a:chOff x="4785367" y="2235930"/>
            <a:chExt cx="5371369" cy="1047561"/>
          </a:xfrm>
        </p:grpSpPr>
        <p:sp>
          <p:nvSpPr>
            <p:cNvPr id="31" name="文本框 30">
              <a:extLst>
                <a:ext uri="{FF2B5EF4-FFF2-40B4-BE49-F238E27FC236}">
                  <a16:creationId xmlns:a16="http://schemas.microsoft.com/office/drawing/2014/main" xmlns="" id="{A2AD8CE9-3556-4C29-9F51-2BC7105303EA}"/>
                </a:ext>
              </a:extLst>
            </p:cNvPr>
            <p:cNvSpPr txBox="1"/>
            <p:nvPr/>
          </p:nvSpPr>
          <p:spPr>
            <a:xfrm>
              <a:off x="4816900" y="2258974"/>
              <a:ext cx="5339836" cy="1024517"/>
            </a:xfrm>
            <a:custGeom>
              <a:avLst/>
              <a:gdLst>
                <a:gd name="connsiteX0" fmla="*/ 3233380 w 5339836"/>
                <a:gd name="connsiteY0" fmla="*/ 898438 h 1024517"/>
                <a:gd name="connsiteX1" fmla="*/ 3237166 w 5339836"/>
                <a:gd name="connsiteY1" fmla="*/ 899560 h 1024517"/>
                <a:gd name="connsiteX2" fmla="*/ 3237011 w 5339836"/>
                <a:gd name="connsiteY2" fmla="*/ 899456 h 1024517"/>
                <a:gd name="connsiteX3" fmla="*/ 3233380 w 5339836"/>
                <a:gd name="connsiteY3" fmla="*/ 898438 h 1024517"/>
                <a:gd name="connsiteX4" fmla="*/ 3689516 w 5339836"/>
                <a:gd name="connsiteY4" fmla="*/ 844918 h 1024517"/>
                <a:gd name="connsiteX5" fmla="*/ 3689896 w 5339836"/>
                <a:gd name="connsiteY5" fmla="*/ 845775 h 1024517"/>
                <a:gd name="connsiteX6" fmla="*/ 3690034 w 5339836"/>
                <a:gd name="connsiteY6" fmla="*/ 849647 h 1024517"/>
                <a:gd name="connsiteX7" fmla="*/ 3687884 w 5339836"/>
                <a:gd name="connsiteY7" fmla="*/ 849647 h 1024517"/>
                <a:gd name="connsiteX8" fmla="*/ 3688724 w 5339836"/>
                <a:gd name="connsiteY8" fmla="*/ 846339 h 1024517"/>
                <a:gd name="connsiteX9" fmla="*/ 1291845 w 5339836"/>
                <a:gd name="connsiteY9" fmla="*/ 834713 h 1024517"/>
                <a:gd name="connsiteX10" fmla="*/ 1291642 w 5339836"/>
                <a:gd name="connsiteY10" fmla="*/ 834807 h 1024517"/>
                <a:gd name="connsiteX11" fmla="*/ 1290223 w 5339836"/>
                <a:gd name="connsiteY11" fmla="*/ 840696 h 1024517"/>
                <a:gd name="connsiteX12" fmla="*/ 3541929 w 5339836"/>
                <a:gd name="connsiteY12" fmla="*/ 822114 h 1024517"/>
                <a:gd name="connsiteX13" fmla="*/ 3544220 w 5339836"/>
                <a:gd name="connsiteY13" fmla="*/ 823253 h 1024517"/>
                <a:gd name="connsiteX14" fmla="*/ 3546639 w 5339836"/>
                <a:gd name="connsiteY14" fmla="*/ 822846 h 1024517"/>
                <a:gd name="connsiteX15" fmla="*/ 3545257 w 5339836"/>
                <a:gd name="connsiteY15" fmla="*/ 826619 h 1024517"/>
                <a:gd name="connsiteX16" fmla="*/ 3542755 w 5339836"/>
                <a:gd name="connsiteY16" fmla="*/ 827890 h 1024517"/>
                <a:gd name="connsiteX17" fmla="*/ 3542754 w 5339836"/>
                <a:gd name="connsiteY17" fmla="*/ 827865 h 1024517"/>
                <a:gd name="connsiteX18" fmla="*/ 3542227 w 5339836"/>
                <a:gd name="connsiteY18" fmla="*/ 823014 h 1024517"/>
                <a:gd name="connsiteX19" fmla="*/ 3541522 w 5339836"/>
                <a:gd name="connsiteY19" fmla="*/ 820883 h 1024517"/>
                <a:gd name="connsiteX20" fmla="*/ 3541929 w 5339836"/>
                <a:gd name="connsiteY20" fmla="*/ 822114 h 1024517"/>
                <a:gd name="connsiteX21" fmla="*/ 3540640 w 5339836"/>
                <a:gd name="connsiteY21" fmla="*/ 821473 h 1024517"/>
                <a:gd name="connsiteX22" fmla="*/ 3541522 w 5339836"/>
                <a:gd name="connsiteY22" fmla="*/ 820883 h 1024517"/>
                <a:gd name="connsiteX23" fmla="*/ 3586025 w 5339836"/>
                <a:gd name="connsiteY23" fmla="*/ 807811 h 1024517"/>
                <a:gd name="connsiteX24" fmla="*/ 3572927 w 5339836"/>
                <a:gd name="connsiteY24" fmla="*/ 815991 h 1024517"/>
                <a:gd name="connsiteX25" fmla="*/ 3575404 w 5339836"/>
                <a:gd name="connsiteY25" fmla="*/ 816402 h 1024517"/>
                <a:gd name="connsiteX26" fmla="*/ 3580089 w 5339836"/>
                <a:gd name="connsiteY26" fmla="*/ 813184 h 1024517"/>
                <a:gd name="connsiteX27" fmla="*/ 2983906 w 5339836"/>
                <a:gd name="connsiteY27" fmla="*/ 789120 h 1024517"/>
                <a:gd name="connsiteX28" fmla="*/ 2983906 w 5339836"/>
                <a:gd name="connsiteY28" fmla="*/ 809197 h 1024517"/>
                <a:gd name="connsiteX29" fmla="*/ 2983906 w 5339836"/>
                <a:gd name="connsiteY29" fmla="*/ 789120 h 1024517"/>
                <a:gd name="connsiteX30" fmla="*/ 248177 w 5339836"/>
                <a:gd name="connsiteY30" fmla="*/ 781881 h 1024517"/>
                <a:gd name="connsiteX31" fmla="*/ 241340 w 5339836"/>
                <a:gd name="connsiteY31" fmla="*/ 783412 h 1024517"/>
                <a:gd name="connsiteX32" fmla="*/ 238432 w 5339836"/>
                <a:gd name="connsiteY32" fmla="*/ 789311 h 1024517"/>
                <a:gd name="connsiteX33" fmla="*/ 256517 w 5339836"/>
                <a:gd name="connsiteY33" fmla="*/ 770034 h 1024517"/>
                <a:gd name="connsiteX34" fmla="*/ 254879 w 5339836"/>
                <a:gd name="connsiteY34" fmla="*/ 770579 h 1024517"/>
                <a:gd name="connsiteX35" fmla="*/ 252641 w 5339836"/>
                <a:gd name="connsiteY35" fmla="*/ 777279 h 1024517"/>
                <a:gd name="connsiteX36" fmla="*/ 401330 w 5339836"/>
                <a:gd name="connsiteY36" fmla="*/ 754990 h 1024517"/>
                <a:gd name="connsiteX37" fmla="*/ 401349 w 5339836"/>
                <a:gd name="connsiteY37" fmla="*/ 755703 h 1024517"/>
                <a:gd name="connsiteX38" fmla="*/ 402148 w 5339836"/>
                <a:gd name="connsiteY38" fmla="*/ 755012 h 1024517"/>
                <a:gd name="connsiteX39" fmla="*/ 401330 w 5339836"/>
                <a:gd name="connsiteY39" fmla="*/ 754990 h 1024517"/>
                <a:gd name="connsiteX40" fmla="*/ 1835665 w 5339836"/>
                <a:gd name="connsiteY40" fmla="*/ 734844 h 1024517"/>
                <a:gd name="connsiteX41" fmla="*/ 1844893 w 5339836"/>
                <a:gd name="connsiteY41" fmla="*/ 743985 h 1024517"/>
                <a:gd name="connsiteX42" fmla="*/ 1853112 w 5339836"/>
                <a:gd name="connsiteY42" fmla="*/ 750454 h 1024517"/>
                <a:gd name="connsiteX43" fmla="*/ 1861592 w 5339836"/>
                <a:gd name="connsiteY43" fmla="*/ 758316 h 1024517"/>
                <a:gd name="connsiteX44" fmla="*/ 1867870 w 5339836"/>
                <a:gd name="connsiteY44" fmla="*/ 767249 h 1024517"/>
                <a:gd name="connsiteX45" fmla="*/ 1868975 w 5339836"/>
                <a:gd name="connsiteY45" fmla="*/ 775102 h 1024517"/>
                <a:gd name="connsiteX46" fmla="*/ 1878587 w 5339836"/>
                <a:gd name="connsiteY46" fmla="*/ 780970 h 1024517"/>
                <a:gd name="connsiteX47" fmla="*/ 1889731 w 5339836"/>
                <a:gd name="connsiteY47" fmla="*/ 795493 h 1024517"/>
                <a:gd name="connsiteX48" fmla="*/ 1895182 w 5339836"/>
                <a:gd name="connsiteY48" fmla="*/ 804547 h 1024517"/>
                <a:gd name="connsiteX49" fmla="*/ 1889540 w 5339836"/>
                <a:gd name="connsiteY49" fmla="*/ 803328 h 1024517"/>
                <a:gd name="connsiteX50" fmla="*/ 1905969 w 5339836"/>
                <a:gd name="connsiteY50" fmla="*/ 813619 h 1024517"/>
                <a:gd name="connsiteX51" fmla="*/ 1914893 w 5339836"/>
                <a:gd name="connsiteY51" fmla="*/ 835612 h 1024517"/>
                <a:gd name="connsiteX52" fmla="*/ 1912995 w 5339836"/>
                <a:gd name="connsiteY52" fmla="*/ 829570 h 1024517"/>
                <a:gd name="connsiteX53" fmla="*/ 1919821 w 5339836"/>
                <a:gd name="connsiteY53" fmla="*/ 834384 h 1024517"/>
                <a:gd name="connsiteX54" fmla="*/ 1923826 w 5339836"/>
                <a:gd name="connsiteY54" fmla="*/ 839321 h 1024517"/>
                <a:gd name="connsiteX55" fmla="*/ 1935057 w 5339836"/>
                <a:gd name="connsiteY55" fmla="*/ 854923 h 1024517"/>
                <a:gd name="connsiteX56" fmla="*/ 1947002 w 5339836"/>
                <a:gd name="connsiteY56" fmla="*/ 866259 h 1024517"/>
                <a:gd name="connsiteX57" fmla="*/ 1954386 w 5339836"/>
                <a:gd name="connsiteY57" fmla="*/ 874112 h 1024517"/>
                <a:gd name="connsiteX58" fmla="*/ 1954229 w 5339836"/>
                <a:gd name="connsiteY58" fmla="*/ 889070 h 1024517"/>
                <a:gd name="connsiteX59" fmla="*/ 1957537 w 5339836"/>
                <a:gd name="connsiteY59" fmla="*/ 882453 h 1024517"/>
                <a:gd name="connsiteX60" fmla="*/ 1958530 w 5339836"/>
                <a:gd name="connsiteY60" fmla="*/ 882400 h 1024517"/>
                <a:gd name="connsiteX61" fmla="*/ 1938052 w 5339836"/>
                <a:gd name="connsiteY61" fmla="*/ 909826 h 1024517"/>
                <a:gd name="connsiteX62" fmla="*/ 1910522 w 5339836"/>
                <a:gd name="connsiteY62" fmla="*/ 901380 h 1024517"/>
                <a:gd name="connsiteX63" fmla="*/ 1864727 w 5339836"/>
                <a:gd name="connsiteY63" fmla="*/ 896662 h 1024517"/>
                <a:gd name="connsiteX64" fmla="*/ 1842142 w 5339836"/>
                <a:gd name="connsiteY64" fmla="*/ 896662 h 1024517"/>
                <a:gd name="connsiteX65" fmla="*/ 1836257 w 5339836"/>
                <a:gd name="connsiteY65" fmla="*/ 893423 h 1024517"/>
                <a:gd name="connsiteX66" fmla="*/ 1821360 w 5339836"/>
                <a:gd name="connsiteY66" fmla="*/ 899935 h 1024517"/>
                <a:gd name="connsiteX67" fmla="*/ 1800978 w 5339836"/>
                <a:gd name="connsiteY67" fmla="*/ 899935 h 1024517"/>
                <a:gd name="connsiteX68" fmla="*/ 1780318 w 5339836"/>
                <a:gd name="connsiteY68" fmla="*/ 901032 h 1024517"/>
                <a:gd name="connsiteX69" fmla="*/ 1767859 w 5339836"/>
                <a:gd name="connsiteY69" fmla="*/ 902878 h 1024517"/>
                <a:gd name="connsiteX70" fmla="*/ 1747999 w 5339836"/>
                <a:gd name="connsiteY70" fmla="*/ 906387 h 1024517"/>
                <a:gd name="connsiteX71" fmla="*/ 1718546 w 5339836"/>
                <a:gd name="connsiteY71" fmla="*/ 909477 h 1024517"/>
                <a:gd name="connsiteX72" fmla="*/ 1708437 w 5339836"/>
                <a:gd name="connsiteY72" fmla="*/ 913169 h 1024517"/>
                <a:gd name="connsiteX73" fmla="*/ 1695421 w 5339836"/>
                <a:gd name="connsiteY73" fmla="*/ 917278 h 1024517"/>
                <a:gd name="connsiteX74" fmla="*/ 1671026 w 5339836"/>
                <a:gd name="connsiteY74" fmla="*/ 919551 h 1024517"/>
                <a:gd name="connsiteX75" fmla="*/ 1646090 w 5339836"/>
                <a:gd name="connsiteY75" fmla="*/ 921240 h 1024517"/>
                <a:gd name="connsiteX76" fmla="*/ 1621216 w 5339836"/>
                <a:gd name="connsiteY76" fmla="*/ 921806 h 1024517"/>
                <a:gd name="connsiteX77" fmla="*/ 1608357 w 5339836"/>
                <a:gd name="connsiteY77" fmla="*/ 908468 h 1024517"/>
                <a:gd name="connsiteX78" fmla="*/ 1623549 w 5339836"/>
                <a:gd name="connsiteY78" fmla="*/ 896461 h 1024517"/>
                <a:gd name="connsiteX79" fmla="*/ 1657983 w 5339836"/>
                <a:gd name="connsiteY79" fmla="*/ 886771 h 1024517"/>
                <a:gd name="connsiteX80" fmla="*/ 1687742 w 5339836"/>
                <a:gd name="connsiteY80" fmla="*/ 883045 h 1024517"/>
                <a:gd name="connsiteX81" fmla="*/ 1705468 w 5339836"/>
                <a:gd name="connsiteY81" fmla="*/ 879353 h 1024517"/>
                <a:gd name="connsiteX82" fmla="*/ 1715150 w 5339836"/>
                <a:gd name="connsiteY82" fmla="*/ 876332 h 1024517"/>
                <a:gd name="connsiteX83" fmla="*/ 1719869 w 5339836"/>
                <a:gd name="connsiteY83" fmla="*/ 874153 h 1024517"/>
                <a:gd name="connsiteX84" fmla="*/ 1716003 w 5339836"/>
                <a:gd name="connsiteY84" fmla="*/ 874791 h 1024517"/>
                <a:gd name="connsiteX85" fmla="*/ 1702717 w 5339836"/>
                <a:gd name="connsiteY85" fmla="*/ 875888 h 1024517"/>
                <a:gd name="connsiteX86" fmla="*/ 1690267 w 5339836"/>
                <a:gd name="connsiteY86" fmla="*/ 876985 h 1024517"/>
                <a:gd name="connsiteX87" fmla="*/ 1651741 w 5339836"/>
                <a:gd name="connsiteY87" fmla="*/ 875322 h 1024517"/>
                <a:gd name="connsiteX88" fmla="*/ 1620406 w 5339836"/>
                <a:gd name="connsiteY88" fmla="*/ 877908 h 1024517"/>
                <a:gd name="connsiteX89" fmla="*/ 1595759 w 5339836"/>
                <a:gd name="connsiteY89" fmla="*/ 880781 h 1024517"/>
                <a:gd name="connsiteX90" fmla="*/ 1563501 w 5339836"/>
                <a:gd name="connsiteY90" fmla="*/ 879162 h 1024517"/>
                <a:gd name="connsiteX91" fmla="*/ 1537556 w 5339836"/>
                <a:gd name="connsiteY91" fmla="*/ 885178 h 1024517"/>
                <a:gd name="connsiteX92" fmla="*/ 1514553 w 5339836"/>
                <a:gd name="connsiteY92" fmla="*/ 891194 h 1024517"/>
                <a:gd name="connsiteX93" fmla="*/ 1503775 w 5339836"/>
                <a:gd name="connsiteY93" fmla="*/ 891742 h 1024517"/>
                <a:gd name="connsiteX94" fmla="*/ 1487207 w 5339836"/>
                <a:gd name="connsiteY94" fmla="*/ 892813 h 1024517"/>
                <a:gd name="connsiteX95" fmla="*/ 1472693 w 5339836"/>
                <a:gd name="connsiteY95" fmla="*/ 894572 h 1024517"/>
                <a:gd name="connsiteX96" fmla="*/ 1466215 w 5339836"/>
                <a:gd name="connsiteY96" fmla="*/ 896139 h 1024517"/>
                <a:gd name="connsiteX97" fmla="*/ 1443047 w 5339836"/>
                <a:gd name="connsiteY97" fmla="*/ 900954 h 1024517"/>
                <a:gd name="connsiteX98" fmla="*/ 1410303 w 5339836"/>
                <a:gd name="connsiteY98" fmla="*/ 902129 h 1024517"/>
                <a:gd name="connsiteX99" fmla="*/ 1384340 w 5339836"/>
                <a:gd name="connsiteY99" fmla="*/ 904201 h 1024517"/>
                <a:gd name="connsiteX100" fmla="*/ 1368459 w 5339836"/>
                <a:gd name="connsiteY100" fmla="*/ 906639 h 1024517"/>
                <a:gd name="connsiteX101" fmla="*/ 1352170 w 5339836"/>
                <a:gd name="connsiteY101" fmla="*/ 913857 h 1024517"/>
                <a:gd name="connsiteX102" fmla="*/ 1335305 w 5339836"/>
                <a:gd name="connsiteY102" fmla="*/ 915241 h 1024517"/>
                <a:gd name="connsiteX103" fmla="*/ 1316212 w 5339836"/>
                <a:gd name="connsiteY103" fmla="*/ 915746 h 1024517"/>
                <a:gd name="connsiteX104" fmla="*/ 1312599 w 5339836"/>
                <a:gd name="connsiteY104" fmla="*/ 917435 h 1024517"/>
                <a:gd name="connsiteX105" fmla="*/ 1299809 w 5339836"/>
                <a:gd name="connsiteY105" fmla="*/ 919612 h 1024517"/>
                <a:gd name="connsiteX106" fmla="*/ 1277181 w 5339836"/>
                <a:gd name="connsiteY106" fmla="*/ 918532 h 1024517"/>
                <a:gd name="connsiteX107" fmla="*/ 1252037 w 5339836"/>
                <a:gd name="connsiteY107" fmla="*/ 917870 h 1024517"/>
                <a:gd name="connsiteX108" fmla="*/ 1239464 w 5339836"/>
                <a:gd name="connsiteY108" fmla="*/ 914196 h 1024517"/>
                <a:gd name="connsiteX109" fmla="*/ 1237593 w 5339836"/>
                <a:gd name="connsiteY109" fmla="*/ 911732 h 1024517"/>
                <a:gd name="connsiteX110" fmla="*/ 1240203 w 5339836"/>
                <a:gd name="connsiteY110" fmla="*/ 910150 h 1024517"/>
                <a:gd name="connsiteX111" fmla="*/ 1235224 w 5339836"/>
                <a:gd name="connsiteY111" fmla="*/ 908389 h 1024517"/>
                <a:gd name="connsiteX112" fmla="*/ 1222435 w 5339836"/>
                <a:gd name="connsiteY112" fmla="*/ 901119 h 1024517"/>
                <a:gd name="connsiteX113" fmla="*/ 1208418 w 5339836"/>
                <a:gd name="connsiteY113" fmla="*/ 886519 h 1024517"/>
                <a:gd name="connsiteX114" fmla="*/ 1201679 w 5339836"/>
                <a:gd name="connsiteY114" fmla="*/ 871639 h 1024517"/>
                <a:gd name="connsiteX115" fmla="*/ 1227058 w 5339836"/>
                <a:gd name="connsiteY115" fmla="*/ 854714 h 1024517"/>
                <a:gd name="connsiteX116" fmla="*/ 1270164 w 5339836"/>
                <a:gd name="connsiteY116" fmla="*/ 840818 h 1024517"/>
                <a:gd name="connsiteX117" fmla="*/ 1274917 w 5339836"/>
                <a:gd name="connsiteY117" fmla="*/ 838085 h 1024517"/>
                <a:gd name="connsiteX118" fmla="*/ 1285404 w 5339836"/>
                <a:gd name="connsiteY118" fmla="*/ 834154 h 1024517"/>
                <a:gd name="connsiteX119" fmla="*/ 1292227 w 5339836"/>
                <a:gd name="connsiteY119" fmla="*/ 833302 h 1024517"/>
                <a:gd name="connsiteX120" fmla="*/ 1292485 w 5339836"/>
                <a:gd name="connsiteY120" fmla="*/ 832351 h 1024517"/>
                <a:gd name="connsiteX121" fmla="*/ 1299269 w 5339836"/>
                <a:gd name="connsiteY121" fmla="*/ 829570 h 1024517"/>
                <a:gd name="connsiteX122" fmla="*/ 1312390 w 5339836"/>
                <a:gd name="connsiteY122" fmla="*/ 828716 h 1024517"/>
                <a:gd name="connsiteX123" fmla="*/ 1327461 w 5339836"/>
                <a:gd name="connsiteY123" fmla="*/ 825199 h 1024517"/>
                <a:gd name="connsiteX124" fmla="*/ 1353171 w 5339836"/>
                <a:gd name="connsiteY124" fmla="*/ 814264 h 1024517"/>
                <a:gd name="connsiteX125" fmla="*/ 1364637 w 5339836"/>
                <a:gd name="connsiteY125" fmla="*/ 812627 h 1024517"/>
                <a:gd name="connsiteX126" fmla="*/ 1373526 w 5339836"/>
                <a:gd name="connsiteY126" fmla="*/ 810990 h 1024517"/>
                <a:gd name="connsiteX127" fmla="*/ 1368929 w 5339836"/>
                <a:gd name="connsiteY127" fmla="*/ 810990 h 1024517"/>
                <a:gd name="connsiteX128" fmla="*/ 1392506 w 5339836"/>
                <a:gd name="connsiteY128" fmla="*/ 806602 h 1024517"/>
                <a:gd name="connsiteX129" fmla="*/ 1400394 w 5339836"/>
                <a:gd name="connsiteY129" fmla="*/ 805035 h 1024517"/>
                <a:gd name="connsiteX130" fmla="*/ 1421960 w 5339836"/>
                <a:gd name="connsiteY130" fmla="*/ 797521 h 1024517"/>
                <a:gd name="connsiteX131" fmla="*/ 1447165 w 5339836"/>
                <a:gd name="connsiteY131" fmla="*/ 789120 h 1024517"/>
                <a:gd name="connsiteX132" fmla="*/ 1443282 w 5339836"/>
                <a:gd name="connsiteY132" fmla="*/ 788893 h 1024517"/>
                <a:gd name="connsiteX133" fmla="*/ 1452404 w 5339836"/>
                <a:gd name="connsiteY133" fmla="*/ 784967 h 1024517"/>
                <a:gd name="connsiteX134" fmla="*/ 1585824 w 5339836"/>
                <a:gd name="connsiteY134" fmla="*/ 761219 h 1024517"/>
                <a:gd name="connsiteX135" fmla="*/ 1585824 w 5339836"/>
                <a:gd name="connsiteY135" fmla="*/ 761781 h 1024517"/>
                <a:gd name="connsiteX136" fmla="*/ 1593921 w 5339836"/>
                <a:gd name="connsiteY136" fmla="*/ 761781 h 1024517"/>
                <a:gd name="connsiteX137" fmla="*/ 1599547 w 5339836"/>
                <a:gd name="connsiteY137" fmla="*/ 758777 h 1024517"/>
                <a:gd name="connsiteX138" fmla="*/ 1649266 w 5339836"/>
                <a:gd name="connsiteY138" fmla="*/ 749927 h 1024517"/>
                <a:gd name="connsiteX139" fmla="*/ 1653874 w 5339836"/>
                <a:gd name="connsiteY139" fmla="*/ 749766 h 1024517"/>
                <a:gd name="connsiteX140" fmla="*/ 1657618 w 5339836"/>
                <a:gd name="connsiteY140" fmla="*/ 749218 h 1024517"/>
                <a:gd name="connsiteX141" fmla="*/ 1654081 w 5339836"/>
                <a:gd name="connsiteY141" fmla="*/ 748866 h 1024517"/>
                <a:gd name="connsiteX142" fmla="*/ 1653963 w 5339836"/>
                <a:gd name="connsiteY142" fmla="*/ 748204 h 1024517"/>
                <a:gd name="connsiteX143" fmla="*/ 1662781 w 5339836"/>
                <a:gd name="connsiteY143" fmla="*/ 746005 h 1024517"/>
                <a:gd name="connsiteX144" fmla="*/ 1678844 w 5339836"/>
                <a:gd name="connsiteY144" fmla="*/ 745361 h 1024517"/>
                <a:gd name="connsiteX145" fmla="*/ 1697337 w 5339836"/>
                <a:gd name="connsiteY145" fmla="*/ 744386 h 1024517"/>
                <a:gd name="connsiteX146" fmla="*/ 1715925 w 5339836"/>
                <a:gd name="connsiteY146" fmla="*/ 741652 h 1024517"/>
                <a:gd name="connsiteX147" fmla="*/ 1734165 w 5339836"/>
                <a:gd name="connsiteY147" fmla="*/ 741008 h 1024517"/>
                <a:gd name="connsiteX148" fmla="*/ 1770897 w 5339836"/>
                <a:gd name="connsiteY148" fmla="*/ 738483 h 1024517"/>
                <a:gd name="connsiteX149" fmla="*/ 1801936 w 5339836"/>
                <a:gd name="connsiteY149" fmla="*/ 736637 h 1024517"/>
                <a:gd name="connsiteX150" fmla="*/ 1814769 w 5339836"/>
                <a:gd name="connsiteY150" fmla="*/ 735279 h 1024517"/>
                <a:gd name="connsiteX151" fmla="*/ 1835665 w 5339836"/>
                <a:gd name="connsiteY151" fmla="*/ 734844 h 1024517"/>
                <a:gd name="connsiteX152" fmla="*/ 2489702 w 5339836"/>
                <a:gd name="connsiteY152" fmla="*/ 653945 h 1024517"/>
                <a:gd name="connsiteX153" fmla="*/ 2489719 w 5339836"/>
                <a:gd name="connsiteY153" fmla="*/ 653961 h 1024517"/>
                <a:gd name="connsiteX154" fmla="*/ 2490581 w 5339836"/>
                <a:gd name="connsiteY154" fmla="*/ 653961 h 1024517"/>
                <a:gd name="connsiteX155" fmla="*/ 2850221 w 5339836"/>
                <a:gd name="connsiteY155" fmla="*/ 622788 h 1024517"/>
                <a:gd name="connsiteX156" fmla="*/ 2850594 w 5339836"/>
                <a:gd name="connsiteY156" fmla="*/ 625330 h 1024517"/>
                <a:gd name="connsiteX157" fmla="*/ 2850771 w 5339836"/>
                <a:gd name="connsiteY157" fmla="*/ 630995 h 1024517"/>
                <a:gd name="connsiteX158" fmla="*/ 2850514 w 5339836"/>
                <a:gd name="connsiteY158" fmla="*/ 632119 h 1024517"/>
                <a:gd name="connsiteX159" fmla="*/ 2853309 w 5339836"/>
                <a:gd name="connsiteY159" fmla="*/ 631322 h 1024517"/>
                <a:gd name="connsiteX160" fmla="*/ 2851487 w 5339836"/>
                <a:gd name="connsiteY160" fmla="*/ 626372 h 1024517"/>
                <a:gd name="connsiteX161" fmla="*/ 3768200 w 5339836"/>
                <a:gd name="connsiteY161" fmla="*/ 591962 h 1024517"/>
                <a:gd name="connsiteX162" fmla="*/ 3768740 w 5339836"/>
                <a:gd name="connsiteY162" fmla="*/ 595123 h 1024517"/>
                <a:gd name="connsiteX163" fmla="*/ 3768463 w 5339836"/>
                <a:gd name="connsiteY163" fmla="*/ 594855 h 1024517"/>
                <a:gd name="connsiteX164" fmla="*/ 4149194 w 5339836"/>
                <a:gd name="connsiteY164" fmla="*/ 565521 h 1024517"/>
                <a:gd name="connsiteX165" fmla="*/ 4142285 w 5339836"/>
                <a:gd name="connsiteY165" fmla="*/ 570649 h 1024517"/>
                <a:gd name="connsiteX166" fmla="*/ 4147226 w 5339836"/>
                <a:gd name="connsiteY166" fmla="*/ 569530 h 1024517"/>
                <a:gd name="connsiteX167" fmla="*/ 4149194 w 5339836"/>
                <a:gd name="connsiteY167" fmla="*/ 565521 h 1024517"/>
                <a:gd name="connsiteX168" fmla="*/ 497205 w 5339836"/>
                <a:gd name="connsiteY168" fmla="*/ 528580 h 1024517"/>
                <a:gd name="connsiteX169" fmla="*/ 492948 w 5339836"/>
                <a:gd name="connsiteY169" fmla="*/ 529641 h 1024517"/>
                <a:gd name="connsiteX170" fmla="*/ 472096 w 5339836"/>
                <a:gd name="connsiteY170" fmla="*/ 534386 h 1024517"/>
                <a:gd name="connsiteX171" fmla="*/ 449154 w 5339836"/>
                <a:gd name="connsiteY171" fmla="*/ 539079 h 1024517"/>
                <a:gd name="connsiteX172" fmla="*/ 431054 w 5339836"/>
                <a:gd name="connsiteY172" fmla="*/ 541352 h 1024517"/>
                <a:gd name="connsiteX173" fmla="*/ 416479 w 5339836"/>
                <a:gd name="connsiteY173" fmla="*/ 545026 h 1024517"/>
                <a:gd name="connsiteX174" fmla="*/ 410750 w 5339836"/>
                <a:gd name="connsiteY174" fmla="*/ 548160 h 1024517"/>
                <a:gd name="connsiteX175" fmla="*/ 406432 w 5339836"/>
                <a:gd name="connsiteY175" fmla="*/ 553349 h 1024517"/>
                <a:gd name="connsiteX176" fmla="*/ 403924 w 5339836"/>
                <a:gd name="connsiteY176" fmla="*/ 556866 h 1024517"/>
                <a:gd name="connsiteX177" fmla="*/ 401626 w 5339836"/>
                <a:gd name="connsiteY177" fmla="*/ 562595 h 1024517"/>
                <a:gd name="connsiteX178" fmla="*/ 400146 w 5339836"/>
                <a:gd name="connsiteY178" fmla="*/ 566078 h 1024517"/>
                <a:gd name="connsiteX179" fmla="*/ 398021 w 5339836"/>
                <a:gd name="connsiteY179" fmla="*/ 570849 h 1024517"/>
                <a:gd name="connsiteX180" fmla="*/ 384039 w 5339836"/>
                <a:gd name="connsiteY180" fmla="*/ 583996 h 1024517"/>
                <a:gd name="connsiteX181" fmla="*/ 393006 w 5339836"/>
                <a:gd name="connsiteY181" fmla="*/ 579399 h 1024517"/>
                <a:gd name="connsiteX182" fmla="*/ 387034 w 5339836"/>
                <a:gd name="connsiteY182" fmla="*/ 592859 h 1024517"/>
                <a:gd name="connsiteX183" fmla="*/ 384735 w 5339836"/>
                <a:gd name="connsiteY183" fmla="*/ 597064 h 1024517"/>
                <a:gd name="connsiteX184" fmla="*/ 384996 w 5339836"/>
                <a:gd name="connsiteY184" fmla="*/ 599685 h 1024517"/>
                <a:gd name="connsiteX185" fmla="*/ 374601 w 5339836"/>
                <a:gd name="connsiteY185" fmla="*/ 616349 h 1024517"/>
                <a:gd name="connsiteX186" fmla="*/ 379877 w 5339836"/>
                <a:gd name="connsiteY186" fmla="*/ 615304 h 1024517"/>
                <a:gd name="connsiteX187" fmla="*/ 376656 w 5339836"/>
                <a:gd name="connsiteY187" fmla="*/ 620127 h 1024517"/>
                <a:gd name="connsiteX188" fmla="*/ 372982 w 5339836"/>
                <a:gd name="connsiteY188" fmla="*/ 628599 h 1024517"/>
                <a:gd name="connsiteX189" fmla="*/ 369342 w 5339836"/>
                <a:gd name="connsiteY189" fmla="*/ 636983 h 1024517"/>
                <a:gd name="connsiteX190" fmla="*/ 367009 w 5339836"/>
                <a:gd name="connsiteY190" fmla="*/ 641650 h 1024517"/>
                <a:gd name="connsiteX191" fmla="*/ 367886 w 5339836"/>
                <a:gd name="connsiteY191" fmla="*/ 642579 h 1024517"/>
                <a:gd name="connsiteX192" fmla="*/ 370039 w 5339836"/>
                <a:gd name="connsiteY192" fmla="*/ 646299 h 1024517"/>
                <a:gd name="connsiteX193" fmla="*/ 379616 w 5339836"/>
                <a:gd name="connsiteY193" fmla="*/ 650826 h 1024517"/>
                <a:gd name="connsiteX194" fmla="*/ 392841 w 5339836"/>
                <a:gd name="connsiteY194" fmla="*/ 655223 h 1024517"/>
                <a:gd name="connsiteX195" fmla="*/ 414477 w 5339836"/>
                <a:gd name="connsiteY195" fmla="*/ 663477 h 1024517"/>
                <a:gd name="connsiteX196" fmla="*/ 435032 w 5339836"/>
                <a:gd name="connsiteY196" fmla="*/ 673089 h 1024517"/>
                <a:gd name="connsiteX197" fmla="*/ 443556 w 5339836"/>
                <a:gd name="connsiteY197" fmla="*/ 677590 h 1024517"/>
                <a:gd name="connsiteX198" fmla="*/ 458566 w 5339836"/>
                <a:gd name="connsiteY198" fmla="*/ 683380 h 1024517"/>
                <a:gd name="connsiteX199" fmla="*/ 472601 w 5339836"/>
                <a:gd name="connsiteY199" fmla="*/ 688543 h 1024517"/>
                <a:gd name="connsiteX200" fmla="*/ 477381 w 5339836"/>
                <a:gd name="connsiteY200" fmla="*/ 672645 h 1024517"/>
                <a:gd name="connsiteX201" fmla="*/ 492695 w 5339836"/>
                <a:gd name="connsiteY201" fmla="*/ 642503 h 1024517"/>
                <a:gd name="connsiteX202" fmla="*/ 505790 w 5339836"/>
                <a:gd name="connsiteY202" fmla="*/ 587504 h 1024517"/>
                <a:gd name="connsiteX203" fmla="*/ 498825 w 5339836"/>
                <a:gd name="connsiteY203" fmla="*/ 538809 h 1024517"/>
                <a:gd name="connsiteX204" fmla="*/ 497299 w 5339836"/>
                <a:gd name="connsiteY204" fmla="*/ 529374 h 1024517"/>
                <a:gd name="connsiteX205" fmla="*/ 3554030 w 5339836"/>
                <a:gd name="connsiteY205" fmla="*/ 528057 h 1024517"/>
                <a:gd name="connsiteX206" fmla="*/ 3557748 w 5339836"/>
                <a:gd name="connsiteY206" fmla="*/ 528901 h 1024517"/>
                <a:gd name="connsiteX207" fmla="*/ 3556037 w 5339836"/>
                <a:gd name="connsiteY207" fmla="*/ 528785 h 1024517"/>
                <a:gd name="connsiteX208" fmla="*/ 3735516 w 5339836"/>
                <a:gd name="connsiteY208" fmla="*/ 502695 h 1024517"/>
                <a:gd name="connsiteX209" fmla="*/ 3735951 w 5339836"/>
                <a:gd name="connsiteY209" fmla="*/ 505255 h 1024517"/>
                <a:gd name="connsiteX210" fmla="*/ 3742168 w 5339836"/>
                <a:gd name="connsiteY210" fmla="*/ 503931 h 1024517"/>
                <a:gd name="connsiteX211" fmla="*/ 3740226 w 5339836"/>
                <a:gd name="connsiteY211" fmla="*/ 503235 h 1024517"/>
                <a:gd name="connsiteX212" fmla="*/ 3735516 w 5339836"/>
                <a:gd name="connsiteY212" fmla="*/ 502695 h 1024517"/>
                <a:gd name="connsiteX213" fmla="*/ 195905 w 5339836"/>
                <a:gd name="connsiteY213" fmla="*/ 475016 h 1024517"/>
                <a:gd name="connsiteX214" fmla="*/ 194325 w 5339836"/>
                <a:gd name="connsiteY214" fmla="*/ 475809 h 1024517"/>
                <a:gd name="connsiteX215" fmla="*/ 197303 w 5339836"/>
                <a:gd name="connsiteY215" fmla="*/ 477951 h 1024517"/>
                <a:gd name="connsiteX216" fmla="*/ 177583 w 5339836"/>
                <a:gd name="connsiteY216" fmla="*/ 485421 h 1024517"/>
                <a:gd name="connsiteX217" fmla="*/ 155760 w 5339836"/>
                <a:gd name="connsiteY217" fmla="*/ 480142 h 1024517"/>
                <a:gd name="connsiteX218" fmla="*/ 1372101 w 5339836"/>
                <a:gd name="connsiteY218" fmla="*/ 463102 h 1024517"/>
                <a:gd name="connsiteX219" fmla="*/ 1373662 w 5339836"/>
                <a:gd name="connsiteY219" fmla="*/ 471875 h 1024517"/>
                <a:gd name="connsiteX220" fmla="*/ 1369992 w 5339836"/>
                <a:gd name="connsiteY220" fmla="*/ 464317 h 1024517"/>
                <a:gd name="connsiteX221" fmla="*/ 5080522 w 5339836"/>
                <a:gd name="connsiteY221" fmla="*/ 457857 h 1024517"/>
                <a:gd name="connsiteX222" fmla="*/ 5078800 w 5339836"/>
                <a:gd name="connsiteY222" fmla="*/ 458237 h 1024517"/>
                <a:gd name="connsiteX223" fmla="*/ 5078842 w 5339836"/>
                <a:gd name="connsiteY223" fmla="*/ 458153 h 1024517"/>
                <a:gd name="connsiteX224" fmla="*/ 5080522 w 5339836"/>
                <a:gd name="connsiteY224" fmla="*/ 457857 h 1024517"/>
                <a:gd name="connsiteX225" fmla="*/ 2620952 w 5339836"/>
                <a:gd name="connsiteY225" fmla="*/ 416327 h 1024517"/>
                <a:gd name="connsiteX226" fmla="*/ 2645417 w 5339836"/>
                <a:gd name="connsiteY226" fmla="*/ 438581 h 1024517"/>
                <a:gd name="connsiteX227" fmla="*/ 2620952 w 5339836"/>
                <a:gd name="connsiteY227" fmla="*/ 438581 h 1024517"/>
                <a:gd name="connsiteX228" fmla="*/ 2539544 w 5339836"/>
                <a:gd name="connsiteY228" fmla="*/ 399301 h 1024517"/>
                <a:gd name="connsiteX229" fmla="*/ 2540092 w 5339836"/>
                <a:gd name="connsiteY229" fmla="*/ 399631 h 1024517"/>
                <a:gd name="connsiteX230" fmla="*/ 2540400 w 5339836"/>
                <a:gd name="connsiteY230" fmla="*/ 400089 h 1024517"/>
                <a:gd name="connsiteX231" fmla="*/ 2537857 w 5339836"/>
                <a:gd name="connsiteY231" fmla="*/ 401422 h 1024517"/>
                <a:gd name="connsiteX232" fmla="*/ 2539544 w 5339836"/>
                <a:gd name="connsiteY232" fmla="*/ 399301 h 1024517"/>
                <a:gd name="connsiteX233" fmla="*/ 2649030 w 5339836"/>
                <a:gd name="connsiteY233" fmla="*/ 393004 h 1024517"/>
                <a:gd name="connsiteX234" fmla="*/ 2650181 w 5339836"/>
                <a:gd name="connsiteY234" fmla="*/ 394398 h 1024517"/>
                <a:gd name="connsiteX235" fmla="*/ 2649315 w 5339836"/>
                <a:gd name="connsiteY235" fmla="*/ 398433 h 1024517"/>
                <a:gd name="connsiteX236" fmla="*/ 2647480 w 5339836"/>
                <a:gd name="connsiteY236" fmla="*/ 402823 h 1024517"/>
                <a:gd name="connsiteX237" fmla="*/ 2646724 w 5339836"/>
                <a:gd name="connsiteY237" fmla="*/ 401701 h 1024517"/>
                <a:gd name="connsiteX238" fmla="*/ 2645894 w 5339836"/>
                <a:gd name="connsiteY238" fmla="*/ 398720 h 1024517"/>
                <a:gd name="connsiteX239" fmla="*/ 2648410 w 5339836"/>
                <a:gd name="connsiteY239" fmla="*/ 394289 h 1024517"/>
                <a:gd name="connsiteX240" fmla="*/ 5066523 w 5339836"/>
                <a:gd name="connsiteY240" fmla="*/ 387317 h 1024517"/>
                <a:gd name="connsiteX241" fmla="*/ 5039881 w 5339836"/>
                <a:gd name="connsiteY241" fmla="*/ 397373 h 1024517"/>
                <a:gd name="connsiteX242" fmla="*/ 5025320 w 5339836"/>
                <a:gd name="connsiteY242" fmla="*/ 398490 h 1024517"/>
                <a:gd name="connsiteX243" fmla="*/ 5024998 w 5339836"/>
                <a:gd name="connsiteY243" fmla="*/ 398490 h 1024517"/>
                <a:gd name="connsiteX244" fmla="*/ 5019848 w 5339836"/>
                <a:gd name="connsiteY244" fmla="*/ 400829 h 1024517"/>
                <a:gd name="connsiteX245" fmla="*/ 5008538 w 5339836"/>
                <a:gd name="connsiteY245" fmla="*/ 404921 h 1024517"/>
                <a:gd name="connsiteX246" fmla="*/ 4999040 w 5339836"/>
                <a:gd name="connsiteY246" fmla="*/ 406889 h 1024517"/>
                <a:gd name="connsiteX247" fmla="*/ 4996872 w 5339836"/>
                <a:gd name="connsiteY247" fmla="*/ 405931 h 1024517"/>
                <a:gd name="connsiteX248" fmla="*/ 4966434 w 5339836"/>
                <a:gd name="connsiteY248" fmla="*/ 416727 h 1024517"/>
                <a:gd name="connsiteX249" fmla="*/ 4943910 w 5339836"/>
                <a:gd name="connsiteY249" fmla="*/ 415517 h 1024517"/>
                <a:gd name="connsiteX250" fmla="*/ 4936712 w 5339836"/>
                <a:gd name="connsiteY250" fmla="*/ 412163 h 1024517"/>
                <a:gd name="connsiteX251" fmla="*/ 4928528 w 5339836"/>
                <a:gd name="connsiteY251" fmla="*/ 407847 h 1024517"/>
                <a:gd name="connsiteX252" fmla="*/ 4929357 w 5339836"/>
                <a:gd name="connsiteY252" fmla="*/ 413515 h 1024517"/>
                <a:gd name="connsiteX253" fmla="*/ 4929866 w 5339836"/>
                <a:gd name="connsiteY253" fmla="*/ 428673 h 1024517"/>
                <a:gd name="connsiteX254" fmla="*/ 4927672 w 5339836"/>
                <a:gd name="connsiteY254" fmla="*/ 453765 h 1024517"/>
                <a:gd name="connsiteX255" fmla="*/ 4927672 w 5339836"/>
                <a:gd name="connsiteY255" fmla="*/ 470098 h 1024517"/>
                <a:gd name="connsiteX256" fmla="*/ 4928596 w 5339836"/>
                <a:gd name="connsiteY256" fmla="*/ 489914 h 1024517"/>
                <a:gd name="connsiteX257" fmla="*/ 4928021 w 5339836"/>
                <a:gd name="connsiteY257" fmla="*/ 512141 h 1024517"/>
                <a:gd name="connsiteX258" fmla="*/ 4926192 w 5339836"/>
                <a:gd name="connsiteY258" fmla="*/ 520963 h 1024517"/>
                <a:gd name="connsiteX259" fmla="*/ 4925570 w 5339836"/>
                <a:gd name="connsiteY259" fmla="*/ 522806 h 1024517"/>
                <a:gd name="connsiteX260" fmla="*/ 4935125 w 5339836"/>
                <a:gd name="connsiteY260" fmla="*/ 520177 h 1024517"/>
                <a:gd name="connsiteX261" fmla="*/ 4935142 w 5339836"/>
                <a:gd name="connsiteY261" fmla="*/ 515894 h 1024517"/>
                <a:gd name="connsiteX262" fmla="*/ 4954575 w 5339836"/>
                <a:gd name="connsiteY262" fmla="*/ 505603 h 1024517"/>
                <a:gd name="connsiteX263" fmla="*/ 4972284 w 5339836"/>
                <a:gd name="connsiteY263" fmla="*/ 501598 h 1024517"/>
                <a:gd name="connsiteX264" fmla="*/ 4973790 w 5339836"/>
                <a:gd name="connsiteY264" fmla="*/ 500971 h 1024517"/>
                <a:gd name="connsiteX265" fmla="*/ 4977160 w 5339836"/>
                <a:gd name="connsiteY265" fmla="*/ 499369 h 1024517"/>
                <a:gd name="connsiteX266" fmla="*/ 4988026 w 5339836"/>
                <a:gd name="connsiteY266" fmla="*/ 496130 h 1024517"/>
                <a:gd name="connsiteX267" fmla="*/ 4991612 w 5339836"/>
                <a:gd name="connsiteY267" fmla="*/ 492543 h 1024517"/>
                <a:gd name="connsiteX268" fmla="*/ 5010088 w 5339836"/>
                <a:gd name="connsiteY268" fmla="*/ 483802 h 1024517"/>
                <a:gd name="connsiteX269" fmla="*/ 5022076 w 5339836"/>
                <a:gd name="connsiteY269" fmla="*/ 482156 h 1024517"/>
                <a:gd name="connsiteX270" fmla="*/ 5023270 w 5339836"/>
                <a:gd name="connsiteY270" fmla="*/ 483215 h 1024517"/>
                <a:gd name="connsiteX271" fmla="*/ 5022825 w 5339836"/>
                <a:gd name="connsiteY271" fmla="*/ 482165 h 1024517"/>
                <a:gd name="connsiteX272" fmla="*/ 5024401 w 5339836"/>
                <a:gd name="connsiteY272" fmla="*/ 479431 h 1024517"/>
                <a:gd name="connsiteX273" fmla="*/ 5043172 w 5339836"/>
                <a:gd name="connsiteY273" fmla="*/ 468644 h 1024517"/>
                <a:gd name="connsiteX274" fmla="*/ 5064120 w 5339836"/>
                <a:gd name="connsiteY274" fmla="*/ 463324 h 1024517"/>
                <a:gd name="connsiteX275" fmla="*/ 5067812 w 5339836"/>
                <a:gd name="connsiteY275" fmla="*/ 462236 h 1024517"/>
                <a:gd name="connsiteX276" fmla="*/ 5065634 w 5339836"/>
                <a:gd name="connsiteY276" fmla="*/ 461148 h 1024517"/>
                <a:gd name="connsiteX277" fmla="*/ 5078800 w 5339836"/>
                <a:gd name="connsiteY277" fmla="*/ 458237 h 1024517"/>
                <a:gd name="connsiteX278" fmla="*/ 5077023 w 5339836"/>
                <a:gd name="connsiteY278" fmla="*/ 461792 h 1024517"/>
                <a:gd name="connsiteX279" fmla="*/ 5095384 w 5339836"/>
                <a:gd name="connsiteY279" fmla="*/ 458061 h 1024517"/>
                <a:gd name="connsiteX280" fmla="*/ 5099265 w 5339836"/>
                <a:gd name="connsiteY280" fmla="*/ 460092 h 1024517"/>
                <a:gd name="connsiteX281" fmla="*/ 5100016 w 5339836"/>
                <a:gd name="connsiteY281" fmla="*/ 460181 h 1024517"/>
                <a:gd name="connsiteX282" fmla="*/ 5114844 w 5339836"/>
                <a:gd name="connsiteY282" fmla="*/ 464178 h 1024517"/>
                <a:gd name="connsiteX283" fmla="*/ 5150401 w 5339836"/>
                <a:gd name="connsiteY283" fmla="*/ 487215 h 1024517"/>
                <a:gd name="connsiteX284" fmla="*/ 5164906 w 5339836"/>
                <a:gd name="connsiteY284" fmla="*/ 495751 h 1024517"/>
                <a:gd name="connsiteX285" fmla="*/ 5170836 w 5339836"/>
                <a:gd name="connsiteY285" fmla="*/ 498561 h 1024517"/>
                <a:gd name="connsiteX286" fmla="*/ 5170778 w 5339836"/>
                <a:gd name="connsiteY286" fmla="*/ 496611 h 1024517"/>
                <a:gd name="connsiteX287" fmla="*/ 5169956 w 5339836"/>
                <a:gd name="connsiteY287" fmla="*/ 480067 h 1024517"/>
                <a:gd name="connsiteX288" fmla="*/ 5166682 w 5339836"/>
                <a:gd name="connsiteY288" fmla="*/ 424946 h 1024517"/>
                <a:gd name="connsiteX289" fmla="*/ 5165245 w 5339836"/>
                <a:gd name="connsiteY289" fmla="*/ 402887 h 1024517"/>
                <a:gd name="connsiteX290" fmla="*/ 5159438 w 5339836"/>
                <a:gd name="connsiteY290" fmla="*/ 405113 h 1024517"/>
                <a:gd name="connsiteX291" fmla="*/ 5136000 w 5339836"/>
                <a:gd name="connsiteY291" fmla="*/ 407969 h 1024517"/>
                <a:gd name="connsiteX292" fmla="*/ 5132230 w 5339836"/>
                <a:gd name="connsiteY292" fmla="*/ 408944 h 1024517"/>
                <a:gd name="connsiteX293" fmla="*/ 5121913 w 5339836"/>
                <a:gd name="connsiteY293" fmla="*/ 414185 h 1024517"/>
                <a:gd name="connsiteX294" fmla="*/ 5075368 w 5339836"/>
                <a:gd name="connsiteY294" fmla="*/ 427941 h 1024517"/>
                <a:gd name="connsiteX295" fmla="*/ 5064616 w 5339836"/>
                <a:gd name="connsiteY295" fmla="*/ 431624 h 1024517"/>
                <a:gd name="connsiteX296" fmla="*/ 5051914 w 5339836"/>
                <a:gd name="connsiteY296" fmla="*/ 434036 h 1024517"/>
                <a:gd name="connsiteX297" fmla="*/ 5026734 w 5339836"/>
                <a:gd name="connsiteY297" fmla="*/ 436404 h 1024517"/>
                <a:gd name="connsiteX298" fmla="*/ 5040647 w 5339836"/>
                <a:gd name="connsiteY298" fmla="*/ 407429 h 1024517"/>
                <a:gd name="connsiteX299" fmla="*/ 5058974 w 5339836"/>
                <a:gd name="connsiteY299" fmla="*/ 396894 h 1024517"/>
                <a:gd name="connsiteX300" fmla="*/ 5060342 w 5339836"/>
                <a:gd name="connsiteY300" fmla="*/ 395954 h 1024517"/>
                <a:gd name="connsiteX301" fmla="*/ 5055727 w 5339836"/>
                <a:gd name="connsiteY301" fmla="*/ 395954 h 1024517"/>
                <a:gd name="connsiteX302" fmla="*/ 5066523 w 5339836"/>
                <a:gd name="connsiteY302" fmla="*/ 387317 h 1024517"/>
                <a:gd name="connsiteX303" fmla="*/ 3837587 w 5339836"/>
                <a:gd name="connsiteY303" fmla="*/ 372117 h 1024517"/>
                <a:gd name="connsiteX304" fmla="*/ 3836158 w 5339836"/>
                <a:gd name="connsiteY304" fmla="*/ 376020 h 1024517"/>
                <a:gd name="connsiteX305" fmla="*/ 3833972 w 5339836"/>
                <a:gd name="connsiteY305" fmla="*/ 376684 h 1024517"/>
                <a:gd name="connsiteX306" fmla="*/ 3835427 w 5339836"/>
                <a:gd name="connsiteY306" fmla="*/ 375169 h 1024517"/>
                <a:gd name="connsiteX307" fmla="*/ 3836528 w 5339836"/>
                <a:gd name="connsiteY307" fmla="*/ 373657 h 1024517"/>
                <a:gd name="connsiteX308" fmla="*/ 3837507 w 5339836"/>
                <a:gd name="connsiteY308" fmla="*/ 372188 h 1024517"/>
                <a:gd name="connsiteX309" fmla="*/ 3725506 w 5339836"/>
                <a:gd name="connsiteY309" fmla="*/ 362848 h 1024517"/>
                <a:gd name="connsiteX310" fmla="*/ 3716066 w 5339836"/>
                <a:gd name="connsiteY310" fmla="*/ 363844 h 1024517"/>
                <a:gd name="connsiteX311" fmla="*/ 3720088 w 5339836"/>
                <a:gd name="connsiteY311" fmla="*/ 363844 h 1024517"/>
                <a:gd name="connsiteX312" fmla="*/ 3723745 w 5339836"/>
                <a:gd name="connsiteY312" fmla="*/ 363479 h 1024517"/>
                <a:gd name="connsiteX313" fmla="*/ 391370 w 5339836"/>
                <a:gd name="connsiteY313" fmla="*/ 351690 h 1024517"/>
                <a:gd name="connsiteX314" fmla="*/ 413571 w 5339836"/>
                <a:gd name="connsiteY314" fmla="*/ 367762 h 1024517"/>
                <a:gd name="connsiteX315" fmla="*/ 423087 w 5339836"/>
                <a:gd name="connsiteY315" fmla="*/ 378767 h 1024517"/>
                <a:gd name="connsiteX316" fmla="*/ 430566 w 5339836"/>
                <a:gd name="connsiteY316" fmla="*/ 389111 h 1024517"/>
                <a:gd name="connsiteX317" fmla="*/ 433622 w 5339836"/>
                <a:gd name="connsiteY317" fmla="*/ 394134 h 1024517"/>
                <a:gd name="connsiteX318" fmla="*/ 436608 w 5339836"/>
                <a:gd name="connsiteY318" fmla="*/ 399001 h 1024517"/>
                <a:gd name="connsiteX319" fmla="*/ 435981 w 5339836"/>
                <a:gd name="connsiteY319" fmla="*/ 397730 h 1024517"/>
                <a:gd name="connsiteX320" fmla="*/ 442198 w 5339836"/>
                <a:gd name="connsiteY320" fmla="*/ 410180 h 1024517"/>
                <a:gd name="connsiteX321" fmla="*/ 446290 w 5339836"/>
                <a:gd name="connsiteY321" fmla="*/ 417703 h 1024517"/>
                <a:gd name="connsiteX322" fmla="*/ 448762 w 5339836"/>
                <a:gd name="connsiteY322" fmla="*/ 423101 h 1024517"/>
                <a:gd name="connsiteX323" fmla="*/ 455310 w 5339836"/>
                <a:gd name="connsiteY323" fmla="*/ 436360 h 1024517"/>
                <a:gd name="connsiteX324" fmla="*/ 450590 w 5339836"/>
                <a:gd name="connsiteY324" fmla="*/ 444576 h 1024517"/>
                <a:gd name="connsiteX325" fmla="*/ 458792 w 5339836"/>
                <a:gd name="connsiteY325" fmla="*/ 443648 h 1024517"/>
                <a:gd name="connsiteX326" fmla="*/ 485835 w 5339836"/>
                <a:gd name="connsiteY326" fmla="*/ 439643 h 1024517"/>
                <a:gd name="connsiteX327" fmla="*/ 512032 w 5339836"/>
                <a:gd name="connsiteY327" fmla="*/ 436143 h 1024517"/>
                <a:gd name="connsiteX328" fmla="*/ 551324 w 5339836"/>
                <a:gd name="connsiteY328" fmla="*/ 434906 h 1024517"/>
                <a:gd name="connsiteX329" fmla="*/ 572957 w 5339836"/>
                <a:gd name="connsiteY329" fmla="*/ 433283 h 1024517"/>
                <a:gd name="connsiteX330" fmla="*/ 567928 w 5339836"/>
                <a:gd name="connsiteY330" fmla="*/ 425834 h 1024517"/>
                <a:gd name="connsiteX331" fmla="*/ 574139 w 5339836"/>
                <a:gd name="connsiteY331" fmla="*/ 411099 h 1024517"/>
                <a:gd name="connsiteX332" fmla="*/ 578079 w 5339836"/>
                <a:gd name="connsiteY332" fmla="*/ 433237 h 1024517"/>
                <a:gd name="connsiteX333" fmla="*/ 604471 w 5339836"/>
                <a:gd name="connsiteY333" fmla="*/ 428539 h 1024517"/>
                <a:gd name="connsiteX334" fmla="*/ 600233 w 5339836"/>
                <a:gd name="connsiteY334" fmla="*/ 431682 h 1024517"/>
                <a:gd name="connsiteX335" fmla="*/ 600916 w 5339836"/>
                <a:gd name="connsiteY335" fmla="*/ 431633 h 1024517"/>
                <a:gd name="connsiteX336" fmla="*/ 607577 w 5339836"/>
                <a:gd name="connsiteY336" fmla="*/ 430074 h 1024517"/>
                <a:gd name="connsiteX337" fmla="*/ 619949 w 5339836"/>
                <a:gd name="connsiteY337" fmla="*/ 426740 h 1024517"/>
                <a:gd name="connsiteX338" fmla="*/ 637727 w 5339836"/>
                <a:gd name="connsiteY338" fmla="*/ 423118 h 1024517"/>
                <a:gd name="connsiteX339" fmla="*/ 645101 w 5339836"/>
                <a:gd name="connsiteY339" fmla="*/ 422596 h 1024517"/>
                <a:gd name="connsiteX340" fmla="*/ 662262 w 5339836"/>
                <a:gd name="connsiteY340" fmla="*/ 420523 h 1024517"/>
                <a:gd name="connsiteX341" fmla="*/ 685003 w 5339836"/>
                <a:gd name="connsiteY341" fmla="*/ 417215 h 1024517"/>
                <a:gd name="connsiteX342" fmla="*/ 704419 w 5339836"/>
                <a:gd name="connsiteY342" fmla="*/ 414011 h 1024517"/>
                <a:gd name="connsiteX343" fmla="*/ 730904 w 5339836"/>
                <a:gd name="connsiteY343" fmla="*/ 407394 h 1024517"/>
                <a:gd name="connsiteX344" fmla="*/ 769412 w 5339836"/>
                <a:gd name="connsiteY344" fmla="*/ 398888 h 1024517"/>
                <a:gd name="connsiteX345" fmla="*/ 785092 w 5339836"/>
                <a:gd name="connsiteY345" fmla="*/ 392471 h 1024517"/>
                <a:gd name="connsiteX346" fmla="*/ 803707 w 5339836"/>
                <a:gd name="connsiteY346" fmla="*/ 386272 h 1024517"/>
                <a:gd name="connsiteX347" fmla="*/ 813406 w 5339836"/>
                <a:gd name="connsiteY347" fmla="*/ 380961 h 1024517"/>
                <a:gd name="connsiteX348" fmla="*/ 815160 w 5339836"/>
                <a:gd name="connsiteY348" fmla="*/ 380122 h 1024517"/>
                <a:gd name="connsiteX349" fmla="*/ 816114 w 5339836"/>
                <a:gd name="connsiteY349" fmla="*/ 380000 h 1024517"/>
                <a:gd name="connsiteX350" fmla="*/ 816074 w 5339836"/>
                <a:gd name="connsiteY350" fmla="*/ 379684 h 1024517"/>
                <a:gd name="connsiteX351" fmla="*/ 840431 w 5339836"/>
                <a:gd name="connsiteY351" fmla="*/ 368024 h 1024517"/>
                <a:gd name="connsiteX352" fmla="*/ 856538 w 5339836"/>
                <a:gd name="connsiteY352" fmla="*/ 384810 h 1024517"/>
                <a:gd name="connsiteX353" fmla="*/ 858862 w 5339836"/>
                <a:gd name="connsiteY353" fmla="*/ 388318 h 1024517"/>
                <a:gd name="connsiteX354" fmla="*/ 868552 w 5339836"/>
                <a:gd name="connsiteY354" fmla="*/ 396180 h 1024517"/>
                <a:gd name="connsiteX355" fmla="*/ 886113 w 5339836"/>
                <a:gd name="connsiteY355" fmla="*/ 417537 h 1024517"/>
                <a:gd name="connsiteX356" fmla="*/ 910857 w 5339836"/>
                <a:gd name="connsiteY356" fmla="*/ 447783 h 1024517"/>
                <a:gd name="connsiteX357" fmla="*/ 934826 w 5339836"/>
                <a:gd name="connsiteY357" fmla="*/ 477942 h 1024517"/>
                <a:gd name="connsiteX358" fmla="*/ 949592 w 5339836"/>
                <a:gd name="connsiteY358" fmla="*/ 498289 h 1024517"/>
                <a:gd name="connsiteX359" fmla="*/ 959726 w 5339836"/>
                <a:gd name="connsiteY359" fmla="*/ 510496 h 1024517"/>
                <a:gd name="connsiteX360" fmla="*/ 965838 w 5339836"/>
                <a:gd name="connsiteY360" fmla="*/ 516590 h 1024517"/>
                <a:gd name="connsiteX361" fmla="*/ 976565 w 5339836"/>
                <a:gd name="connsiteY361" fmla="*/ 527317 h 1024517"/>
                <a:gd name="connsiteX362" fmla="*/ 983512 w 5339836"/>
                <a:gd name="connsiteY362" fmla="*/ 527839 h 1024517"/>
                <a:gd name="connsiteX363" fmla="*/ 992097 w 5339836"/>
                <a:gd name="connsiteY363" fmla="*/ 539314 h 1024517"/>
                <a:gd name="connsiteX364" fmla="*/ 992097 w 5339836"/>
                <a:gd name="connsiteY364" fmla="*/ 563222 h 1024517"/>
                <a:gd name="connsiteX365" fmla="*/ 978776 w 5339836"/>
                <a:gd name="connsiteY365" fmla="*/ 563222 h 1024517"/>
                <a:gd name="connsiteX366" fmla="*/ 967057 w 5339836"/>
                <a:gd name="connsiteY366" fmla="*/ 561028 h 1024517"/>
                <a:gd name="connsiteX367" fmla="*/ 960179 w 5339836"/>
                <a:gd name="connsiteY367" fmla="*/ 561028 h 1024517"/>
                <a:gd name="connsiteX368" fmla="*/ 948051 w 5339836"/>
                <a:gd name="connsiteY368" fmla="*/ 560227 h 1024517"/>
                <a:gd name="connsiteX369" fmla="*/ 935104 w 5339836"/>
                <a:gd name="connsiteY369" fmla="*/ 552844 h 1024517"/>
                <a:gd name="connsiteX370" fmla="*/ 928897 w 5339836"/>
                <a:gd name="connsiteY370" fmla="*/ 550258 h 1024517"/>
                <a:gd name="connsiteX371" fmla="*/ 926294 w 5339836"/>
                <a:gd name="connsiteY371" fmla="*/ 549013 h 1024517"/>
                <a:gd name="connsiteX372" fmla="*/ 915410 w 5339836"/>
                <a:gd name="connsiteY372" fmla="*/ 549013 h 1024517"/>
                <a:gd name="connsiteX373" fmla="*/ 902734 w 5339836"/>
                <a:gd name="connsiteY373" fmla="*/ 547742 h 1024517"/>
                <a:gd name="connsiteX374" fmla="*/ 889840 w 5339836"/>
                <a:gd name="connsiteY374" fmla="*/ 545644 h 1024517"/>
                <a:gd name="connsiteX375" fmla="*/ 872592 w 5339836"/>
                <a:gd name="connsiteY375" fmla="*/ 544625 h 1024517"/>
                <a:gd name="connsiteX376" fmla="*/ 844845 w 5339836"/>
                <a:gd name="connsiteY376" fmla="*/ 543546 h 1024517"/>
                <a:gd name="connsiteX377" fmla="*/ 807808 w 5339836"/>
                <a:gd name="connsiteY377" fmla="*/ 544068 h 1024517"/>
                <a:gd name="connsiteX378" fmla="*/ 772303 w 5339836"/>
                <a:gd name="connsiteY378" fmla="*/ 545652 h 1024517"/>
                <a:gd name="connsiteX379" fmla="*/ 745356 w 5339836"/>
                <a:gd name="connsiteY379" fmla="*/ 547916 h 1024517"/>
                <a:gd name="connsiteX380" fmla="*/ 667190 w 5339836"/>
                <a:gd name="connsiteY380" fmla="*/ 564145 h 1024517"/>
                <a:gd name="connsiteX381" fmla="*/ 642942 w 5339836"/>
                <a:gd name="connsiteY381" fmla="*/ 567548 h 1024517"/>
                <a:gd name="connsiteX382" fmla="*/ 645284 w 5339836"/>
                <a:gd name="connsiteY382" fmla="*/ 569769 h 1024517"/>
                <a:gd name="connsiteX383" fmla="*/ 625434 w 5339836"/>
                <a:gd name="connsiteY383" fmla="*/ 553506 h 1024517"/>
                <a:gd name="connsiteX384" fmla="*/ 631493 w 5339836"/>
                <a:gd name="connsiteY384" fmla="*/ 536580 h 1024517"/>
                <a:gd name="connsiteX385" fmla="*/ 644109 w 5339836"/>
                <a:gd name="connsiteY385" fmla="*/ 533220 h 1024517"/>
                <a:gd name="connsiteX386" fmla="*/ 663511 w 5339836"/>
                <a:gd name="connsiteY386" fmla="*/ 528240 h 1024517"/>
                <a:gd name="connsiteX387" fmla="*/ 644779 w 5339836"/>
                <a:gd name="connsiteY387" fmla="*/ 528240 h 1024517"/>
                <a:gd name="connsiteX388" fmla="*/ 624014 w 5339836"/>
                <a:gd name="connsiteY388" fmla="*/ 528240 h 1024517"/>
                <a:gd name="connsiteX389" fmla="*/ 609344 w 5339836"/>
                <a:gd name="connsiteY389" fmla="*/ 528240 h 1024517"/>
                <a:gd name="connsiteX390" fmla="*/ 585410 w 5339836"/>
                <a:gd name="connsiteY390" fmla="*/ 524348 h 1024517"/>
                <a:gd name="connsiteX391" fmla="*/ 550802 w 5339836"/>
                <a:gd name="connsiteY391" fmla="*/ 523869 h 1024517"/>
                <a:gd name="connsiteX392" fmla="*/ 548884 w 5339836"/>
                <a:gd name="connsiteY392" fmla="*/ 523517 h 1024517"/>
                <a:gd name="connsiteX393" fmla="*/ 549374 w 5339836"/>
                <a:gd name="connsiteY393" fmla="*/ 524130 h 1024517"/>
                <a:gd name="connsiteX394" fmla="*/ 552805 w 5339836"/>
                <a:gd name="connsiteY394" fmla="*/ 532123 h 1024517"/>
                <a:gd name="connsiteX395" fmla="*/ 564045 w 5339836"/>
                <a:gd name="connsiteY395" fmla="*/ 541499 h 1024517"/>
                <a:gd name="connsiteX396" fmla="*/ 582128 w 5339836"/>
                <a:gd name="connsiteY396" fmla="*/ 551155 h 1024517"/>
                <a:gd name="connsiteX397" fmla="*/ 592706 w 5339836"/>
                <a:gd name="connsiteY397" fmla="*/ 558129 h 1024517"/>
                <a:gd name="connsiteX398" fmla="*/ 600690 w 5339836"/>
                <a:gd name="connsiteY398" fmla="*/ 563605 h 1024517"/>
                <a:gd name="connsiteX399" fmla="*/ 610563 w 5339836"/>
                <a:gd name="connsiteY399" fmla="*/ 581523 h 1024517"/>
                <a:gd name="connsiteX400" fmla="*/ 598496 w 5339836"/>
                <a:gd name="connsiteY400" fmla="*/ 601635 h 1024517"/>
                <a:gd name="connsiteX401" fmla="*/ 592236 w 5339836"/>
                <a:gd name="connsiteY401" fmla="*/ 612483 h 1024517"/>
                <a:gd name="connsiteX402" fmla="*/ 582232 w 5339836"/>
                <a:gd name="connsiteY402" fmla="*/ 637627 h 1024517"/>
                <a:gd name="connsiteX403" fmla="*/ 571358 w 5339836"/>
                <a:gd name="connsiteY403" fmla="*/ 668796 h 1024517"/>
                <a:gd name="connsiteX404" fmla="*/ 559752 w 5339836"/>
                <a:gd name="connsiteY404" fmla="*/ 695752 h 1024517"/>
                <a:gd name="connsiteX405" fmla="*/ 551542 w 5339836"/>
                <a:gd name="connsiteY405" fmla="*/ 713765 h 1024517"/>
                <a:gd name="connsiteX406" fmla="*/ 550535 w 5339836"/>
                <a:gd name="connsiteY406" fmla="*/ 715783 h 1024517"/>
                <a:gd name="connsiteX407" fmla="*/ 570078 w 5339836"/>
                <a:gd name="connsiteY407" fmla="*/ 725562 h 1024517"/>
                <a:gd name="connsiteX408" fmla="*/ 619165 w 5339836"/>
                <a:gd name="connsiteY408" fmla="*/ 740276 h 1024517"/>
                <a:gd name="connsiteX409" fmla="*/ 666319 w 5339836"/>
                <a:gd name="connsiteY409" fmla="*/ 743533 h 1024517"/>
                <a:gd name="connsiteX410" fmla="*/ 698794 w 5339836"/>
                <a:gd name="connsiteY410" fmla="*/ 744072 h 1024517"/>
                <a:gd name="connsiteX411" fmla="*/ 710043 w 5339836"/>
                <a:gd name="connsiteY411" fmla="*/ 760702 h 1024517"/>
                <a:gd name="connsiteX412" fmla="*/ 712576 w 5339836"/>
                <a:gd name="connsiteY412" fmla="*/ 774902 h 1024517"/>
                <a:gd name="connsiteX413" fmla="*/ 719115 w 5339836"/>
                <a:gd name="connsiteY413" fmla="*/ 801117 h 1024517"/>
                <a:gd name="connsiteX414" fmla="*/ 728788 w 5339836"/>
                <a:gd name="connsiteY414" fmla="*/ 829021 h 1024517"/>
                <a:gd name="connsiteX415" fmla="*/ 734978 w 5339836"/>
                <a:gd name="connsiteY415" fmla="*/ 850935 h 1024517"/>
                <a:gd name="connsiteX416" fmla="*/ 737538 w 5339836"/>
                <a:gd name="connsiteY416" fmla="*/ 863499 h 1024517"/>
                <a:gd name="connsiteX417" fmla="*/ 739889 w 5339836"/>
                <a:gd name="connsiteY417" fmla="*/ 872336 h 1024517"/>
                <a:gd name="connsiteX418" fmla="*/ 744251 w 5339836"/>
                <a:gd name="connsiteY418" fmla="*/ 887302 h 1024517"/>
                <a:gd name="connsiteX419" fmla="*/ 746122 w 5339836"/>
                <a:gd name="connsiteY419" fmla="*/ 898629 h 1024517"/>
                <a:gd name="connsiteX420" fmla="*/ 749083 w 5339836"/>
                <a:gd name="connsiteY420" fmla="*/ 935788 h 1024517"/>
                <a:gd name="connsiteX421" fmla="*/ 745095 w 5339836"/>
                <a:gd name="connsiteY421" fmla="*/ 960062 h 1024517"/>
                <a:gd name="connsiteX422" fmla="*/ 703496 w 5339836"/>
                <a:gd name="connsiteY422" fmla="*/ 960062 h 1024517"/>
                <a:gd name="connsiteX423" fmla="*/ 698028 w 5339836"/>
                <a:gd name="connsiteY423" fmla="*/ 950938 h 1024517"/>
                <a:gd name="connsiteX424" fmla="*/ 676645 w 5339836"/>
                <a:gd name="connsiteY424" fmla="*/ 932375 h 1024517"/>
                <a:gd name="connsiteX425" fmla="*/ 638667 w 5339836"/>
                <a:gd name="connsiteY425" fmla="*/ 909477 h 1024517"/>
                <a:gd name="connsiteX426" fmla="*/ 622578 w 5339836"/>
                <a:gd name="connsiteY426" fmla="*/ 900971 h 1024517"/>
                <a:gd name="connsiteX427" fmla="*/ 593342 w 5339836"/>
                <a:gd name="connsiteY427" fmla="*/ 887929 h 1024517"/>
                <a:gd name="connsiteX428" fmla="*/ 563452 w 5339836"/>
                <a:gd name="connsiteY428" fmla="*/ 876114 h 1024517"/>
                <a:gd name="connsiteX429" fmla="*/ 537203 w 5339836"/>
                <a:gd name="connsiteY429" fmla="*/ 866781 h 1024517"/>
                <a:gd name="connsiteX430" fmla="*/ 526755 w 5339836"/>
                <a:gd name="connsiteY430" fmla="*/ 864691 h 1024517"/>
                <a:gd name="connsiteX431" fmla="*/ 515297 w 5339836"/>
                <a:gd name="connsiteY431" fmla="*/ 861662 h 1024517"/>
                <a:gd name="connsiteX432" fmla="*/ 502629 w 5339836"/>
                <a:gd name="connsiteY432" fmla="*/ 857805 h 1024517"/>
                <a:gd name="connsiteX433" fmla="*/ 490048 w 5339836"/>
                <a:gd name="connsiteY433" fmla="*/ 851806 h 1024517"/>
                <a:gd name="connsiteX434" fmla="*/ 474490 w 5339836"/>
                <a:gd name="connsiteY434" fmla="*/ 845485 h 1024517"/>
                <a:gd name="connsiteX435" fmla="*/ 471817 w 5339836"/>
                <a:gd name="connsiteY435" fmla="*/ 828595 h 1024517"/>
                <a:gd name="connsiteX436" fmla="*/ 484163 w 5339836"/>
                <a:gd name="connsiteY436" fmla="*/ 823005 h 1024517"/>
                <a:gd name="connsiteX437" fmla="*/ 491434 w 5339836"/>
                <a:gd name="connsiteY437" fmla="*/ 822609 h 1024517"/>
                <a:gd name="connsiteX438" fmla="*/ 487384 w 5339836"/>
                <a:gd name="connsiteY438" fmla="*/ 822139 h 1024517"/>
                <a:gd name="connsiteX439" fmla="*/ 476989 w 5339836"/>
                <a:gd name="connsiteY439" fmla="*/ 818338 h 1024517"/>
                <a:gd name="connsiteX440" fmla="*/ 472148 w 5339836"/>
                <a:gd name="connsiteY440" fmla="*/ 812470 h 1024517"/>
                <a:gd name="connsiteX441" fmla="*/ 471939 w 5339836"/>
                <a:gd name="connsiteY441" fmla="*/ 814542 h 1024517"/>
                <a:gd name="connsiteX442" fmla="*/ 453534 w 5339836"/>
                <a:gd name="connsiteY442" fmla="*/ 828629 h 1024517"/>
                <a:gd name="connsiteX443" fmla="*/ 433866 w 5339836"/>
                <a:gd name="connsiteY443" fmla="*/ 843761 h 1024517"/>
                <a:gd name="connsiteX444" fmla="*/ 409200 w 5339836"/>
                <a:gd name="connsiteY444" fmla="*/ 860704 h 1024517"/>
                <a:gd name="connsiteX445" fmla="*/ 382167 w 5339836"/>
                <a:gd name="connsiteY445" fmla="*/ 877751 h 1024517"/>
                <a:gd name="connsiteX446" fmla="*/ 361071 w 5339836"/>
                <a:gd name="connsiteY446" fmla="*/ 886754 h 1024517"/>
                <a:gd name="connsiteX447" fmla="*/ 341804 w 5339836"/>
                <a:gd name="connsiteY447" fmla="*/ 895147 h 1024517"/>
                <a:gd name="connsiteX448" fmla="*/ 316477 w 5339836"/>
                <a:gd name="connsiteY448" fmla="*/ 910505 h 1024517"/>
                <a:gd name="connsiteX449" fmla="*/ 284106 w 5339836"/>
                <a:gd name="connsiteY449" fmla="*/ 925985 h 1024517"/>
                <a:gd name="connsiteX450" fmla="*/ 267285 w 5339836"/>
                <a:gd name="connsiteY450" fmla="*/ 933838 h 1024517"/>
                <a:gd name="connsiteX451" fmla="*/ 257308 w 5339836"/>
                <a:gd name="connsiteY451" fmla="*/ 933194 h 1024517"/>
                <a:gd name="connsiteX452" fmla="*/ 246860 w 5339836"/>
                <a:gd name="connsiteY452" fmla="*/ 943589 h 1024517"/>
                <a:gd name="connsiteX453" fmla="*/ 236447 w 5339836"/>
                <a:gd name="connsiteY453" fmla="*/ 944756 h 1024517"/>
                <a:gd name="connsiteX454" fmla="*/ 241044 w 5339836"/>
                <a:gd name="connsiteY454" fmla="*/ 934709 h 1024517"/>
                <a:gd name="connsiteX455" fmla="*/ 214629 w 5339836"/>
                <a:gd name="connsiteY455" fmla="*/ 949127 h 1024517"/>
                <a:gd name="connsiteX456" fmla="*/ 182415 w 5339836"/>
                <a:gd name="connsiteY456" fmla="*/ 951025 h 1024517"/>
                <a:gd name="connsiteX457" fmla="*/ 160527 w 5339836"/>
                <a:gd name="connsiteY457" fmla="*/ 946689 h 1024517"/>
                <a:gd name="connsiteX458" fmla="*/ 149748 w 5339836"/>
                <a:gd name="connsiteY458" fmla="*/ 927134 h 1024517"/>
                <a:gd name="connsiteX459" fmla="*/ 159935 w 5339836"/>
                <a:gd name="connsiteY459" fmla="*/ 913744 h 1024517"/>
                <a:gd name="connsiteX460" fmla="*/ 153980 w 5339836"/>
                <a:gd name="connsiteY460" fmla="*/ 913291 h 1024517"/>
                <a:gd name="connsiteX461" fmla="*/ 154241 w 5339836"/>
                <a:gd name="connsiteY461" fmla="*/ 912768 h 1024517"/>
                <a:gd name="connsiteX462" fmla="*/ 157044 w 5339836"/>
                <a:gd name="connsiteY462" fmla="*/ 896792 h 1024517"/>
                <a:gd name="connsiteX463" fmla="*/ 162138 w 5339836"/>
                <a:gd name="connsiteY463" fmla="*/ 878944 h 1024517"/>
                <a:gd name="connsiteX464" fmla="*/ 168903 w 5339836"/>
                <a:gd name="connsiteY464" fmla="*/ 862645 h 1024517"/>
                <a:gd name="connsiteX465" fmla="*/ 178358 w 5339836"/>
                <a:gd name="connsiteY465" fmla="*/ 848741 h 1024517"/>
                <a:gd name="connsiteX466" fmla="*/ 185950 w 5339836"/>
                <a:gd name="connsiteY466" fmla="*/ 838624 h 1024517"/>
                <a:gd name="connsiteX467" fmla="*/ 192018 w 5339836"/>
                <a:gd name="connsiteY467" fmla="*/ 828943 h 1024517"/>
                <a:gd name="connsiteX468" fmla="*/ 203972 w 5339836"/>
                <a:gd name="connsiteY468" fmla="*/ 815465 h 1024517"/>
                <a:gd name="connsiteX469" fmla="*/ 216266 w 5339836"/>
                <a:gd name="connsiteY469" fmla="*/ 803172 h 1024517"/>
                <a:gd name="connsiteX470" fmla="*/ 228803 w 5339836"/>
                <a:gd name="connsiteY470" fmla="*/ 796764 h 1024517"/>
                <a:gd name="connsiteX471" fmla="*/ 226792 w 5339836"/>
                <a:gd name="connsiteY471" fmla="*/ 796381 h 1024517"/>
                <a:gd name="connsiteX472" fmla="*/ 229134 w 5339836"/>
                <a:gd name="connsiteY472" fmla="*/ 792480 h 1024517"/>
                <a:gd name="connsiteX473" fmla="*/ 236491 w 5339836"/>
                <a:gd name="connsiteY473" fmla="*/ 785141 h 1024517"/>
                <a:gd name="connsiteX474" fmla="*/ 241717 w 5339836"/>
                <a:gd name="connsiteY474" fmla="*/ 782379 h 1024517"/>
                <a:gd name="connsiteX475" fmla="*/ 248506 w 5339836"/>
                <a:gd name="connsiteY475" fmla="*/ 781630 h 1024517"/>
                <a:gd name="connsiteX476" fmla="*/ 250125 w 5339836"/>
                <a:gd name="connsiteY476" fmla="*/ 780396 h 1024517"/>
                <a:gd name="connsiteX477" fmla="*/ 257926 w 5339836"/>
                <a:gd name="connsiteY477" fmla="*/ 777209 h 1024517"/>
                <a:gd name="connsiteX478" fmla="*/ 247191 w 5339836"/>
                <a:gd name="connsiteY478" fmla="*/ 777592 h 1024517"/>
                <a:gd name="connsiteX479" fmla="*/ 253577 w 5339836"/>
                <a:gd name="connsiteY479" fmla="*/ 770658 h 1024517"/>
                <a:gd name="connsiteX480" fmla="*/ 257646 w 5339836"/>
                <a:gd name="connsiteY480" fmla="*/ 769484 h 1024517"/>
                <a:gd name="connsiteX481" fmla="*/ 268156 w 5339836"/>
                <a:gd name="connsiteY481" fmla="*/ 764402 h 1024517"/>
                <a:gd name="connsiteX482" fmla="*/ 283671 w 5339836"/>
                <a:gd name="connsiteY482" fmla="*/ 762878 h 1024517"/>
                <a:gd name="connsiteX483" fmla="*/ 276209 w 5339836"/>
                <a:gd name="connsiteY483" fmla="*/ 780448 h 1024517"/>
                <a:gd name="connsiteX484" fmla="*/ 259258 w 5339836"/>
                <a:gd name="connsiteY484" fmla="*/ 806410 h 1024517"/>
                <a:gd name="connsiteX485" fmla="*/ 248262 w 5339836"/>
                <a:gd name="connsiteY485" fmla="*/ 816926 h 1024517"/>
                <a:gd name="connsiteX486" fmla="*/ 269105 w 5339836"/>
                <a:gd name="connsiteY486" fmla="*/ 816005 h 1024517"/>
                <a:gd name="connsiteX487" fmla="*/ 299142 w 5339836"/>
                <a:gd name="connsiteY487" fmla="*/ 809902 h 1024517"/>
                <a:gd name="connsiteX488" fmla="*/ 331687 w 5339836"/>
                <a:gd name="connsiteY488" fmla="*/ 797756 h 1024517"/>
                <a:gd name="connsiteX489" fmla="*/ 362011 w 5339836"/>
                <a:gd name="connsiteY489" fmla="*/ 782450 h 1024517"/>
                <a:gd name="connsiteX490" fmla="*/ 385188 w 5339836"/>
                <a:gd name="connsiteY490" fmla="*/ 766596 h 1024517"/>
                <a:gd name="connsiteX491" fmla="*/ 390875 w 5339836"/>
                <a:gd name="connsiteY491" fmla="*/ 762980 h 1024517"/>
                <a:gd name="connsiteX492" fmla="*/ 380713 w 5339836"/>
                <a:gd name="connsiteY492" fmla="*/ 758333 h 1024517"/>
                <a:gd name="connsiteX493" fmla="*/ 362917 w 5339836"/>
                <a:gd name="connsiteY493" fmla="*/ 742662 h 1024517"/>
                <a:gd name="connsiteX494" fmla="*/ 353479 w 5339836"/>
                <a:gd name="connsiteY494" fmla="*/ 732667 h 1024517"/>
                <a:gd name="connsiteX495" fmla="*/ 205626 w 5339836"/>
                <a:gd name="connsiteY495" fmla="*/ 680602 h 1024517"/>
                <a:gd name="connsiteX496" fmla="*/ 225425 w 5339836"/>
                <a:gd name="connsiteY496" fmla="*/ 665462 h 1024517"/>
                <a:gd name="connsiteX497" fmla="*/ 234688 w 5339836"/>
                <a:gd name="connsiteY497" fmla="*/ 658836 h 1024517"/>
                <a:gd name="connsiteX498" fmla="*/ 248114 w 5339836"/>
                <a:gd name="connsiteY498" fmla="*/ 640117 h 1024517"/>
                <a:gd name="connsiteX499" fmla="*/ 275356 w 5339836"/>
                <a:gd name="connsiteY499" fmla="*/ 602810 h 1024517"/>
                <a:gd name="connsiteX500" fmla="*/ 298071 w 5339836"/>
                <a:gd name="connsiteY500" fmla="*/ 567889 h 1024517"/>
                <a:gd name="connsiteX501" fmla="*/ 304536 w 5339836"/>
                <a:gd name="connsiteY501" fmla="*/ 555923 h 1024517"/>
                <a:gd name="connsiteX502" fmla="*/ 291228 w 5339836"/>
                <a:gd name="connsiteY502" fmla="*/ 557546 h 1024517"/>
                <a:gd name="connsiteX503" fmla="*/ 263785 w 5339836"/>
                <a:gd name="connsiteY503" fmla="*/ 561028 h 1024517"/>
                <a:gd name="connsiteX504" fmla="*/ 247173 w 5339836"/>
                <a:gd name="connsiteY504" fmla="*/ 562029 h 1024517"/>
                <a:gd name="connsiteX505" fmla="*/ 219191 w 5339836"/>
                <a:gd name="connsiteY505" fmla="*/ 570013 h 1024517"/>
                <a:gd name="connsiteX506" fmla="*/ 191348 w 5339836"/>
                <a:gd name="connsiteY506" fmla="*/ 577779 h 1024517"/>
                <a:gd name="connsiteX507" fmla="*/ 155129 w 5339836"/>
                <a:gd name="connsiteY507" fmla="*/ 581732 h 1024517"/>
                <a:gd name="connsiteX508" fmla="*/ 112171 w 5339836"/>
                <a:gd name="connsiteY508" fmla="*/ 586016 h 1024517"/>
                <a:gd name="connsiteX509" fmla="*/ 69510 w 5339836"/>
                <a:gd name="connsiteY509" fmla="*/ 586172 h 1024517"/>
                <a:gd name="connsiteX510" fmla="*/ 55806 w 5339836"/>
                <a:gd name="connsiteY510" fmla="*/ 587269 h 1024517"/>
                <a:gd name="connsiteX511" fmla="*/ 42972 w 5339836"/>
                <a:gd name="connsiteY511" fmla="*/ 586494 h 1024517"/>
                <a:gd name="connsiteX512" fmla="*/ 32316 w 5339836"/>
                <a:gd name="connsiteY512" fmla="*/ 581210 h 1024517"/>
                <a:gd name="connsiteX513" fmla="*/ 19065 w 5339836"/>
                <a:gd name="connsiteY513" fmla="*/ 575028 h 1024517"/>
                <a:gd name="connsiteX514" fmla="*/ 2192 w 5339836"/>
                <a:gd name="connsiteY514" fmla="*/ 546070 h 1024517"/>
                <a:gd name="connsiteX515" fmla="*/ 22878 w 5339836"/>
                <a:gd name="connsiteY515" fmla="*/ 539018 h 1024517"/>
                <a:gd name="connsiteX516" fmla="*/ 46081 w 5339836"/>
                <a:gd name="connsiteY516" fmla="*/ 531844 h 1024517"/>
                <a:gd name="connsiteX517" fmla="*/ 69962 w 5339836"/>
                <a:gd name="connsiteY517" fmla="*/ 520961 h 1024517"/>
                <a:gd name="connsiteX518" fmla="*/ 83074 w 5339836"/>
                <a:gd name="connsiteY518" fmla="*/ 517687 h 1024517"/>
                <a:gd name="connsiteX519" fmla="*/ 111736 w 5339836"/>
                <a:gd name="connsiteY519" fmla="*/ 511941 h 1024517"/>
                <a:gd name="connsiteX520" fmla="*/ 150880 w 5339836"/>
                <a:gd name="connsiteY520" fmla="*/ 506247 h 1024517"/>
                <a:gd name="connsiteX521" fmla="*/ 174031 w 5339836"/>
                <a:gd name="connsiteY521" fmla="*/ 501128 h 1024517"/>
                <a:gd name="connsiteX522" fmla="*/ 194848 w 5339836"/>
                <a:gd name="connsiteY522" fmla="*/ 494824 h 1024517"/>
                <a:gd name="connsiteX523" fmla="*/ 211320 w 5339836"/>
                <a:gd name="connsiteY523" fmla="*/ 489339 h 1024517"/>
                <a:gd name="connsiteX524" fmla="*/ 233487 w 5339836"/>
                <a:gd name="connsiteY524" fmla="*/ 486292 h 1024517"/>
                <a:gd name="connsiteX525" fmla="*/ 282313 w 5339836"/>
                <a:gd name="connsiteY525" fmla="*/ 481312 h 1024517"/>
                <a:gd name="connsiteX526" fmla="*/ 297253 w 5339836"/>
                <a:gd name="connsiteY526" fmla="*/ 477377 h 1024517"/>
                <a:gd name="connsiteX527" fmla="*/ 323024 w 5339836"/>
                <a:gd name="connsiteY527" fmla="*/ 473511 h 1024517"/>
                <a:gd name="connsiteX528" fmla="*/ 335944 w 5339836"/>
                <a:gd name="connsiteY528" fmla="*/ 470342 h 1024517"/>
                <a:gd name="connsiteX529" fmla="*/ 346740 w 5339836"/>
                <a:gd name="connsiteY529" fmla="*/ 467173 h 1024517"/>
                <a:gd name="connsiteX530" fmla="*/ 357484 w 5339836"/>
                <a:gd name="connsiteY530" fmla="*/ 465727 h 1024517"/>
                <a:gd name="connsiteX531" fmla="*/ 358755 w 5339836"/>
                <a:gd name="connsiteY531" fmla="*/ 456237 h 1024517"/>
                <a:gd name="connsiteX532" fmla="*/ 374610 w 5339836"/>
                <a:gd name="connsiteY532" fmla="*/ 407002 h 1024517"/>
                <a:gd name="connsiteX533" fmla="*/ 375332 w 5339836"/>
                <a:gd name="connsiteY533" fmla="*/ 390417 h 1024517"/>
                <a:gd name="connsiteX534" fmla="*/ 370579 w 5339836"/>
                <a:gd name="connsiteY534" fmla="*/ 379708 h 1024517"/>
                <a:gd name="connsiteX535" fmla="*/ 366347 w 5339836"/>
                <a:gd name="connsiteY535" fmla="*/ 368546 h 1024517"/>
                <a:gd name="connsiteX536" fmla="*/ 370613 w 5339836"/>
                <a:gd name="connsiteY536" fmla="*/ 358029 h 1024517"/>
                <a:gd name="connsiteX537" fmla="*/ 391370 w 5339836"/>
                <a:gd name="connsiteY537" fmla="*/ 351690 h 1024517"/>
                <a:gd name="connsiteX538" fmla="*/ 5269196 w 5339836"/>
                <a:gd name="connsiteY538" fmla="*/ 346508 h 1024517"/>
                <a:gd name="connsiteX539" fmla="*/ 5268972 w 5339836"/>
                <a:gd name="connsiteY539" fmla="*/ 346782 h 1024517"/>
                <a:gd name="connsiteX540" fmla="*/ 5269296 w 5339836"/>
                <a:gd name="connsiteY540" fmla="*/ 348347 h 1024517"/>
                <a:gd name="connsiteX541" fmla="*/ 851883 w 5339836"/>
                <a:gd name="connsiteY541" fmla="*/ 331248 h 1024517"/>
                <a:gd name="connsiteX542" fmla="*/ 869603 w 5339836"/>
                <a:gd name="connsiteY542" fmla="*/ 331248 h 1024517"/>
                <a:gd name="connsiteX543" fmla="*/ 865958 w 5339836"/>
                <a:gd name="connsiteY543" fmla="*/ 334730 h 1024517"/>
                <a:gd name="connsiteX544" fmla="*/ 3823898 w 5339836"/>
                <a:gd name="connsiteY544" fmla="*/ 311592 h 1024517"/>
                <a:gd name="connsiteX545" fmla="*/ 3815406 w 5339836"/>
                <a:gd name="connsiteY545" fmla="*/ 312860 h 1024517"/>
                <a:gd name="connsiteX546" fmla="*/ 3805220 w 5339836"/>
                <a:gd name="connsiteY546" fmla="*/ 313382 h 1024517"/>
                <a:gd name="connsiteX547" fmla="*/ 3793623 w 5339836"/>
                <a:gd name="connsiteY547" fmla="*/ 314966 h 1024517"/>
                <a:gd name="connsiteX548" fmla="*/ 3795652 w 5339836"/>
                <a:gd name="connsiteY548" fmla="*/ 315602 h 1024517"/>
                <a:gd name="connsiteX549" fmla="*/ 3791568 w 5339836"/>
                <a:gd name="connsiteY549" fmla="*/ 316151 h 1024517"/>
                <a:gd name="connsiteX550" fmla="*/ 3781025 w 5339836"/>
                <a:gd name="connsiteY550" fmla="*/ 319616 h 1024517"/>
                <a:gd name="connsiteX551" fmla="*/ 3769994 w 5339836"/>
                <a:gd name="connsiteY551" fmla="*/ 320521 h 1024517"/>
                <a:gd name="connsiteX552" fmla="*/ 3772527 w 5339836"/>
                <a:gd name="connsiteY552" fmla="*/ 321610 h 1024517"/>
                <a:gd name="connsiteX553" fmla="*/ 3766998 w 5339836"/>
                <a:gd name="connsiteY553" fmla="*/ 322698 h 1024517"/>
                <a:gd name="connsiteX554" fmla="*/ 3749777 w 5339836"/>
                <a:gd name="connsiteY554" fmla="*/ 324291 h 1024517"/>
                <a:gd name="connsiteX555" fmla="*/ 3738400 w 5339836"/>
                <a:gd name="connsiteY555" fmla="*/ 324038 h 1024517"/>
                <a:gd name="connsiteX556" fmla="*/ 3742159 w 5339836"/>
                <a:gd name="connsiteY556" fmla="*/ 336228 h 1024517"/>
                <a:gd name="connsiteX557" fmla="*/ 3740322 w 5339836"/>
                <a:gd name="connsiteY557" fmla="*/ 343733 h 1024517"/>
                <a:gd name="connsiteX558" fmla="*/ 3739774 w 5339836"/>
                <a:gd name="connsiteY558" fmla="*/ 346971 h 1024517"/>
                <a:gd name="connsiteX559" fmla="*/ 3739225 w 5339836"/>
                <a:gd name="connsiteY559" fmla="*/ 346536 h 1024517"/>
                <a:gd name="connsiteX560" fmla="*/ 3738676 w 5339836"/>
                <a:gd name="connsiteY560" fmla="*/ 351342 h 1024517"/>
                <a:gd name="connsiteX561" fmla="*/ 3738128 w 5339836"/>
                <a:gd name="connsiteY561" fmla="*/ 353484 h 1024517"/>
                <a:gd name="connsiteX562" fmla="*/ 3737218 w 5339836"/>
                <a:gd name="connsiteY562" fmla="*/ 358562 h 1024517"/>
                <a:gd name="connsiteX563" fmla="*/ 3746140 w 5339836"/>
                <a:gd name="connsiteY563" fmla="*/ 353706 h 1024517"/>
                <a:gd name="connsiteX564" fmla="*/ 3759076 w 5339836"/>
                <a:gd name="connsiteY564" fmla="*/ 345474 h 1024517"/>
                <a:gd name="connsiteX565" fmla="*/ 3794990 w 5339836"/>
                <a:gd name="connsiteY565" fmla="*/ 326302 h 1024517"/>
                <a:gd name="connsiteX566" fmla="*/ 3821431 w 5339836"/>
                <a:gd name="connsiteY566" fmla="*/ 314653 h 1024517"/>
                <a:gd name="connsiteX567" fmla="*/ 3823869 w 5339836"/>
                <a:gd name="connsiteY567" fmla="*/ 311632 h 1024517"/>
                <a:gd name="connsiteX568" fmla="*/ 3724073 w 5339836"/>
                <a:gd name="connsiteY568" fmla="*/ 309732 h 1024517"/>
                <a:gd name="connsiteX569" fmla="*/ 3721928 w 5339836"/>
                <a:gd name="connsiteY569" fmla="*/ 314902 h 1024517"/>
                <a:gd name="connsiteX570" fmla="*/ 3718986 w 5339836"/>
                <a:gd name="connsiteY570" fmla="*/ 319907 h 1024517"/>
                <a:gd name="connsiteX571" fmla="*/ 3722150 w 5339836"/>
                <a:gd name="connsiteY571" fmla="*/ 318542 h 1024517"/>
                <a:gd name="connsiteX572" fmla="*/ 3722707 w 5339836"/>
                <a:gd name="connsiteY572" fmla="*/ 318510 h 1024517"/>
                <a:gd name="connsiteX573" fmla="*/ 3723424 w 5339836"/>
                <a:gd name="connsiteY573" fmla="*/ 313119 h 1024517"/>
                <a:gd name="connsiteX574" fmla="*/ 2492012 w 5339836"/>
                <a:gd name="connsiteY574" fmla="*/ 291872 h 1024517"/>
                <a:gd name="connsiteX575" fmla="*/ 2493037 w 5339836"/>
                <a:gd name="connsiteY575" fmla="*/ 292086 h 1024517"/>
                <a:gd name="connsiteX576" fmla="*/ 2491940 w 5339836"/>
                <a:gd name="connsiteY576" fmla="*/ 292086 h 1024517"/>
                <a:gd name="connsiteX577" fmla="*/ 2482624 w 5339836"/>
                <a:gd name="connsiteY577" fmla="*/ 289909 h 1024517"/>
                <a:gd name="connsiteX578" fmla="*/ 2492076 w 5339836"/>
                <a:gd name="connsiteY578" fmla="*/ 291683 h 1024517"/>
                <a:gd name="connsiteX579" fmla="*/ 2492012 w 5339836"/>
                <a:gd name="connsiteY579" fmla="*/ 291872 h 1024517"/>
                <a:gd name="connsiteX580" fmla="*/ 3862438 w 5339836"/>
                <a:gd name="connsiteY580" fmla="*/ 281847 h 1024517"/>
                <a:gd name="connsiteX581" fmla="*/ 3861098 w 5339836"/>
                <a:gd name="connsiteY581" fmla="*/ 282648 h 1024517"/>
                <a:gd name="connsiteX582" fmla="*/ 3861090 w 5339836"/>
                <a:gd name="connsiteY582" fmla="*/ 282716 h 1024517"/>
                <a:gd name="connsiteX583" fmla="*/ 3973901 w 5339836"/>
                <a:gd name="connsiteY583" fmla="*/ 281788 h 1024517"/>
                <a:gd name="connsiteX584" fmla="*/ 3970782 w 5339836"/>
                <a:gd name="connsiteY584" fmla="*/ 282248 h 1024517"/>
                <a:gd name="connsiteX585" fmla="*/ 3963259 w 5339836"/>
                <a:gd name="connsiteY585" fmla="*/ 282248 h 1024517"/>
                <a:gd name="connsiteX586" fmla="*/ 3947657 w 5339836"/>
                <a:gd name="connsiteY586" fmla="*/ 284624 h 1024517"/>
                <a:gd name="connsiteX587" fmla="*/ 3930592 w 5339836"/>
                <a:gd name="connsiteY587" fmla="*/ 288638 h 1024517"/>
                <a:gd name="connsiteX588" fmla="*/ 3919448 w 5339836"/>
                <a:gd name="connsiteY588" fmla="*/ 290919 h 1024517"/>
                <a:gd name="connsiteX589" fmla="*/ 3921146 w 5339836"/>
                <a:gd name="connsiteY589" fmla="*/ 291546 h 1024517"/>
                <a:gd name="connsiteX590" fmla="*/ 3913928 w 5339836"/>
                <a:gd name="connsiteY590" fmla="*/ 292086 h 1024517"/>
                <a:gd name="connsiteX591" fmla="*/ 3914520 w 5339836"/>
                <a:gd name="connsiteY591" fmla="*/ 292634 h 1024517"/>
                <a:gd name="connsiteX592" fmla="*/ 3909558 w 5339836"/>
                <a:gd name="connsiteY592" fmla="*/ 293183 h 1024517"/>
                <a:gd name="connsiteX593" fmla="*/ 3910812 w 5339836"/>
                <a:gd name="connsiteY593" fmla="*/ 298154 h 1024517"/>
                <a:gd name="connsiteX594" fmla="*/ 3900817 w 5339836"/>
                <a:gd name="connsiteY594" fmla="*/ 311014 h 1024517"/>
                <a:gd name="connsiteX595" fmla="*/ 3897003 w 5339836"/>
                <a:gd name="connsiteY595" fmla="*/ 314810 h 1024517"/>
                <a:gd name="connsiteX596" fmla="*/ 3890125 w 5339836"/>
                <a:gd name="connsiteY596" fmla="*/ 319912 h 1024517"/>
                <a:gd name="connsiteX597" fmla="*/ 3885302 w 5339836"/>
                <a:gd name="connsiteY597" fmla="*/ 325432 h 1024517"/>
                <a:gd name="connsiteX598" fmla="*/ 3860698 w 5339836"/>
                <a:gd name="connsiteY598" fmla="*/ 346745 h 1024517"/>
                <a:gd name="connsiteX599" fmla="*/ 3847080 w 5339836"/>
                <a:gd name="connsiteY599" fmla="*/ 363583 h 1024517"/>
                <a:gd name="connsiteX600" fmla="*/ 3837587 w 5339836"/>
                <a:gd name="connsiteY600" fmla="*/ 372117 h 1024517"/>
                <a:gd name="connsiteX601" fmla="*/ 3837625 w 5339836"/>
                <a:gd name="connsiteY601" fmla="*/ 372011 h 1024517"/>
                <a:gd name="connsiteX602" fmla="*/ 3837507 w 5339836"/>
                <a:gd name="connsiteY602" fmla="*/ 372188 h 1024517"/>
                <a:gd name="connsiteX603" fmla="*/ 3831757 w 5339836"/>
                <a:gd name="connsiteY603" fmla="*/ 377357 h 1024517"/>
                <a:gd name="connsiteX604" fmla="*/ 3833972 w 5339836"/>
                <a:gd name="connsiteY604" fmla="*/ 376684 h 1024517"/>
                <a:gd name="connsiteX605" fmla="*/ 3832123 w 5339836"/>
                <a:gd name="connsiteY605" fmla="*/ 378611 h 1024517"/>
                <a:gd name="connsiteX606" fmla="*/ 3828849 w 5339836"/>
                <a:gd name="connsiteY606" fmla="*/ 381884 h 1024517"/>
                <a:gd name="connsiteX607" fmla="*/ 3825976 w 5339836"/>
                <a:gd name="connsiteY607" fmla="*/ 384757 h 1024517"/>
                <a:gd name="connsiteX608" fmla="*/ 3823016 w 5339836"/>
                <a:gd name="connsiteY608" fmla="*/ 392576 h 1024517"/>
                <a:gd name="connsiteX609" fmla="*/ 3818906 w 5339836"/>
                <a:gd name="connsiteY609" fmla="*/ 399698 h 1024517"/>
                <a:gd name="connsiteX610" fmla="*/ 3817948 w 5339836"/>
                <a:gd name="connsiteY610" fmla="*/ 401613 h 1024517"/>
                <a:gd name="connsiteX611" fmla="*/ 3811070 w 5339836"/>
                <a:gd name="connsiteY611" fmla="*/ 418242 h 1024517"/>
                <a:gd name="connsiteX612" fmla="*/ 3786002 w 5339836"/>
                <a:gd name="connsiteY612" fmla="*/ 428836 h 1024517"/>
                <a:gd name="connsiteX613" fmla="*/ 3800327 w 5339836"/>
                <a:gd name="connsiteY613" fmla="*/ 429404 h 1024517"/>
                <a:gd name="connsiteX614" fmla="*/ 3796774 w 5339836"/>
                <a:gd name="connsiteY614" fmla="*/ 439460 h 1024517"/>
                <a:gd name="connsiteX615" fmla="*/ 3789339 w 5339836"/>
                <a:gd name="connsiteY615" fmla="*/ 445944 h 1024517"/>
                <a:gd name="connsiteX616" fmla="*/ 3774662 w 5339836"/>
                <a:gd name="connsiteY616" fmla="*/ 451621 h 1024517"/>
                <a:gd name="connsiteX617" fmla="*/ 3784696 w 5339836"/>
                <a:gd name="connsiteY617" fmla="*/ 451329 h 1024517"/>
                <a:gd name="connsiteX618" fmla="*/ 3787607 w 5339836"/>
                <a:gd name="connsiteY618" fmla="*/ 453390 h 1024517"/>
                <a:gd name="connsiteX619" fmla="*/ 3785143 w 5339836"/>
                <a:gd name="connsiteY619" fmla="*/ 457108 h 1024517"/>
                <a:gd name="connsiteX620" fmla="*/ 3781904 w 5339836"/>
                <a:gd name="connsiteY620" fmla="*/ 464117 h 1024517"/>
                <a:gd name="connsiteX621" fmla="*/ 3778578 w 5339836"/>
                <a:gd name="connsiteY621" fmla="*/ 469576 h 1024517"/>
                <a:gd name="connsiteX622" fmla="*/ 3778578 w 5339836"/>
                <a:gd name="connsiteY622" fmla="*/ 471178 h 1024517"/>
                <a:gd name="connsiteX623" fmla="*/ 3778038 w 5339836"/>
                <a:gd name="connsiteY623" fmla="*/ 477516 h 1024517"/>
                <a:gd name="connsiteX624" fmla="*/ 3777498 w 5339836"/>
                <a:gd name="connsiteY624" fmla="*/ 477063 h 1024517"/>
                <a:gd name="connsiteX625" fmla="*/ 3773916 w 5339836"/>
                <a:gd name="connsiteY625" fmla="*/ 484546 h 1024517"/>
                <a:gd name="connsiteX626" fmla="*/ 3771859 w 5339836"/>
                <a:gd name="connsiteY626" fmla="*/ 489675 h 1024517"/>
                <a:gd name="connsiteX627" fmla="*/ 3771868 w 5339836"/>
                <a:gd name="connsiteY627" fmla="*/ 489677 h 1024517"/>
                <a:gd name="connsiteX628" fmla="*/ 3775836 w 5339836"/>
                <a:gd name="connsiteY628" fmla="*/ 493109 h 1024517"/>
                <a:gd name="connsiteX629" fmla="*/ 3780772 w 5339836"/>
                <a:gd name="connsiteY629" fmla="*/ 502869 h 1024517"/>
                <a:gd name="connsiteX630" fmla="*/ 3782409 w 5339836"/>
                <a:gd name="connsiteY630" fmla="*/ 489914 h 1024517"/>
                <a:gd name="connsiteX631" fmla="*/ 3799770 w 5339836"/>
                <a:gd name="connsiteY631" fmla="*/ 481921 h 1024517"/>
                <a:gd name="connsiteX632" fmla="*/ 3803940 w 5339836"/>
                <a:gd name="connsiteY632" fmla="*/ 480824 h 1024517"/>
                <a:gd name="connsiteX633" fmla="*/ 3805019 w 5339836"/>
                <a:gd name="connsiteY633" fmla="*/ 489865 h 1024517"/>
                <a:gd name="connsiteX634" fmla="*/ 3804676 w 5339836"/>
                <a:gd name="connsiteY634" fmla="*/ 494174 h 1024517"/>
                <a:gd name="connsiteX635" fmla="*/ 3807365 w 5339836"/>
                <a:gd name="connsiteY635" fmla="*/ 487404 h 1024517"/>
                <a:gd name="connsiteX636" fmla="*/ 3818436 w 5339836"/>
                <a:gd name="connsiteY636" fmla="*/ 474260 h 1024517"/>
                <a:gd name="connsiteX637" fmla="*/ 3822981 w 5339836"/>
                <a:gd name="connsiteY637" fmla="*/ 472955 h 1024517"/>
                <a:gd name="connsiteX638" fmla="*/ 3822981 w 5339836"/>
                <a:gd name="connsiteY638" fmla="*/ 472275 h 1024517"/>
                <a:gd name="connsiteX639" fmla="*/ 3825784 w 5339836"/>
                <a:gd name="connsiteY639" fmla="*/ 460086 h 1024517"/>
                <a:gd name="connsiteX640" fmla="*/ 3837886 w 5339836"/>
                <a:gd name="connsiteY640" fmla="*/ 451066 h 1024517"/>
                <a:gd name="connsiteX641" fmla="*/ 3856727 w 5339836"/>
                <a:gd name="connsiteY641" fmla="*/ 435690 h 1024517"/>
                <a:gd name="connsiteX642" fmla="*/ 3867680 w 5339836"/>
                <a:gd name="connsiteY642" fmla="*/ 422230 h 1024517"/>
                <a:gd name="connsiteX643" fmla="*/ 3872730 w 5339836"/>
                <a:gd name="connsiteY643" fmla="*/ 413140 h 1024517"/>
                <a:gd name="connsiteX644" fmla="*/ 3877501 w 5339836"/>
                <a:gd name="connsiteY644" fmla="*/ 408369 h 1024517"/>
                <a:gd name="connsiteX645" fmla="*/ 3881101 w 5339836"/>
                <a:gd name="connsiteY645" fmla="*/ 405313 h 1024517"/>
                <a:gd name="connsiteX646" fmla="*/ 3882595 w 5339836"/>
                <a:gd name="connsiteY646" fmla="*/ 404739 h 1024517"/>
                <a:gd name="connsiteX647" fmla="*/ 3883003 w 5339836"/>
                <a:gd name="connsiteY647" fmla="*/ 403964 h 1024517"/>
                <a:gd name="connsiteX648" fmla="*/ 3885380 w 5339836"/>
                <a:gd name="connsiteY648" fmla="*/ 400211 h 1024517"/>
                <a:gd name="connsiteX649" fmla="*/ 3889063 w 5339836"/>
                <a:gd name="connsiteY649" fmla="*/ 393777 h 1024517"/>
                <a:gd name="connsiteX650" fmla="*/ 3901165 w 5339836"/>
                <a:gd name="connsiteY650" fmla="*/ 380317 h 1024517"/>
                <a:gd name="connsiteX651" fmla="*/ 3905570 w 5339836"/>
                <a:gd name="connsiteY651" fmla="*/ 375912 h 1024517"/>
                <a:gd name="connsiteX652" fmla="*/ 3913780 w 5339836"/>
                <a:gd name="connsiteY652" fmla="*/ 365168 h 1024517"/>
                <a:gd name="connsiteX653" fmla="*/ 3925421 w 5339836"/>
                <a:gd name="connsiteY653" fmla="*/ 353780 h 1024517"/>
                <a:gd name="connsiteX654" fmla="*/ 3948702 w 5339836"/>
                <a:gd name="connsiteY654" fmla="*/ 323708 h 1024517"/>
                <a:gd name="connsiteX655" fmla="*/ 3949251 w 5339836"/>
                <a:gd name="connsiteY655" fmla="*/ 321427 h 1024517"/>
                <a:gd name="connsiteX656" fmla="*/ 3949799 w 5339836"/>
                <a:gd name="connsiteY656" fmla="*/ 322001 h 1024517"/>
                <a:gd name="connsiteX657" fmla="*/ 3958584 w 5339836"/>
                <a:gd name="connsiteY657" fmla="*/ 302107 h 1024517"/>
                <a:gd name="connsiteX658" fmla="*/ 3967745 w 5339836"/>
                <a:gd name="connsiteY658" fmla="*/ 293403 h 1024517"/>
                <a:gd name="connsiteX659" fmla="*/ 3984754 w 5339836"/>
                <a:gd name="connsiteY659" fmla="*/ 284803 h 1024517"/>
                <a:gd name="connsiteX660" fmla="*/ 3974636 w 5339836"/>
                <a:gd name="connsiteY660" fmla="*/ 282835 h 1024517"/>
                <a:gd name="connsiteX661" fmla="*/ 2494447 w 5339836"/>
                <a:gd name="connsiteY661" fmla="*/ 212962 h 1024517"/>
                <a:gd name="connsiteX662" fmla="*/ 2506584 w 5339836"/>
                <a:gd name="connsiteY662" fmla="*/ 223618 h 1024517"/>
                <a:gd name="connsiteX663" fmla="*/ 2507681 w 5339836"/>
                <a:gd name="connsiteY663" fmla="*/ 241798 h 1024517"/>
                <a:gd name="connsiteX664" fmla="*/ 2483059 w 5339836"/>
                <a:gd name="connsiteY664" fmla="*/ 234293 h 1024517"/>
                <a:gd name="connsiteX665" fmla="*/ 2478828 w 5339836"/>
                <a:gd name="connsiteY665" fmla="*/ 222852 h 1024517"/>
                <a:gd name="connsiteX666" fmla="*/ 3870658 w 5339836"/>
                <a:gd name="connsiteY666" fmla="*/ 191109 h 1024517"/>
                <a:gd name="connsiteX667" fmla="*/ 3866366 w 5339836"/>
                <a:gd name="connsiteY667" fmla="*/ 192026 h 1024517"/>
                <a:gd name="connsiteX668" fmla="*/ 3864484 w 5339836"/>
                <a:gd name="connsiteY668" fmla="*/ 193165 h 1024517"/>
                <a:gd name="connsiteX669" fmla="*/ 5136256 w 5339836"/>
                <a:gd name="connsiteY669" fmla="*/ 175979 h 1024517"/>
                <a:gd name="connsiteX670" fmla="*/ 5133074 w 5339836"/>
                <a:gd name="connsiteY670" fmla="*/ 177300 h 1024517"/>
                <a:gd name="connsiteX671" fmla="*/ 5126032 w 5339836"/>
                <a:gd name="connsiteY671" fmla="*/ 177849 h 1024517"/>
                <a:gd name="connsiteX672" fmla="*/ 5119876 w 5339836"/>
                <a:gd name="connsiteY672" fmla="*/ 178397 h 1024517"/>
                <a:gd name="connsiteX673" fmla="*/ 5111954 w 5339836"/>
                <a:gd name="connsiteY673" fmla="*/ 182071 h 1024517"/>
                <a:gd name="connsiteX674" fmla="*/ 5089012 w 5339836"/>
                <a:gd name="connsiteY674" fmla="*/ 192684 h 1024517"/>
                <a:gd name="connsiteX675" fmla="*/ 5073540 w 5339836"/>
                <a:gd name="connsiteY675" fmla="*/ 202497 h 1024517"/>
                <a:gd name="connsiteX676" fmla="*/ 5061194 w 5339836"/>
                <a:gd name="connsiteY676" fmla="*/ 209131 h 1024517"/>
                <a:gd name="connsiteX677" fmla="*/ 5038401 w 5339836"/>
                <a:gd name="connsiteY677" fmla="*/ 221842 h 1024517"/>
                <a:gd name="connsiteX678" fmla="*/ 5017331 w 5339836"/>
                <a:gd name="connsiteY678" fmla="*/ 236330 h 1024517"/>
                <a:gd name="connsiteX679" fmla="*/ 5018646 w 5339836"/>
                <a:gd name="connsiteY679" fmla="*/ 236478 h 1024517"/>
                <a:gd name="connsiteX680" fmla="*/ 5012543 w 5339836"/>
                <a:gd name="connsiteY680" fmla="*/ 240579 h 1024517"/>
                <a:gd name="connsiteX681" fmla="*/ 4989192 w 5339836"/>
                <a:gd name="connsiteY681" fmla="*/ 241345 h 1024517"/>
                <a:gd name="connsiteX682" fmla="*/ 4972198 w 5339836"/>
                <a:gd name="connsiteY682" fmla="*/ 232865 h 1024517"/>
                <a:gd name="connsiteX683" fmla="*/ 4965276 w 5339836"/>
                <a:gd name="connsiteY683" fmla="*/ 227946 h 1024517"/>
                <a:gd name="connsiteX684" fmla="*/ 4957553 w 5339836"/>
                <a:gd name="connsiteY684" fmla="*/ 223201 h 1024517"/>
                <a:gd name="connsiteX685" fmla="*/ 4963752 w 5339836"/>
                <a:gd name="connsiteY685" fmla="*/ 218847 h 1024517"/>
                <a:gd name="connsiteX686" fmla="*/ 4940906 w 5339836"/>
                <a:gd name="connsiteY686" fmla="*/ 210097 h 1024517"/>
                <a:gd name="connsiteX687" fmla="*/ 4938207 w 5339836"/>
                <a:gd name="connsiteY687" fmla="*/ 208225 h 1024517"/>
                <a:gd name="connsiteX688" fmla="*/ 4941672 w 5339836"/>
                <a:gd name="connsiteY688" fmla="*/ 196768 h 1024517"/>
                <a:gd name="connsiteX689" fmla="*/ 4933108 w 5339836"/>
                <a:gd name="connsiteY689" fmla="*/ 201154 h 1024517"/>
                <a:gd name="connsiteX690" fmla="*/ 4930458 w 5339836"/>
                <a:gd name="connsiteY690" fmla="*/ 202151 h 1024517"/>
                <a:gd name="connsiteX691" fmla="*/ 4929710 w 5339836"/>
                <a:gd name="connsiteY691" fmla="*/ 211464 h 1024517"/>
                <a:gd name="connsiteX692" fmla="*/ 4926592 w 5339836"/>
                <a:gd name="connsiteY692" fmla="*/ 232325 h 1024517"/>
                <a:gd name="connsiteX693" fmla="*/ 4926592 w 5339836"/>
                <a:gd name="connsiteY693" fmla="*/ 256616 h 1024517"/>
                <a:gd name="connsiteX694" fmla="*/ 4926592 w 5339836"/>
                <a:gd name="connsiteY694" fmla="*/ 278817 h 1024517"/>
                <a:gd name="connsiteX695" fmla="*/ 4927054 w 5339836"/>
                <a:gd name="connsiteY695" fmla="*/ 291799 h 1024517"/>
                <a:gd name="connsiteX696" fmla="*/ 4928456 w 5339836"/>
                <a:gd name="connsiteY696" fmla="*/ 314618 h 1024517"/>
                <a:gd name="connsiteX697" fmla="*/ 4929866 w 5339836"/>
                <a:gd name="connsiteY697" fmla="*/ 340624 h 1024517"/>
                <a:gd name="connsiteX698" fmla="*/ 4927672 w 5339836"/>
                <a:gd name="connsiteY698" fmla="*/ 354302 h 1024517"/>
                <a:gd name="connsiteX699" fmla="*/ 4927672 w 5339836"/>
                <a:gd name="connsiteY699" fmla="*/ 361706 h 1024517"/>
                <a:gd name="connsiteX700" fmla="*/ 4933941 w 5339836"/>
                <a:gd name="connsiteY700" fmla="*/ 358377 h 1024517"/>
                <a:gd name="connsiteX701" fmla="*/ 4941602 w 5339836"/>
                <a:gd name="connsiteY701" fmla="*/ 355608 h 1024517"/>
                <a:gd name="connsiteX702" fmla="*/ 4948281 w 5339836"/>
                <a:gd name="connsiteY702" fmla="*/ 351116 h 1024517"/>
                <a:gd name="connsiteX703" fmla="*/ 4953356 w 5339836"/>
                <a:gd name="connsiteY703" fmla="*/ 348243 h 1024517"/>
                <a:gd name="connsiteX704" fmla="*/ 4960696 w 5339836"/>
                <a:gd name="connsiteY704" fmla="*/ 342522 h 1024517"/>
                <a:gd name="connsiteX705" fmla="*/ 4968332 w 5339836"/>
                <a:gd name="connsiteY705" fmla="*/ 336506 h 1024517"/>
                <a:gd name="connsiteX706" fmla="*/ 4976724 w 5339836"/>
                <a:gd name="connsiteY706" fmla="*/ 333093 h 1024517"/>
                <a:gd name="connsiteX707" fmla="*/ 4989488 w 5339836"/>
                <a:gd name="connsiteY707" fmla="*/ 330116 h 1024517"/>
                <a:gd name="connsiteX708" fmla="*/ 4988644 w 5339836"/>
                <a:gd name="connsiteY708" fmla="*/ 329715 h 1024517"/>
                <a:gd name="connsiteX709" fmla="*/ 4992954 w 5339836"/>
                <a:gd name="connsiteY709" fmla="*/ 327469 h 1024517"/>
                <a:gd name="connsiteX710" fmla="*/ 5008477 w 5339836"/>
                <a:gd name="connsiteY710" fmla="*/ 321035 h 1024517"/>
                <a:gd name="connsiteX711" fmla="*/ 5022572 w 5339836"/>
                <a:gd name="connsiteY711" fmla="*/ 317927 h 1024517"/>
                <a:gd name="connsiteX712" fmla="*/ 5028937 w 5339836"/>
                <a:gd name="connsiteY712" fmla="*/ 313869 h 1024517"/>
                <a:gd name="connsiteX713" fmla="*/ 5039202 w 5339836"/>
                <a:gd name="connsiteY713" fmla="*/ 305285 h 1024517"/>
                <a:gd name="connsiteX714" fmla="*/ 5046846 w 5339836"/>
                <a:gd name="connsiteY714" fmla="*/ 297763 h 1024517"/>
                <a:gd name="connsiteX715" fmla="*/ 5055814 w 5339836"/>
                <a:gd name="connsiteY715" fmla="*/ 290588 h 1024517"/>
                <a:gd name="connsiteX716" fmla="*/ 5064851 w 5339836"/>
                <a:gd name="connsiteY716" fmla="*/ 289195 h 1024517"/>
                <a:gd name="connsiteX717" fmla="*/ 5101176 w 5339836"/>
                <a:gd name="connsiteY717" fmla="*/ 281516 h 1024517"/>
                <a:gd name="connsiteX718" fmla="*/ 5106957 w 5339836"/>
                <a:gd name="connsiteY718" fmla="*/ 287867 h 1024517"/>
                <a:gd name="connsiteX719" fmla="*/ 5106650 w 5339836"/>
                <a:gd name="connsiteY719" fmla="*/ 287315 h 1024517"/>
                <a:gd name="connsiteX720" fmla="*/ 5111308 w 5339836"/>
                <a:gd name="connsiteY720" fmla="*/ 291477 h 1024517"/>
                <a:gd name="connsiteX721" fmla="*/ 5105667 w 5339836"/>
                <a:gd name="connsiteY721" fmla="*/ 289509 h 1024517"/>
                <a:gd name="connsiteX722" fmla="*/ 5116611 w 5339836"/>
                <a:gd name="connsiteY722" fmla="*/ 293819 h 1024517"/>
                <a:gd name="connsiteX723" fmla="*/ 5127572 w 5339836"/>
                <a:gd name="connsiteY723" fmla="*/ 301088 h 1024517"/>
                <a:gd name="connsiteX724" fmla="*/ 5136288 w 5339836"/>
                <a:gd name="connsiteY724" fmla="*/ 307348 h 1024517"/>
                <a:gd name="connsiteX725" fmla="*/ 5149226 w 5339836"/>
                <a:gd name="connsiteY725" fmla="*/ 314305 h 1024517"/>
                <a:gd name="connsiteX726" fmla="*/ 5156595 w 5339836"/>
                <a:gd name="connsiteY726" fmla="*/ 317589 h 1024517"/>
                <a:gd name="connsiteX727" fmla="*/ 5156569 w 5339836"/>
                <a:gd name="connsiteY727" fmla="*/ 316860 h 1024517"/>
                <a:gd name="connsiteX728" fmla="*/ 5155746 w 5339836"/>
                <a:gd name="connsiteY728" fmla="*/ 304780 h 1024517"/>
                <a:gd name="connsiteX729" fmla="*/ 5153578 w 5339836"/>
                <a:gd name="connsiteY729" fmla="*/ 275935 h 1024517"/>
                <a:gd name="connsiteX730" fmla="*/ 5151942 w 5339836"/>
                <a:gd name="connsiteY730" fmla="*/ 248841 h 1024517"/>
                <a:gd name="connsiteX731" fmla="*/ 5151376 w 5339836"/>
                <a:gd name="connsiteY731" fmla="*/ 236382 h 1024517"/>
                <a:gd name="connsiteX732" fmla="*/ 5150827 w 5339836"/>
                <a:gd name="connsiteY732" fmla="*/ 228860 h 1024517"/>
                <a:gd name="connsiteX733" fmla="*/ 5151376 w 5339836"/>
                <a:gd name="connsiteY733" fmla="*/ 213240 h 1024517"/>
                <a:gd name="connsiteX734" fmla="*/ 5150827 w 5339836"/>
                <a:gd name="connsiteY734" fmla="*/ 194295 h 1024517"/>
                <a:gd name="connsiteX735" fmla="*/ 5151376 w 5339836"/>
                <a:gd name="connsiteY735" fmla="*/ 183952 h 1024517"/>
                <a:gd name="connsiteX736" fmla="*/ 5151358 w 5339836"/>
                <a:gd name="connsiteY736" fmla="*/ 179773 h 1024517"/>
                <a:gd name="connsiteX737" fmla="*/ 5147789 w 5339836"/>
                <a:gd name="connsiteY737" fmla="*/ 177561 h 1024517"/>
                <a:gd name="connsiteX738" fmla="*/ 5147214 w 5339836"/>
                <a:gd name="connsiteY738" fmla="*/ 177300 h 1024517"/>
                <a:gd name="connsiteX739" fmla="*/ 5136388 w 5339836"/>
                <a:gd name="connsiteY739" fmla="*/ 176073 h 1024517"/>
                <a:gd name="connsiteX740" fmla="*/ 5168762 w 5339836"/>
                <a:gd name="connsiteY740" fmla="*/ 51396 h 1024517"/>
                <a:gd name="connsiteX741" fmla="*/ 5190834 w 5339836"/>
                <a:gd name="connsiteY741" fmla="*/ 59328 h 1024517"/>
                <a:gd name="connsiteX742" fmla="*/ 5209065 w 5339836"/>
                <a:gd name="connsiteY742" fmla="*/ 66101 h 1024517"/>
                <a:gd name="connsiteX743" fmla="*/ 5221698 w 5339836"/>
                <a:gd name="connsiteY743" fmla="*/ 73093 h 1024517"/>
                <a:gd name="connsiteX744" fmla="*/ 5229456 w 5339836"/>
                <a:gd name="connsiteY744" fmla="*/ 78378 h 1024517"/>
                <a:gd name="connsiteX745" fmla="*/ 5250186 w 5339836"/>
                <a:gd name="connsiteY745" fmla="*/ 94389 h 1024517"/>
                <a:gd name="connsiteX746" fmla="*/ 5278403 w 5339836"/>
                <a:gd name="connsiteY746" fmla="*/ 110504 h 1024517"/>
                <a:gd name="connsiteX747" fmla="*/ 5296991 w 5339836"/>
                <a:gd name="connsiteY747" fmla="*/ 122406 h 1024517"/>
                <a:gd name="connsiteX748" fmla="*/ 5321587 w 5339836"/>
                <a:gd name="connsiteY748" fmla="*/ 134290 h 1024517"/>
                <a:gd name="connsiteX749" fmla="*/ 5330189 w 5339836"/>
                <a:gd name="connsiteY749" fmla="*/ 143119 h 1024517"/>
                <a:gd name="connsiteX750" fmla="*/ 5339836 w 5339836"/>
                <a:gd name="connsiteY750" fmla="*/ 151442 h 1024517"/>
                <a:gd name="connsiteX751" fmla="*/ 5326114 w 5339836"/>
                <a:gd name="connsiteY751" fmla="*/ 172233 h 1024517"/>
                <a:gd name="connsiteX752" fmla="*/ 5315988 w 5339836"/>
                <a:gd name="connsiteY752" fmla="*/ 189332 h 1024517"/>
                <a:gd name="connsiteX753" fmla="*/ 5305968 w 5339836"/>
                <a:gd name="connsiteY753" fmla="*/ 209148 h 1024517"/>
                <a:gd name="connsiteX754" fmla="*/ 5299804 w 5339836"/>
                <a:gd name="connsiteY754" fmla="*/ 225316 h 1024517"/>
                <a:gd name="connsiteX755" fmla="*/ 5293822 w 5339836"/>
                <a:gd name="connsiteY755" fmla="*/ 247047 h 1024517"/>
                <a:gd name="connsiteX756" fmla="*/ 5289234 w 5339836"/>
                <a:gd name="connsiteY756" fmla="*/ 267307 h 1024517"/>
                <a:gd name="connsiteX757" fmla="*/ 5287353 w 5339836"/>
                <a:gd name="connsiteY757" fmla="*/ 283432 h 1024517"/>
                <a:gd name="connsiteX758" fmla="*/ 5280458 w 5339836"/>
                <a:gd name="connsiteY758" fmla="*/ 310979 h 1024517"/>
                <a:gd name="connsiteX759" fmla="*/ 5275338 w 5339836"/>
                <a:gd name="connsiteY759" fmla="*/ 331944 h 1024517"/>
                <a:gd name="connsiteX760" fmla="*/ 5273969 w 5339836"/>
                <a:gd name="connsiteY760" fmla="*/ 340657 h 1024517"/>
                <a:gd name="connsiteX761" fmla="*/ 5269714 w 5339836"/>
                <a:gd name="connsiteY761" fmla="*/ 345873 h 1024517"/>
                <a:gd name="connsiteX762" fmla="*/ 5272823 w 5339836"/>
                <a:gd name="connsiteY762" fmla="*/ 354008 h 1024517"/>
                <a:gd name="connsiteX763" fmla="*/ 5271873 w 5339836"/>
                <a:gd name="connsiteY763" fmla="*/ 377966 h 1024517"/>
                <a:gd name="connsiteX764" fmla="*/ 5270968 w 5339836"/>
                <a:gd name="connsiteY764" fmla="*/ 387282 h 1024517"/>
                <a:gd name="connsiteX765" fmla="*/ 5274068 w 5339836"/>
                <a:gd name="connsiteY765" fmla="*/ 424407 h 1024517"/>
                <a:gd name="connsiteX766" fmla="*/ 5275730 w 5339836"/>
                <a:gd name="connsiteY766" fmla="*/ 447766 h 1024517"/>
                <a:gd name="connsiteX767" fmla="*/ 5274032 w 5339836"/>
                <a:gd name="connsiteY767" fmla="*/ 466685 h 1024517"/>
                <a:gd name="connsiteX768" fmla="*/ 5273144 w 5339836"/>
                <a:gd name="connsiteY768" fmla="*/ 474791 h 1024517"/>
                <a:gd name="connsiteX769" fmla="*/ 5273544 w 5339836"/>
                <a:gd name="connsiteY769" fmla="*/ 486666 h 1024517"/>
                <a:gd name="connsiteX770" fmla="*/ 5275138 w 5339836"/>
                <a:gd name="connsiteY770" fmla="*/ 499125 h 1024517"/>
                <a:gd name="connsiteX771" fmla="*/ 5276418 w 5339836"/>
                <a:gd name="connsiteY771" fmla="*/ 503391 h 1024517"/>
                <a:gd name="connsiteX772" fmla="*/ 5272848 w 5339836"/>
                <a:gd name="connsiteY772" fmla="*/ 525366 h 1024517"/>
                <a:gd name="connsiteX773" fmla="*/ 5273466 w 5339836"/>
                <a:gd name="connsiteY773" fmla="*/ 527064 h 1024517"/>
                <a:gd name="connsiteX774" fmla="*/ 5276418 w 5339836"/>
                <a:gd name="connsiteY774" fmla="*/ 531966 h 1024517"/>
                <a:gd name="connsiteX775" fmla="*/ 5275330 w 5339836"/>
                <a:gd name="connsiteY775" fmla="*/ 545226 h 1024517"/>
                <a:gd name="connsiteX776" fmla="*/ 5275338 w 5339836"/>
                <a:gd name="connsiteY776" fmla="*/ 558608 h 1024517"/>
                <a:gd name="connsiteX777" fmla="*/ 5273893 w 5339836"/>
                <a:gd name="connsiteY777" fmla="*/ 564249 h 1024517"/>
                <a:gd name="connsiteX778" fmla="*/ 5275808 w 5339836"/>
                <a:gd name="connsiteY778" fmla="*/ 581262 h 1024517"/>
                <a:gd name="connsiteX779" fmla="*/ 5274920 w 5339836"/>
                <a:gd name="connsiteY779" fmla="*/ 589045 h 1024517"/>
                <a:gd name="connsiteX780" fmla="*/ 5274866 w 5339836"/>
                <a:gd name="connsiteY780" fmla="*/ 589082 h 1024517"/>
                <a:gd name="connsiteX781" fmla="*/ 5274986 w 5339836"/>
                <a:gd name="connsiteY781" fmla="*/ 589313 h 1024517"/>
                <a:gd name="connsiteX782" fmla="*/ 5278942 w 5339836"/>
                <a:gd name="connsiteY782" fmla="*/ 595140 h 1024517"/>
                <a:gd name="connsiteX783" fmla="*/ 5284820 w 5339836"/>
                <a:gd name="connsiteY783" fmla="*/ 626213 h 1024517"/>
                <a:gd name="connsiteX784" fmla="*/ 5285176 w 5339836"/>
                <a:gd name="connsiteY784" fmla="*/ 647570 h 1024517"/>
                <a:gd name="connsiteX785" fmla="*/ 5285577 w 5339836"/>
                <a:gd name="connsiteY785" fmla="*/ 654779 h 1024517"/>
                <a:gd name="connsiteX786" fmla="*/ 5291018 w 5339836"/>
                <a:gd name="connsiteY786" fmla="*/ 666811 h 1024517"/>
                <a:gd name="connsiteX787" fmla="*/ 5294858 w 5339836"/>
                <a:gd name="connsiteY787" fmla="*/ 685617 h 1024517"/>
                <a:gd name="connsiteX788" fmla="*/ 5298576 w 5339836"/>
                <a:gd name="connsiteY788" fmla="*/ 704267 h 1024517"/>
                <a:gd name="connsiteX789" fmla="*/ 5300482 w 5339836"/>
                <a:gd name="connsiteY789" fmla="*/ 714975 h 1024517"/>
                <a:gd name="connsiteX790" fmla="*/ 5302119 w 5339836"/>
                <a:gd name="connsiteY790" fmla="*/ 717788 h 1024517"/>
                <a:gd name="connsiteX791" fmla="*/ 5303756 w 5339836"/>
                <a:gd name="connsiteY791" fmla="*/ 729324 h 1024517"/>
                <a:gd name="connsiteX792" fmla="*/ 5307056 w 5339836"/>
                <a:gd name="connsiteY792" fmla="*/ 743681 h 1024517"/>
                <a:gd name="connsiteX793" fmla="*/ 5313002 w 5339836"/>
                <a:gd name="connsiteY793" fmla="*/ 766570 h 1024517"/>
                <a:gd name="connsiteX794" fmla="*/ 5317252 w 5339836"/>
                <a:gd name="connsiteY794" fmla="*/ 790060 h 1024517"/>
                <a:gd name="connsiteX795" fmla="*/ 5316903 w 5339836"/>
                <a:gd name="connsiteY795" fmla="*/ 807159 h 1024517"/>
                <a:gd name="connsiteX796" fmla="*/ 5317878 w 5339836"/>
                <a:gd name="connsiteY796" fmla="*/ 817450 h 1024517"/>
                <a:gd name="connsiteX797" fmla="*/ 5319985 w 5339836"/>
                <a:gd name="connsiteY797" fmla="*/ 841097 h 1024517"/>
                <a:gd name="connsiteX798" fmla="*/ 5321708 w 5339836"/>
                <a:gd name="connsiteY798" fmla="*/ 868505 h 1024517"/>
                <a:gd name="connsiteX799" fmla="*/ 5319184 w 5339836"/>
                <a:gd name="connsiteY799" fmla="*/ 885726 h 1024517"/>
                <a:gd name="connsiteX800" fmla="*/ 5319062 w 5339836"/>
                <a:gd name="connsiteY800" fmla="*/ 897689 h 1024517"/>
                <a:gd name="connsiteX801" fmla="*/ 5312550 w 5339836"/>
                <a:gd name="connsiteY801" fmla="*/ 923007 h 1024517"/>
                <a:gd name="connsiteX802" fmla="*/ 5307030 w 5339836"/>
                <a:gd name="connsiteY802" fmla="*/ 934186 h 1024517"/>
                <a:gd name="connsiteX803" fmla="*/ 5303626 w 5339836"/>
                <a:gd name="connsiteY803" fmla="*/ 947472 h 1024517"/>
                <a:gd name="connsiteX804" fmla="*/ 5296112 w 5339836"/>
                <a:gd name="connsiteY804" fmla="*/ 961873 h 1024517"/>
                <a:gd name="connsiteX805" fmla="*/ 5290810 w 5339836"/>
                <a:gd name="connsiteY805" fmla="*/ 965939 h 1024517"/>
                <a:gd name="connsiteX806" fmla="*/ 5289617 w 5339836"/>
                <a:gd name="connsiteY806" fmla="*/ 967776 h 1024517"/>
                <a:gd name="connsiteX807" fmla="*/ 5285142 w 5339836"/>
                <a:gd name="connsiteY807" fmla="*/ 975525 h 1024517"/>
                <a:gd name="connsiteX808" fmla="*/ 5280771 w 5339836"/>
                <a:gd name="connsiteY808" fmla="*/ 979895 h 1024517"/>
                <a:gd name="connsiteX809" fmla="*/ 5276958 w 5339836"/>
                <a:gd name="connsiteY809" fmla="*/ 983395 h 1024517"/>
                <a:gd name="connsiteX810" fmla="*/ 5276017 w 5339836"/>
                <a:gd name="connsiteY810" fmla="*/ 984039 h 1024517"/>
                <a:gd name="connsiteX811" fmla="*/ 5239920 w 5339836"/>
                <a:gd name="connsiteY811" fmla="*/ 988828 h 1024517"/>
                <a:gd name="connsiteX812" fmla="*/ 5235532 w 5339836"/>
                <a:gd name="connsiteY812" fmla="*/ 985311 h 1024517"/>
                <a:gd name="connsiteX813" fmla="*/ 5218380 w 5339836"/>
                <a:gd name="connsiteY813" fmla="*/ 968838 h 1024517"/>
                <a:gd name="connsiteX814" fmla="*/ 5201560 w 5339836"/>
                <a:gd name="connsiteY814" fmla="*/ 946793 h 1024517"/>
                <a:gd name="connsiteX815" fmla="*/ 5187342 w 5339836"/>
                <a:gd name="connsiteY815" fmla="*/ 926934 h 1024517"/>
                <a:gd name="connsiteX816" fmla="*/ 5178479 w 5339836"/>
                <a:gd name="connsiteY816" fmla="*/ 915145 h 1024517"/>
                <a:gd name="connsiteX817" fmla="*/ 5167962 w 5339836"/>
                <a:gd name="connsiteY817" fmla="*/ 904201 h 1024517"/>
                <a:gd name="connsiteX818" fmla="*/ 5155607 w 5339836"/>
                <a:gd name="connsiteY818" fmla="*/ 892430 h 1024517"/>
                <a:gd name="connsiteX819" fmla="*/ 5134390 w 5339836"/>
                <a:gd name="connsiteY819" fmla="*/ 873311 h 1024517"/>
                <a:gd name="connsiteX820" fmla="*/ 5105884 w 5339836"/>
                <a:gd name="connsiteY820" fmla="*/ 849029 h 1024517"/>
                <a:gd name="connsiteX821" fmla="*/ 5079016 w 5339836"/>
                <a:gd name="connsiteY821" fmla="*/ 826470 h 1024517"/>
                <a:gd name="connsiteX822" fmla="*/ 5064938 w 5339836"/>
                <a:gd name="connsiteY822" fmla="*/ 815100 h 1024517"/>
                <a:gd name="connsiteX823" fmla="*/ 5048605 w 5339836"/>
                <a:gd name="connsiteY823" fmla="*/ 792393 h 1024517"/>
                <a:gd name="connsiteX824" fmla="*/ 5071782 w 5339836"/>
                <a:gd name="connsiteY824" fmla="*/ 792393 h 1024517"/>
                <a:gd name="connsiteX825" fmla="*/ 5086844 w 5339836"/>
                <a:gd name="connsiteY825" fmla="*/ 794370 h 1024517"/>
                <a:gd name="connsiteX826" fmla="*/ 5108349 w 5339836"/>
                <a:gd name="connsiteY826" fmla="*/ 802249 h 1024517"/>
                <a:gd name="connsiteX827" fmla="*/ 5126963 w 5339836"/>
                <a:gd name="connsiteY827" fmla="*/ 810294 h 1024517"/>
                <a:gd name="connsiteX828" fmla="*/ 5138334 w 5339836"/>
                <a:gd name="connsiteY828" fmla="*/ 810990 h 1024517"/>
                <a:gd name="connsiteX829" fmla="*/ 5154066 w 5339836"/>
                <a:gd name="connsiteY829" fmla="*/ 812157 h 1024517"/>
                <a:gd name="connsiteX830" fmla="*/ 5168301 w 5339836"/>
                <a:gd name="connsiteY830" fmla="*/ 813149 h 1024517"/>
                <a:gd name="connsiteX831" fmla="*/ 5181788 w 5339836"/>
                <a:gd name="connsiteY831" fmla="*/ 815674 h 1024517"/>
                <a:gd name="connsiteX832" fmla="*/ 5187229 w 5339836"/>
                <a:gd name="connsiteY832" fmla="*/ 812488 h 1024517"/>
                <a:gd name="connsiteX833" fmla="*/ 5194081 w 5339836"/>
                <a:gd name="connsiteY833" fmla="*/ 807464 h 1024517"/>
                <a:gd name="connsiteX834" fmla="*/ 5196284 w 5339836"/>
                <a:gd name="connsiteY834" fmla="*/ 792968 h 1024517"/>
                <a:gd name="connsiteX835" fmla="*/ 5197302 w 5339836"/>
                <a:gd name="connsiteY835" fmla="*/ 740790 h 1024517"/>
                <a:gd name="connsiteX836" fmla="*/ 5191356 w 5339836"/>
                <a:gd name="connsiteY836" fmla="*/ 690058 h 1024517"/>
                <a:gd name="connsiteX837" fmla="*/ 5185383 w 5339836"/>
                <a:gd name="connsiteY837" fmla="*/ 652811 h 1024517"/>
                <a:gd name="connsiteX838" fmla="*/ 5180891 w 5339836"/>
                <a:gd name="connsiteY838" fmla="*/ 612501 h 1024517"/>
                <a:gd name="connsiteX839" fmla="*/ 5177695 w 5339836"/>
                <a:gd name="connsiteY839" fmla="*/ 585389 h 1024517"/>
                <a:gd name="connsiteX840" fmla="*/ 5176978 w 5339836"/>
                <a:gd name="connsiteY840" fmla="*/ 579061 h 1024517"/>
                <a:gd name="connsiteX841" fmla="*/ 5176848 w 5339836"/>
                <a:gd name="connsiteY841" fmla="*/ 577431 h 1024517"/>
                <a:gd name="connsiteX842" fmla="*/ 5175371 w 5339836"/>
                <a:gd name="connsiteY842" fmla="*/ 577431 h 1024517"/>
                <a:gd name="connsiteX843" fmla="*/ 5163452 w 5339836"/>
                <a:gd name="connsiteY843" fmla="*/ 581053 h 1024517"/>
                <a:gd name="connsiteX844" fmla="*/ 5143949 w 5339836"/>
                <a:gd name="connsiteY844" fmla="*/ 587417 h 1024517"/>
                <a:gd name="connsiteX845" fmla="*/ 5124473 w 5339836"/>
                <a:gd name="connsiteY845" fmla="*/ 595027 h 1024517"/>
                <a:gd name="connsiteX846" fmla="*/ 5111796 w 5339836"/>
                <a:gd name="connsiteY846" fmla="*/ 601966 h 1024517"/>
                <a:gd name="connsiteX847" fmla="*/ 5090414 w 5339836"/>
                <a:gd name="connsiteY847" fmla="*/ 612013 h 1024517"/>
                <a:gd name="connsiteX848" fmla="*/ 5026490 w 5339836"/>
                <a:gd name="connsiteY848" fmla="*/ 641301 h 1024517"/>
                <a:gd name="connsiteX849" fmla="*/ 5013779 w 5339836"/>
                <a:gd name="connsiteY849" fmla="*/ 648049 h 1024517"/>
                <a:gd name="connsiteX850" fmla="*/ 4991752 w 5339836"/>
                <a:gd name="connsiteY850" fmla="*/ 652864 h 1024517"/>
                <a:gd name="connsiteX851" fmla="*/ 4995096 w 5339836"/>
                <a:gd name="connsiteY851" fmla="*/ 631655 h 1024517"/>
                <a:gd name="connsiteX852" fmla="*/ 4999605 w 5339836"/>
                <a:gd name="connsiteY852" fmla="*/ 625586 h 1024517"/>
                <a:gd name="connsiteX853" fmla="*/ 5004724 w 5339836"/>
                <a:gd name="connsiteY853" fmla="*/ 620458 h 1024517"/>
                <a:gd name="connsiteX854" fmla="*/ 5032786 w 5339836"/>
                <a:gd name="connsiteY854" fmla="*/ 596428 h 1024517"/>
                <a:gd name="connsiteX855" fmla="*/ 5052969 w 5339836"/>
                <a:gd name="connsiteY855" fmla="*/ 582851 h 1024517"/>
                <a:gd name="connsiteX856" fmla="*/ 5074986 w 5339836"/>
                <a:gd name="connsiteY856" fmla="*/ 571712 h 1024517"/>
                <a:gd name="connsiteX857" fmla="*/ 5067394 w 5339836"/>
                <a:gd name="connsiteY857" fmla="*/ 572416 h 1024517"/>
                <a:gd name="connsiteX858" fmla="*/ 5053289 w 5339836"/>
                <a:gd name="connsiteY858" fmla="*/ 575237 h 1024517"/>
                <a:gd name="connsiteX859" fmla="*/ 5039359 w 5339836"/>
                <a:gd name="connsiteY859" fmla="*/ 577431 h 1024517"/>
                <a:gd name="connsiteX860" fmla="*/ 5017645 w 5339836"/>
                <a:gd name="connsiteY860" fmla="*/ 579625 h 1024517"/>
                <a:gd name="connsiteX861" fmla="*/ 4990734 w 5339836"/>
                <a:gd name="connsiteY861" fmla="*/ 581227 h 1024517"/>
                <a:gd name="connsiteX862" fmla="*/ 4976054 w 5339836"/>
                <a:gd name="connsiteY862" fmla="*/ 582228 h 1024517"/>
                <a:gd name="connsiteX863" fmla="*/ 4967165 w 5339836"/>
                <a:gd name="connsiteY863" fmla="*/ 583317 h 1024517"/>
                <a:gd name="connsiteX864" fmla="*/ 4959329 w 5339836"/>
                <a:gd name="connsiteY864" fmla="*/ 584901 h 1024517"/>
                <a:gd name="connsiteX865" fmla="*/ 4949395 w 5339836"/>
                <a:gd name="connsiteY865" fmla="*/ 586172 h 1024517"/>
                <a:gd name="connsiteX866" fmla="*/ 4948568 w 5339836"/>
                <a:gd name="connsiteY866" fmla="*/ 586172 h 1024517"/>
                <a:gd name="connsiteX867" fmla="*/ 4933776 w 5339836"/>
                <a:gd name="connsiteY867" fmla="*/ 583865 h 1024517"/>
                <a:gd name="connsiteX868" fmla="*/ 4918008 w 5339836"/>
                <a:gd name="connsiteY868" fmla="*/ 573931 h 1024517"/>
                <a:gd name="connsiteX869" fmla="*/ 4917068 w 5339836"/>
                <a:gd name="connsiteY869" fmla="*/ 572971 h 1024517"/>
                <a:gd name="connsiteX870" fmla="*/ 4916755 w 5339836"/>
                <a:gd name="connsiteY870" fmla="*/ 573404 h 1024517"/>
                <a:gd name="connsiteX871" fmla="*/ 4916755 w 5339836"/>
                <a:gd name="connsiteY871" fmla="*/ 581140 h 1024517"/>
                <a:gd name="connsiteX872" fmla="*/ 4909876 w 5339836"/>
                <a:gd name="connsiteY872" fmla="*/ 608914 h 1024517"/>
                <a:gd name="connsiteX873" fmla="*/ 4904008 w 5339836"/>
                <a:gd name="connsiteY873" fmla="*/ 632386 h 1024517"/>
                <a:gd name="connsiteX874" fmla="*/ 4897461 w 5339836"/>
                <a:gd name="connsiteY874" fmla="*/ 648737 h 1024517"/>
                <a:gd name="connsiteX875" fmla="*/ 4892925 w 5339836"/>
                <a:gd name="connsiteY875" fmla="*/ 661762 h 1024517"/>
                <a:gd name="connsiteX876" fmla="*/ 4888363 w 5339836"/>
                <a:gd name="connsiteY876" fmla="*/ 672087 h 1024517"/>
                <a:gd name="connsiteX877" fmla="*/ 4883530 w 5339836"/>
                <a:gd name="connsiteY877" fmla="*/ 682335 h 1024517"/>
                <a:gd name="connsiteX878" fmla="*/ 4876514 w 5339836"/>
                <a:gd name="connsiteY878" fmla="*/ 695264 h 1024517"/>
                <a:gd name="connsiteX879" fmla="*/ 4874110 w 5339836"/>
                <a:gd name="connsiteY879" fmla="*/ 700749 h 1024517"/>
                <a:gd name="connsiteX880" fmla="*/ 4871699 w 5339836"/>
                <a:gd name="connsiteY880" fmla="*/ 710004 h 1024517"/>
                <a:gd name="connsiteX881" fmla="*/ 4868312 w 5339836"/>
                <a:gd name="connsiteY881" fmla="*/ 720008 h 1024517"/>
                <a:gd name="connsiteX882" fmla="*/ 4863097 w 5339836"/>
                <a:gd name="connsiteY882" fmla="*/ 731135 h 1024517"/>
                <a:gd name="connsiteX883" fmla="*/ 4860998 w 5339836"/>
                <a:gd name="connsiteY883" fmla="*/ 732458 h 1024517"/>
                <a:gd name="connsiteX884" fmla="*/ 4855530 w 5339836"/>
                <a:gd name="connsiteY884" fmla="*/ 749279 h 1024517"/>
                <a:gd name="connsiteX885" fmla="*/ 4852240 w 5339836"/>
                <a:gd name="connsiteY885" fmla="*/ 747764 h 1024517"/>
                <a:gd name="connsiteX886" fmla="*/ 4845640 w 5339836"/>
                <a:gd name="connsiteY886" fmla="*/ 767205 h 1024517"/>
                <a:gd name="connsiteX887" fmla="*/ 4833434 w 5339836"/>
                <a:gd name="connsiteY887" fmla="*/ 781911 h 1024517"/>
                <a:gd name="connsiteX888" fmla="*/ 4825285 w 5339836"/>
                <a:gd name="connsiteY888" fmla="*/ 796416 h 1024517"/>
                <a:gd name="connsiteX889" fmla="*/ 4813722 w 5339836"/>
                <a:gd name="connsiteY889" fmla="*/ 812174 h 1024517"/>
                <a:gd name="connsiteX890" fmla="*/ 4802570 w 5339836"/>
                <a:gd name="connsiteY890" fmla="*/ 830780 h 1024517"/>
                <a:gd name="connsiteX891" fmla="*/ 4786001 w 5339836"/>
                <a:gd name="connsiteY891" fmla="*/ 855881 h 1024517"/>
                <a:gd name="connsiteX892" fmla="*/ 4780960 w 5339836"/>
                <a:gd name="connsiteY892" fmla="*/ 865118 h 1024517"/>
                <a:gd name="connsiteX893" fmla="*/ 4774752 w 5339836"/>
                <a:gd name="connsiteY893" fmla="*/ 878570 h 1024517"/>
                <a:gd name="connsiteX894" fmla="*/ 4769808 w 5339836"/>
                <a:gd name="connsiteY894" fmla="*/ 890288 h 1024517"/>
                <a:gd name="connsiteX895" fmla="*/ 4768066 w 5339836"/>
                <a:gd name="connsiteY895" fmla="*/ 894259 h 1024517"/>
                <a:gd name="connsiteX896" fmla="*/ 4765192 w 5339836"/>
                <a:gd name="connsiteY896" fmla="*/ 902913 h 1024517"/>
                <a:gd name="connsiteX897" fmla="*/ 4763034 w 5339836"/>
                <a:gd name="connsiteY897" fmla="*/ 920395 h 1024517"/>
                <a:gd name="connsiteX898" fmla="*/ 4761502 w 5339836"/>
                <a:gd name="connsiteY898" fmla="*/ 926237 h 1024517"/>
                <a:gd name="connsiteX899" fmla="*/ 4748180 w 5339836"/>
                <a:gd name="connsiteY899" fmla="*/ 930547 h 1024517"/>
                <a:gd name="connsiteX900" fmla="*/ 4738072 w 5339836"/>
                <a:gd name="connsiteY900" fmla="*/ 927622 h 1024517"/>
                <a:gd name="connsiteX901" fmla="*/ 4725004 w 5339836"/>
                <a:gd name="connsiteY901" fmla="*/ 915537 h 1024517"/>
                <a:gd name="connsiteX902" fmla="*/ 4722818 w 5339836"/>
                <a:gd name="connsiteY902" fmla="*/ 906378 h 1024517"/>
                <a:gd name="connsiteX903" fmla="*/ 4720633 w 5339836"/>
                <a:gd name="connsiteY903" fmla="*/ 902286 h 1024517"/>
                <a:gd name="connsiteX904" fmla="*/ 4719544 w 5339836"/>
                <a:gd name="connsiteY904" fmla="*/ 900475 h 1024517"/>
                <a:gd name="connsiteX905" fmla="*/ 4714956 w 5339836"/>
                <a:gd name="connsiteY905" fmla="*/ 890254 h 1024517"/>
                <a:gd name="connsiteX906" fmla="*/ 4712354 w 5339836"/>
                <a:gd name="connsiteY906" fmla="*/ 885091 h 1024517"/>
                <a:gd name="connsiteX907" fmla="*/ 4713337 w 5339836"/>
                <a:gd name="connsiteY907" fmla="*/ 884629 h 1024517"/>
                <a:gd name="connsiteX908" fmla="*/ 4699860 w 5339836"/>
                <a:gd name="connsiteY908" fmla="*/ 870995 h 1024517"/>
                <a:gd name="connsiteX909" fmla="*/ 4697552 w 5339836"/>
                <a:gd name="connsiteY909" fmla="*/ 866363 h 1024517"/>
                <a:gd name="connsiteX910" fmla="*/ 4695019 w 5339836"/>
                <a:gd name="connsiteY910" fmla="*/ 861731 h 1024517"/>
                <a:gd name="connsiteX911" fmla="*/ 4688816 w 5339836"/>
                <a:gd name="connsiteY911" fmla="*/ 855759 h 1024517"/>
                <a:gd name="connsiteX912" fmla="*/ 4688212 w 5339836"/>
                <a:gd name="connsiteY912" fmla="*/ 852961 h 1024517"/>
                <a:gd name="connsiteX913" fmla="*/ 4684645 w 5339836"/>
                <a:gd name="connsiteY913" fmla="*/ 851758 h 1024517"/>
                <a:gd name="connsiteX914" fmla="*/ 4679086 w 5339836"/>
                <a:gd name="connsiteY914" fmla="*/ 841689 h 1024517"/>
                <a:gd name="connsiteX915" fmla="*/ 4664346 w 5339836"/>
                <a:gd name="connsiteY915" fmla="*/ 820724 h 1024517"/>
                <a:gd name="connsiteX916" fmla="*/ 4625176 w 5339836"/>
                <a:gd name="connsiteY916" fmla="*/ 782903 h 1024517"/>
                <a:gd name="connsiteX917" fmla="*/ 4610480 w 5339836"/>
                <a:gd name="connsiteY917" fmla="*/ 758037 h 1024517"/>
                <a:gd name="connsiteX918" fmla="*/ 4627910 w 5339836"/>
                <a:gd name="connsiteY918" fmla="*/ 745396 h 1024517"/>
                <a:gd name="connsiteX919" fmla="*/ 4658156 w 5339836"/>
                <a:gd name="connsiteY919" fmla="*/ 744960 h 1024517"/>
                <a:gd name="connsiteX920" fmla="*/ 4673410 w 5339836"/>
                <a:gd name="connsiteY920" fmla="*/ 743097 h 1024517"/>
                <a:gd name="connsiteX921" fmla="*/ 4684676 w 5339836"/>
                <a:gd name="connsiteY921" fmla="*/ 739371 h 1024517"/>
                <a:gd name="connsiteX922" fmla="*/ 4696412 w 5339836"/>
                <a:gd name="connsiteY922" fmla="*/ 732615 h 1024517"/>
                <a:gd name="connsiteX923" fmla="*/ 4708383 w 5339836"/>
                <a:gd name="connsiteY923" fmla="*/ 726416 h 1024517"/>
                <a:gd name="connsiteX924" fmla="*/ 4719014 w 5339836"/>
                <a:gd name="connsiteY924" fmla="*/ 720739 h 1024517"/>
                <a:gd name="connsiteX925" fmla="*/ 4731812 w 5339836"/>
                <a:gd name="connsiteY925" fmla="*/ 711162 h 1024517"/>
                <a:gd name="connsiteX926" fmla="*/ 4739082 w 5339836"/>
                <a:gd name="connsiteY926" fmla="*/ 705007 h 1024517"/>
                <a:gd name="connsiteX927" fmla="*/ 4748302 w 5339836"/>
                <a:gd name="connsiteY927" fmla="*/ 699530 h 1024517"/>
                <a:gd name="connsiteX928" fmla="*/ 4759194 w 5339836"/>
                <a:gd name="connsiteY928" fmla="*/ 688752 h 1024517"/>
                <a:gd name="connsiteX929" fmla="*/ 4765454 w 5339836"/>
                <a:gd name="connsiteY929" fmla="*/ 685443 h 1024517"/>
                <a:gd name="connsiteX930" fmla="*/ 4769380 w 5339836"/>
                <a:gd name="connsiteY930" fmla="*/ 674221 h 1024517"/>
                <a:gd name="connsiteX931" fmla="*/ 4782188 w 5339836"/>
                <a:gd name="connsiteY931" fmla="*/ 654953 h 1024517"/>
                <a:gd name="connsiteX932" fmla="*/ 4786254 w 5339836"/>
                <a:gd name="connsiteY932" fmla="*/ 650182 h 1024517"/>
                <a:gd name="connsiteX933" fmla="*/ 4788404 w 5339836"/>
                <a:gd name="connsiteY933" fmla="*/ 644018 h 1024517"/>
                <a:gd name="connsiteX934" fmla="*/ 4802074 w 5339836"/>
                <a:gd name="connsiteY934" fmla="*/ 621956 h 1024517"/>
                <a:gd name="connsiteX935" fmla="*/ 4808098 w 5339836"/>
                <a:gd name="connsiteY935" fmla="*/ 614033 h 1024517"/>
                <a:gd name="connsiteX936" fmla="*/ 4812225 w 5339836"/>
                <a:gd name="connsiteY936" fmla="*/ 597073 h 1024517"/>
                <a:gd name="connsiteX937" fmla="*/ 4818633 w 5339836"/>
                <a:gd name="connsiteY937" fmla="*/ 577692 h 1024517"/>
                <a:gd name="connsiteX938" fmla="*/ 4821210 w 5339836"/>
                <a:gd name="connsiteY938" fmla="*/ 579904 h 1024517"/>
                <a:gd name="connsiteX939" fmla="*/ 4821418 w 5339836"/>
                <a:gd name="connsiteY939" fmla="*/ 569334 h 1024517"/>
                <a:gd name="connsiteX940" fmla="*/ 4825215 w 5339836"/>
                <a:gd name="connsiteY940" fmla="*/ 555944 h 1024517"/>
                <a:gd name="connsiteX941" fmla="*/ 4828933 w 5339836"/>
                <a:gd name="connsiteY941" fmla="*/ 537503 h 1024517"/>
                <a:gd name="connsiteX942" fmla="*/ 4833494 w 5339836"/>
                <a:gd name="connsiteY942" fmla="*/ 507248 h 1024517"/>
                <a:gd name="connsiteX943" fmla="*/ 4837256 w 5339836"/>
                <a:gd name="connsiteY943" fmla="*/ 479483 h 1024517"/>
                <a:gd name="connsiteX944" fmla="*/ 4838710 w 5339836"/>
                <a:gd name="connsiteY944" fmla="*/ 464508 h 1024517"/>
                <a:gd name="connsiteX945" fmla="*/ 4838702 w 5339836"/>
                <a:gd name="connsiteY945" fmla="*/ 455558 h 1024517"/>
                <a:gd name="connsiteX946" fmla="*/ 4838710 w 5339836"/>
                <a:gd name="connsiteY946" fmla="*/ 450735 h 1024517"/>
                <a:gd name="connsiteX947" fmla="*/ 4841984 w 5339836"/>
                <a:gd name="connsiteY947" fmla="*/ 440783 h 1024517"/>
                <a:gd name="connsiteX948" fmla="*/ 4843081 w 5339836"/>
                <a:gd name="connsiteY948" fmla="*/ 436230 h 1024517"/>
                <a:gd name="connsiteX949" fmla="*/ 4841435 w 5339836"/>
                <a:gd name="connsiteY949" fmla="*/ 413297 h 1024517"/>
                <a:gd name="connsiteX950" fmla="*/ 4841984 w 5339836"/>
                <a:gd name="connsiteY950" fmla="*/ 393150 h 1024517"/>
                <a:gd name="connsiteX951" fmla="*/ 4840886 w 5339836"/>
                <a:gd name="connsiteY951" fmla="*/ 373422 h 1024517"/>
                <a:gd name="connsiteX952" fmla="*/ 4847434 w 5339836"/>
                <a:gd name="connsiteY952" fmla="*/ 354650 h 1024517"/>
                <a:gd name="connsiteX953" fmla="*/ 4847900 w 5339836"/>
                <a:gd name="connsiteY953" fmla="*/ 353220 h 1024517"/>
                <a:gd name="connsiteX954" fmla="*/ 4843529 w 5339836"/>
                <a:gd name="connsiteY954" fmla="*/ 350075 h 1024517"/>
                <a:gd name="connsiteX955" fmla="*/ 4842924 w 5339836"/>
                <a:gd name="connsiteY955" fmla="*/ 335113 h 1024517"/>
                <a:gd name="connsiteX956" fmla="*/ 4841984 w 5339836"/>
                <a:gd name="connsiteY956" fmla="*/ 332049 h 1024517"/>
                <a:gd name="connsiteX957" fmla="*/ 4843081 w 5339836"/>
                <a:gd name="connsiteY957" fmla="*/ 322541 h 1024517"/>
                <a:gd name="connsiteX958" fmla="*/ 4842532 w 5339836"/>
                <a:gd name="connsiteY958" fmla="*/ 306216 h 1024517"/>
                <a:gd name="connsiteX959" fmla="*/ 4841984 w 5339836"/>
                <a:gd name="connsiteY959" fmla="*/ 282822 h 1024517"/>
                <a:gd name="connsiteX960" fmla="*/ 4834478 w 5339836"/>
                <a:gd name="connsiteY960" fmla="*/ 201408 h 1024517"/>
                <a:gd name="connsiteX961" fmla="*/ 4813896 w 5339836"/>
                <a:gd name="connsiteY961" fmla="*/ 157153 h 1024517"/>
                <a:gd name="connsiteX962" fmla="*/ 4808350 w 5339836"/>
                <a:gd name="connsiteY962" fmla="*/ 153653 h 1024517"/>
                <a:gd name="connsiteX963" fmla="*/ 4801481 w 5339836"/>
                <a:gd name="connsiteY963" fmla="*/ 146044 h 1024517"/>
                <a:gd name="connsiteX964" fmla="*/ 4797241 w 5339836"/>
                <a:gd name="connsiteY964" fmla="*/ 125384 h 1024517"/>
                <a:gd name="connsiteX965" fmla="*/ 4809404 w 5339836"/>
                <a:gd name="connsiteY965" fmla="*/ 112402 h 1024517"/>
                <a:gd name="connsiteX966" fmla="*/ 4818650 w 5339836"/>
                <a:gd name="connsiteY966" fmla="*/ 114579 h 1024517"/>
                <a:gd name="connsiteX967" fmla="*/ 4830352 w 5339836"/>
                <a:gd name="connsiteY967" fmla="*/ 123024 h 1024517"/>
                <a:gd name="connsiteX968" fmla="*/ 4837822 w 5339836"/>
                <a:gd name="connsiteY968" fmla="*/ 130982 h 1024517"/>
                <a:gd name="connsiteX969" fmla="*/ 4845962 w 5339836"/>
                <a:gd name="connsiteY969" fmla="*/ 133159 h 1024517"/>
                <a:gd name="connsiteX970" fmla="*/ 4848166 w 5339836"/>
                <a:gd name="connsiteY970" fmla="*/ 135352 h 1024517"/>
                <a:gd name="connsiteX971" fmla="*/ 4855618 w 5339836"/>
                <a:gd name="connsiteY971" fmla="*/ 139392 h 1024517"/>
                <a:gd name="connsiteX972" fmla="*/ 4866780 w 5339836"/>
                <a:gd name="connsiteY972" fmla="*/ 146915 h 1024517"/>
                <a:gd name="connsiteX973" fmla="*/ 4881641 w 5339836"/>
                <a:gd name="connsiteY973" fmla="*/ 156074 h 1024517"/>
                <a:gd name="connsiteX974" fmla="*/ 4897078 w 5339836"/>
                <a:gd name="connsiteY974" fmla="*/ 167880 h 1024517"/>
                <a:gd name="connsiteX975" fmla="*/ 4908993 w 5339836"/>
                <a:gd name="connsiteY975" fmla="*/ 175467 h 1024517"/>
                <a:gd name="connsiteX976" fmla="*/ 4914646 w 5339836"/>
                <a:gd name="connsiteY976" fmla="*/ 177476 h 1024517"/>
                <a:gd name="connsiteX977" fmla="*/ 4916406 w 5339836"/>
                <a:gd name="connsiteY977" fmla="*/ 174196 h 1024517"/>
                <a:gd name="connsiteX978" fmla="*/ 4933088 w 5339836"/>
                <a:gd name="connsiteY978" fmla="*/ 170770 h 1024517"/>
                <a:gd name="connsiteX979" fmla="*/ 4974688 w 5339836"/>
                <a:gd name="connsiteY979" fmla="*/ 161106 h 1024517"/>
                <a:gd name="connsiteX980" fmla="*/ 5054194 w 5339836"/>
                <a:gd name="connsiteY980" fmla="*/ 129049 h 1024517"/>
                <a:gd name="connsiteX981" fmla="*/ 5063806 w 5339836"/>
                <a:gd name="connsiteY981" fmla="*/ 124792 h 1024517"/>
                <a:gd name="connsiteX982" fmla="*/ 5071050 w 5339836"/>
                <a:gd name="connsiteY982" fmla="*/ 120621 h 1024517"/>
                <a:gd name="connsiteX983" fmla="*/ 5081202 w 5339836"/>
                <a:gd name="connsiteY983" fmla="*/ 114579 h 1024517"/>
                <a:gd name="connsiteX984" fmla="*/ 5094924 w 5339836"/>
                <a:gd name="connsiteY984" fmla="*/ 107927 h 1024517"/>
                <a:gd name="connsiteX985" fmla="*/ 5118962 w 5339836"/>
                <a:gd name="connsiteY985" fmla="*/ 90897 h 1024517"/>
                <a:gd name="connsiteX986" fmla="*/ 5141590 w 5339836"/>
                <a:gd name="connsiteY986" fmla="*/ 72649 h 1024517"/>
                <a:gd name="connsiteX987" fmla="*/ 5150558 w 5339836"/>
                <a:gd name="connsiteY987" fmla="*/ 64273 h 1024517"/>
                <a:gd name="connsiteX988" fmla="*/ 5168762 w 5339836"/>
                <a:gd name="connsiteY988" fmla="*/ 51396 h 1024517"/>
                <a:gd name="connsiteX989" fmla="*/ 3721516 w 5339836"/>
                <a:gd name="connsiteY989" fmla="*/ 46808 h 1024517"/>
                <a:gd name="connsiteX990" fmla="*/ 3728081 w 5339836"/>
                <a:gd name="connsiteY990" fmla="*/ 46808 h 1024517"/>
                <a:gd name="connsiteX991" fmla="*/ 3732930 w 5339836"/>
                <a:gd name="connsiteY991" fmla="*/ 47348 h 1024517"/>
                <a:gd name="connsiteX992" fmla="*/ 3735412 w 5339836"/>
                <a:gd name="connsiteY992" fmla="*/ 47888 h 1024517"/>
                <a:gd name="connsiteX993" fmla="*/ 3762872 w 5339836"/>
                <a:gd name="connsiteY993" fmla="*/ 53599 h 1024517"/>
                <a:gd name="connsiteX994" fmla="*/ 3783567 w 5339836"/>
                <a:gd name="connsiteY994" fmla="*/ 56167 h 1024517"/>
                <a:gd name="connsiteX995" fmla="*/ 3796461 w 5339836"/>
                <a:gd name="connsiteY995" fmla="*/ 62218 h 1024517"/>
                <a:gd name="connsiteX996" fmla="*/ 3808755 w 5339836"/>
                <a:gd name="connsiteY996" fmla="*/ 62088 h 1024517"/>
                <a:gd name="connsiteX997" fmla="*/ 3840925 w 5339836"/>
                <a:gd name="connsiteY997" fmla="*/ 65083 h 1024517"/>
                <a:gd name="connsiteX998" fmla="*/ 3876152 w 5339836"/>
                <a:gd name="connsiteY998" fmla="*/ 67695 h 1024517"/>
                <a:gd name="connsiteX999" fmla="*/ 3900817 w 5339836"/>
                <a:gd name="connsiteY999" fmla="*/ 68661 h 1024517"/>
                <a:gd name="connsiteX1000" fmla="*/ 3897430 w 5339836"/>
                <a:gd name="connsiteY1000" fmla="*/ 68113 h 1024517"/>
                <a:gd name="connsiteX1001" fmla="*/ 3904787 w 5339836"/>
                <a:gd name="connsiteY1001" fmla="*/ 67564 h 1024517"/>
                <a:gd name="connsiteX1002" fmla="*/ 3926083 w 5339836"/>
                <a:gd name="connsiteY1002" fmla="*/ 71665 h 1024517"/>
                <a:gd name="connsiteX1003" fmla="*/ 3930540 w 5339836"/>
                <a:gd name="connsiteY1003" fmla="*/ 92900 h 1024517"/>
                <a:gd name="connsiteX1004" fmla="*/ 3930967 w 5339836"/>
                <a:gd name="connsiteY1004" fmla="*/ 103452 h 1024517"/>
                <a:gd name="connsiteX1005" fmla="*/ 3932299 w 5339836"/>
                <a:gd name="connsiteY1005" fmla="*/ 113517 h 1024517"/>
                <a:gd name="connsiteX1006" fmla="*/ 3933832 w 5339836"/>
                <a:gd name="connsiteY1006" fmla="*/ 124635 h 1024517"/>
                <a:gd name="connsiteX1007" fmla="*/ 3933832 w 5339836"/>
                <a:gd name="connsiteY1007" fmla="*/ 132392 h 1024517"/>
                <a:gd name="connsiteX1008" fmla="*/ 3937018 w 5339836"/>
                <a:gd name="connsiteY1008" fmla="*/ 145191 h 1024517"/>
                <a:gd name="connsiteX1009" fmla="*/ 3939543 w 5339836"/>
                <a:gd name="connsiteY1009" fmla="*/ 157023 h 1024517"/>
                <a:gd name="connsiteX1010" fmla="*/ 3941967 w 5339836"/>
                <a:gd name="connsiteY1010" fmla="*/ 167418 h 1024517"/>
                <a:gd name="connsiteX1011" fmla="*/ 3947335 w 5339836"/>
                <a:gd name="connsiteY1011" fmla="*/ 164232 h 1024517"/>
                <a:gd name="connsiteX1012" fmla="*/ 3962911 w 5339836"/>
                <a:gd name="connsiteY1012" fmla="*/ 155691 h 1024517"/>
                <a:gd name="connsiteX1013" fmla="*/ 3974369 w 5339836"/>
                <a:gd name="connsiteY1013" fmla="*/ 149605 h 1024517"/>
                <a:gd name="connsiteX1014" fmla="*/ 3990894 w 5339836"/>
                <a:gd name="connsiteY1014" fmla="*/ 144094 h 1024517"/>
                <a:gd name="connsiteX1015" fmla="*/ 3998294 w 5339836"/>
                <a:gd name="connsiteY1015" fmla="*/ 138191 h 1024517"/>
                <a:gd name="connsiteX1016" fmla="*/ 4014227 w 5339836"/>
                <a:gd name="connsiteY1016" fmla="*/ 131348 h 1024517"/>
                <a:gd name="connsiteX1017" fmla="*/ 4017060 w 5339836"/>
                <a:gd name="connsiteY1017" fmla="*/ 143355 h 1024517"/>
                <a:gd name="connsiteX1018" fmla="*/ 4022010 w 5339836"/>
                <a:gd name="connsiteY1018" fmla="*/ 123912 h 1024517"/>
                <a:gd name="connsiteX1019" fmla="*/ 4026450 w 5339836"/>
                <a:gd name="connsiteY1019" fmla="*/ 119489 h 1024517"/>
                <a:gd name="connsiteX1020" fmla="*/ 4043750 w 5339836"/>
                <a:gd name="connsiteY1020" fmla="*/ 113813 h 1024517"/>
                <a:gd name="connsiteX1021" fmla="*/ 4051154 w 5339836"/>
                <a:gd name="connsiteY1021" fmla="*/ 121657 h 1024517"/>
                <a:gd name="connsiteX1022" fmla="*/ 4053354 w 5339836"/>
                <a:gd name="connsiteY1022" fmla="*/ 126453 h 1024517"/>
                <a:gd name="connsiteX1023" fmla="*/ 4052479 w 5339836"/>
                <a:gd name="connsiteY1023" fmla="*/ 122889 h 1024517"/>
                <a:gd name="connsiteX1024" fmla="*/ 4051508 w 5339836"/>
                <a:gd name="connsiteY1024" fmla="*/ 117870 h 1024517"/>
                <a:gd name="connsiteX1025" fmla="*/ 4056157 w 5339836"/>
                <a:gd name="connsiteY1025" fmla="*/ 121927 h 1024517"/>
                <a:gd name="connsiteX1026" fmla="*/ 4058421 w 5339836"/>
                <a:gd name="connsiteY1026" fmla="*/ 124121 h 1024517"/>
                <a:gd name="connsiteX1027" fmla="*/ 4063618 w 5339836"/>
                <a:gd name="connsiteY1027" fmla="*/ 128222 h 1024517"/>
                <a:gd name="connsiteX1028" fmla="*/ 4070871 w 5339836"/>
                <a:gd name="connsiteY1028" fmla="*/ 134377 h 1024517"/>
                <a:gd name="connsiteX1029" fmla="*/ 4075032 w 5339836"/>
                <a:gd name="connsiteY1029" fmla="*/ 139671 h 1024517"/>
                <a:gd name="connsiteX1030" fmla="*/ 4080587 w 5339836"/>
                <a:gd name="connsiteY1030" fmla="*/ 145365 h 1024517"/>
                <a:gd name="connsiteX1031" fmla="*/ 4079734 w 5339836"/>
                <a:gd name="connsiteY1031" fmla="*/ 144094 h 1024517"/>
                <a:gd name="connsiteX1032" fmla="*/ 4084662 w 5339836"/>
                <a:gd name="connsiteY1032" fmla="*/ 148168 h 1024517"/>
                <a:gd name="connsiteX1033" fmla="*/ 4087953 w 5339836"/>
                <a:gd name="connsiteY1033" fmla="*/ 151459 h 1024517"/>
                <a:gd name="connsiteX1034" fmla="*/ 4094874 w 5339836"/>
                <a:gd name="connsiteY1034" fmla="*/ 156500 h 1024517"/>
                <a:gd name="connsiteX1035" fmla="*/ 4100700 w 5339836"/>
                <a:gd name="connsiteY1035" fmla="*/ 161263 h 1024517"/>
                <a:gd name="connsiteX1036" fmla="*/ 4124946 w 5339836"/>
                <a:gd name="connsiteY1036" fmla="*/ 177831 h 1024517"/>
                <a:gd name="connsiteX1037" fmla="*/ 4151928 w 5339836"/>
                <a:gd name="connsiteY1037" fmla="*/ 200268 h 1024517"/>
                <a:gd name="connsiteX1038" fmla="*/ 4164500 w 5339836"/>
                <a:gd name="connsiteY1038" fmla="*/ 211168 h 1024517"/>
                <a:gd name="connsiteX1039" fmla="*/ 4166807 w 5339836"/>
                <a:gd name="connsiteY1039" fmla="*/ 215713 h 1024517"/>
                <a:gd name="connsiteX1040" fmla="*/ 4170264 w 5339836"/>
                <a:gd name="connsiteY1040" fmla="*/ 219544 h 1024517"/>
                <a:gd name="connsiteX1041" fmla="*/ 4174591 w 5339836"/>
                <a:gd name="connsiteY1041" fmla="*/ 222417 h 1024517"/>
                <a:gd name="connsiteX1042" fmla="*/ 4179772 w 5339836"/>
                <a:gd name="connsiteY1042" fmla="*/ 226892 h 1024517"/>
                <a:gd name="connsiteX1043" fmla="*/ 4180781 w 5339836"/>
                <a:gd name="connsiteY1043" fmla="*/ 226091 h 1024517"/>
                <a:gd name="connsiteX1044" fmla="*/ 4195764 w 5339836"/>
                <a:gd name="connsiteY1044" fmla="*/ 254096 h 1024517"/>
                <a:gd name="connsiteX1045" fmla="*/ 4199619 w 5339836"/>
                <a:gd name="connsiteY1045" fmla="*/ 249185 h 1024517"/>
                <a:gd name="connsiteX1046" fmla="*/ 4211332 w 5339836"/>
                <a:gd name="connsiteY1046" fmla="*/ 247065 h 1024517"/>
                <a:gd name="connsiteX1047" fmla="*/ 4219664 w 5339836"/>
                <a:gd name="connsiteY1047" fmla="*/ 260377 h 1024517"/>
                <a:gd name="connsiteX1048" fmla="*/ 4210784 w 5339836"/>
                <a:gd name="connsiteY1048" fmla="*/ 280872 h 1024517"/>
                <a:gd name="connsiteX1049" fmla="*/ 4187726 w 5339836"/>
                <a:gd name="connsiteY1049" fmla="*/ 273330 h 1024517"/>
                <a:gd name="connsiteX1050" fmla="*/ 4179974 w 5339836"/>
                <a:gd name="connsiteY1050" fmla="*/ 264160 h 1024517"/>
                <a:gd name="connsiteX1051" fmla="*/ 4181972 w 5339836"/>
                <a:gd name="connsiteY1051" fmla="*/ 270954 h 1024517"/>
                <a:gd name="connsiteX1052" fmla="*/ 4184682 w 5339836"/>
                <a:gd name="connsiteY1052" fmla="*/ 282248 h 1024517"/>
                <a:gd name="connsiteX1053" fmla="*/ 4182871 w 5339836"/>
                <a:gd name="connsiteY1053" fmla="*/ 282248 h 1024517"/>
                <a:gd name="connsiteX1054" fmla="*/ 4173738 w 5339836"/>
                <a:gd name="connsiteY1054" fmla="*/ 281412 h 1024517"/>
                <a:gd name="connsiteX1055" fmla="*/ 4171038 w 5339836"/>
                <a:gd name="connsiteY1055" fmla="*/ 279623 h 1024517"/>
                <a:gd name="connsiteX1056" fmla="*/ 4169242 w 5339836"/>
                <a:gd name="connsiteY1056" fmla="*/ 276962 h 1024517"/>
                <a:gd name="connsiteX1057" fmla="*/ 4162842 w 5339836"/>
                <a:gd name="connsiteY1057" fmla="*/ 277773 h 1024517"/>
                <a:gd name="connsiteX1058" fmla="*/ 4154923 w 5339836"/>
                <a:gd name="connsiteY1058" fmla="*/ 276310 h 1024517"/>
                <a:gd name="connsiteX1059" fmla="*/ 4142716 w 5339836"/>
                <a:gd name="connsiteY1059" fmla="*/ 273506 h 1024517"/>
                <a:gd name="connsiteX1060" fmla="*/ 4137310 w 5339836"/>
                <a:gd name="connsiteY1060" fmla="*/ 273506 h 1024517"/>
                <a:gd name="connsiteX1061" fmla="*/ 4131120 w 5339836"/>
                <a:gd name="connsiteY1061" fmla="*/ 272409 h 1024517"/>
                <a:gd name="connsiteX1062" fmla="*/ 4133680 w 5339836"/>
                <a:gd name="connsiteY1062" fmla="*/ 272409 h 1024517"/>
                <a:gd name="connsiteX1063" fmla="*/ 4121438 w 5339836"/>
                <a:gd name="connsiteY1063" fmla="*/ 268317 h 1024517"/>
                <a:gd name="connsiteX1064" fmla="*/ 4122065 w 5339836"/>
                <a:gd name="connsiteY1064" fmla="*/ 268091 h 1024517"/>
                <a:gd name="connsiteX1065" fmla="*/ 4120314 w 5339836"/>
                <a:gd name="connsiteY1065" fmla="*/ 268039 h 1024517"/>
                <a:gd name="connsiteX1066" fmla="*/ 4116510 w 5339836"/>
                <a:gd name="connsiteY1066" fmla="*/ 266942 h 1024517"/>
                <a:gd name="connsiteX1067" fmla="*/ 4111808 w 5339836"/>
                <a:gd name="connsiteY1067" fmla="*/ 266942 h 1024517"/>
                <a:gd name="connsiteX1068" fmla="*/ 4105305 w 5339836"/>
                <a:gd name="connsiteY1068" fmla="*/ 266393 h 1024517"/>
                <a:gd name="connsiteX1069" fmla="*/ 4108535 w 5339836"/>
                <a:gd name="connsiteY1069" fmla="*/ 265845 h 1024517"/>
                <a:gd name="connsiteX1070" fmla="*/ 4099794 w 5339836"/>
                <a:gd name="connsiteY1070" fmla="*/ 265845 h 1024517"/>
                <a:gd name="connsiteX1071" fmla="*/ 4093482 w 5339836"/>
                <a:gd name="connsiteY1071" fmla="*/ 265305 h 1024517"/>
                <a:gd name="connsiteX1072" fmla="*/ 4089956 w 5339836"/>
                <a:gd name="connsiteY1072" fmla="*/ 264765 h 1024517"/>
                <a:gd name="connsiteX1073" fmla="*/ 4076826 w 5339836"/>
                <a:gd name="connsiteY1073" fmla="*/ 264765 h 1024517"/>
                <a:gd name="connsiteX1074" fmla="*/ 4072073 w 5339836"/>
                <a:gd name="connsiteY1074" fmla="*/ 264345 h 1024517"/>
                <a:gd name="connsiteX1075" fmla="*/ 4064088 w 5339836"/>
                <a:gd name="connsiteY1075" fmla="*/ 267360 h 1024517"/>
                <a:gd name="connsiteX1076" fmla="*/ 4046510 w 5339836"/>
                <a:gd name="connsiteY1076" fmla="*/ 271312 h 1024517"/>
                <a:gd name="connsiteX1077" fmla="*/ 4038910 w 5339836"/>
                <a:gd name="connsiteY1077" fmla="*/ 272148 h 1024517"/>
                <a:gd name="connsiteX1078" fmla="*/ 4033168 w 5339836"/>
                <a:gd name="connsiteY1078" fmla="*/ 273890 h 1024517"/>
                <a:gd name="connsiteX1079" fmla="*/ 4037684 w 5339836"/>
                <a:gd name="connsiteY1079" fmla="*/ 275119 h 1024517"/>
                <a:gd name="connsiteX1080" fmla="*/ 4060006 w 5339836"/>
                <a:gd name="connsiteY1080" fmla="*/ 285870 h 1024517"/>
                <a:gd name="connsiteX1081" fmla="*/ 4067954 w 5339836"/>
                <a:gd name="connsiteY1081" fmla="*/ 291381 h 1024517"/>
                <a:gd name="connsiteX1082" fmla="*/ 4075120 w 5339836"/>
                <a:gd name="connsiteY1082" fmla="*/ 294959 h 1024517"/>
                <a:gd name="connsiteX1083" fmla="*/ 4082572 w 5339836"/>
                <a:gd name="connsiteY1083" fmla="*/ 300758 h 1024517"/>
                <a:gd name="connsiteX1084" fmla="*/ 4100856 w 5339836"/>
                <a:gd name="connsiteY1084" fmla="*/ 311136 h 1024517"/>
                <a:gd name="connsiteX1085" fmla="*/ 4118548 w 5339836"/>
                <a:gd name="connsiteY1085" fmla="*/ 328984 h 1024517"/>
                <a:gd name="connsiteX1086" fmla="*/ 4122953 w 5339836"/>
                <a:gd name="connsiteY1086" fmla="*/ 346536 h 1024517"/>
                <a:gd name="connsiteX1087" fmla="*/ 4122953 w 5339836"/>
                <a:gd name="connsiteY1087" fmla="*/ 366439 h 1024517"/>
                <a:gd name="connsiteX1088" fmla="*/ 4097600 w 5339836"/>
                <a:gd name="connsiteY1088" fmla="*/ 366439 h 1024517"/>
                <a:gd name="connsiteX1089" fmla="*/ 4094396 w 5339836"/>
                <a:gd name="connsiteY1089" fmla="*/ 366979 h 1024517"/>
                <a:gd name="connsiteX1090" fmla="*/ 4088858 w 5339836"/>
                <a:gd name="connsiteY1090" fmla="*/ 367519 h 1024517"/>
                <a:gd name="connsiteX1091" fmla="*/ 4087012 w 5339836"/>
                <a:gd name="connsiteY1091" fmla="*/ 367519 h 1024517"/>
                <a:gd name="connsiteX1092" fmla="*/ 4069304 w 5339836"/>
                <a:gd name="connsiteY1092" fmla="*/ 372986 h 1024517"/>
                <a:gd name="connsiteX1093" fmla="*/ 4060449 w 5339836"/>
                <a:gd name="connsiteY1093" fmla="*/ 375468 h 1024517"/>
                <a:gd name="connsiteX1094" fmla="*/ 4044734 w 5339836"/>
                <a:gd name="connsiteY1094" fmla="*/ 383922 h 1024517"/>
                <a:gd name="connsiteX1095" fmla="*/ 4046798 w 5339836"/>
                <a:gd name="connsiteY1095" fmla="*/ 390364 h 1024517"/>
                <a:gd name="connsiteX1096" fmla="*/ 4039754 w 5339836"/>
                <a:gd name="connsiteY1096" fmla="*/ 402762 h 1024517"/>
                <a:gd name="connsiteX1097" fmla="*/ 4033572 w 5339836"/>
                <a:gd name="connsiteY1097" fmla="*/ 405862 h 1024517"/>
                <a:gd name="connsiteX1098" fmla="*/ 4030177 w 5339836"/>
                <a:gd name="connsiteY1098" fmla="*/ 407220 h 1024517"/>
                <a:gd name="connsiteX1099" fmla="*/ 4022545 w 5339836"/>
                <a:gd name="connsiteY1099" fmla="*/ 417131 h 1024517"/>
                <a:gd name="connsiteX1100" fmla="*/ 4033154 w 5339836"/>
                <a:gd name="connsiteY1100" fmla="*/ 416693 h 1024517"/>
                <a:gd name="connsiteX1101" fmla="*/ 4041164 w 5339836"/>
                <a:gd name="connsiteY1101" fmla="*/ 414133 h 1024517"/>
                <a:gd name="connsiteX1102" fmla="*/ 4041722 w 5339836"/>
                <a:gd name="connsiteY1102" fmla="*/ 413854 h 1024517"/>
                <a:gd name="connsiteX1103" fmla="*/ 4050707 w 5339836"/>
                <a:gd name="connsiteY1103" fmla="*/ 411173 h 1024517"/>
                <a:gd name="connsiteX1104" fmla="*/ 4055391 w 5339836"/>
                <a:gd name="connsiteY1104" fmla="*/ 408665 h 1024517"/>
                <a:gd name="connsiteX1105" fmla="*/ 4055809 w 5339836"/>
                <a:gd name="connsiteY1105" fmla="*/ 409536 h 1024517"/>
                <a:gd name="connsiteX1106" fmla="*/ 4058604 w 5339836"/>
                <a:gd name="connsiteY1106" fmla="*/ 409318 h 1024517"/>
                <a:gd name="connsiteX1107" fmla="*/ 4059134 w 5339836"/>
                <a:gd name="connsiteY1107" fmla="*/ 402101 h 1024517"/>
                <a:gd name="connsiteX1108" fmla="*/ 4078306 w 5339836"/>
                <a:gd name="connsiteY1108" fmla="*/ 399315 h 1024517"/>
                <a:gd name="connsiteX1109" fmla="*/ 4102998 w 5339836"/>
                <a:gd name="connsiteY1109" fmla="*/ 388205 h 1024517"/>
                <a:gd name="connsiteX1110" fmla="*/ 4122134 w 5339836"/>
                <a:gd name="connsiteY1110" fmla="*/ 390843 h 1024517"/>
                <a:gd name="connsiteX1111" fmla="*/ 4138398 w 5339836"/>
                <a:gd name="connsiteY1111" fmla="*/ 406959 h 1024517"/>
                <a:gd name="connsiteX1112" fmla="*/ 4145346 w 5339836"/>
                <a:gd name="connsiteY1112" fmla="*/ 412200 h 1024517"/>
                <a:gd name="connsiteX1113" fmla="*/ 4152364 w 5339836"/>
                <a:gd name="connsiteY1113" fmla="*/ 418051 h 1024517"/>
                <a:gd name="connsiteX1114" fmla="*/ 4160747 w 5339836"/>
                <a:gd name="connsiteY1114" fmla="*/ 441621 h 1024517"/>
                <a:gd name="connsiteX1115" fmla="*/ 4166190 w 5339836"/>
                <a:gd name="connsiteY1115" fmla="*/ 429752 h 1024517"/>
                <a:gd name="connsiteX1116" fmla="*/ 4172090 w 5339836"/>
                <a:gd name="connsiteY1116" fmla="*/ 448126 h 1024517"/>
                <a:gd name="connsiteX1117" fmla="*/ 4171848 w 5339836"/>
                <a:gd name="connsiteY1117" fmla="*/ 436004 h 1024517"/>
                <a:gd name="connsiteX1118" fmla="*/ 4173842 w 5339836"/>
                <a:gd name="connsiteY1118" fmla="*/ 436543 h 1024517"/>
                <a:gd name="connsiteX1119" fmla="*/ 4174826 w 5339836"/>
                <a:gd name="connsiteY1119" fmla="*/ 437083 h 1024517"/>
                <a:gd name="connsiteX1120" fmla="*/ 4188948 w 5339836"/>
                <a:gd name="connsiteY1120" fmla="*/ 448088 h 1024517"/>
                <a:gd name="connsiteX1121" fmla="*/ 4196314 w 5339836"/>
                <a:gd name="connsiteY1121" fmla="*/ 457561 h 1024517"/>
                <a:gd name="connsiteX1122" fmla="*/ 4205464 w 5339836"/>
                <a:gd name="connsiteY1122" fmla="*/ 464848 h 1024517"/>
                <a:gd name="connsiteX1123" fmla="*/ 4216600 w 5339836"/>
                <a:gd name="connsiteY1123" fmla="*/ 475775 h 1024517"/>
                <a:gd name="connsiteX1124" fmla="*/ 4221370 w 5339836"/>
                <a:gd name="connsiteY1124" fmla="*/ 478648 h 1024517"/>
                <a:gd name="connsiteX1125" fmla="*/ 4232410 w 5339836"/>
                <a:gd name="connsiteY1125" fmla="*/ 487232 h 1024517"/>
                <a:gd name="connsiteX1126" fmla="*/ 4251112 w 5339836"/>
                <a:gd name="connsiteY1126" fmla="*/ 505934 h 1024517"/>
                <a:gd name="connsiteX1127" fmla="*/ 4275838 w 5339836"/>
                <a:gd name="connsiteY1127" fmla="*/ 531687 h 1024517"/>
                <a:gd name="connsiteX1128" fmla="*/ 4262572 w 5339836"/>
                <a:gd name="connsiteY1128" fmla="*/ 534149 h 1024517"/>
                <a:gd name="connsiteX1129" fmla="*/ 4281876 w 5339836"/>
                <a:gd name="connsiteY1129" fmla="*/ 548412 h 1024517"/>
                <a:gd name="connsiteX1130" fmla="*/ 4287870 w 5339836"/>
                <a:gd name="connsiteY1130" fmla="*/ 560540 h 1024517"/>
                <a:gd name="connsiteX1131" fmla="*/ 4268142 w 5339836"/>
                <a:gd name="connsiteY1131" fmla="*/ 576334 h 1024517"/>
                <a:gd name="connsiteX1132" fmla="*/ 4264868 w 5339836"/>
                <a:gd name="connsiteY1132" fmla="*/ 576334 h 1024517"/>
                <a:gd name="connsiteX1133" fmla="*/ 4258478 w 5339836"/>
                <a:gd name="connsiteY1133" fmla="*/ 575785 h 1024517"/>
                <a:gd name="connsiteX1134" fmla="*/ 4261594 w 5339836"/>
                <a:gd name="connsiteY1134" fmla="*/ 575237 h 1024517"/>
                <a:gd name="connsiteX1135" fmla="*/ 4240310 w 5339836"/>
                <a:gd name="connsiteY1135" fmla="*/ 559644 h 1024517"/>
                <a:gd name="connsiteX1136" fmla="*/ 4236432 w 5339836"/>
                <a:gd name="connsiteY1136" fmla="*/ 550538 h 1024517"/>
                <a:gd name="connsiteX1137" fmla="*/ 4236726 w 5339836"/>
                <a:gd name="connsiteY1137" fmla="*/ 555227 h 1024517"/>
                <a:gd name="connsiteX1138" fmla="*/ 4231888 w 5339836"/>
                <a:gd name="connsiteY1138" fmla="*/ 564754 h 1024517"/>
                <a:gd name="connsiteX1139" fmla="*/ 4198751 w 5339836"/>
                <a:gd name="connsiteY1139" fmla="*/ 563222 h 1024517"/>
                <a:gd name="connsiteX1140" fmla="*/ 4165292 w 5339836"/>
                <a:gd name="connsiteY1140" fmla="*/ 563483 h 1024517"/>
                <a:gd name="connsiteX1141" fmla="*/ 4156821 w 5339836"/>
                <a:gd name="connsiteY1141" fmla="*/ 564458 h 1024517"/>
                <a:gd name="connsiteX1142" fmla="*/ 4149742 w 5339836"/>
                <a:gd name="connsiteY1142" fmla="*/ 569264 h 1024517"/>
                <a:gd name="connsiteX1143" fmla="*/ 4142222 w 5339836"/>
                <a:gd name="connsiteY1143" fmla="*/ 570695 h 1024517"/>
                <a:gd name="connsiteX1144" fmla="*/ 4138268 w 5339836"/>
                <a:gd name="connsiteY1144" fmla="*/ 573631 h 1024517"/>
                <a:gd name="connsiteX1145" fmla="*/ 4127114 w 5339836"/>
                <a:gd name="connsiteY1145" fmla="*/ 576334 h 1024517"/>
                <a:gd name="connsiteX1146" fmla="*/ 4121022 w 5339836"/>
                <a:gd name="connsiteY1146" fmla="*/ 567499 h 1024517"/>
                <a:gd name="connsiteX1147" fmla="*/ 4118903 w 5339836"/>
                <a:gd name="connsiteY1147" fmla="*/ 561531 h 1024517"/>
                <a:gd name="connsiteX1148" fmla="*/ 4106498 w 5339836"/>
                <a:gd name="connsiteY1148" fmla="*/ 575966 h 1024517"/>
                <a:gd name="connsiteX1149" fmla="*/ 4071976 w 5339836"/>
                <a:gd name="connsiteY1149" fmla="*/ 598866 h 1024517"/>
                <a:gd name="connsiteX1150" fmla="*/ 4051473 w 5339836"/>
                <a:gd name="connsiteY1150" fmla="*/ 585963 h 1024517"/>
                <a:gd name="connsiteX1151" fmla="*/ 4058220 w 5339836"/>
                <a:gd name="connsiteY1151" fmla="*/ 574506 h 1024517"/>
                <a:gd name="connsiteX1152" fmla="*/ 4066970 w 5339836"/>
                <a:gd name="connsiteY1152" fmla="*/ 570466 h 1024517"/>
                <a:gd name="connsiteX1153" fmla="*/ 4083582 w 5339836"/>
                <a:gd name="connsiteY1153" fmla="*/ 556866 h 1024517"/>
                <a:gd name="connsiteX1154" fmla="*/ 4104949 w 5339836"/>
                <a:gd name="connsiteY1154" fmla="*/ 541593 h 1024517"/>
                <a:gd name="connsiteX1155" fmla="*/ 4094710 w 5339836"/>
                <a:gd name="connsiteY1155" fmla="*/ 539976 h 1024517"/>
                <a:gd name="connsiteX1156" fmla="*/ 4074676 w 5339836"/>
                <a:gd name="connsiteY1156" fmla="*/ 536432 h 1024517"/>
                <a:gd name="connsiteX1157" fmla="*/ 4057428 w 5339836"/>
                <a:gd name="connsiteY1157" fmla="*/ 534787 h 1024517"/>
                <a:gd name="connsiteX1158" fmla="*/ 4034904 w 5339836"/>
                <a:gd name="connsiteY1158" fmla="*/ 534221 h 1024517"/>
                <a:gd name="connsiteX1159" fmla="*/ 4014923 w 5339836"/>
                <a:gd name="connsiteY1159" fmla="*/ 535797 h 1024517"/>
                <a:gd name="connsiteX1160" fmla="*/ 3998730 w 5339836"/>
                <a:gd name="connsiteY1160" fmla="*/ 539593 h 1024517"/>
                <a:gd name="connsiteX1161" fmla="*/ 3977346 w 5339836"/>
                <a:gd name="connsiteY1161" fmla="*/ 540254 h 1024517"/>
                <a:gd name="connsiteX1162" fmla="*/ 3972549 w 5339836"/>
                <a:gd name="connsiteY1162" fmla="*/ 540803 h 1024517"/>
                <a:gd name="connsiteX1163" fmla="*/ 3965314 w 5339836"/>
                <a:gd name="connsiteY1163" fmla="*/ 541352 h 1024517"/>
                <a:gd name="connsiteX1164" fmla="*/ 3964130 w 5339836"/>
                <a:gd name="connsiteY1164" fmla="*/ 538485 h 1024517"/>
                <a:gd name="connsiteX1165" fmla="*/ 3960660 w 5339836"/>
                <a:gd name="connsiteY1165" fmla="*/ 542296 h 1024517"/>
                <a:gd name="connsiteX1166" fmla="*/ 3956294 w 5339836"/>
                <a:gd name="connsiteY1166" fmla="*/ 544303 h 1024517"/>
                <a:gd name="connsiteX1167" fmla="*/ 3944366 w 5339836"/>
                <a:gd name="connsiteY1167" fmla="*/ 546227 h 1024517"/>
                <a:gd name="connsiteX1168" fmla="*/ 3913963 w 5339836"/>
                <a:gd name="connsiteY1168" fmla="*/ 553384 h 1024517"/>
                <a:gd name="connsiteX1169" fmla="*/ 3891536 w 5339836"/>
                <a:gd name="connsiteY1169" fmla="*/ 559409 h 1024517"/>
                <a:gd name="connsiteX1170" fmla="*/ 3876822 w 5339836"/>
                <a:gd name="connsiteY1170" fmla="*/ 561550 h 1024517"/>
                <a:gd name="connsiteX1171" fmla="*/ 3861586 w 5339836"/>
                <a:gd name="connsiteY1171" fmla="*/ 562125 h 1024517"/>
                <a:gd name="connsiteX1172" fmla="*/ 3856640 w 5339836"/>
                <a:gd name="connsiteY1172" fmla="*/ 563152 h 1024517"/>
                <a:gd name="connsiteX1173" fmla="*/ 3856205 w 5339836"/>
                <a:gd name="connsiteY1173" fmla="*/ 562299 h 1024517"/>
                <a:gd name="connsiteX1174" fmla="*/ 3837260 w 5339836"/>
                <a:gd name="connsiteY1174" fmla="*/ 570788 h 1024517"/>
                <a:gd name="connsiteX1175" fmla="*/ 3819916 w 5339836"/>
                <a:gd name="connsiteY1175" fmla="*/ 574157 h 1024517"/>
                <a:gd name="connsiteX1176" fmla="*/ 3810583 w 5339836"/>
                <a:gd name="connsiteY1176" fmla="*/ 577483 h 1024517"/>
                <a:gd name="connsiteX1177" fmla="*/ 3806292 w 5339836"/>
                <a:gd name="connsiteY1177" fmla="*/ 562994 h 1024517"/>
                <a:gd name="connsiteX1178" fmla="*/ 3801016 w 5339836"/>
                <a:gd name="connsiteY1178" fmla="*/ 572278 h 1024517"/>
                <a:gd name="connsiteX1179" fmla="*/ 3786275 w 5339836"/>
                <a:gd name="connsiteY1179" fmla="*/ 587861 h 1024517"/>
                <a:gd name="connsiteX1180" fmla="*/ 3775339 w 5339836"/>
                <a:gd name="connsiteY1180" fmla="*/ 592458 h 1024517"/>
                <a:gd name="connsiteX1181" fmla="*/ 3770050 w 5339836"/>
                <a:gd name="connsiteY1181" fmla="*/ 591653 h 1024517"/>
                <a:gd name="connsiteX1182" fmla="*/ 3768984 w 5339836"/>
                <a:gd name="connsiteY1182" fmla="*/ 590024 h 1024517"/>
                <a:gd name="connsiteX1183" fmla="*/ 3767288 w 5339836"/>
                <a:gd name="connsiteY1183" fmla="*/ 593723 h 1024517"/>
                <a:gd name="connsiteX1184" fmla="*/ 3768463 w 5339836"/>
                <a:gd name="connsiteY1184" fmla="*/ 594855 h 1024517"/>
                <a:gd name="connsiteX1185" fmla="*/ 3768740 w 5339836"/>
                <a:gd name="connsiteY1185" fmla="*/ 597909 h 1024517"/>
                <a:gd name="connsiteX1186" fmla="*/ 3768740 w 5339836"/>
                <a:gd name="connsiteY1186" fmla="*/ 617672 h 1024517"/>
                <a:gd name="connsiteX1187" fmla="*/ 3768200 w 5339836"/>
                <a:gd name="connsiteY1187" fmla="*/ 622861 h 1024517"/>
                <a:gd name="connsiteX1188" fmla="*/ 3767660 w 5339836"/>
                <a:gd name="connsiteY1188" fmla="*/ 623401 h 1024517"/>
                <a:gd name="connsiteX1189" fmla="*/ 3761096 w 5339836"/>
                <a:gd name="connsiteY1189" fmla="*/ 662946 h 1024517"/>
                <a:gd name="connsiteX1190" fmla="*/ 3758205 w 5339836"/>
                <a:gd name="connsiteY1190" fmla="*/ 679262 h 1024517"/>
                <a:gd name="connsiteX1191" fmla="*/ 3756725 w 5339836"/>
                <a:gd name="connsiteY1191" fmla="*/ 684886 h 1024517"/>
                <a:gd name="connsiteX1192" fmla="*/ 3755628 w 5339836"/>
                <a:gd name="connsiteY1192" fmla="*/ 693915 h 1024517"/>
                <a:gd name="connsiteX1193" fmla="*/ 3755628 w 5339836"/>
                <a:gd name="connsiteY1193" fmla="*/ 699669 h 1024517"/>
                <a:gd name="connsiteX1194" fmla="*/ 3753556 w 5339836"/>
                <a:gd name="connsiteY1194" fmla="*/ 709099 h 1024517"/>
                <a:gd name="connsiteX1195" fmla="*/ 3748367 w 5339836"/>
                <a:gd name="connsiteY1195" fmla="*/ 722550 h 1024517"/>
                <a:gd name="connsiteX1196" fmla="*/ 3747966 w 5339836"/>
                <a:gd name="connsiteY1196" fmla="*/ 724796 h 1024517"/>
                <a:gd name="connsiteX1197" fmla="*/ 3737864 w 5339836"/>
                <a:gd name="connsiteY1197" fmla="*/ 747535 h 1024517"/>
                <a:gd name="connsiteX1198" fmla="*/ 3737371 w 5339836"/>
                <a:gd name="connsiteY1198" fmla="*/ 753223 h 1024517"/>
                <a:gd name="connsiteX1199" fmla="*/ 3730867 w 5339836"/>
                <a:gd name="connsiteY1199" fmla="*/ 769269 h 1024517"/>
                <a:gd name="connsiteX1200" fmla="*/ 3728716 w 5339836"/>
                <a:gd name="connsiteY1200" fmla="*/ 771115 h 1024517"/>
                <a:gd name="connsiteX1201" fmla="*/ 3728290 w 5339836"/>
                <a:gd name="connsiteY1201" fmla="*/ 772229 h 1024517"/>
                <a:gd name="connsiteX1202" fmla="*/ 3727532 w 5339836"/>
                <a:gd name="connsiteY1202" fmla="*/ 777261 h 1024517"/>
                <a:gd name="connsiteX1203" fmla="*/ 3724894 w 5339836"/>
                <a:gd name="connsiteY1203" fmla="*/ 785620 h 1024517"/>
                <a:gd name="connsiteX1204" fmla="*/ 3719862 w 5339836"/>
                <a:gd name="connsiteY1204" fmla="*/ 798209 h 1024517"/>
                <a:gd name="connsiteX1205" fmla="*/ 3714081 w 5339836"/>
                <a:gd name="connsiteY1205" fmla="*/ 801326 h 1024517"/>
                <a:gd name="connsiteX1206" fmla="*/ 3701491 w 5339836"/>
                <a:gd name="connsiteY1206" fmla="*/ 828473 h 1024517"/>
                <a:gd name="connsiteX1207" fmla="*/ 3693394 w 5339836"/>
                <a:gd name="connsiteY1207" fmla="*/ 837954 h 1024517"/>
                <a:gd name="connsiteX1208" fmla="*/ 3689516 w 5339836"/>
                <a:gd name="connsiteY1208" fmla="*/ 844918 h 1024517"/>
                <a:gd name="connsiteX1209" fmla="*/ 3689485 w 5339836"/>
                <a:gd name="connsiteY1209" fmla="*/ 844849 h 1024517"/>
                <a:gd name="connsiteX1210" fmla="*/ 3688937 w 5339836"/>
                <a:gd name="connsiteY1210" fmla="*/ 841794 h 1024517"/>
                <a:gd name="connsiteX1211" fmla="*/ 3688937 w 5339836"/>
                <a:gd name="connsiteY1211" fmla="*/ 845502 h 1024517"/>
                <a:gd name="connsiteX1212" fmla="*/ 3688724 w 5339836"/>
                <a:gd name="connsiteY1212" fmla="*/ 846339 h 1024517"/>
                <a:gd name="connsiteX1213" fmla="*/ 3686882 w 5339836"/>
                <a:gd name="connsiteY1213" fmla="*/ 849647 h 1024517"/>
                <a:gd name="connsiteX1214" fmla="*/ 3687884 w 5339836"/>
                <a:gd name="connsiteY1214" fmla="*/ 849647 h 1024517"/>
                <a:gd name="connsiteX1215" fmla="*/ 3686743 w 5339836"/>
                <a:gd name="connsiteY1215" fmla="*/ 854139 h 1024517"/>
                <a:gd name="connsiteX1216" fmla="*/ 3679203 w 5339836"/>
                <a:gd name="connsiteY1216" fmla="*/ 863873 h 1024517"/>
                <a:gd name="connsiteX1217" fmla="*/ 3676904 w 5339836"/>
                <a:gd name="connsiteY1217" fmla="*/ 866172 h 1024517"/>
                <a:gd name="connsiteX1218" fmla="*/ 3672298 w 5339836"/>
                <a:gd name="connsiteY1218" fmla="*/ 873468 h 1024517"/>
                <a:gd name="connsiteX1219" fmla="*/ 3663113 w 5339836"/>
                <a:gd name="connsiteY1219" fmla="*/ 889313 h 1024517"/>
                <a:gd name="connsiteX1220" fmla="*/ 3653884 w 5339836"/>
                <a:gd name="connsiteY1220" fmla="*/ 903992 h 1024517"/>
                <a:gd name="connsiteX1221" fmla="*/ 3648156 w 5339836"/>
                <a:gd name="connsiteY1221" fmla="*/ 912856 h 1024517"/>
                <a:gd name="connsiteX1222" fmla="*/ 3638578 w 5339836"/>
                <a:gd name="connsiteY1222" fmla="*/ 926107 h 1024517"/>
                <a:gd name="connsiteX1223" fmla="*/ 3615236 w 5339836"/>
                <a:gd name="connsiteY1223" fmla="*/ 950624 h 1024517"/>
                <a:gd name="connsiteX1224" fmla="*/ 3595152 w 5339836"/>
                <a:gd name="connsiteY1224" fmla="*/ 958391 h 1024517"/>
                <a:gd name="connsiteX1225" fmla="*/ 3591096 w 5339836"/>
                <a:gd name="connsiteY1225" fmla="*/ 954689 h 1024517"/>
                <a:gd name="connsiteX1226" fmla="*/ 3565327 w 5339836"/>
                <a:gd name="connsiteY1226" fmla="*/ 978405 h 1024517"/>
                <a:gd name="connsiteX1227" fmla="*/ 3578961 w 5339836"/>
                <a:gd name="connsiteY1227" fmla="*/ 976012 h 1024517"/>
                <a:gd name="connsiteX1228" fmla="*/ 3583989 w 5339836"/>
                <a:gd name="connsiteY1228" fmla="*/ 976604 h 1024517"/>
                <a:gd name="connsiteX1229" fmla="*/ 3576624 w 5339836"/>
                <a:gd name="connsiteY1229" fmla="*/ 983935 h 1024517"/>
                <a:gd name="connsiteX1230" fmla="*/ 3566977 w 5339836"/>
                <a:gd name="connsiteY1230" fmla="*/ 990848 h 1024517"/>
                <a:gd name="connsiteX1231" fmla="*/ 3562119 w 5339836"/>
                <a:gd name="connsiteY1231" fmla="*/ 993312 h 1024517"/>
                <a:gd name="connsiteX1232" fmla="*/ 3552141 w 5339836"/>
                <a:gd name="connsiteY1232" fmla="*/ 1000965 h 1024517"/>
                <a:gd name="connsiteX1233" fmla="*/ 3524019 w 5339836"/>
                <a:gd name="connsiteY1233" fmla="*/ 1018674 h 1024517"/>
                <a:gd name="connsiteX1234" fmla="*/ 3507964 w 5339836"/>
                <a:gd name="connsiteY1234" fmla="*/ 1024281 h 1024517"/>
                <a:gd name="connsiteX1235" fmla="*/ 3491614 w 5339836"/>
                <a:gd name="connsiteY1235" fmla="*/ 1019022 h 1024517"/>
                <a:gd name="connsiteX1236" fmla="*/ 3482803 w 5339836"/>
                <a:gd name="connsiteY1236" fmla="*/ 1007329 h 1024517"/>
                <a:gd name="connsiteX1237" fmla="*/ 3483082 w 5339836"/>
                <a:gd name="connsiteY1237" fmla="*/ 982873 h 1024517"/>
                <a:gd name="connsiteX1238" fmla="*/ 3488158 w 5339836"/>
                <a:gd name="connsiteY1238" fmla="*/ 944721 h 1024517"/>
                <a:gd name="connsiteX1239" fmla="*/ 3495009 w 5339836"/>
                <a:gd name="connsiteY1239" fmla="*/ 912055 h 1024517"/>
                <a:gd name="connsiteX1240" fmla="*/ 3498283 w 5339836"/>
                <a:gd name="connsiteY1240" fmla="*/ 901729 h 1024517"/>
                <a:gd name="connsiteX1241" fmla="*/ 3498283 w 5339836"/>
                <a:gd name="connsiteY1241" fmla="*/ 900823 h 1024517"/>
                <a:gd name="connsiteX1242" fmla="*/ 3505222 w 5339836"/>
                <a:gd name="connsiteY1242" fmla="*/ 882070 h 1024517"/>
                <a:gd name="connsiteX1243" fmla="*/ 3517178 w 5339836"/>
                <a:gd name="connsiteY1243" fmla="*/ 869145 h 1024517"/>
                <a:gd name="connsiteX1244" fmla="*/ 3536969 w 5339836"/>
                <a:gd name="connsiteY1244" fmla="*/ 858100 h 1024517"/>
                <a:gd name="connsiteX1245" fmla="*/ 3521251 w 5339836"/>
                <a:gd name="connsiteY1245" fmla="*/ 859032 h 1024517"/>
                <a:gd name="connsiteX1246" fmla="*/ 3523427 w 5339836"/>
                <a:gd name="connsiteY1246" fmla="*/ 852085 h 1024517"/>
                <a:gd name="connsiteX1247" fmla="*/ 3525047 w 5339836"/>
                <a:gd name="connsiteY1247" fmla="*/ 849377 h 1024517"/>
                <a:gd name="connsiteX1248" fmla="*/ 3526718 w 5339836"/>
                <a:gd name="connsiteY1248" fmla="*/ 846077 h 1024517"/>
                <a:gd name="connsiteX1249" fmla="*/ 3527258 w 5339836"/>
                <a:gd name="connsiteY1249" fmla="*/ 842786 h 1024517"/>
                <a:gd name="connsiteX1250" fmla="*/ 3527798 w 5339836"/>
                <a:gd name="connsiteY1250" fmla="*/ 842194 h 1024517"/>
                <a:gd name="connsiteX1251" fmla="*/ 3532186 w 5339836"/>
                <a:gd name="connsiteY1251" fmla="*/ 833261 h 1024517"/>
                <a:gd name="connsiteX1252" fmla="*/ 3542755 w 5339836"/>
                <a:gd name="connsiteY1252" fmla="*/ 827890 h 1024517"/>
                <a:gd name="connsiteX1253" fmla="*/ 3542983 w 5339836"/>
                <a:gd name="connsiteY1253" fmla="*/ 832822 h 1024517"/>
                <a:gd name="connsiteX1254" fmla="*/ 3545257 w 5339836"/>
                <a:gd name="connsiteY1254" fmla="*/ 826619 h 1024517"/>
                <a:gd name="connsiteX1255" fmla="*/ 3555670 w 5339836"/>
                <a:gd name="connsiteY1255" fmla="*/ 821328 h 1024517"/>
                <a:gd name="connsiteX1256" fmla="*/ 3546639 w 5339836"/>
                <a:gd name="connsiteY1256" fmla="*/ 822846 h 1024517"/>
                <a:gd name="connsiteX1257" fmla="*/ 3551636 w 5339836"/>
                <a:gd name="connsiteY1257" fmla="*/ 809214 h 1024517"/>
                <a:gd name="connsiteX1258" fmla="*/ 3556111 w 5339836"/>
                <a:gd name="connsiteY1258" fmla="*/ 801248 h 1024517"/>
                <a:gd name="connsiteX1259" fmla="*/ 3563991 w 5339836"/>
                <a:gd name="connsiteY1259" fmla="*/ 790957 h 1024517"/>
                <a:gd name="connsiteX1260" fmla="*/ 3573672 w 5339836"/>
                <a:gd name="connsiteY1260" fmla="*/ 779986 h 1024517"/>
                <a:gd name="connsiteX1261" fmla="*/ 3585957 w 5339836"/>
                <a:gd name="connsiteY1261" fmla="*/ 774911 h 1024517"/>
                <a:gd name="connsiteX1262" fmla="*/ 3602830 w 5339836"/>
                <a:gd name="connsiteY1262" fmla="*/ 788562 h 1024517"/>
                <a:gd name="connsiteX1263" fmla="*/ 3598234 w 5339836"/>
                <a:gd name="connsiteY1263" fmla="*/ 796314 h 1024517"/>
                <a:gd name="connsiteX1264" fmla="*/ 3614453 w 5339836"/>
                <a:gd name="connsiteY1264" fmla="*/ 778680 h 1024517"/>
                <a:gd name="connsiteX1265" fmla="*/ 3651690 w 5339836"/>
                <a:gd name="connsiteY1265" fmla="*/ 730752 h 1024517"/>
                <a:gd name="connsiteX1266" fmla="*/ 3681588 w 5339836"/>
                <a:gd name="connsiteY1266" fmla="*/ 676806 h 1024517"/>
                <a:gd name="connsiteX1267" fmla="*/ 3699889 w 5339836"/>
                <a:gd name="connsiteY1267" fmla="*/ 627894 h 1024517"/>
                <a:gd name="connsiteX1268" fmla="*/ 3716066 w 5339836"/>
                <a:gd name="connsiteY1268" fmla="*/ 602575 h 1024517"/>
                <a:gd name="connsiteX1269" fmla="*/ 3712775 w 5339836"/>
                <a:gd name="connsiteY1269" fmla="*/ 602575 h 1024517"/>
                <a:gd name="connsiteX1270" fmla="*/ 3706872 w 5339836"/>
                <a:gd name="connsiteY1270" fmla="*/ 602027 h 1024517"/>
                <a:gd name="connsiteX1271" fmla="*/ 3703268 w 5339836"/>
                <a:gd name="connsiteY1271" fmla="*/ 601478 h 1024517"/>
                <a:gd name="connsiteX1272" fmla="*/ 3673648 w 5339836"/>
                <a:gd name="connsiteY1272" fmla="*/ 604369 h 1024517"/>
                <a:gd name="connsiteX1273" fmla="*/ 3644856 w 5339836"/>
                <a:gd name="connsiteY1273" fmla="*/ 607773 h 1024517"/>
                <a:gd name="connsiteX1274" fmla="*/ 3609290 w 5339836"/>
                <a:gd name="connsiteY1274" fmla="*/ 594914 h 1024517"/>
                <a:gd name="connsiteX1275" fmla="*/ 3604841 w 5339836"/>
                <a:gd name="connsiteY1275" fmla="*/ 593390 h 1024517"/>
                <a:gd name="connsiteX1276" fmla="*/ 3599104 w 5339836"/>
                <a:gd name="connsiteY1276" fmla="*/ 590943 h 1024517"/>
                <a:gd name="connsiteX1277" fmla="*/ 3585904 w 5339836"/>
                <a:gd name="connsiteY1277" fmla="*/ 585441 h 1024517"/>
                <a:gd name="connsiteX1278" fmla="*/ 3551828 w 5339836"/>
                <a:gd name="connsiteY1278" fmla="*/ 568394 h 1024517"/>
                <a:gd name="connsiteX1279" fmla="*/ 3548537 w 5339836"/>
                <a:gd name="connsiteY1279" fmla="*/ 566217 h 1024517"/>
                <a:gd name="connsiteX1280" fmla="*/ 3547682 w 5339836"/>
                <a:gd name="connsiteY1280" fmla="*/ 565290 h 1024517"/>
                <a:gd name="connsiteX1281" fmla="*/ 3533805 w 5339836"/>
                <a:gd name="connsiteY1281" fmla="*/ 562578 h 1024517"/>
                <a:gd name="connsiteX1282" fmla="*/ 3526718 w 5339836"/>
                <a:gd name="connsiteY1282" fmla="*/ 549884 h 1024517"/>
                <a:gd name="connsiteX1283" fmla="*/ 3526718 w 5339836"/>
                <a:gd name="connsiteY1283" fmla="*/ 548787 h 1024517"/>
                <a:gd name="connsiteX1284" fmla="*/ 3532273 w 5339836"/>
                <a:gd name="connsiteY1284" fmla="*/ 536041 h 1024517"/>
                <a:gd name="connsiteX1285" fmla="*/ 3547631 w 5339836"/>
                <a:gd name="connsiteY1285" fmla="*/ 528213 h 1024517"/>
                <a:gd name="connsiteX1286" fmla="*/ 3556037 w 5339836"/>
                <a:gd name="connsiteY1286" fmla="*/ 528785 h 1024517"/>
                <a:gd name="connsiteX1287" fmla="*/ 3566820 w 5339836"/>
                <a:gd name="connsiteY1287" fmla="*/ 532697 h 1024517"/>
                <a:gd name="connsiteX1288" fmla="*/ 3600967 w 5339836"/>
                <a:gd name="connsiteY1288" fmla="*/ 534386 h 1024517"/>
                <a:gd name="connsiteX1289" fmla="*/ 3635096 w 5339836"/>
                <a:gd name="connsiteY1289" fmla="*/ 530068 h 1024517"/>
                <a:gd name="connsiteX1290" fmla="*/ 3662068 w 5339836"/>
                <a:gd name="connsiteY1290" fmla="*/ 521849 h 1024517"/>
                <a:gd name="connsiteX1291" fmla="*/ 3677792 w 5339836"/>
                <a:gd name="connsiteY1291" fmla="*/ 517983 h 1024517"/>
                <a:gd name="connsiteX1292" fmla="*/ 3687631 w 5339836"/>
                <a:gd name="connsiteY1292" fmla="*/ 517983 h 1024517"/>
                <a:gd name="connsiteX1293" fmla="*/ 3684470 w 5339836"/>
                <a:gd name="connsiteY1293" fmla="*/ 517444 h 1024517"/>
                <a:gd name="connsiteX1294" fmla="*/ 3688989 w 5339836"/>
                <a:gd name="connsiteY1294" fmla="*/ 516904 h 1024517"/>
                <a:gd name="connsiteX1295" fmla="*/ 3706715 w 5339836"/>
                <a:gd name="connsiteY1295" fmla="*/ 511828 h 1024517"/>
                <a:gd name="connsiteX1296" fmla="*/ 3721351 w 5339836"/>
                <a:gd name="connsiteY1296" fmla="*/ 508729 h 1024517"/>
                <a:gd name="connsiteX1297" fmla="*/ 3720472 w 5339836"/>
                <a:gd name="connsiteY1297" fmla="*/ 508006 h 1024517"/>
                <a:gd name="connsiteX1298" fmla="*/ 3712880 w 5339836"/>
                <a:gd name="connsiteY1298" fmla="*/ 496635 h 1024517"/>
                <a:gd name="connsiteX1299" fmla="*/ 3702222 w 5339836"/>
                <a:gd name="connsiteY1299" fmla="*/ 475357 h 1024517"/>
                <a:gd name="connsiteX1300" fmla="*/ 3699454 w 5339836"/>
                <a:gd name="connsiteY1300" fmla="*/ 470603 h 1024517"/>
                <a:gd name="connsiteX1301" fmla="*/ 3699402 w 5339836"/>
                <a:gd name="connsiteY1301" fmla="*/ 468566 h 1024517"/>
                <a:gd name="connsiteX1302" fmla="*/ 3697260 w 5339836"/>
                <a:gd name="connsiteY1302" fmla="*/ 460242 h 1024517"/>
                <a:gd name="connsiteX1303" fmla="*/ 3691583 w 5339836"/>
                <a:gd name="connsiteY1303" fmla="*/ 451013 h 1024517"/>
                <a:gd name="connsiteX1304" fmla="*/ 3685976 w 5339836"/>
                <a:gd name="connsiteY1304" fmla="*/ 429717 h 1024517"/>
                <a:gd name="connsiteX1305" fmla="*/ 3678802 w 5339836"/>
                <a:gd name="connsiteY1305" fmla="*/ 410450 h 1024517"/>
                <a:gd name="connsiteX1306" fmla="*/ 3677583 w 5339836"/>
                <a:gd name="connsiteY1306" fmla="*/ 391827 h 1024517"/>
                <a:gd name="connsiteX1307" fmla="*/ 3683068 w 5339836"/>
                <a:gd name="connsiteY1307" fmla="*/ 363339 h 1024517"/>
                <a:gd name="connsiteX1308" fmla="*/ 3698531 w 5339836"/>
                <a:gd name="connsiteY1308" fmla="*/ 339275 h 1024517"/>
                <a:gd name="connsiteX1309" fmla="*/ 3707685 w 5339836"/>
                <a:gd name="connsiteY1309" fmla="*/ 328452 h 1024517"/>
                <a:gd name="connsiteX1310" fmla="*/ 3695780 w 5339836"/>
                <a:gd name="connsiteY1310" fmla="*/ 327713 h 1024517"/>
                <a:gd name="connsiteX1311" fmla="*/ 3692280 w 5339836"/>
                <a:gd name="connsiteY1311" fmla="*/ 328052 h 1024517"/>
                <a:gd name="connsiteX1312" fmla="*/ 3685245 w 5339836"/>
                <a:gd name="connsiteY1312" fmla="*/ 330673 h 1024517"/>
                <a:gd name="connsiteX1313" fmla="*/ 3676330 w 5339836"/>
                <a:gd name="connsiteY1313" fmla="*/ 334486 h 1024517"/>
                <a:gd name="connsiteX1314" fmla="*/ 3663583 w 5339836"/>
                <a:gd name="connsiteY1314" fmla="*/ 336907 h 1024517"/>
                <a:gd name="connsiteX1315" fmla="*/ 3651690 w 5339836"/>
                <a:gd name="connsiteY1315" fmla="*/ 339327 h 1024517"/>
                <a:gd name="connsiteX1316" fmla="*/ 3628914 w 5339836"/>
                <a:gd name="connsiteY1316" fmla="*/ 338004 h 1024517"/>
                <a:gd name="connsiteX1317" fmla="*/ 3617300 w 5339836"/>
                <a:gd name="connsiteY1317" fmla="*/ 331596 h 1024517"/>
                <a:gd name="connsiteX1318" fmla="*/ 3607479 w 5339836"/>
                <a:gd name="connsiteY1318" fmla="*/ 321757 h 1024517"/>
                <a:gd name="connsiteX1319" fmla="*/ 3594132 w 5339836"/>
                <a:gd name="connsiteY1319" fmla="*/ 310552 h 1024517"/>
                <a:gd name="connsiteX1320" fmla="*/ 3581621 w 5339836"/>
                <a:gd name="connsiteY1320" fmla="*/ 294820 h 1024517"/>
                <a:gd name="connsiteX1321" fmla="*/ 3577459 w 5339836"/>
                <a:gd name="connsiteY1321" fmla="*/ 290649 h 1024517"/>
                <a:gd name="connsiteX1322" fmla="*/ 3572601 w 5339836"/>
                <a:gd name="connsiteY1322" fmla="*/ 286880 h 1024517"/>
                <a:gd name="connsiteX1323" fmla="*/ 3568823 w 5339836"/>
                <a:gd name="connsiteY1323" fmla="*/ 261901 h 1024517"/>
                <a:gd name="connsiteX1324" fmla="*/ 3604466 w 5339836"/>
                <a:gd name="connsiteY1324" fmla="*/ 258044 h 1024517"/>
                <a:gd name="connsiteX1325" fmla="*/ 3622759 w 5339836"/>
                <a:gd name="connsiteY1325" fmla="*/ 258496 h 1024517"/>
                <a:gd name="connsiteX1326" fmla="*/ 3644394 w 5339836"/>
                <a:gd name="connsiteY1326" fmla="*/ 257016 h 1024517"/>
                <a:gd name="connsiteX1327" fmla="*/ 3663792 w 5339836"/>
                <a:gd name="connsiteY1327" fmla="*/ 253595 h 1024517"/>
                <a:gd name="connsiteX1328" fmla="*/ 3677792 w 5339836"/>
                <a:gd name="connsiteY1328" fmla="*/ 252332 h 1024517"/>
                <a:gd name="connsiteX1329" fmla="*/ 3674406 w 5339836"/>
                <a:gd name="connsiteY1329" fmla="*/ 251784 h 1024517"/>
                <a:gd name="connsiteX1330" fmla="*/ 3679534 w 5339836"/>
                <a:gd name="connsiteY1330" fmla="*/ 251235 h 1024517"/>
                <a:gd name="connsiteX1331" fmla="*/ 3698784 w 5339836"/>
                <a:gd name="connsiteY1331" fmla="*/ 247126 h 1024517"/>
                <a:gd name="connsiteX1332" fmla="*/ 3719287 w 5339836"/>
                <a:gd name="connsiteY1332" fmla="*/ 240300 h 1024517"/>
                <a:gd name="connsiteX1333" fmla="*/ 3731058 w 5339836"/>
                <a:gd name="connsiteY1333" fmla="*/ 238280 h 1024517"/>
                <a:gd name="connsiteX1334" fmla="*/ 3731798 w 5339836"/>
                <a:gd name="connsiteY1334" fmla="*/ 237575 h 1024517"/>
                <a:gd name="connsiteX1335" fmla="*/ 3737919 w 5339836"/>
                <a:gd name="connsiteY1335" fmla="*/ 237026 h 1024517"/>
                <a:gd name="connsiteX1336" fmla="*/ 3746730 w 5339836"/>
                <a:gd name="connsiteY1336" fmla="*/ 233927 h 1024517"/>
                <a:gd name="connsiteX1337" fmla="*/ 3758449 w 5339836"/>
                <a:gd name="connsiteY1337" fmla="*/ 229225 h 1024517"/>
                <a:gd name="connsiteX1338" fmla="*/ 3770856 w 5339836"/>
                <a:gd name="connsiteY1338" fmla="*/ 226169 h 1024517"/>
                <a:gd name="connsiteX1339" fmla="*/ 3780772 w 5339836"/>
                <a:gd name="connsiteY1339" fmla="*/ 226074 h 1024517"/>
                <a:gd name="connsiteX1340" fmla="*/ 3780232 w 5339836"/>
                <a:gd name="connsiteY1340" fmla="*/ 223375 h 1024517"/>
                <a:gd name="connsiteX1341" fmla="*/ 3785212 w 5339836"/>
                <a:gd name="connsiteY1341" fmla="*/ 221407 h 1024517"/>
                <a:gd name="connsiteX1342" fmla="*/ 3807370 w 5339836"/>
                <a:gd name="connsiteY1342" fmla="*/ 213963 h 1024517"/>
                <a:gd name="connsiteX1343" fmla="*/ 3837869 w 5339836"/>
                <a:gd name="connsiteY1343" fmla="*/ 201609 h 1024517"/>
                <a:gd name="connsiteX1344" fmla="*/ 3847524 w 5339836"/>
                <a:gd name="connsiteY1344" fmla="*/ 198712 h 1024517"/>
                <a:gd name="connsiteX1345" fmla="*/ 3834180 w 5339836"/>
                <a:gd name="connsiteY1345" fmla="*/ 177322 h 1024517"/>
                <a:gd name="connsiteX1346" fmla="*/ 3819672 w 5339836"/>
                <a:gd name="connsiteY1346" fmla="*/ 184666 h 1024517"/>
                <a:gd name="connsiteX1347" fmla="*/ 3810218 w 5339836"/>
                <a:gd name="connsiteY1347" fmla="*/ 176360 h 1024517"/>
                <a:gd name="connsiteX1348" fmla="*/ 3792982 w 5339836"/>
                <a:gd name="connsiteY1348" fmla="*/ 150481 h 1024517"/>
                <a:gd name="connsiteX1349" fmla="*/ 3790415 w 5339836"/>
                <a:gd name="connsiteY1349" fmla="*/ 155351 h 1024517"/>
                <a:gd name="connsiteX1350" fmla="*/ 3779962 w 5339836"/>
                <a:gd name="connsiteY1350" fmla="*/ 157354 h 1024517"/>
                <a:gd name="connsiteX1351" fmla="*/ 3769262 w 5339836"/>
                <a:gd name="connsiteY1351" fmla="*/ 147925 h 1024517"/>
                <a:gd name="connsiteX1352" fmla="*/ 3765292 w 5339836"/>
                <a:gd name="connsiteY1352" fmla="*/ 143955 h 1024517"/>
                <a:gd name="connsiteX1353" fmla="*/ 3759084 w 5339836"/>
                <a:gd name="connsiteY1353" fmla="*/ 136650 h 1024517"/>
                <a:gd name="connsiteX1354" fmla="*/ 3749934 w 5339836"/>
                <a:gd name="connsiteY1354" fmla="*/ 127499 h 1024517"/>
                <a:gd name="connsiteX1355" fmla="*/ 3738563 w 5339836"/>
                <a:gd name="connsiteY1355" fmla="*/ 117139 h 1024517"/>
                <a:gd name="connsiteX1356" fmla="*/ 3723371 w 5339836"/>
                <a:gd name="connsiteY1356" fmla="*/ 101119 h 1024517"/>
                <a:gd name="connsiteX1357" fmla="*/ 3712862 w 5339836"/>
                <a:gd name="connsiteY1357" fmla="*/ 79492 h 1024517"/>
                <a:gd name="connsiteX1358" fmla="*/ 3709292 w 5339836"/>
                <a:gd name="connsiteY1358" fmla="*/ 68539 h 1024517"/>
                <a:gd name="connsiteX1359" fmla="*/ 3707534 w 5339836"/>
                <a:gd name="connsiteY1359" fmla="*/ 57456 h 1024517"/>
                <a:gd name="connsiteX1360" fmla="*/ 3721516 w 5339836"/>
                <a:gd name="connsiteY1360" fmla="*/ 46808 h 1024517"/>
                <a:gd name="connsiteX1361" fmla="*/ 2703306 w 5339836"/>
                <a:gd name="connsiteY1361" fmla="*/ 11408 h 1024517"/>
                <a:gd name="connsiteX1362" fmla="*/ 2723688 w 5339836"/>
                <a:gd name="connsiteY1362" fmla="*/ 16301 h 1024517"/>
                <a:gd name="connsiteX1363" fmla="*/ 2734762 w 5339836"/>
                <a:gd name="connsiteY1363" fmla="*/ 22743 h 1024517"/>
                <a:gd name="connsiteX1364" fmla="*/ 2743817 w 5339836"/>
                <a:gd name="connsiteY1364" fmla="*/ 35681 h 1024517"/>
                <a:gd name="connsiteX1365" fmla="*/ 2752558 w 5339836"/>
                <a:gd name="connsiteY1365" fmla="*/ 46111 h 1024517"/>
                <a:gd name="connsiteX1366" fmla="*/ 2753951 w 5339836"/>
                <a:gd name="connsiteY1366" fmla="*/ 29308 h 1024517"/>
                <a:gd name="connsiteX1367" fmla="*/ 2769187 w 5339836"/>
                <a:gd name="connsiteY1367" fmla="*/ 34549 h 1024517"/>
                <a:gd name="connsiteX1368" fmla="*/ 2773872 w 5339836"/>
                <a:gd name="connsiteY1368" fmla="*/ 37684 h 1024517"/>
                <a:gd name="connsiteX1369" fmla="*/ 2797989 w 5339836"/>
                <a:gd name="connsiteY1369" fmla="*/ 47888 h 1024517"/>
                <a:gd name="connsiteX1370" fmla="*/ 2800688 w 5339836"/>
                <a:gd name="connsiteY1370" fmla="*/ 48514 h 1024517"/>
                <a:gd name="connsiteX1371" fmla="*/ 2805876 w 5339836"/>
                <a:gd name="connsiteY1371" fmla="*/ 48985 h 1024517"/>
                <a:gd name="connsiteX1372" fmla="*/ 2814618 w 5339836"/>
                <a:gd name="connsiteY1372" fmla="*/ 54452 h 1024517"/>
                <a:gd name="connsiteX1373" fmla="*/ 2828861 w 5339836"/>
                <a:gd name="connsiteY1373" fmla="*/ 59876 h 1024517"/>
                <a:gd name="connsiteX1374" fmla="*/ 2843349 w 5339836"/>
                <a:gd name="connsiteY1374" fmla="*/ 68539 h 1024517"/>
                <a:gd name="connsiteX1375" fmla="*/ 2859700 w 5339836"/>
                <a:gd name="connsiteY1375" fmla="*/ 75853 h 1024517"/>
                <a:gd name="connsiteX1376" fmla="*/ 2871732 w 5339836"/>
                <a:gd name="connsiteY1376" fmla="*/ 83706 h 1024517"/>
                <a:gd name="connsiteX1377" fmla="*/ 2871732 w 5339836"/>
                <a:gd name="connsiteY1377" fmla="*/ 105141 h 1024517"/>
                <a:gd name="connsiteX1378" fmla="*/ 2863801 w 5339836"/>
                <a:gd name="connsiteY1378" fmla="*/ 108885 h 1024517"/>
                <a:gd name="connsiteX1379" fmla="*/ 2857262 w 5339836"/>
                <a:gd name="connsiteY1379" fmla="*/ 124295 h 1024517"/>
                <a:gd name="connsiteX1380" fmla="*/ 2853257 w 5339836"/>
                <a:gd name="connsiteY1380" fmla="*/ 131348 h 1024517"/>
                <a:gd name="connsiteX1381" fmla="*/ 2844376 w 5339836"/>
                <a:gd name="connsiteY1381" fmla="*/ 151825 h 1024517"/>
                <a:gd name="connsiteX1382" fmla="*/ 2839449 w 5339836"/>
                <a:gd name="connsiteY1382" fmla="*/ 165094 h 1024517"/>
                <a:gd name="connsiteX1383" fmla="*/ 2836445 w 5339836"/>
                <a:gd name="connsiteY1383" fmla="*/ 177979 h 1024517"/>
                <a:gd name="connsiteX1384" fmla="*/ 2834312 w 5339836"/>
                <a:gd name="connsiteY1384" fmla="*/ 194365 h 1024517"/>
                <a:gd name="connsiteX1385" fmla="*/ 2829828 w 5339836"/>
                <a:gd name="connsiteY1385" fmla="*/ 214468 h 1024517"/>
                <a:gd name="connsiteX1386" fmla="*/ 2826737 w 5339836"/>
                <a:gd name="connsiteY1386" fmla="*/ 228511 h 1024517"/>
                <a:gd name="connsiteX1387" fmla="*/ 2826363 w 5339836"/>
                <a:gd name="connsiteY1387" fmla="*/ 233596 h 1024517"/>
                <a:gd name="connsiteX1388" fmla="*/ 2825814 w 5339836"/>
                <a:gd name="connsiteY1388" fmla="*/ 231524 h 1024517"/>
                <a:gd name="connsiteX1389" fmla="*/ 2822384 w 5339836"/>
                <a:gd name="connsiteY1389" fmla="*/ 257600 h 1024517"/>
                <a:gd name="connsiteX1390" fmla="*/ 2819437 w 5339836"/>
                <a:gd name="connsiteY1390" fmla="*/ 265951 h 1024517"/>
                <a:gd name="connsiteX1391" fmla="*/ 2815903 w 5339836"/>
                <a:gd name="connsiteY1391" fmla="*/ 267364 h 1024517"/>
                <a:gd name="connsiteX1392" fmla="*/ 2825640 w 5339836"/>
                <a:gd name="connsiteY1392" fmla="*/ 263955 h 1024517"/>
                <a:gd name="connsiteX1393" fmla="*/ 2864427 w 5339836"/>
                <a:gd name="connsiteY1393" fmla="*/ 249729 h 1024517"/>
                <a:gd name="connsiteX1394" fmla="*/ 2904834 w 5339836"/>
                <a:gd name="connsiteY1394" fmla="*/ 234449 h 1024517"/>
                <a:gd name="connsiteX1395" fmla="*/ 2925764 w 5339836"/>
                <a:gd name="connsiteY1395" fmla="*/ 224994 h 1024517"/>
                <a:gd name="connsiteX1396" fmla="*/ 2952023 w 5339836"/>
                <a:gd name="connsiteY1396" fmla="*/ 232656 h 1024517"/>
                <a:gd name="connsiteX1397" fmla="*/ 2962314 w 5339836"/>
                <a:gd name="connsiteY1397" fmla="*/ 238785 h 1024517"/>
                <a:gd name="connsiteX1398" fmla="*/ 2970794 w 5339836"/>
                <a:gd name="connsiteY1398" fmla="*/ 244932 h 1024517"/>
                <a:gd name="connsiteX1399" fmla="*/ 2983615 w 5339836"/>
                <a:gd name="connsiteY1399" fmla="*/ 261642 h 1024517"/>
                <a:gd name="connsiteX1400" fmla="*/ 2989266 w 5339836"/>
                <a:gd name="connsiteY1400" fmla="*/ 271494 h 1024517"/>
                <a:gd name="connsiteX1401" fmla="*/ 2991671 w 5339836"/>
                <a:gd name="connsiteY1401" fmla="*/ 267521 h 1024517"/>
                <a:gd name="connsiteX1402" fmla="*/ 3002938 w 5339836"/>
                <a:gd name="connsiteY1402" fmla="*/ 266071 h 1024517"/>
                <a:gd name="connsiteX1403" fmla="*/ 3019898 w 5339836"/>
                <a:gd name="connsiteY1403" fmla="*/ 278922 h 1024517"/>
                <a:gd name="connsiteX1404" fmla="*/ 3030102 w 5339836"/>
                <a:gd name="connsiteY1404" fmla="*/ 285312 h 1024517"/>
                <a:gd name="connsiteX1405" fmla="*/ 3043058 w 5339836"/>
                <a:gd name="connsiteY1405" fmla="*/ 295481 h 1024517"/>
                <a:gd name="connsiteX1406" fmla="*/ 3062194 w 5339836"/>
                <a:gd name="connsiteY1406" fmla="*/ 307427 h 1024517"/>
                <a:gd name="connsiteX1407" fmla="*/ 3066852 w 5339836"/>
                <a:gd name="connsiteY1407" fmla="*/ 313365 h 1024517"/>
                <a:gd name="connsiteX1408" fmla="*/ 3075587 w 5339836"/>
                <a:gd name="connsiteY1408" fmla="*/ 327064 h 1024517"/>
                <a:gd name="connsiteX1409" fmla="*/ 3079852 w 5339836"/>
                <a:gd name="connsiteY1409" fmla="*/ 335558 h 1024517"/>
                <a:gd name="connsiteX1410" fmla="*/ 3081147 w 5339836"/>
                <a:gd name="connsiteY1410" fmla="*/ 331217 h 1024517"/>
                <a:gd name="connsiteX1411" fmla="*/ 3091126 w 5339836"/>
                <a:gd name="connsiteY1411" fmla="*/ 330394 h 1024517"/>
                <a:gd name="connsiteX1412" fmla="*/ 3100224 w 5339836"/>
                <a:gd name="connsiteY1412" fmla="*/ 349096 h 1024517"/>
                <a:gd name="connsiteX1413" fmla="*/ 3081854 w 5339836"/>
                <a:gd name="connsiteY1413" fmla="*/ 357680 h 1024517"/>
                <a:gd name="connsiteX1414" fmla="*/ 3056117 w 5339836"/>
                <a:gd name="connsiteY1414" fmla="*/ 354233 h 1024517"/>
                <a:gd name="connsiteX1415" fmla="*/ 3045356 w 5339836"/>
                <a:gd name="connsiteY1415" fmla="*/ 352735 h 1024517"/>
                <a:gd name="connsiteX1416" fmla="*/ 3037694 w 5339836"/>
                <a:gd name="connsiteY1416" fmla="*/ 352213 h 1024517"/>
                <a:gd name="connsiteX1417" fmla="*/ 3029858 w 5339836"/>
                <a:gd name="connsiteY1417" fmla="*/ 353240 h 1024517"/>
                <a:gd name="connsiteX1418" fmla="*/ 3014065 w 5339836"/>
                <a:gd name="connsiteY1418" fmla="*/ 356427 h 1024517"/>
                <a:gd name="connsiteX1419" fmla="*/ 2996792 w 5339836"/>
                <a:gd name="connsiteY1419" fmla="*/ 360745 h 1024517"/>
                <a:gd name="connsiteX1420" fmla="*/ 2983862 w 5339836"/>
                <a:gd name="connsiteY1420" fmla="*/ 366352 h 1024517"/>
                <a:gd name="connsiteX1421" fmla="*/ 2962166 w 5339836"/>
                <a:gd name="connsiteY1421" fmla="*/ 375476 h 1024517"/>
                <a:gd name="connsiteX1422" fmla="*/ 2941401 w 5339836"/>
                <a:gd name="connsiteY1422" fmla="*/ 384113 h 1024517"/>
                <a:gd name="connsiteX1423" fmla="*/ 2928811 w 5339836"/>
                <a:gd name="connsiteY1423" fmla="*/ 388936 h 1024517"/>
                <a:gd name="connsiteX1424" fmla="*/ 2897538 w 5339836"/>
                <a:gd name="connsiteY1424" fmla="*/ 385802 h 1024517"/>
                <a:gd name="connsiteX1425" fmla="*/ 2904242 w 5339836"/>
                <a:gd name="connsiteY1425" fmla="*/ 369817 h 1024517"/>
                <a:gd name="connsiteX1426" fmla="*/ 2913036 w 5339836"/>
                <a:gd name="connsiteY1426" fmla="*/ 362832 h 1024517"/>
                <a:gd name="connsiteX1427" fmla="*/ 2910104 w 5339836"/>
                <a:gd name="connsiteY1427" fmla="*/ 363124 h 1024517"/>
                <a:gd name="connsiteX1428" fmla="*/ 2894360 w 5339836"/>
                <a:gd name="connsiteY1428" fmla="*/ 366343 h 1024517"/>
                <a:gd name="connsiteX1429" fmla="*/ 2857758 w 5339836"/>
                <a:gd name="connsiteY1429" fmla="*/ 374963 h 1024517"/>
                <a:gd name="connsiteX1430" fmla="*/ 2824143 w 5339836"/>
                <a:gd name="connsiteY1430" fmla="*/ 383791 h 1024517"/>
                <a:gd name="connsiteX1431" fmla="*/ 2810630 w 5339836"/>
                <a:gd name="connsiteY1431" fmla="*/ 388292 h 1024517"/>
                <a:gd name="connsiteX1432" fmla="*/ 2812894 w 5339836"/>
                <a:gd name="connsiteY1432" fmla="*/ 393742 h 1024517"/>
                <a:gd name="connsiteX1433" fmla="*/ 2811605 w 5339836"/>
                <a:gd name="connsiteY1433" fmla="*/ 419792 h 1024517"/>
                <a:gd name="connsiteX1434" fmla="*/ 2811057 w 5339836"/>
                <a:gd name="connsiteY1434" fmla="*/ 428307 h 1024517"/>
                <a:gd name="connsiteX1435" fmla="*/ 2810508 w 5339836"/>
                <a:gd name="connsiteY1435" fmla="*/ 434001 h 1024517"/>
                <a:gd name="connsiteX1436" fmla="*/ 2810508 w 5339836"/>
                <a:gd name="connsiteY1436" fmla="*/ 444936 h 1024517"/>
                <a:gd name="connsiteX1437" fmla="*/ 2809411 w 5339836"/>
                <a:gd name="connsiteY1437" fmla="*/ 467260 h 1024517"/>
                <a:gd name="connsiteX1438" fmla="*/ 2809411 w 5339836"/>
                <a:gd name="connsiteY1438" fmla="*/ 478935 h 1024517"/>
                <a:gd name="connsiteX1439" fmla="*/ 2808314 w 5339836"/>
                <a:gd name="connsiteY1439" fmla="*/ 501911 h 1024517"/>
                <a:gd name="connsiteX1440" fmla="*/ 2807618 w 5339836"/>
                <a:gd name="connsiteY1440" fmla="*/ 526507 h 1024517"/>
                <a:gd name="connsiteX1441" fmla="*/ 2803890 w 5339836"/>
                <a:gd name="connsiteY1441" fmla="*/ 534474 h 1024517"/>
                <a:gd name="connsiteX1442" fmla="*/ 2813025 w 5339836"/>
                <a:gd name="connsiteY1442" fmla="*/ 531783 h 1024517"/>
                <a:gd name="connsiteX1443" fmla="*/ 2824421 w 5339836"/>
                <a:gd name="connsiteY1443" fmla="*/ 526150 h 1024517"/>
                <a:gd name="connsiteX1444" fmla="*/ 2844185 w 5339836"/>
                <a:gd name="connsiteY1444" fmla="*/ 514710 h 1024517"/>
                <a:gd name="connsiteX1445" fmla="*/ 2839170 w 5339836"/>
                <a:gd name="connsiteY1445" fmla="*/ 515789 h 1024517"/>
                <a:gd name="connsiteX1446" fmla="*/ 2843819 w 5339836"/>
                <a:gd name="connsiteY1446" fmla="*/ 513473 h 1024517"/>
                <a:gd name="connsiteX1447" fmla="*/ 2845143 w 5339836"/>
                <a:gd name="connsiteY1447" fmla="*/ 512133 h 1024517"/>
                <a:gd name="connsiteX1448" fmla="*/ 2874710 w 5339836"/>
                <a:gd name="connsiteY1448" fmla="*/ 517426 h 1024517"/>
                <a:gd name="connsiteX1449" fmla="*/ 2887282 w 5339836"/>
                <a:gd name="connsiteY1449" fmla="*/ 529998 h 1024517"/>
                <a:gd name="connsiteX1450" fmla="*/ 2891191 w 5339836"/>
                <a:gd name="connsiteY1450" fmla="*/ 532236 h 1024517"/>
                <a:gd name="connsiteX1451" fmla="*/ 2899590 w 5339836"/>
                <a:gd name="connsiteY1451" fmla="*/ 546221 h 1024517"/>
                <a:gd name="connsiteX1452" fmla="*/ 2902494 w 5339836"/>
                <a:gd name="connsiteY1452" fmla="*/ 553297 h 1024517"/>
                <a:gd name="connsiteX1453" fmla="*/ 2902949 w 5339836"/>
                <a:gd name="connsiteY1453" fmla="*/ 546449 h 1024517"/>
                <a:gd name="connsiteX1454" fmla="*/ 2904764 w 5339836"/>
                <a:gd name="connsiteY1454" fmla="*/ 544225 h 1024517"/>
                <a:gd name="connsiteX1455" fmla="*/ 2909309 w 5339836"/>
                <a:gd name="connsiteY1455" fmla="*/ 548143 h 1024517"/>
                <a:gd name="connsiteX1456" fmla="*/ 2932198 w 5339836"/>
                <a:gd name="connsiteY1456" fmla="*/ 563927 h 1024517"/>
                <a:gd name="connsiteX1457" fmla="*/ 2954104 w 5339836"/>
                <a:gd name="connsiteY1457" fmla="*/ 578049 h 1024517"/>
                <a:gd name="connsiteX1458" fmla="*/ 2973484 w 5339836"/>
                <a:gd name="connsiteY1458" fmla="*/ 588758 h 1024517"/>
                <a:gd name="connsiteX1459" fmla="*/ 2987336 w 5339836"/>
                <a:gd name="connsiteY1459" fmla="*/ 595070 h 1024517"/>
                <a:gd name="connsiteX1460" fmla="*/ 2987824 w 5339836"/>
                <a:gd name="connsiteY1460" fmla="*/ 595610 h 1024517"/>
                <a:gd name="connsiteX1461" fmla="*/ 2991768 w 5339836"/>
                <a:gd name="connsiteY1461" fmla="*/ 596707 h 1024517"/>
                <a:gd name="connsiteX1462" fmla="*/ 2991167 w 5339836"/>
                <a:gd name="connsiteY1462" fmla="*/ 597804 h 1024517"/>
                <a:gd name="connsiteX1463" fmla="*/ 3002216 w 5339836"/>
                <a:gd name="connsiteY1463" fmla="*/ 607155 h 1024517"/>
                <a:gd name="connsiteX1464" fmla="*/ 3007292 w 5339836"/>
                <a:gd name="connsiteY1464" fmla="*/ 614625 h 1024517"/>
                <a:gd name="connsiteX1465" fmla="*/ 3000701 w 5339836"/>
                <a:gd name="connsiteY1465" fmla="*/ 628973 h 1024517"/>
                <a:gd name="connsiteX1466" fmla="*/ 2977515 w 5339836"/>
                <a:gd name="connsiteY1466" fmla="*/ 630993 h 1024517"/>
                <a:gd name="connsiteX1467" fmla="*/ 2958936 w 5339836"/>
                <a:gd name="connsiteY1467" fmla="*/ 633117 h 1024517"/>
                <a:gd name="connsiteX1468" fmla="*/ 2939242 w 5339836"/>
                <a:gd name="connsiteY1468" fmla="*/ 636374 h 1024517"/>
                <a:gd name="connsiteX1469" fmla="*/ 2938789 w 5339836"/>
                <a:gd name="connsiteY1469" fmla="*/ 637009 h 1024517"/>
                <a:gd name="connsiteX1470" fmla="*/ 2938528 w 5339836"/>
                <a:gd name="connsiteY1470" fmla="*/ 637558 h 1024517"/>
                <a:gd name="connsiteX1471" fmla="*/ 2931650 w 5339836"/>
                <a:gd name="connsiteY1471" fmla="*/ 638655 h 1024517"/>
                <a:gd name="connsiteX1472" fmla="*/ 2931719 w 5339836"/>
                <a:gd name="connsiteY1472" fmla="*/ 638655 h 1024517"/>
                <a:gd name="connsiteX1473" fmla="*/ 2922404 w 5339836"/>
                <a:gd name="connsiteY1473" fmla="*/ 642381 h 1024517"/>
                <a:gd name="connsiteX1474" fmla="*/ 2895118 w 5339836"/>
                <a:gd name="connsiteY1474" fmla="*/ 649033 h 1024517"/>
                <a:gd name="connsiteX1475" fmla="*/ 2886063 w 5339836"/>
                <a:gd name="connsiteY1475" fmla="*/ 651767 h 1024517"/>
                <a:gd name="connsiteX1476" fmla="*/ 2888977 w 5339836"/>
                <a:gd name="connsiteY1476" fmla="*/ 635234 h 1024517"/>
                <a:gd name="connsiteX1477" fmla="*/ 2860466 w 5339836"/>
                <a:gd name="connsiteY1477" fmla="*/ 664078 h 1024517"/>
                <a:gd name="connsiteX1478" fmla="*/ 2821008 w 5339836"/>
                <a:gd name="connsiteY1478" fmla="*/ 659219 h 1024517"/>
                <a:gd name="connsiteX1479" fmla="*/ 2831561 w 5339836"/>
                <a:gd name="connsiteY1479" fmla="*/ 644601 h 1024517"/>
                <a:gd name="connsiteX1480" fmla="*/ 2840990 w 5339836"/>
                <a:gd name="connsiteY1480" fmla="*/ 637769 h 1024517"/>
                <a:gd name="connsiteX1481" fmla="*/ 2843594 w 5339836"/>
                <a:gd name="connsiteY1481" fmla="*/ 635962 h 1024517"/>
                <a:gd name="connsiteX1482" fmla="*/ 2829741 w 5339836"/>
                <a:gd name="connsiteY1482" fmla="*/ 643966 h 1024517"/>
                <a:gd name="connsiteX1483" fmla="*/ 2811379 w 5339836"/>
                <a:gd name="connsiteY1483" fmla="*/ 647396 h 1024517"/>
                <a:gd name="connsiteX1484" fmla="*/ 2809411 w 5339836"/>
                <a:gd name="connsiteY1484" fmla="*/ 647396 h 1024517"/>
                <a:gd name="connsiteX1485" fmla="*/ 2808863 w 5339836"/>
                <a:gd name="connsiteY1485" fmla="*/ 642773 h 1024517"/>
                <a:gd name="connsiteX1486" fmla="*/ 2808314 w 5339836"/>
                <a:gd name="connsiteY1486" fmla="*/ 649381 h 1024517"/>
                <a:gd name="connsiteX1487" fmla="*/ 2808314 w 5339836"/>
                <a:gd name="connsiteY1487" fmla="*/ 663364 h 1024517"/>
                <a:gd name="connsiteX1488" fmla="*/ 2804832 w 5339836"/>
                <a:gd name="connsiteY1488" fmla="*/ 703822 h 1024517"/>
                <a:gd name="connsiteX1489" fmla="*/ 2802673 w 5339836"/>
                <a:gd name="connsiteY1489" fmla="*/ 754851 h 1024517"/>
                <a:gd name="connsiteX1490" fmla="*/ 2800670 w 5339836"/>
                <a:gd name="connsiteY1490" fmla="*/ 812052 h 1024517"/>
                <a:gd name="connsiteX1491" fmla="*/ 2799033 w 5339836"/>
                <a:gd name="connsiteY1491" fmla="*/ 812366 h 1024517"/>
                <a:gd name="connsiteX1492" fmla="*/ 2832327 w 5339836"/>
                <a:gd name="connsiteY1492" fmla="*/ 809536 h 1024517"/>
                <a:gd name="connsiteX1493" fmla="*/ 2882023 w 5339836"/>
                <a:gd name="connsiteY1493" fmla="*/ 803642 h 1024517"/>
                <a:gd name="connsiteX1494" fmla="*/ 2903807 w 5339836"/>
                <a:gd name="connsiteY1494" fmla="*/ 799672 h 1024517"/>
                <a:gd name="connsiteX1495" fmla="*/ 2921916 w 5339836"/>
                <a:gd name="connsiteY1495" fmla="*/ 797861 h 1024517"/>
                <a:gd name="connsiteX1496" fmla="*/ 2936230 w 5339836"/>
                <a:gd name="connsiteY1496" fmla="*/ 794866 h 1024517"/>
                <a:gd name="connsiteX1497" fmla="*/ 2952824 w 5339836"/>
                <a:gd name="connsiteY1497" fmla="*/ 790216 h 1024517"/>
                <a:gd name="connsiteX1498" fmla="*/ 2955027 w 5339836"/>
                <a:gd name="connsiteY1498" fmla="*/ 789668 h 1024517"/>
                <a:gd name="connsiteX1499" fmla="*/ 2963428 w 5339836"/>
                <a:gd name="connsiteY1499" fmla="*/ 789120 h 1024517"/>
                <a:gd name="connsiteX1500" fmla="*/ 3000431 w 5339836"/>
                <a:gd name="connsiteY1500" fmla="*/ 787169 h 1024517"/>
                <a:gd name="connsiteX1501" fmla="*/ 3028474 w 5339836"/>
                <a:gd name="connsiteY1501" fmla="*/ 782999 h 1024517"/>
                <a:gd name="connsiteX1502" fmla="*/ 3034055 w 5339836"/>
                <a:gd name="connsiteY1502" fmla="*/ 782259 h 1024517"/>
                <a:gd name="connsiteX1503" fmla="*/ 3038130 w 5339836"/>
                <a:gd name="connsiteY1503" fmla="*/ 778907 h 1024517"/>
                <a:gd name="connsiteX1504" fmla="*/ 3041336 w 5339836"/>
                <a:gd name="connsiteY1504" fmla="*/ 777723 h 1024517"/>
                <a:gd name="connsiteX1505" fmla="*/ 3040759 w 5339836"/>
                <a:gd name="connsiteY1505" fmla="*/ 771620 h 1024517"/>
                <a:gd name="connsiteX1506" fmla="*/ 3055177 w 5339836"/>
                <a:gd name="connsiteY1506" fmla="*/ 771620 h 1024517"/>
                <a:gd name="connsiteX1507" fmla="*/ 3054559 w 5339836"/>
                <a:gd name="connsiteY1507" fmla="*/ 771080 h 1024517"/>
                <a:gd name="connsiteX1508" fmla="*/ 3057789 w 5339836"/>
                <a:gd name="connsiteY1508" fmla="*/ 770540 h 1024517"/>
                <a:gd name="connsiteX1509" fmla="*/ 3069168 w 5339836"/>
                <a:gd name="connsiteY1509" fmla="*/ 768329 h 1024517"/>
                <a:gd name="connsiteX1510" fmla="*/ 3069794 w 5339836"/>
                <a:gd name="connsiteY1510" fmla="*/ 768248 h 1024517"/>
                <a:gd name="connsiteX1511" fmla="*/ 3065459 w 5339836"/>
                <a:gd name="connsiteY1511" fmla="*/ 768209 h 1024517"/>
                <a:gd name="connsiteX1512" fmla="*/ 3060436 w 5339836"/>
                <a:gd name="connsiteY1512" fmla="*/ 767797 h 1024517"/>
                <a:gd name="connsiteX1513" fmla="*/ 3072677 w 5339836"/>
                <a:gd name="connsiteY1513" fmla="*/ 767249 h 1024517"/>
                <a:gd name="connsiteX1514" fmla="*/ 3075236 w 5339836"/>
                <a:gd name="connsiteY1514" fmla="*/ 765882 h 1024517"/>
                <a:gd name="connsiteX1515" fmla="*/ 3076535 w 5339836"/>
                <a:gd name="connsiteY1515" fmla="*/ 766163 h 1024517"/>
                <a:gd name="connsiteX1516" fmla="*/ 3076998 w 5339836"/>
                <a:gd name="connsiteY1516" fmla="*/ 767325 h 1024517"/>
                <a:gd name="connsiteX1517" fmla="*/ 3077690 w 5339836"/>
                <a:gd name="connsiteY1517" fmla="*/ 767236 h 1024517"/>
                <a:gd name="connsiteX1518" fmla="*/ 3080530 w 5339836"/>
                <a:gd name="connsiteY1518" fmla="*/ 768346 h 1024517"/>
                <a:gd name="connsiteX1519" fmla="*/ 3077395 w 5339836"/>
                <a:gd name="connsiteY1519" fmla="*/ 768317 h 1024517"/>
                <a:gd name="connsiteX1520" fmla="*/ 3077417 w 5339836"/>
                <a:gd name="connsiteY1520" fmla="*/ 768374 h 1024517"/>
                <a:gd name="connsiteX1521" fmla="*/ 3077884 w 5339836"/>
                <a:gd name="connsiteY1521" fmla="*/ 772515 h 1024517"/>
                <a:gd name="connsiteX1522" fmla="*/ 3077923 w 5339836"/>
                <a:gd name="connsiteY1522" fmla="*/ 777077 h 1024517"/>
                <a:gd name="connsiteX1523" fmla="*/ 3096794 w 5339836"/>
                <a:gd name="connsiteY1523" fmla="*/ 750829 h 1024517"/>
                <a:gd name="connsiteX1524" fmla="*/ 3109923 w 5339836"/>
                <a:gd name="connsiteY1524" fmla="*/ 761381 h 1024517"/>
                <a:gd name="connsiteX1525" fmla="*/ 3126291 w 5339836"/>
                <a:gd name="connsiteY1525" fmla="*/ 775572 h 1024517"/>
                <a:gd name="connsiteX1526" fmla="*/ 3134127 w 5339836"/>
                <a:gd name="connsiteY1526" fmla="*/ 784523 h 1024517"/>
                <a:gd name="connsiteX1527" fmla="*/ 3143556 w 5339836"/>
                <a:gd name="connsiteY1527" fmla="*/ 793925 h 1024517"/>
                <a:gd name="connsiteX1528" fmla="*/ 3152968 w 5339836"/>
                <a:gd name="connsiteY1528" fmla="*/ 800055 h 1024517"/>
                <a:gd name="connsiteX1529" fmla="*/ 3154848 w 5339836"/>
                <a:gd name="connsiteY1529" fmla="*/ 801935 h 1024517"/>
                <a:gd name="connsiteX1530" fmla="*/ 3160682 w 5339836"/>
                <a:gd name="connsiteY1530" fmla="*/ 806080 h 1024517"/>
                <a:gd name="connsiteX1531" fmla="*/ 3166062 w 5339836"/>
                <a:gd name="connsiteY1531" fmla="*/ 810990 h 1024517"/>
                <a:gd name="connsiteX1532" fmla="*/ 3171251 w 5339836"/>
                <a:gd name="connsiteY1532" fmla="*/ 816144 h 1024517"/>
                <a:gd name="connsiteX1533" fmla="*/ 3176057 w 5339836"/>
                <a:gd name="connsiteY1533" fmla="*/ 823144 h 1024517"/>
                <a:gd name="connsiteX1534" fmla="*/ 3178896 w 5339836"/>
                <a:gd name="connsiteY1534" fmla="*/ 825983 h 1024517"/>
                <a:gd name="connsiteX1535" fmla="*/ 3182117 w 5339836"/>
                <a:gd name="connsiteY1535" fmla="*/ 829831 h 1024517"/>
                <a:gd name="connsiteX1536" fmla="*/ 3182099 w 5339836"/>
                <a:gd name="connsiteY1536" fmla="*/ 830440 h 1024517"/>
                <a:gd name="connsiteX1537" fmla="*/ 3186574 w 5339836"/>
                <a:gd name="connsiteY1537" fmla="*/ 835403 h 1024517"/>
                <a:gd name="connsiteX1538" fmla="*/ 3221035 w 5339836"/>
                <a:gd name="connsiteY1538" fmla="*/ 869506 h 1024517"/>
                <a:gd name="connsiteX1539" fmla="*/ 3234551 w 5339836"/>
                <a:gd name="connsiteY1539" fmla="*/ 887544 h 1024517"/>
                <a:gd name="connsiteX1540" fmla="*/ 3238792 w 5339836"/>
                <a:gd name="connsiteY1540" fmla="*/ 900042 h 1024517"/>
                <a:gd name="connsiteX1541" fmla="*/ 3239753 w 5339836"/>
                <a:gd name="connsiteY1541" fmla="*/ 900327 h 1024517"/>
                <a:gd name="connsiteX1542" fmla="*/ 3244246 w 5339836"/>
                <a:gd name="connsiteY1542" fmla="*/ 905995 h 1024517"/>
                <a:gd name="connsiteX1543" fmla="*/ 3246719 w 5339836"/>
                <a:gd name="connsiteY1543" fmla="*/ 917540 h 1024517"/>
                <a:gd name="connsiteX1544" fmla="*/ 3232283 w 5339836"/>
                <a:gd name="connsiteY1544" fmla="*/ 925079 h 1024517"/>
                <a:gd name="connsiteX1545" fmla="*/ 3226076 w 5339836"/>
                <a:gd name="connsiteY1545" fmla="*/ 924531 h 1024517"/>
                <a:gd name="connsiteX1546" fmla="*/ 3225249 w 5339836"/>
                <a:gd name="connsiteY1546" fmla="*/ 923982 h 1024517"/>
                <a:gd name="connsiteX1547" fmla="*/ 3203064 w 5339836"/>
                <a:gd name="connsiteY1547" fmla="*/ 922903 h 1024517"/>
                <a:gd name="connsiteX1548" fmla="*/ 3175430 w 5339836"/>
                <a:gd name="connsiteY1548" fmla="*/ 922903 h 1024517"/>
                <a:gd name="connsiteX1549" fmla="*/ 3148162 w 5339836"/>
                <a:gd name="connsiteY1549" fmla="*/ 922903 h 1024517"/>
                <a:gd name="connsiteX1550" fmla="*/ 3129669 w 5339836"/>
                <a:gd name="connsiteY1550" fmla="*/ 923982 h 1024517"/>
                <a:gd name="connsiteX1551" fmla="*/ 3106789 w 5339836"/>
                <a:gd name="connsiteY1551" fmla="*/ 923982 h 1024517"/>
                <a:gd name="connsiteX1552" fmla="*/ 3066722 w 5339836"/>
                <a:gd name="connsiteY1552" fmla="*/ 923965 h 1024517"/>
                <a:gd name="connsiteX1553" fmla="*/ 3015841 w 5339836"/>
                <a:gd name="connsiteY1553" fmla="*/ 928109 h 1024517"/>
                <a:gd name="connsiteX1554" fmla="*/ 2994232 w 5339836"/>
                <a:gd name="connsiteY1554" fmla="*/ 932079 h 1024517"/>
                <a:gd name="connsiteX1555" fmla="*/ 2966597 w 5339836"/>
                <a:gd name="connsiteY1555" fmla="*/ 939018 h 1024517"/>
                <a:gd name="connsiteX1556" fmla="*/ 2933461 w 5339836"/>
                <a:gd name="connsiteY1556" fmla="*/ 948247 h 1024517"/>
                <a:gd name="connsiteX1557" fmla="*/ 2898148 w 5339836"/>
                <a:gd name="connsiteY1557" fmla="*/ 957885 h 1024517"/>
                <a:gd name="connsiteX1558" fmla="*/ 2894761 w 5339836"/>
                <a:gd name="connsiteY1558" fmla="*/ 958434 h 1024517"/>
                <a:gd name="connsiteX1559" fmla="*/ 2891774 w 5339836"/>
                <a:gd name="connsiteY1559" fmla="*/ 958982 h 1024517"/>
                <a:gd name="connsiteX1560" fmla="*/ 2884635 w 5339836"/>
                <a:gd name="connsiteY1560" fmla="*/ 960062 h 1024517"/>
                <a:gd name="connsiteX1561" fmla="*/ 2870374 w 5339836"/>
                <a:gd name="connsiteY1561" fmla="*/ 962169 h 1024517"/>
                <a:gd name="connsiteX1562" fmla="*/ 2863417 w 5339836"/>
                <a:gd name="connsiteY1562" fmla="*/ 950581 h 1024517"/>
                <a:gd name="connsiteX1563" fmla="*/ 2874501 w 5339836"/>
                <a:gd name="connsiteY1563" fmla="*/ 936520 h 1024517"/>
                <a:gd name="connsiteX1564" fmla="*/ 2881170 w 5339836"/>
                <a:gd name="connsiteY1564" fmla="*/ 934604 h 1024517"/>
                <a:gd name="connsiteX1565" fmla="*/ 2902675 w 5339836"/>
                <a:gd name="connsiteY1565" fmla="*/ 924296 h 1024517"/>
                <a:gd name="connsiteX1566" fmla="*/ 2912313 w 5339836"/>
                <a:gd name="connsiteY1566" fmla="*/ 919883 h 1024517"/>
                <a:gd name="connsiteX1567" fmla="*/ 2897747 w 5339836"/>
                <a:gd name="connsiteY1567" fmla="*/ 919612 h 1024517"/>
                <a:gd name="connsiteX1568" fmla="*/ 2868606 w 5339836"/>
                <a:gd name="connsiteY1568" fmla="*/ 920099 h 1024517"/>
                <a:gd name="connsiteX1569" fmla="*/ 2854128 w 5339836"/>
                <a:gd name="connsiteY1569" fmla="*/ 921510 h 1024517"/>
                <a:gd name="connsiteX1570" fmla="*/ 2836671 w 5339836"/>
                <a:gd name="connsiteY1570" fmla="*/ 920160 h 1024517"/>
                <a:gd name="connsiteX1571" fmla="*/ 2826685 w 5339836"/>
                <a:gd name="connsiteY1571" fmla="*/ 916338 h 1024517"/>
                <a:gd name="connsiteX1572" fmla="*/ 2822018 w 5339836"/>
                <a:gd name="connsiteY1572" fmla="*/ 916338 h 1024517"/>
                <a:gd name="connsiteX1573" fmla="*/ 2807644 w 5339836"/>
                <a:gd name="connsiteY1573" fmla="*/ 915241 h 1024517"/>
                <a:gd name="connsiteX1574" fmla="*/ 2791111 w 5339836"/>
                <a:gd name="connsiteY1574" fmla="*/ 916338 h 1024517"/>
                <a:gd name="connsiteX1575" fmla="*/ 2717367 w 5339836"/>
                <a:gd name="connsiteY1575" fmla="*/ 916338 h 1024517"/>
                <a:gd name="connsiteX1576" fmla="*/ 2705596 w 5339836"/>
                <a:gd name="connsiteY1576" fmla="*/ 916808 h 1024517"/>
                <a:gd name="connsiteX1577" fmla="*/ 2693894 w 5339836"/>
                <a:gd name="connsiteY1577" fmla="*/ 919612 h 1024517"/>
                <a:gd name="connsiteX1578" fmla="*/ 2687042 w 5339836"/>
                <a:gd name="connsiteY1578" fmla="*/ 920160 h 1024517"/>
                <a:gd name="connsiteX1579" fmla="*/ 2682854 w 5339836"/>
                <a:gd name="connsiteY1579" fmla="*/ 920709 h 1024517"/>
                <a:gd name="connsiteX1580" fmla="*/ 2664049 w 5339836"/>
                <a:gd name="connsiteY1580" fmla="*/ 921806 h 1024517"/>
                <a:gd name="connsiteX1581" fmla="*/ 2641185 w 5339836"/>
                <a:gd name="connsiteY1581" fmla="*/ 921806 h 1024517"/>
                <a:gd name="connsiteX1582" fmla="*/ 2595572 w 5339836"/>
                <a:gd name="connsiteY1582" fmla="*/ 923913 h 1024517"/>
                <a:gd name="connsiteX1583" fmla="*/ 2575051 w 5339836"/>
                <a:gd name="connsiteY1583" fmla="*/ 928370 h 1024517"/>
                <a:gd name="connsiteX1584" fmla="*/ 2570193 w 5339836"/>
                <a:gd name="connsiteY1584" fmla="*/ 930460 h 1024517"/>
                <a:gd name="connsiteX1585" fmla="*/ 2540452 w 5339836"/>
                <a:gd name="connsiteY1585" fmla="*/ 936015 h 1024517"/>
                <a:gd name="connsiteX1586" fmla="*/ 2536160 w 5339836"/>
                <a:gd name="connsiteY1586" fmla="*/ 936563 h 1024517"/>
                <a:gd name="connsiteX1587" fmla="*/ 2531641 w 5339836"/>
                <a:gd name="connsiteY1587" fmla="*/ 937112 h 1024517"/>
                <a:gd name="connsiteX1588" fmla="*/ 2521576 w 5339836"/>
                <a:gd name="connsiteY1588" fmla="*/ 939114 h 1024517"/>
                <a:gd name="connsiteX1589" fmla="*/ 2510380 w 5339836"/>
                <a:gd name="connsiteY1589" fmla="*/ 940803 h 1024517"/>
                <a:gd name="connsiteX1590" fmla="*/ 2502474 w 5339836"/>
                <a:gd name="connsiteY1590" fmla="*/ 942632 h 1024517"/>
                <a:gd name="connsiteX1591" fmla="*/ 2485636 w 5339836"/>
                <a:gd name="connsiteY1591" fmla="*/ 945853 h 1024517"/>
                <a:gd name="connsiteX1592" fmla="*/ 2463731 w 5339836"/>
                <a:gd name="connsiteY1592" fmla="*/ 945853 h 1024517"/>
                <a:gd name="connsiteX1593" fmla="*/ 2432309 w 5339836"/>
                <a:gd name="connsiteY1593" fmla="*/ 945853 h 1024517"/>
                <a:gd name="connsiteX1594" fmla="*/ 2380654 w 5339836"/>
                <a:gd name="connsiteY1594" fmla="*/ 944739 h 1024517"/>
                <a:gd name="connsiteX1595" fmla="*/ 2299527 w 5339836"/>
                <a:gd name="connsiteY1595" fmla="*/ 930338 h 1024517"/>
                <a:gd name="connsiteX1596" fmla="*/ 2312003 w 5339836"/>
                <a:gd name="connsiteY1596" fmla="*/ 917374 h 1024517"/>
                <a:gd name="connsiteX1597" fmla="*/ 2338427 w 5339836"/>
                <a:gd name="connsiteY1597" fmla="*/ 905002 h 1024517"/>
                <a:gd name="connsiteX1598" fmla="*/ 2369623 w 5339836"/>
                <a:gd name="connsiteY1598" fmla="*/ 894398 h 1024517"/>
                <a:gd name="connsiteX1599" fmla="*/ 2404475 w 5339836"/>
                <a:gd name="connsiteY1599" fmla="*/ 884211 h 1024517"/>
                <a:gd name="connsiteX1600" fmla="*/ 2416159 w 5339836"/>
                <a:gd name="connsiteY1600" fmla="*/ 882366 h 1024517"/>
                <a:gd name="connsiteX1601" fmla="*/ 2475676 w 5339836"/>
                <a:gd name="connsiteY1601" fmla="*/ 873189 h 1024517"/>
                <a:gd name="connsiteX1602" fmla="*/ 2533522 w 5339836"/>
                <a:gd name="connsiteY1602" fmla="*/ 856734 h 1024517"/>
                <a:gd name="connsiteX1603" fmla="*/ 2552232 w 5339836"/>
                <a:gd name="connsiteY1603" fmla="*/ 852729 h 1024517"/>
                <a:gd name="connsiteX1604" fmla="*/ 2565405 w 5339836"/>
                <a:gd name="connsiteY1604" fmla="*/ 851440 h 1024517"/>
                <a:gd name="connsiteX1605" fmla="*/ 2580902 w 5339836"/>
                <a:gd name="connsiteY1605" fmla="*/ 850465 h 1024517"/>
                <a:gd name="connsiteX1606" fmla="*/ 2602685 w 5339836"/>
                <a:gd name="connsiteY1606" fmla="*/ 846199 h 1024517"/>
                <a:gd name="connsiteX1607" fmla="*/ 2618375 w 5339836"/>
                <a:gd name="connsiteY1607" fmla="*/ 844092 h 1024517"/>
                <a:gd name="connsiteX1608" fmla="*/ 2637772 w 5339836"/>
                <a:gd name="connsiteY1608" fmla="*/ 840670 h 1024517"/>
                <a:gd name="connsiteX1609" fmla="*/ 2655708 w 5339836"/>
                <a:gd name="connsiteY1609" fmla="*/ 839408 h 1024517"/>
                <a:gd name="connsiteX1610" fmla="*/ 2673129 w 5339836"/>
                <a:gd name="connsiteY1610" fmla="*/ 834471 h 1024517"/>
                <a:gd name="connsiteX1611" fmla="*/ 2680736 w 5339836"/>
                <a:gd name="connsiteY1611" fmla="*/ 833642 h 1024517"/>
                <a:gd name="connsiteX1612" fmla="*/ 2682618 w 5339836"/>
                <a:gd name="connsiteY1612" fmla="*/ 836435 h 1024517"/>
                <a:gd name="connsiteX1613" fmla="*/ 2681148 w 5339836"/>
                <a:gd name="connsiteY1613" fmla="*/ 833340 h 1024517"/>
                <a:gd name="connsiteX1614" fmla="*/ 2676307 w 5339836"/>
                <a:gd name="connsiteY1614" fmla="*/ 821908 h 1024517"/>
                <a:gd name="connsiteX1615" fmla="*/ 2670666 w 5339836"/>
                <a:gd name="connsiteY1615" fmla="*/ 807177 h 1024517"/>
                <a:gd name="connsiteX1616" fmla="*/ 2669864 w 5339836"/>
                <a:gd name="connsiteY1616" fmla="*/ 804826 h 1024517"/>
                <a:gd name="connsiteX1617" fmla="*/ 2667705 w 5339836"/>
                <a:gd name="connsiteY1617" fmla="*/ 801587 h 1024517"/>
                <a:gd name="connsiteX1618" fmla="*/ 2663578 w 5339836"/>
                <a:gd name="connsiteY1618" fmla="*/ 790408 h 1024517"/>
                <a:gd name="connsiteX1619" fmla="*/ 2663578 w 5339836"/>
                <a:gd name="connsiteY1619" fmla="*/ 789311 h 1024517"/>
                <a:gd name="connsiteX1620" fmla="*/ 2665773 w 5339836"/>
                <a:gd name="connsiteY1620" fmla="*/ 781510 h 1024517"/>
                <a:gd name="connsiteX1621" fmla="*/ 2668855 w 5339836"/>
                <a:gd name="connsiteY1621" fmla="*/ 773169 h 1024517"/>
                <a:gd name="connsiteX1622" fmla="*/ 2671510 w 5339836"/>
                <a:gd name="connsiteY1622" fmla="*/ 763523 h 1024517"/>
                <a:gd name="connsiteX1623" fmla="*/ 2673417 w 5339836"/>
                <a:gd name="connsiteY1623" fmla="*/ 753353 h 1024517"/>
                <a:gd name="connsiteX1624" fmla="*/ 2675080 w 5339836"/>
                <a:gd name="connsiteY1624" fmla="*/ 732571 h 1024517"/>
                <a:gd name="connsiteX1625" fmla="*/ 2678884 w 5339836"/>
                <a:gd name="connsiteY1625" fmla="*/ 714488 h 1024517"/>
                <a:gd name="connsiteX1626" fmla="*/ 2682175 w 5339836"/>
                <a:gd name="connsiteY1626" fmla="*/ 694498 h 1024517"/>
                <a:gd name="connsiteX1627" fmla="*/ 2682767 w 5339836"/>
                <a:gd name="connsiteY1627" fmla="*/ 690606 h 1024517"/>
                <a:gd name="connsiteX1628" fmla="*/ 2683272 w 5339836"/>
                <a:gd name="connsiteY1628" fmla="*/ 687480 h 1024517"/>
                <a:gd name="connsiteX1629" fmla="*/ 2685048 w 5339836"/>
                <a:gd name="connsiteY1629" fmla="*/ 671382 h 1024517"/>
                <a:gd name="connsiteX1630" fmla="*/ 2686929 w 5339836"/>
                <a:gd name="connsiteY1630" fmla="*/ 664896 h 1024517"/>
                <a:gd name="connsiteX1631" fmla="*/ 2685136 w 5339836"/>
                <a:gd name="connsiteY1631" fmla="*/ 664896 h 1024517"/>
                <a:gd name="connsiteX1632" fmla="*/ 2676917 w 5339836"/>
                <a:gd name="connsiteY1632" fmla="*/ 665976 h 1024517"/>
                <a:gd name="connsiteX1633" fmla="*/ 2663805 w 5339836"/>
                <a:gd name="connsiteY1633" fmla="*/ 665976 h 1024517"/>
                <a:gd name="connsiteX1634" fmla="*/ 2644024 w 5339836"/>
                <a:gd name="connsiteY1634" fmla="*/ 667995 h 1024517"/>
                <a:gd name="connsiteX1635" fmla="*/ 2628396 w 5339836"/>
                <a:gd name="connsiteY1635" fmla="*/ 670355 h 1024517"/>
                <a:gd name="connsiteX1636" fmla="*/ 2609285 w 5339836"/>
                <a:gd name="connsiteY1636" fmla="*/ 672540 h 1024517"/>
                <a:gd name="connsiteX1637" fmla="*/ 2587580 w 5339836"/>
                <a:gd name="connsiteY1637" fmla="*/ 673637 h 1024517"/>
                <a:gd name="connsiteX1638" fmla="*/ 2568069 w 5339836"/>
                <a:gd name="connsiteY1638" fmla="*/ 672540 h 1024517"/>
                <a:gd name="connsiteX1639" fmla="*/ 2524580 w 5339836"/>
                <a:gd name="connsiteY1639" fmla="*/ 655096 h 1024517"/>
                <a:gd name="connsiteX1640" fmla="*/ 2511644 w 5339836"/>
                <a:gd name="connsiteY1640" fmla="*/ 642598 h 1024517"/>
                <a:gd name="connsiteX1641" fmla="*/ 2511794 w 5339836"/>
                <a:gd name="connsiteY1641" fmla="*/ 648399 h 1024517"/>
                <a:gd name="connsiteX1642" fmla="*/ 2505278 w 5339836"/>
                <a:gd name="connsiteY1642" fmla="*/ 657234 h 1024517"/>
                <a:gd name="connsiteX1643" fmla="*/ 2492192 w 5339836"/>
                <a:gd name="connsiteY1643" fmla="*/ 655911 h 1024517"/>
                <a:gd name="connsiteX1644" fmla="*/ 2487324 w 5339836"/>
                <a:gd name="connsiteY1644" fmla="*/ 653904 h 1024517"/>
                <a:gd name="connsiteX1645" fmla="*/ 2483851 w 5339836"/>
                <a:gd name="connsiteY1645" fmla="*/ 653843 h 1024517"/>
                <a:gd name="connsiteX1646" fmla="*/ 2478253 w 5339836"/>
                <a:gd name="connsiteY1646" fmla="*/ 651296 h 1024517"/>
                <a:gd name="connsiteX1647" fmla="*/ 2472246 w 5339836"/>
                <a:gd name="connsiteY1647" fmla="*/ 646578 h 1024517"/>
                <a:gd name="connsiteX1648" fmla="*/ 2482136 w 5339836"/>
                <a:gd name="connsiteY1648" fmla="*/ 625125 h 1024517"/>
                <a:gd name="connsiteX1649" fmla="*/ 2517197 w 5339836"/>
                <a:gd name="connsiteY1649" fmla="*/ 620302 h 1024517"/>
                <a:gd name="connsiteX1650" fmla="*/ 2540992 w 5339836"/>
                <a:gd name="connsiteY1650" fmla="*/ 612797 h 1024517"/>
                <a:gd name="connsiteX1651" fmla="*/ 2556158 w 5339836"/>
                <a:gd name="connsiteY1651" fmla="*/ 605858 h 1024517"/>
                <a:gd name="connsiteX1652" fmla="*/ 2575452 w 5339836"/>
                <a:gd name="connsiteY1652" fmla="*/ 600050 h 1024517"/>
                <a:gd name="connsiteX1653" fmla="*/ 2600004 w 5339836"/>
                <a:gd name="connsiteY1653" fmla="*/ 592493 h 1024517"/>
                <a:gd name="connsiteX1654" fmla="*/ 2633036 w 5339836"/>
                <a:gd name="connsiteY1654" fmla="*/ 582542 h 1024517"/>
                <a:gd name="connsiteX1655" fmla="*/ 2670996 w 5339836"/>
                <a:gd name="connsiteY1655" fmla="*/ 569578 h 1024517"/>
                <a:gd name="connsiteX1656" fmla="*/ 2695226 w 5339836"/>
                <a:gd name="connsiteY1656" fmla="*/ 561254 h 1024517"/>
                <a:gd name="connsiteX1657" fmla="*/ 2699658 w 5339836"/>
                <a:gd name="connsiteY1657" fmla="*/ 563013 h 1024517"/>
                <a:gd name="connsiteX1658" fmla="*/ 2700206 w 5339836"/>
                <a:gd name="connsiteY1658" fmla="*/ 558538 h 1024517"/>
                <a:gd name="connsiteX1659" fmla="*/ 2700755 w 5339836"/>
                <a:gd name="connsiteY1659" fmla="*/ 557528 h 1024517"/>
                <a:gd name="connsiteX1660" fmla="*/ 2701852 w 5339836"/>
                <a:gd name="connsiteY1660" fmla="*/ 524740 h 1024517"/>
                <a:gd name="connsiteX1661" fmla="*/ 2701852 w 5339836"/>
                <a:gd name="connsiteY1661" fmla="*/ 475548 h 1024517"/>
                <a:gd name="connsiteX1662" fmla="*/ 2702409 w 5339836"/>
                <a:gd name="connsiteY1662" fmla="*/ 433331 h 1024517"/>
                <a:gd name="connsiteX1663" fmla="*/ 2704029 w 5339836"/>
                <a:gd name="connsiteY1663" fmla="*/ 402519 h 1024517"/>
                <a:gd name="connsiteX1664" fmla="*/ 2704029 w 5339836"/>
                <a:gd name="connsiteY1664" fmla="*/ 398130 h 1024517"/>
                <a:gd name="connsiteX1665" fmla="*/ 2694452 w 5339836"/>
                <a:gd name="connsiteY1665" fmla="*/ 398130 h 1024517"/>
                <a:gd name="connsiteX1666" fmla="*/ 2683551 w 5339836"/>
                <a:gd name="connsiteY1666" fmla="*/ 397051 h 1024517"/>
                <a:gd name="connsiteX1667" fmla="*/ 2688061 w 5339836"/>
                <a:gd name="connsiteY1667" fmla="*/ 395048 h 1024517"/>
                <a:gd name="connsiteX1668" fmla="*/ 2681231 w 5339836"/>
                <a:gd name="connsiteY1668" fmla="*/ 390442 h 1024517"/>
                <a:gd name="connsiteX1669" fmla="*/ 2680650 w 5339836"/>
                <a:gd name="connsiteY1669" fmla="*/ 386375 h 1024517"/>
                <a:gd name="connsiteX1670" fmla="*/ 2671575 w 5339836"/>
                <a:gd name="connsiteY1670" fmla="*/ 394578 h 1024517"/>
                <a:gd name="connsiteX1671" fmla="*/ 2652573 w 5339836"/>
                <a:gd name="connsiteY1671" fmla="*/ 397295 h 1024517"/>
                <a:gd name="connsiteX1672" fmla="*/ 2650181 w 5339836"/>
                <a:gd name="connsiteY1672" fmla="*/ 394398 h 1024517"/>
                <a:gd name="connsiteX1673" fmla="*/ 2650544 w 5339836"/>
                <a:gd name="connsiteY1673" fmla="*/ 392704 h 1024517"/>
                <a:gd name="connsiteX1674" fmla="*/ 2651342 w 5339836"/>
                <a:gd name="connsiteY1674" fmla="*/ 388215 h 1024517"/>
                <a:gd name="connsiteX1675" fmla="*/ 2649030 w 5339836"/>
                <a:gd name="connsiteY1675" fmla="*/ 393004 h 1024517"/>
                <a:gd name="connsiteX1676" fmla="*/ 2643902 w 5339836"/>
                <a:gd name="connsiteY1676" fmla="*/ 386795 h 1024517"/>
                <a:gd name="connsiteX1677" fmla="*/ 2645876 w 5339836"/>
                <a:gd name="connsiteY1677" fmla="*/ 398655 h 1024517"/>
                <a:gd name="connsiteX1678" fmla="*/ 2645894 w 5339836"/>
                <a:gd name="connsiteY1678" fmla="*/ 398720 h 1024517"/>
                <a:gd name="connsiteX1679" fmla="*/ 2644433 w 5339836"/>
                <a:gd name="connsiteY1679" fmla="*/ 401293 h 1024517"/>
                <a:gd name="connsiteX1680" fmla="*/ 2638556 w 5339836"/>
                <a:gd name="connsiteY1680" fmla="*/ 407298 h 1024517"/>
                <a:gd name="connsiteX1681" fmla="*/ 2632096 w 5339836"/>
                <a:gd name="connsiteY1681" fmla="*/ 407969 h 1024517"/>
                <a:gd name="connsiteX1682" fmla="*/ 2624504 w 5339836"/>
                <a:gd name="connsiteY1682" fmla="*/ 407969 h 1024517"/>
                <a:gd name="connsiteX1683" fmla="*/ 2616599 w 5339836"/>
                <a:gd name="connsiteY1683" fmla="*/ 408474 h 1024517"/>
                <a:gd name="connsiteX1684" fmla="*/ 2589304 w 5339836"/>
                <a:gd name="connsiteY1684" fmla="*/ 415021 h 1024517"/>
                <a:gd name="connsiteX1685" fmla="*/ 2566536 w 5339836"/>
                <a:gd name="connsiteY1685" fmla="*/ 408526 h 1024517"/>
                <a:gd name="connsiteX1686" fmla="*/ 2560721 w 5339836"/>
                <a:gd name="connsiteY1686" fmla="*/ 407969 h 1024517"/>
                <a:gd name="connsiteX1687" fmla="*/ 2558840 w 5339836"/>
                <a:gd name="connsiteY1687" fmla="*/ 407969 h 1024517"/>
                <a:gd name="connsiteX1688" fmla="*/ 2544605 w 5339836"/>
                <a:gd name="connsiteY1688" fmla="*/ 402344 h 1024517"/>
                <a:gd name="connsiteX1689" fmla="*/ 2540092 w 5339836"/>
                <a:gd name="connsiteY1689" fmla="*/ 399631 h 1024517"/>
                <a:gd name="connsiteX1690" fmla="*/ 2538581 w 5339836"/>
                <a:gd name="connsiteY1690" fmla="*/ 397379 h 1024517"/>
                <a:gd name="connsiteX1691" fmla="*/ 2537194 w 5339836"/>
                <a:gd name="connsiteY1691" fmla="*/ 397168 h 1024517"/>
                <a:gd name="connsiteX1692" fmla="*/ 2532350 w 5339836"/>
                <a:gd name="connsiteY1692" fmla="*/ 394282 h 1024517"/>
                <a:gd name="connsiteX1693" fmla="*/ 2529541 w 5339836"/>
                <a:gd name="connsiteY1693" fmla="*/ 390247 h 1024517"/>
                <a:gd name="connsiteX1694" fmla="*/ 2523997 w 5339836"/>
                <a:gd name="connsiteY1694" fmla="*/ 397060 h 1024517"/>
                <a:gd name="connsiteX1695" fmla="*/ 2515338 w 5339836"/>
                <a:gd name="connsiteY1695" fmla="*/ 403626 h 1024517"/>
                <a:gd name="connsiteX1696" fmla="*/ 2498028 w 5339836"/>
                <a:gd name="connsiteY1696" fmla="*/ 410995 h 1024517"/>
                <a:gd name="connsiteX1697" fmla="*/ 2505487 w 5339836"/>
                <a:gd name="connsiteY1697" fmla="*/ 420994 h 1024517"/>
                <a:gd name="connsiteX1698" fmla="*/ 2488439 w 5339836"/>
                <a:gd name="connsiteY1698" fmla="*/ 450526 h 1024517"/>
                <a:gd name="connsiteX1699" fmla="*/ 2468467 w 5339836"/>
                <a:gd name="connsiteY1699" fmla="*/ 478108 h 1024517"/>
                <a:gd name="connsiteX1700" fmla="*/ 2456957 w 5339836"/>
                <a:gd name="connsiteY1700" fmla="*/ 511210 h 1024517"/>
                <a:gd name="connsiteX1701" fmla="*/ 2429027 w 5339836"/>
                <a:gd name="connsiteY1701" fmla="*/ 526046 h 1024517"/>
                <a:gd name="connsiteX1702" fmla="*/ 2409925 w 5339836"/>
                <a:gd name="connsiteY1702" fmla="*/ 502503 h 1024517"/>
                <a:gd name="connsiteX1703" fmla="*/ 2405380 w 5339836"/>
                <a:gd name="connsiteY1703" fmla="*/ 489801 h 1024517"/>
                <a:gd name="connsiteX1704" fmla="*/ 2401897 w 5339836"/>
                <a:gd name="connsiteY1704" fmla="*/ 479710 h 1024517"/>
                <a:gd name="connsiteX1705" fmla="*/ 2397875 w 5339836"/>
                <a:gd name="connsiteY1705" fmla="*/ 467625 h 1024517"/>
                <a:gd name="connsiteX1706" fmla="*/ 2393957 w 5339836"/>
                <a:gd name="connsiteY1706" fmla="*/ 461078 h 1024517"/>
                <a:gd name="connsiteX1707" fmla="*/ 2389586 w 5339836"/>
                <a:gd name="connsiteY1707" fmla="*/ 451553 h 1024517"/>
                <a:gd name="connsiteX1708" fmla="*/ 2379696 w 5339836"/>
                <a:gd name="connsiteY1708" fmla="*/ 431668 h 1024517"/>
                <a:gd name="connsiteX1709" fmla="*/ 2373880 w 5339836"/>
                <a:gd name="connsiteY1709" fmla="*/ 410737 h 1024517"/>
                <a:gd name="connsiteX1710" fmla="*/ 2369510 w 5339836"/>
                <a:gd name="connsiteY1710" fmla="*/ 398426 h 1024517"/>
                <a:gd name="connsiteX1711" fmla="*/ 2381733 w 5339836"/>
                <a:gd name="connsiteY1711" fmla="*/ 378053 h 1024517"/>
                <a:gd name="connsiteX1712" fmla="*/ 2383788 w 5339836"/>
                <a:gd name="connsiteY1712" fmla="*/ 376147 h 1024517"/>
                <a:gd name="connsiteX1713" fmla="*/ 2395168 w 5339836"/>
                <a:gd name="connsiteY1713" fmla="*/ 369835 h 1024517"/>
                <a:gd name="connsiteX1714" fmla="*/ 2407731 w 5339836"/>
                <a:gd name="connsiteY1714" fmla="*/ 362216 h 1024517"/>
                <a:gd name="connsiteX1715" fmla="*/ 2414487 w 5339836"/>
                <a:gd name="connsiteY1715" fmla="*/ 357767 h 1024517"/>
                <a:gd name="connsiteX1716" fmla="*/ 2416368 w 5339836"/>
                <a:gd name="connsiteY1716" fmla="*/ 355887 h 1024517"/>
                <a:gd name="connsiteX1717" fmla="*/ 2419920 w 5339836"/>
                <a:gd name="connsiteY1717" fmla="*/ 352335 h 1024517"/>
                <a:gd name="connsiteX1718" fmla="*/ 2427251 w 5339836"/>
                <a:gd name="connsiteY1718" fmla="*/ 347459 h 1024517"/>
                <a:gd name="connsiteX1719" fmla="*/ 2438360 w 5339836"/>
                <a:gd name="connsiteY1719" fmla="*/ 337464 h 1024517"/>
                <a:gd name="connsiteX1720" fmla="*/ 2460144 w 5339836"/>
                <a:gd name="connsiteY1720" fmla="*/ 319929 h 1024517"/>
                <a:gd name="connsiteX1721" fmla="*/ 2473878 w 5339836"/>
                <a:gd name="connsiteY1721" fmla="*/ 309033 h 1024517"/>
                <a:gd name="connsiteX1722" fmla="*/ 2496640 w 5339836"/>
                <a:gd name="connsiteY1722" fmla="*/ 292539 h 1024517"/>
                <a:gd name="connsiteX1723" fmla="*/ 2492076 w 5339836"/>
                <a:gd name="connsiteY1723" fmla="*/ 291683 h 1024517"/>
                <a:gd name="connsiteX1724" fmla="*/ 2495000 w 5339836"/>
                <a:gd name="connsiteY1724" fmla="*/ 283086 h 1024517"/>
                <a:gd name="connsiteX1725" fmla="*/ 2499749 w 5339836"/>
                <a:gd name="connsiteY1725" fmla="*/ 270842 h 1024517"/>
                <a:gd name="connsiteX1726" fmla="*/ 2500698 w 5339836"/>
                <a:gd name="connsiteY1726" fmla="*/ 272200 h 1024517"/>
                <a:gd name="connsiteX1727" fmla="*/ 2504964 w 5339836"/>
                <a:gd name="connsiteY1727" fmla="*/ 261822 h 1024517"/>
                <a:gd name="connsiteX1728" fmla="*/ 2508038 w 5339836"/>
                <a:gd name="connsiteY1728" fmla="*/ 257408 h 1024517"/>
                <a:gd name="connsiteX1729" fmla="*/ 2513636 w 5339836"/>
                <a:gd name="connsiteY1729" fmla="*/ 249407 h 1024517"/>
                <a:gd name="connsiteX1730" fmla="*/ 2528924 w 5339836"/>
                <a:gd name="connsiteY1730" fmla="*/ 227850 h 1024517"/>
                <a:gd name="connsiteX1731" fmla="*/ 2531310 w 5339836"/>
                <a:gd name="connsiteY1731" fmla="*/ 220815 h 1024517"/>
                <a:gd name="connsiteX1732" fmla="*/ 2529116 w 5339836"/>
                <a:gd name="connsiteY1732" fmla="*/ 202645 h 1024517"/>
                <a:gd name="connsiteX1733" fmla="*/ 2525842 w 5339836"/>
                <a:gd name="connsiteY1733" fmla="*/ 170318 h 1024517"/>
                <a:gd name="connsiteX1734" fmla="*/ 2555079 w 5339836"/>
                <a:gd name="connsiteY1734" fmla="*/ 185780 h 1024517"/>
                <a:gd name="connsiteX1735" fmla="*/ 2563872 w 5339836"/>
                <a:gd name="connsiteY1735" fmla="*/ 195653 h 1024517"/>
                <a:gd name="connsiteX1736" fmla="*/ 2573158 w 5339836"/>
                <a:gd name="connsiteY1736" fmla="*/ 209479 h 1024517"/>
                <a:gd name="connsiteX1737" fmla="*/ 2569874 w 5339836"/>
                <a:gd name="connsiteY1737" fmla="*/ 218649 h 1024517"/>
                <a:gd name="connsiteX1738" fmla="*/ 2587730 w 5339836"/>
                <a:gd name="connsiteY1738" fmla="*/ 232377 h 1024517"/>
                <a:gd name="connsiteX1739" fmla="*/ 2594754 w 5339836"/>
                <a:gd name="connsiteY1739" fmla="*/ 242407 h 1024517"/>
                <a:gd name="connsiteX1740" fmla="*/ 2594954 w 5339836"/>
                <a:gd name="connsiteY1740" fmla="*/ 260482 h 1024517"/>
                <a:gd name="connsiteX1741" fmla="*/ 2588555 w 5339836"/>
                <a:gd name="connsiteY1741" fmla="*/ 289962 h 1024517"/>
                <a:gd name="connsiteX1742" fmla="*/ 2573415 w 5339836"/>
                <a:gd name="connsiteY1742" fmla="*/ 327782 h 1024517"/>
                <a:gd name="connsiteX1743" fmla="*/ 2538989 w 5339836"/>
                <a:gd name="connsiteY1743" fmla="*/ 356729 h 1024517"/>
                <a:gd name="connsiteX1744" fmla="*/ 2547554 w 5339836"/>
                <a:gd name="connsiteY1744" fmla="*/ 357702 h 1024517"/>
                <a:gd name="connsiteX1745" fmla="*/ 2549341 w 5339836"/>
                <a:gd name="connsiteY1745" fmla="*/ 360484 h 1024517"/>
                <a:gd name="connsiteX1746" fmla="*/ 2548967 w 5339836"/>
                <a:gd name="connsiteY1746" fmla="*/ 361325 h 1024517"/>
                <a:gd name="connsiteX1747" fmla="*/ 2551370 w 5339836"/>
                <a:gd name="connsiteY1747" fmla="*/ 361250 h 1024517"/>
                <a:gd name="connsiteX1748" fmla="*/ 2558561 w 5339836"/>
                <a:gd name="connsiteY1748" fmla="*/ 360257 h 1024517"/>
                <a:gd name="connsiteX1749" fmla="*/ 2596835 w 5339836"/>
                <a:gd name="connsiteY1749" fmla="*/ 349723 h 1024517"/>
                <a:gd name="connsiteX1750" fmla="*/ 2649613 w 5339836"/>
                <a:gd name="connsiteY1750" fmla="*/ 329733 h 1024517"/>
                <a:gd name="connsiteX1751" fmla="*/ 2668280 w 5339836"/>
                <a:gd name="connsiteY1751" fmla="*/ 321984 h 1024517"/>
                <a:gd name="connsiteX1752" fmla="*/ 2680304 w 5339836"/>
                <a:gd name="connsiteY1752" fmla="*/ 317073 h 1024517"/>
                <a:gd name="connsiteX1753" fmla="*/ 2692501 w 5339836"/>
                <a:gd name="connsiteY1753" fmla="*/ 312146 h 1024517"/>
                <a:gd name="connsiteX1754" fmla="*/ 2704838 w 5339836"/>
                <a:gd name="connsiteY1754" fmla="*/ 307113 h 1024517"/>
                <a:gd name="connsiteX1755" fmla="*/ 2726067 w 5339836"/>
                <a:gd name="connsiteY1755" fmla="*/ 300711 h 1024517"/>
                <a:gd name="connsiteX1756" fmla="*/ 2722998 w 5339836"/>
                <a:gd name="connsiteY1756" fmla="*/ 300911 h 1024517"/>
                <a:gd name="connsiteX1757" fmla="*/ 2708417 w 5339836"/>
                <a:gd name="connsiteY1757" fmla="*/ 287228 h 1024517"/>
                <a:gd name="connsiteX1758" fmla="*/ 2708417 w 5339836"/>
                <a:gd name="connsiteY1758" fmla="*/ 230653 h 1024517"/>
                <a:gd name="connsiteX1759" fmla="*/ 2707868 w 5339836"/>
                <a:gd name="connsiteY1759" fmla="*/ 215121 h 1024517"/>
                <a:gd name="connsiteX1760" fmla="*/ 2707320 w 5339836"/>
                <a:gd name="connsiteY1760" fmla="*/ 196768 h 1024517"/>
                <a:gd name="connsiteX1761" fmla="*/ 2704725 w 5339836"/>
                <a:gd name="connsiteY1761" fmla="*/ 125514 h 1024517"/>
                <a:gd name="connsiteX1762" fmla="*/ 2701852 w 5339836"/>
                <a:gd name="connsiteY1762" fmla="*/ 109198 h 1024517"/>
                <a:gd name="connsiteX1763" fmla="*/ 2701382 w 5339836"/>
                <a:gd name="connsiteY1763" fmla="*/ 95172 h 1024517"/>
                <a:gd name="connsiteX1764" fmla="*/ 2697690 w 5339836"/>
                <a:gd name="connsiteY1764" fmla="*/ 67634 h 1024517"/>
                <a:gd name="connsiteX1765" fmla="*/ 2681984 w 5339836"/>
                <a:gd name="connsiteY1765" fmla="*/ 35281 h 1024517"/>
                <a:gd name="connsiteX1766" fmla="*/ 2685310 w 5339836"/>
                <a:gd name="connsiteY1766" fmla="*/ 16980 h 1024517"/>
                <a:gd name="connsiteX1767" fmla="*/ 2703306 w 5339836"/>
                <a:gd name="connsiteY1767" fmla="*/ 11408 h 1024517"/>
                <a:gd name="connsiteX1768" fmla="*/ 1525767 w 5339836"/>
                <a:gd name="connsiteY1768" fmla="*/ 52 h 1024517"/>
                <a:gd name="connsiteX1769" fmla="*/ 1533812 w 5339836"/>
                <a:gd name="connsiteY1769" fmla="*/ 1961 h 1024517"/>
                <a:gd name="connsiteX1770" fmla="*/ 1548247 w 5339836"/>
                <a:gd name="connsiteY1770" fmla="*/ 5992 h 1024517"/>
                <a:gd name="connsiteX1771" fmla="*/ 1568150 w 5339836"/>
                <a:gd name="connsiteY1771" fmla="*/ 24702 h 1024517"/>
                <a:gd name="connsiteX1772" fmla="*/ 1583300 w 5339836"/>
                <a:gd name="connsiteY1772" fmla="*/ 60286 h 1024517"/>
                <a:gd name="connsiteX1773" fmla="*/ 1590108 w 5339836"/>
                <a:gd name="connsiteY1773" fmla="*/ 80711 h 1024517"/>
                <a:gd name="connsiteX1774" fmla="*/ 1588889 w 5339836"/>
                <a:gd name="connsiteY1774" fmla="*/ 106464 h 1024517"/>
                <a:gd name="connsiteX1775" fmla="*/ 1584431 w 5339836"/>
                <a:gd name="connsiteY1775" fmla="*/ 150049 h 1024517"/>
                <a:gd name="connsiteX1776" fmla="*/ 1580714 w 5339836"/>
                <a:gd name="connsiteY1776" fmla="*/ 164867 h 1024517"/>
                <a:gd name="connsiteX1777" fmla="*/ 1580512 w 5339836"/>
                <a:gd name="connsiteY1777" fmla="*/ 167792 h 1024517"/>
                <a:gd name="connsiteX1778" fmla="*/ 1584331 w 5339836"/>
                <a:gd name="connsiteY1778" fmla="*/ 169823 h 1024517"/>
                <a:gd name="connsiteX1779" fmla="*/ 1593173 w 5339836"/>
                <a:gd name="connsiteY1779" fmla="*/ 175228 h 1024517"/>
                <a:gd name="connsiteX1780" fmla="*/ 1600286 w 5339836"/>
                <a:gd name="connsiteY1780" fmla="*/ 180696 h 1024517"/>
                <a:gd name="connsiteX1781" fmla="*/ 1609854 w 5339836"/>
                <a:gd name="connsiteY1781" fmla="*/ 188619 h 1024517"/>
                <a:gd name="connsiteX1782" fmla="*/ 1613711 w 5339836"/>
                <a:gd name="connsiteY1782" fmla="*/ 192824 h 1024517"/>
                <a:gd name="connsiteX1783" fmla="*/ 1615618 w 5339836"/>
                <a:gd name="connsiteY1783" fmla="*/ 194400 h 1024517"/>
                <a:gd name="connsiteX1784" fmla="*/ 1611857 w 5339836"/>
                <a:gd name="connsiteY1784" fmla="*/ 194382 h 1024517"/>
                <a:gd name="connsiteX1785" fmla="*/ 1628260 w 5339836"/>
                <a:gd name="connsiteY1785" fmla="*/ 202436 h 1024517"/>
                <a:gd name="connsiteX1786" fmla="*/ 1649521 w 5339836"/>
                <a:gd name="connsiteY1786" fmla="*/ 217176 h 1024517"/>
                <a:gd name="connsiteX1787" fmla="*/ 1657818 w 5339836"/>
                <a:gd name="connsiteY1787" fmla="*/ 224620 h 1024517"/>
                <a:gd name="connsiteX1788" fmla="*/ 1671687 w 5339836"/>
                <a:gd name="connsiteY1788" fmla="*/ 235163 h 1024517"/>
                <a:gd name="connsiteX1789" fmla="*/ 1681830 w 5339836"/>
                <a:gd name="connsiteY1789" fmla="*/ 243687 h 1024517"/>
                <a:gd name="connsiteX1790" fmla="*/ 1687498 w 5339836"/>
                <a:gd name="connsiteY1790" fmla="*/ 252750 h 1024517"/>
                <a:gd name="connsiteX1791" fmla="*/ 1684521 w 5339836"/>
                <a:gd name="connsiteY1791" fmla="*/ 246865 h 1024517"/>
                <a:gd name="connsiteX1792" fmla="*/ 1685513 w 5339836"/>
                <a:gd name="connsiteY1792" fmla="*/ 247883 h 1024517"/>
                <a:gd name="connsiteX1793" fmla="*/ 1686698 w 5339836"/>
                <a:gd name="connsiteY1793" fmla="*/ 249072 h 1024517"/>
                <a:gd name="connsiteX1794" fmla="*/ 1691312 w 5339836"/>
                <a:gd name="connsiteY1794" fmla="*/ 252315 h 1024517"/>
                <a:gd name="connsiteX1795" fmla="*/ 1699322 w 5339836"/>
                <a:gd name="connsiteY1795" fmla="*/ 259454 h 1024517"/>
                <a:gd name="connsiteX1796" fmla="*/ 1710100 w 5339836"/>
                <a:gd name="connsiteY1796" fmla="*/ 268422 h 1024517"/>
                <a:gd name="connsiteX1797" fmla="*/ 1737143 w 5339836"/>
                <a:gd name="connsiteY1797" fmla="*/ 290780 h 1024517"/>
                <a:gd name="connsiteX1798" fmla="*/ 1765125 w 5339836"/>
                <a:gd name="connsiteY1798" fmla="*/ 317665 h 1024517"/>
                <a:gd name="connsiteX1799" fmla="*/ 1796842 w 5339836"/>
                <a:gd name="connsiteY1799" fmla="*/ 345866 h 1024517"/>
                <a:gd name="connsiteX1800" fmla="*/ 1812679 w 5339836"/>
                <a:gd name="connsiteY1800" fmla="*/ 352752 h 1024517"/>
                <a:gd name="connsiteX1801" fmla="*/ 1830850 w 5339836"/>
                <a:gd name="connsiteY1801" fmla="*/ 369582 h 1024517"/>
                <a:gd name="connsiteX1802" fmla="*/ 1866956 w 5339836"/>
                <a:gd name="connsiteY1802" fmla="*/ 393673 h 1024517"/>
                <a:gd name="connsiteX1803" fmla="*/ 1875418 w 5339836"/>
                <a:gd name="connsiteY1803" fmla="*/ 397791 h 1024517"/>
                <a:gd name="connsiteX1804" fmla="*/ 1887816 w 5339836"/>
                <a:gd name="connsiteY1804" fmla="*/ 404242 h 1024517"/>
                <a:gd name="connsiteX1805" fmla="*/ 1893510 w 5339836"/>
                <a:gd name="connsiteY1805" fmla="*/ 409135 h 1024517"/>
                <a:gd name="connsiteX1806" fmla="*/ 1897863 w 5339836"/>
                <a:gd name="connsiteY1806" fmla="*/ 409762 h 1024517"/>
                <a:gd name="connsiteX1807" fmla="*/ 1911167 w 5339836"/>
                <a:gd name="connsiteY1807" fmla="*/ 417163 h 1024517"/>
                <a:gd name="connsiteX1808" fmla="*/ 1924070 w 5339836"/>
                <a:gd name="connsiteY1808" fmla="*/ 425103 h 1024517"/>
                <a:gd name="connsiteX1809" fmla="*/ 1952662 w 5339836"/>
                <a:gd name="connsiteY1809" fmla="*/ 436787 h 1024517"/>
                <a:gd name="connsiteX1810" fmla="*/ 1969300 w 5339836"/>
                <a:gd name="connsiteY1810" fmla="*/ 445563 h 1024517"/>
                <a:gd name="connsiteX1811" fmla="*/ 1982960 w 5339836"/>
                <a:gd name="connsiteY1811" fmla="*/ 453486 h 1024517"/>
                <a:gd name="connsiteX1812" fmla="*/ 1998745 w 5339836"/>
                <a:gd name="connsiteY1812" fmla="*/ 460547 h 1024517"/>
                <a:gd name="connsiteX1813" fmla="*/ 2017507 w 5339836"/>
                <a:gd name="connsiteY1813" fmla="*/ 467556 h 1024517"/>
                <a:gd name="connsiteX1814" fmla="*/ 2033545 w 5339836"/>
                <a:gd name="connsiteY1814" fmla="*/ 472449 h 1024517"/>
                <a:gd name="connsiteX1815" fmla="*/ 2046604 w 5339836"/>
                <a:gd name="connsiteY1815" fmla="*/ 474260 h 1024517"/>
                <a:gd name="connsiteX1816" fmla="*/ 2063826 w 5339836"/>
                <a:gd name="connsiteY1816" fmla="*/ 498516 h 1024517"/>
                <a:gd name="connsiteX1817" fmla="*/ 2049861 w 5339836"/>
                <a:gd name="connsiteY1817" fmla="*/ 520212 h 1024517"/>
                <a:gd name="connsiteX1818" fmla="*/ 2043871 w 5339836"/>
                <a:gd name="connsiteY1818" fmla="*/ 526185 h 1024517"/>
                <a:gd name="connsiteX1819" fmla="*/ 2036209 w 5339836"/>
                <a:gd name="connsiteY1819" fmla="*/ 533847 h 1024517"/>
                <a:gd name="connsiteX1820" fmla="*/ 2026754 w 5339836"/>
                <a:gd name="connsiteY1820" fmla="*/ 540254 h 1024517"/>
                <a:gd name="connsiteX1821" fmla="*/ 2021625 w 5339836"/>
                <a:gd name="connsiteY1821" fmla="*/ 542292 h 1024517"/>
                <a:gd name="connsiteX1822" fmla="*/ 2010995 w 5339836"/>
                <a:gd name="connsiteY1822" fmla="*/ 548700 h 1024517"/>
                <a:gd name="connsiteX1823" fmla="*/ 1998501 w 5339836"/>
                <a:gd name="connsiteY1823" fmla="*/ 556536 h 1024517"/>
                <a:gd name="connsiteX1824" fmla="*/ 1989873 w 5339836"/>
                <a:gd name="connsiteY1824" fmla="*/ 562700 h 1024517"/>
                <a:gd name="connsiteX1825" fmla="*/ 1980192 w 5339836"/>
                <a:gd name="connsiteY1825" fmla="*/ 569090 h 1024517"/>
                <a:gd name="connsiteX1826" fmla="*/ 1971589 w 5339836"/>
                <a:gd name="connsiteY1826" fmla="*/ 575516 h 1024517"/>
                <a:gd name="connsiteX1827" fmla="*/ 1967428 w 5339836"/>
                <a:gd name="connsiteY1827" fmla="*/ 578693 h 1024517"/>
                <a:gd name="connsiteX1828" fmla="*/ 1963283 w 5339836"/>
                <a:gd name="connsiteY1828" fmla="*/ 580757 h 1024517"/>
                <a:gd name="connsiteX1829" fmla="*/ 1959836 w 5339836"/>
                <a:gd name="connsiteY1829" fmla="*/ 583996 h 1024517"/>
                <a:gd name="connsiteX1830" fmla="*/ 1952462 w 5339836"/>
                <a:gd name="connsiteY1830" fmla="*/ 588741 h 1024517"/>
                <a:gd name="connsiteX1831" fmla="*/ 1940647 w 5339836"/>
                <a:gd name="connsiteY1831" fmla="*/ 596011 h 1024517"/>
                <a:gd name="connsiteX1832" fmla="*/ 1938775 w 5339836"/>
                <a:gd name="connsiteY1832" fmla="*/ 597856 h 1024517"/>
                <a:gd name="connsiteX1833" fmla="*/ 1934674 w 5339836"/>
                <a:gd name="connsiteY1833" fmla="*/ 603690 h 1024517"/>
                <a:gd name="connsiteX1834" fmla="*/ 1920535 w 5339836"/>
                <a:gd name="connsiteY1834" fmla="*/ 615557 h 1024517"/>
                <a:gd name="connsiteX1835" fmla="*/ 1901033 w 5339836"/>
                <a:gd name="connsiteY1835" fmla="*/ 613389 h 1024517"/>
                <a:gd name="connsiteX1836" fmla="*/ 1893745 w 5339836"/>
                <a:gd name="connsiteY1836" fmla="*/ 602567 h 1024517"/>
                <a:gd name="connsiteX1837" fmla="*/ 1882348 w 5339836"/>
                <a:gd name="connsiteY1837" fmla="*/ 588993 h 1024517"/>
                <a:gd name="connsiteX1838" fmla="*/ 1870055 w 5339836"/>
                <a:gd name="connsiteY1838" fmla="*/ 574053 h 1024517"/>
                <a:gd name="connsiteX1839" fmla="*/ 1861000 w 5339836"/>
                <a:gd name="connsiteY1839" fmla="*/ 561185 h 1024517"/>
                <a:gd name="connsiteX1840" fmla="*/ 1829222 w 5339836"/>
                <a:gd name="connsiteY1840" fmla="*/ 529563 h 1024517"/>
                <a:gd name="connsiteX1841" fmla="*/ 1819784 w 5339836"/>
                <a:gd name="connsiteY1841" fmla="*/ 518811 h 1024517"/>
                <a:gd name="connsiteX1842" fmla="*/ 1806150 w 5339836"/>
                <a:gd name="connsiteY1842" fmla="*/ 500745 h 1024517"/>
                <a:gd name="connsiteX1843" fmla="*/ 1791871 w 5339836"/>
                <a:gd name="connsiteY1843" fmla="*/ 481347 h 1024517"/>
                <a:gd name="connsiteX1844" fmla="*/ 1768068 w 5339836"/>
                <a:gd name="connsiteY1844" fmla="*/ 456429 h 1024517"/>
                <a:gd name="connsiteX1845" fmla="*/ 1757585 w 5339836"/>
                <a:gd name="connsiteY1845" fmla="*/ 439800 h 1024517"/>
                <a:gd name="connsiteX1846" fmla="*/ 1748321 w 5339836"/>
                <a:gd name="connsiteY1846" fmla="*/ 429213 h 1024517"/>
                <a:gd name="connsiteX1847" fmla="*/ 1732633 w 5339836"/>
                <a:gd name="connsiteY1847" fmla="*/ 412200 h 1024517"/>
                <a:gd name="connsiteX1848" fmla="*/ 1727356 w 5339836"/>
                <a:gd name="connsiteY1848" fmla="*/ 404678 h 1024517"/>
                <a:gd name="connsiteX1849" fmla="*/ 1722182 w 5339836"/>
                <a:gd name="connsiteY1849" fmla="*/ 400187 h 1024517"/>
                <a:gd name="connsiteX1850" fmla="*/ 1663060 w 5339836"/>
                <a:gd name="connsiteY1850" fmla="*/ 298436 h 1024517"/>
                <a:gd name="connsiteX1851" fmla="*/ 1642968 w 5339836"/>
                <a:gd name="connsiteY1851" fmla="*/ 310110 h 1024517"/>
                <a:gd name="connsiteX1852" fmla="*/ 1639056 w 5339836"/>
                <a:gd name="connsiteY1852" fmla="*/ 304850 h 1024517"/>
                <a:gd name="connsiteX1853" fmla="*/ 1632839 w 5339836"/>
                <a:gd name="connsiteY1853" fmla="*/ 298607 h 1024517"/>
                <a:gd name="connsiteX1854" fmla="*/ 1632996 w 5339836"/>
                <a:gd name="connsiteY1854" fmla="*/ 296457 h 1024517"/>
                <a:gd name="connsiteX1855" fmla="*/ 1621773 w 5339836"/>
                <a:gd name="connsiteY1855" fmla="*/ 287881 h 1024517"/>
                <a:gd name="connsiteX1856" fmla="*/ 1609924 w 5339836"/>
                <a:gd name="connsiteY1856" fmla="*/ 272340 h 1024517"/>
                <a:gd name="connsiteX1857" fmla="*/ 1601609 w 5339836"/>
                <a:gd name="connsiteY1857" fmla="*/ 264295 h 1024517"/>
                <a:gd name="connsiteX1858" fmla="*/ 1596533 w 5339836"/>
                <a:gd name="connsiteY1858" fmla="*/ 258044 h 1024517"/>
                <a:gd name="connsiteX1859" fmla="*/ 1559705 w 5339836"/>
                <a:gd name="connsiteY1859" fmla="*/ 233178 h 1024517"/>
                <a:gd name="connsiteX1860" fmla="*/ 1554070 w 5339836"/>
                <a:gd name="connsiteY1860" fmla="*/ 228713 h 1024517"/>
                <a:gd name="connsiteX1861" fmla="*/ 1551800 w 5339836"/>
                <a:gd name="connsiteY1861" fmla="*/ 232608 h 1024517"/>
                <a:gd name="connsiteX1862" fmla="*/ 1548752 w 5339836"/>
                <a:gd name="connsiteY1862" fmla="*/ 235929 h 1024517"/>
                <a:gd name="connsiteX1863" fmla="*/ 1542205 w 5339836"/>
                <a:gd name="connsiteY1863" fmla="*/ 241798 h 1024517"/>
                <a:gd name="connsiteX1864" fmla="*/ 1543180 w 5339836"/>
                <a:gd name="connsiteY1864" fmla="*/ 242033 h 1024517"/>
                <a:gd name="connsiteX1865" fmla="*/ 1540864 w 5339836"/>
                <a:gd name="connsiteY1865" fmla="*/ 246673 h 1024517"/>
                <a:gd name="connsiteX1866" fmla="*/ 1533629 w 5339836"/>
                <a:gd name="connsiteY1866" fmla="*/ 260351 h 1024517"/>
                <a:gd name="connsiteX1867" fmla="*/ 1521867 w 5339836"/>
                <a:gd name="connsiteY1867" fmla="*/ 275265 h 1024517"/>
                <a:gd name="connsiteX1868" fmla="*/ 1512438 w 5339836"/>
                <a:gd name="connsiteY1868" fmla="*/ 282996 h 1024517"/>
                <a:gd name="connsiteX1869" fmla="*/ 1507153 w 5339836"/>
                <a:gd name="connsiteY1869" fmla="*/ 293235 h 1024517"/>
                <a:gd name="connsiteX1870" fmla="*/ 1497611 w 5339836"/>
                <a:gd name="connsiteY1870" fmla="*/ 303352 h 1024517"/>
                <a:gd name="connsiteX1871" fmla="*/ 1486658 w 5339836"/>
                <a:gd name="connsiteY1871" fmla="*/ 314845 h 1024517"/>
                <a:gd name="connsiteX1872" fmla="*/ 1464996 w 5339836"/>
                <a:gd name="connsiteY1872" fmla="*/ 340859 h 1024517"/>
                <a:gd name="connsiteX1873" fmla="*/ 1451850 w 5339836"/>
                <a:gd name="connsiteY1873" fmla="*/ 359491 h 1024517"/>
                <a:gd name="connsiteX1874" fmla="*/ 1442586 w 5339836"/>
                <a:gd name="connsiteY1874" fmla="*/ 369869 h 1024517"/>
                <a:gd name="connsiteX1875" fmla="*/ 1428673 w 5339836"/>
                <a:gd name="connsiteY1875" fmla="*/ 382668 h 1024517"/>
                <a:gd name="connsiteX1876" fmla="*/ 1410973 w 5339836"/>
                <a:gd name="connsiteY1876" fmla="*/ 402014 h 1024517"/>
                <a:gd name="connsiteX1877" fmla="*/ 1395049 w 5339836"/>
                <a:gd name="connsiteY1877" fmla="*/ 419583 h 1024517"/>
                <a:gd name="connsiteX1878" fmla="*/ 1389730 w 5339836"/>
                <a:gd name="connsiteY1878" fmla="*/ 424839 h 1024517"/>
                <a:gd name="connsiteX1879" fmla="*/ 1384138 w 5339836"/>
                <a:gd name="connsiteY1879" fmla="*/ 425834 h 1024517"/>
                <a:gd name="connsiteX1880" fmla="*/ 1384824 w 5339836"/>
                <a:gd name="connsiteY1880" fmla="*/ 429687 h 1024517"/>
                <a:gd name="connsiteX1881" fmla="*/ 1381449 w 5339836"/>
                <a:gd name="connsiteY1881" fmla="*/ 433022 h 1024517"/>
                <a:gd name="connsiteX1882" fmla="*/ 1373171 w 5339836"/>
                <a:gd name="connsiteY1882" fmla="*/ 436687 h 1024517"/>
                <a:gd name="connsiteX1883" fmla="*/ 1367576 w 5339836"/>
                <a:gd name="connsiteY1883" fmla="*/ 437683 h 1024517"/>
                <a:gd name="connsiteX1884" fmla="*/ 1368015 w 5339836"/>
                <a:gd name="connsiteY1884" fmla="*/ 440149 h 1024517"/>
                <a:gd name="connsiteX1885" fmla="*/ 1367536 w 5339836"/>
                <a:gd name="connsiteY1885" fmla="*/ 440531 h 1024517"/>
                <a:gd name="connsiteX1886" fmla="*/ 1354129 w 5339836"/>
                <a:gd name="connsiteY1886" fmla="*/ 455184 h 1024517"/>
                <a:gd name="connsiteX1887" fmla="*/ 1341818 w 5339836"/>
                <a:gd name="connsiteY1887" fmla="*/ 459354 h 1024517"/>
                <a:gd name="connsiteX1888" fmla="*/ 1343629 w 5339836"/>
                <a:gd name="connsiteY1888" fmla="*/ 462976 h 1024517"/>
                <a:gd name="connsiteX1889" fmla="*/ 1331814 w 5339836"/>
                <a:gd name="connsiteY1889" fmla="*/ 479536 h 1024517"/>
                <a:gd name="connsiteX1890" fmla="*/ 1323906 w 5339836"/>
                <a:gd name="connsiteY1890" fmla="*/ 485726 h 1024517"/>
                <a:gd name="connsiteX1891" fmla="*/ 1319524 w 5339836"/>
                <a:gd name="connsiteY1891" fmla="*/ 486976 h 1024517"/>
                <a:gd name="connsiteX1892" fmla="*/ 1316839 w 5339836"/>
                <a:gd name="connsiteY1892" fmla="*/ 495273 h 1024517"/>
                <a:gd name="connsiteX1893" fmla="*/ 1306835 w 5339836"/>
                <a:gd name="connsiteY1893" fmla="*/ 498707 h 1024517"/>
                <a:gd name="connsiteX1894" fmla="*/ 1307993 w 5339836"/>
                <a:gd name="connsiteY1894" fmla="*/ 502843 h 1024517"/>
                <a:gd name="connsiteX1895" fmla="*/ 1297153 w 5339836"/>
                <a:gd name="connsiteY1895" fmla="*/ 509503 h 1024517"/>
                <a:gd name="connsiteX1896" fmla="*/ 1281865 w 5339836"/>
                <a:gd name="connsiteY1896" fmla="*/ 523695 h 1024517"/>
                <a:gd name="connsiteX1897" fmla="*/ 1273542 w 5339836"/>
                <a:gd name="connsiteY1897" fmla="*/ 528205 h 1024517"/>
                <a:gd name="connsiteX1898" fmla="*/ 1265601 w 5339836"/>
                <a:gd name="connsiteY1898" fmla="*/ 536737 h 1024517"/>
                <a:gd name="connsiteX1899" fmla="*/ 1245907 w 5339836"/>
                <a:gd name="connsiteY1899" fmla="*/ 558164 h 1024517"/>
                <a:gd name="connsiteX1900" fmla="*/ 1230584 w 5339836"/>
                <a:gd name="connsiteY1900" fmla="*/ 568202 h 1024517"/>
                <a:gd name="connsiteX1901" fmla="*/ 1215600 w 5339836"/>
                <a:gd name="connsiteY1901" fmla="*/ 578946 h 1024517"/>
                <a:gd name="connsiteX1902" fmla="*/ 1208661 w 5339836"/>
                <a:gd name="connsiteY1902" fmla="*/ 584292 h 1024517"/>
                <a:gd name="connsiteX1903" fmla="*/ 1191004 w 5339836"/>
                <a:gd name="connsiteY1903" fmla="*/ 597351 h 1024517"/>
                <a:gd name="connsiteX1904" fmla="*/ 1168786 w 5339836"/>
                <a:gd name="connsiteY1904" fmla="*/ 582951 h 1024517"/>
                <a:gd name="connsiteX1905" fmla="*/ 1163980 w 5339836"/>
                <a:gd name="connsiteY1905" fmla="*/ 535849 h 1024517"/>
                <a:gd name="connsiteX1906" fmla="*/ 1176917 w 5339836"/>
                <a:gd name="connsiteY1906" fmla="*/ 458727 h 1024517"/>
                <a:gd name="connsiteX1907" fmla="*/ 1187748 w 5339836"/>
                <a:gd name="connsiteY1907" fmla="*/ 438171 h 1024517"/>
                <a:gd name="connsiteX1908" fmla="*/ 1203995 w 5339836"/>
                <a:gd name="connsiteY1908" fmla="*/ 422300 h 1024517"/>
                <a:gd name="connsiteX1909" fmla="*/ 1208627 w 5339836"/>
                <a:gd name="connsiteY1909" fmla="*/ 418051 h 1024517"/>
                <a:gd name="connsiteX1910" fmla="*/ 1211186 w 5339836"/>
                <a:gd name="connsiteY1910" fmla="*/ 414882 h 1024517"/>
                <a:gd name="connsiteX1911" fmla="*/ 1234815 w 5339836"/>
                <a:gd name="connsiteY1911" fmla="*/ 396232 h 1024517"/>
                <a:gd name="connsiteX1912" fmla="*/ 1281760 w 5339836"/>
                <a:gd name="connsiteY1912" fmla="*/ 357994 h 1024517"/>
                <a:gd name="connsiteX1913" fmla="*/ 1285713 w 5339836"/>
                <a:gd name="connsiteY1913" fmla="*/ 355974 h 1024517"/>
                <a:gd name="connsiteX1914" fmla="*/ 1288638 w 5339836"/>
                <a:gd name="connsiteY1914" fmla="*/ 351812 h 1024517"/>
                <a:gd name="connsiteX1915" fmla="*/ 1290215 w 5339836"/>
                <a:gd name="connsiteY1915" fmla="*/ 351708 h 1024517"/>
                <a:gd name="connsiteX1916" fmla="*/ 1294541 w 5339836"/>
                <a:gd name="connsiteY1916" fmla="*/ 348156 h 1024517"/>
                <a:gd name="connsiteX1917" fmla="*/ 1316133 w 5339836"/>
                <a:gd name="connsiteY1917" fmla="*/ 333372 h 1024517"/>
                <a:gd name="connsiteX1918" fmla="*/ 1345613 w 5339836"/>
                <a:gd name="connsiteY1918" fmla="*/ 308245 h 1024517"/>
                <a:gd name="connsiteX1919" fmla="*/ 1362904 w 5339836"/>
                <a:gd name="connsiteY1919" fmla="*/ 294480 h 1024517"/>
                <a:gd name="connsiteX1920" fmla="*/ 1376948 w 5339836"/>
                <a:gd name="connsiteY1920" fmla="*/ 282143 h 1024517"/>
                <a:gd name="connsiteX1921" fmla="*/ 1393595 w 5339836"/>
                <a:gd name="connsiteY1921" fmla="*/ 264974 h 1024517"/>
                <a:gd name="connsiteX1922" fmla="*/ 1420663 w 5339836"/>
                <a:gd name="connsiteY1922" fmla="*/ 236469 h 1024517"/>
                <a:gd name="connsiteX1923" fmla="*/ 1435542 w 5339836"/>
                <a:gd name="connsiteY1923" fmla="*/ 221346 h 1024517"/>
                <a:gd name="connsiteX1924" fmla="*/ 1443150 w 5339836"/>
                <a:gd name="connsiteY1924" fmla="*/ 216703 h 1024517"/>
                <a:gd name="connsiteX1925" fmla="*/ 1443714 w 5339836"/>
                <a:gd name="connsiteY1925" fmla="*/ 216553 h 1024517"/>
                <a:gd name="connsiteX1926" fmla="*/ 1447801 w 5339836"/>
                <a:gd name="connsiteY1926" fmla="*/ 208343 h 1024517"/>
                <a:gd name="connsiteX1927" fmla="*/ 1449307 w 5339836"/>
                <a:gd name="connsiteY1927" fmla="*/ 205317 h 1024517"/>
                <a:gd name="connsiteX1928" fmla="*/ 1448750 w 5339836"/>
                <a:gd name="connsiteY1928" fmla="*/ 210977 h 1024517"/>
                <a:gd name="connsiteX1929" fmla="*/ 1452955 w 5339836"/>
                <a:gd name="connsiteY1929" fmla="*/ 201095 h 1024517"/>
                <a:gd name="connsiteX1930" fmla="*/ 1465362 w 5339836"/>
                <a:gd name="connsiteY1930" fmla="*/ 195479 h 1024517"/>
                <a:gd name="connsiteX1931" fmla="*/ 1465223 w 5339836"/>
                <a:gd name="connsiteY1931" fmla="*/ 191683 h 1024517"/>
                <a:gd name="connsiteX1932" fmla="*/ 1472240 w 5339836"/>
                <a:gd name="connsiteY1932" fmla="*/ 181140 h 1024517"/>
                <a:gd name="connsiteX1933" fmla="*/ 1482705 w 5339836"/>
                <a:gd name="connsiteY1933" fmla="*/ 167775 h 1024517"/>
                <a:gd name="connsiteX1934" fmla="*/ 1492526 w 5339836"/>
                <a:gd name="connsiteY1934" fmla="*/ 154881 h 1024517"/>
                <a:gd name="connsiteX1935" fmla="*/ 1506038 w 5339836"/>
                <a:gd name="connsiteY1935" fmla="*/ 136746 h 1024517"/>
                <a:gd name="connsiteX1936" fmla="*/ 1518428 w 5339836"/>
                <a:gd name="connsiteY1936" fmla="*/ 117853 h 1024517"/>
                <a:gd name="connsiteX1937" fmla="*/ 1524705 w 5339836"/>
                <a:gd name="connsiteY1937" fmla="*/ 106169 h 1024517"/>
                <a:gd name="connsiteX1938" fmla="*/ 1531958 w 5339836"/>
                <a:gd name="connsiteY1938" fmla="*/ 83279 h 1024517"/>
                <a:gd name="connsiteX1939" fmla="*/ 1535118 w 5339836"/>
                <a:gd name="connsiteY1939" fmla="*/ 61679 h 1024517"/>
                <a:gd name="connsiteX1940" fmla="*/ 1534256 w 5339836"/>
                <a:gd name="connsiteY1940" fmla="*/ 41393 h 1024517"/>
                <a:gd name="connsiteX1941" fmla="*/ 1528257 w 5339836"/>
                <a:gd name="connsiteY1941" fmla="*/ 25338 h 1024517"/>
                <a:gd name="connsiteX1942" fmla="*/ 1523904 w 5339836"/>
                <a:gd name="connsiteY1942" fmla="*/ 11895 h 1024517"/>
                <a:gd name="connsiteX1943" fmla="*/ 1523086 w 5339836"/>
                <a:gd name="connsiteY1943" fmla="*/ 890 h 1024517"/>
                <a:gd name="connsiteX1944" fmla="*/ 1525767 w 5339836"/>
                <a:gd name="connsiteY1944" fmla="*/ 52 h 1024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Lst>
              <a:rect l="l" t="t" r="r" b="b"/>
              <a:pathLst>
                <a:path w="5339836" h="1024517">
                  <a:moveTo>
                    <a:pt x="3233380" y="898438"/>
                  </a:moveTo>
                  <a:lnTo>
                    <a:pt x="3237166" y="899560"/>
                  </a:lnTo>
                  <a:lnTo>
                    <a:pt x="3237011" y="899456"/>
                  </a:lnTo>
                  <a:cubicBezTo>
                    <a:pt x="3235647" y="898777"/>
                    <a:pt x="3234437" y="898438"/>
                    <a:pt x="3233380" y="898438"/>
                  </a:cubicBezTo>
                  <a:close/>
                  <a:moveTo>
                    <a:pt x="3689516" y="844918"/>
                  </a:moveTo>
                  <a:lnTo>
                    <a:pt x="3689896" y="845775"/>
                  </a:lnTo>
                  <a:cubicBezTo>
                    <a:pt x="3689988" y="846574"/>
                    <a:pt x="3690034" y="847865"/>
                    <a:pt x="3690034" y="849647"/>
                  </a:cubicBezTo>
                  <a:lnTo>
                    <a:pt x="3687884" y="849647"/>
                  </a:lnTo>
                  <a:lnTo>
                    <a:pt x="3688724" y="846339"/>
                  </a:lnTo>
                  <a:close/>
                  <a:moveTo>
                    <a:pt x="1291845" y="834713"/>
                  </a:moveTo>
                  <a:lnTo>
                    <a:pt x="1291642" y="834807"/>
                  </a:lnTo>
                  <a:cubicBezTo>
                    <a:pt x="1290696" y="836115"/>
                    <a:pt x="1290223" y="838079"/>
                    <a:pt x="1290223" y="840696"/>
                  </a:cubicBezTo>
                  <a:close/>
                  <a:moveTo>
                    <a:pt x="3541929" y="822114"/>
                  </a:moveTo>
                  <a:lnTo>
                    <a:pt x="3544220" y="823253"/>
                  </a:lnTo>
                  <a:lnTo>
                    <a:pt x="3546639" y="822846"/>
                  </a:lnTo>
                  <a:lnTo>
                    <a:pt x="3545257" y="826619"/>
                  </a:lnTo>
                  <a:lnTo>
                    <a:pt x="3542755" y="827890"/>
                  </a:lnTo>
                  <a:lnTo>
                    <a:pt x="3542754" y="827865"/>
                  </a:lnTo>
                  <a:cubicBezTo>
                    <a:pt x="3542608" y="825795"/>
                    <a:pt x="3542432" y="824177"/>
                    <a:pt x="3542227" y="823014"/>
                  </a:cubicBezTo>
                  <a:close/>
                  <a:moveTo>
                    <a:pt x="3541522" y="820883"/>
                  </a:moveTo>
                  <a:lnTo>
                    <a:pt x="3541929" y="822114"/>
                  </a:lnTo>
                  <a:lnTo>
                    <a:pt x="3540640" y="821473"/>
                  </a:lnTo>
                  <a:cubicBezTo>
                    <a:pt x="3540964" y="820823"/>
                    <a:pt x="3541257" y="820626"/>
                    <a:pt x="3541522" y="820883"/>
                  </a:cubicBezTo>
                  <a:close/>
                  <a:moveTo>
                    <a:pt x="3586025" y="807811"/>
                  </a:moveTo>
                  <a:lnTo>
                    <a:pt x="3572927" y="815991"/>
                  </a:lnTo>
                  <a:lnTo>
                    <a:pt x="3575404" y="816402"/>
                  </a:lnTo>
                  <a:lnTo>
                    <a:pt x="3580089" y="813184"/>
                  </a:lnTo>
                  <a:close/>
                  <a:moveTo>
                    <a:pt x="2983906" y="789120"/>
                  </a:moveTo>
                  <a:lnTo>
                    <a:pt x="2983906" y="809197"/>
                  </a:lnTo>
                  <a:cubicBezTo>
                    <a:pt x="2998034" y="795812"/>
                    <a:pt x="2998034" y="789120"/>
                    <a:pt x="2983906" y="789120"/>
                  </a:cubicBezTo>
                  <a:close/>
                  <a:moveTo>
                    <a:pt x="248177" y="781881"/>
                  </a:moveTo>
                  <a:lnTo>
                    <a:pt x="241340" y="783412"/>
                  </a:lnTo>
                  <a:cubicBezTo>
                    <a:pt x="239401" y="784721"/>
                    <a:pt x="238432" y="786687"/>
                    <a:pt x="238432" y="789311"/>
                  </a:cubicBezTo>
                  <a:close/>
                  <a:moveTo>
                    <a:pt x="256517" y="770034"/>
                  </a:moveTo>
                  <a:lnTo>
                    <a:pt x="254879" y="770579"/>
                  </a:lnTo>
                  <a:cubicBezTo>
                    <a:pt x="253387" y="772068"/>
                    <a:pt x="252641" y="774301"/>
                    <a:pt x="252641" y="777279"/>
                  </a:cubicBezTo>
                  <a:close/>
                  <a:moveTo>
                    <a:pt x="401330" y="754990"/>
                  </a:moveTo>
                  <a:lnTo>
                    <a:pt x="401349" y="755703"/>
                  </a:lnTo>
                  <a:lnTo>
                    <a:pt x="402148" y="755012"/>
                  </a:lnTo>
                  <a:cubicBezTo>
                    <a:pt x="402595" y="754504"/>
                    <a:pt x="402322" y="754497"/>
                    <a:pt x="401330" y="754990"/>
                  </a:cubicBezTo>
                  <a:close/>
                  <a:moveTo>
                    <a:pt x="1835665" y="734844"/>
                  </a:moveTo>
                  <a:cubicBezTo>
                    <a:pt x="1838172" y="737305"/>
                    <a:pt x="1841249" y="740352"/>
                    <a:pt x="1844893" y="743985"/>
                  </a:cubicBezTo>
                  <a:cubicBezTo>
                    <a:pt x="1846902" y="745994"/>
                    <a:pt x="1849641" y="748150"/>
                    <a:pt x="1853112" y="750454"/>
                  </a:cubicBezTo>
                  <a:cubicBezTo>
                    <a:pt x="1856583" y="752758"/>
                    <a:pt x="1859410" y="755379"/>
                    <a:pt x="1861592" y="758316"/>
                  </a:cubicBezTo>
                  <a:cubicBezTo>
                    <a:pt x="1865040" y="760615"/>
                    <a:pt x="1867133" y="763592"/>
                    <a:pt x="1867870" y="767249"/>
                  </a:cubicBezTo>
                  <a:cubicBezTo>
                    <a:pt x="1868607" y="770906"/>
                    <a:pt x="1868975" y="773523"/>
                    <a:pt x="1868975" y="775102"/>
                  </a:cubicBezTo>
                  <a:cubicBezTo>
                    <a:pt x="1868975" y="774220"/>
                    <a:pt x="1872179" y="776176"/>
                    <a:pt x="1878587" y="780970"/>
                  </a:cubicBezTo>
                  <a:cubicBezTo>
                    <a:pt x="1883033" y="786542"/>
                    <a:pt x="1886748" y="791383"/>
                    <a:pt x="1889731" y="795493"/>
                  </a:cubicBezTo>
                  <a:cubicBezTo>
                    <a:pt x="1892715" y="799602"/>
                    <a:pt x="1894532" y="802620"/>
                    <a:pt x="1895182" y="804547"/>
                  </a:cubicBezTo>
                  <a:cubicBezTo>
                    <a:pt x="1894578" y="803735"/>
                    <a:pt x="1892698" y="803328"/>
                    <a:pt x="1889540" y="803328"/>
                  </a:cubicBezTo>
                  <a:cubicBezTo>
                    <a:pt x="1895739" y="803328"/>
                    <a:pt x="1901215" y="806759"/>
                    <a:pt x="1905969" y="813619"/>
                  </a:cubicBezTo>
                  <a:cubicBezTo>
                    <a:pt x="1910723" y="820480"/>
                    <a:pt x="1913698" y="827811"/>
                    <a:pt x="1914893" y="835612"/>
                  </a:cubicBezTo>
                  <a:cubicBezTo>
                    <a:pt x="1913430" y="832756"/>
                    <a:pt x="1912798" y="830742"/>
                    <a:pt x="1912995" y="829570"/>
                  </a:cubicBezTo>
                  <a:cubicBezTo>
                    <a:pt x="1916919" y="831531"/>
                    <a:pt x="1919194" y="833136"/>
                    <a:pt x="1919821" y="834384"/>
                  </a:cubicBezTo>
                  <a:cubicBezTo>
                    <a:pt x="1920448" y="835632"/>
                    <a:pt x="1921783" y="837278"/>
                    <a:pt x="1923826" y="839321"/>
                  </a:cubicBezTo>
                  <a:cubicBezTo>
                    <a:pt x="1924557" y="842966"/>
                    <a:pt x="1928301" y="848167"/>
                    <a:pt x="1935057" y="854923"/>
                  </a:cubicBezTo>
                  <a:cubicBezTo>
                    <a:pt x="1941814" y="861679"/>
                    <a:pt x="1945795" y="865458"/>
                    <a:pt x="1947002" y="866259"/>
                  </a:cubicBezTo>
                  <a:cubicBezTo>
                    <a:pt x="1949104" y="867315"/>
                    <a:pt x="1951565" y="869933"/>
                    <a:pt x="1954386" y="874112"/>
                  </a:cubicBezTo>
                  <a:cubicBezTo>
                    <a:pt x="1957206" y="878291"/>
                    <a:pt x="1957154" y="883277"/>
                    <a:pt x="1954229" y="889070"/>
                  </a:cubicBezTo>
                  <a:cubicBezTo>
                    <a:pt x="1955703" y="886167"/>
                    <a:pt x="1956806" y="883962"/>
                    <a:pt x="1957537" y="882453"/>
                  </a:cubicBezTo>
                  <a:cubicBezTo>
                    <a:pt x="1957537" y="882093"/>
                    <a:pt x="1957868" y="882075"/>
                    <a:pt x="1958530" y="882400"/>
                  </a:cubicBezTo>
                  <a:cubicBezTo>
                    <a:pt x="1972437" y="911584"/>
                    <a:pt x="1965611" y="920726"/>
                    <a:pt x="1938052" y="909826"/>
                  </a:cubicBezTo>
                  <a:cubicBezTo>
                    <a:pt x="1930356" y="905972"/>
                    <a:pt x="1921179" y="903157"/>
                    <a:pt x="1910522" y="901380"/>
                  </a:cubicBezTo>
                  <a:cubicBezTo>
                    <a:pt x="1899866" y="899604"/>
                    <a:pt x="1884601" y="898031"/>
                    <a:pt x="1864727" y="896662"/>
                  </a:cubicBezTo>
                  <a:cubicBezTo>
                    <a:pt x="1855753" y="896662"/>
                    <a:pt x="1848225" y="896662"/>
                    <a:pt x="1842142" y="896662"/>
                  </a:cubicBezTo>
                  <a:cubicBezTo>
                    <a:pt x="1836059" y="896662"/>
                    <a:pt x="1834097" y="895582"/>
                    <a:pt x="1836257" y="893423"/>
                  </a:cubicBezTo>
                  <a:cubicBezTo>
                    <a:pt x="1834074" y="897764"/>
                    <a:pt x="1829109" y="899935"/>
                    <a:pt x="1821360" y="899935"/>
                  </a:cubicBezTo>
                  <a:cubicBezTo>
                    <a:pt x="1813611" y="899935"/>
                    <a:pt x="1806817" y="899935"/>
                    <a:pt x="1800978" y="899935"/>
                  </a:cubicBezTo>
                  <a:cubicBezTo>
                    <a:pt x="1793049" y="899935"/>
                    <a:pt x="1786163" y="900301"/>
                    <a:pt x="1780318" y="901032"/>
                  </a:cubicBezTo>
                  <a:cubicBezTo>
                    <a:pt x="1774473" y="901763"/>
                    <a:pt x="1770320" y="902379"/>
                    <a:pt x="1767859" y="902878"/>
                  </a:cubicBezTo>
                  <a:cubicBezTo>
                    <a:pt x="1762159" y="904492"/>
                    <a:pt x="1755539" y="905661"/>
                    <a:pt x="1747999" y="906387"/>
                  </a:cubicBezTo>
                  <a:cubicBezTo>
                    <a:pt x="1740459" y="907112"/>
                    <a:pt x="1730642" y="908142"/>
                    <a:pt x="1718546" y="909477"/>
                  </a:cubicBezTo>
                  <a:cubicBezTo>
                    <a:pt x="1716700" y="910720"/>
                    <a:pt x="1713330" y="911950"/>
                    <a:pt x="1708437" y="913169"/>
                  </a:cubicBezTo>
                  <a:cubicBezTo>
                    <a:pt x="1703544" y="914388"/>
                    <a:pt x="1699206" y="915758"/>
                    <a:pt x="1695421" y="917278"/>
                  </a:cubicBezTo>
                  <a:cubicBezTo>
                    <a:pt x="1687771" y="918045"/>
                    <a:pt x="1679639" y="918802"/>
                    <a:pt x="1671026" y="919551"/>
                  </a:cubicBezTo>
                  <a:cubicBezTo>
                    <a:pt x="1662412" y="920300"/>
                    <a:pt x="1654100" y="920863"/>
                    <a:pt x="1646090" y="921240"/>
                  </a:cubicBezTo>
                  <a:cubicBezTo>
                    <a:pt x="1638080" y="921617"/>
                    <a:pt x="1629789" y="921806"/>
                    <a:pt x="1621216" y="921806"/>
                  </a:cubicBezTo>
                  <a:cubicBezTo>
                    <a:pt x="1612643" y="921806"/>
                    <a:pt x="1608357" y="917360"/>
                    <a:pt x="1608357" y="908468"/>
                  </a:cubicBezTo>
                  <a:cubicBezTo>
                    <a:pt x="1608357" y="902396"/>
                    <a:pt x="1613421" y="898394"/>
                    <a:pt x="1623549" y="896461"/>
                  </a:cubicBezTo>
                  <a:cubicBezTo>
                    <a:pt x="1633678" y="894528"/>
                    <a:pt x="1645156" y="891298"/>
                    <a:pt x="1657983" y="886771"/>
                  </a:cubicBezTo>
                  <a:cubicBezTo>
                    <a:pt x="1673051" y="885181"/>
                    <a:pt x="1682971" y="883938"/>
                    <a:pt x="1687742" y="883045"/>
                  </a:cubicBezTo>
                  <a:cubicBezTo>
                    <a:pt x="1692513" y="882151"/>
                    <a:pt x="1698422" y="880920"/>
                    <a:pt x="1705468" y="879353"/>
                  </a:cubicBezTo>
                  <a:cubicBezTo>
                    <a:pt x="1709055" y="877914"/>
                    <a:pt x="1712283" y="876907"/>
                    <a:pt x="1715150" y="876332"/>
                  </a:cubicBezTo>
                  <a:lnTo>
                    <a:pt x="1719869" y="874153"/>
                  </a:lnTo>
                  <a:lnTo>
                    <a:pt x="1716003" y="874791"/>
                  </a:lnTo>
                  <a:cubicBezTo>
                    <a:pt x="1710791" y="874791"/>
                    <a:pt x="1706362" y="875157"/>
                    <a:pt x="1702717" y="875888"/>
                  </a:cubicBezTo>
                  <a:cubicBezTo>
                    <a:pt x="1699072" y="876619"/>
                    <a:pt x="1694922" y="876985"/>
                    <a:pt x="1690267" y="876985"/>
                  </a:cubicBezTo>
                  <a:cubicBezTo>
                    <a:pt x="1678031" y="875522"/>
                    <a:pt x="1665189" y="874968"/>
                    <a:pt x="1651741" y="875322"/>
                  </a:cubicBezTo>
                  <a:cubicBezTo>
                    <a:pt x="1638293" y="875676"/>
                    <a:pt x="1627847" y="876538"/>
                    <a:pt x="1620406" y="877908"/>
                  </a:cubicBezTo>
                  <a:cubicBezTo>
                    <a:pt x="1612780" y="879440"/>
                    <a:pt x="1604564" y="880398"/>
                    <a:pt x="1595759" y="880781"/>
                  </a:cubicBezTo>
                  <a:cubicBezTo>
                    <a:pt x="1586953" y="881164"/>
                    <a:pt x="1576201" y="880624"/>
                    <a:pt x="1563501" y="879162"/>
                  </a:cubicBezTo>
                  <a:cubicBezTo>
                    <a:pt x="1556408" y="879162"/>
                    <a:pt x="1547760" y="881167"/>
                    <a:pt x="1537556" y="885178"/>
                  </a:cubicBezTo>
                  <a:cubicBezTo>
                    <a:pt x="1527352" y="889189"/>
                    <a:pt x="1519684" y="891194"/>
                    <a:pt x="1514553" y="891194"/>
                  </a:cubicBezTo>
                  <a:cubicBezTo>
                    <a:pt x="1512835" y="891194"/>
                    <a:pt x="1509242" y="891377"/>
                    <a:pt x="1503775" y="891742"/>
                  </a:cubicBezTo>
                  <a:cubicBezTo>
                    <a:pt x="1498307" y="892108"/>
                    <a:pt x="1492784" y="892465"/>
                    <a:pt x="1487207" y="892813"/>
                  </a:cubicBezTo>
                  <a:cubicBezTo>
                    <a:pt x="1481628" y="893162"/>
                    <a:pt x="1476791" y="893748"/>
                    <a:pt x="1472693" y="894572"/>
                  </a:cubicBezTo>
                  <a:cubicBezTo>
                    <a:pt x="1468595" y="895396"/>
                    <a:pt x="1466436" y="895919"/>
                    <a:pt x="1466215" y="896139"/>
                  </a:cubicBezTo>
                  <a:cubicBezTo>
                    <a:pt x="1460121" y="898565"/>
                    <a:pt x="1452398" y="900170"/>
                    <a:pt x="1443047" y="900954"/>
                  </a:cubicBezTo>
                  <a:cubicBezTo>
                    <a:pt x="1433697" y="901737"/>
                    <a:pt x="1422782" y="902129"/>
                    <a:pt x="1410303" y="902129"/>
                  </a:cubicBezTo>
                  <a:cubicBezTo>
                    <a:pt x="1400830" y="902803"/>
                    <a:pt x="1392176" y="903493"/>
                    <a:pt x="1384340" y="904201"/>
                  </a:cubicBezTo>
                  <a:cubicBezTo>
                    <a:pt x="1376504" y="904909"/>
                    <a:pt x="1371210" y="905722"/>
                    <a:pt x="1368459" y="906639"/>
                  </a:cubicBezTo>
                  <a:cubicBezTo>
                    <a:pt x="1362226" y="910528"/>
                    <a:pt x="1356796" y="912934"/>
                    <a:pt x="1352170" y="913857"/>
                  </a:cubicBezTo>
                  <a:cubicBezTo>
                    <a:pt x="1347543" y="914780"/>
                    <a:pt x="1341922" y="915241"/>
                    <a:pt x="1335305" y="915241"/>
                  </a:cubicBezTo>
                  <a:cubicBezTo>
                    <a:pt x="1328189" y="914510"/>
                    <a:pt x="1321825" y="914678"/>
                    <a:pt x="1316212" y="915746"/>
                  </a:cubicBezTo>
                  <a:cubicBezTo>
                    <a:pt x="1310599" y="916814"/>
                    <a:pt x="1309395" y="917377"/>
                    <a:pt x="1312599" y="917435"/>
                  </a:cubicBezTo>
                  <a:cubicBezTo>
                    <a:pt x="1311867" y="918886"/>
                    <a:pt x="1307604" y="919612"/>
                    <a:pt x="1299809" y="919612"/>
                  </a:cubicBezTo>
                  <a:cubicBezTo>
                    <a:pt x="1292014" y="919612"/>
                    <a:pt x="1284471" y="919252"/>
                    <a:pt x="1277181" y="918532"/>
                  </a:cubicBezTo>
                  <a:cubicBezTo>
                    <a:pt x="1264794" y="918532"/>
                    <a:pt x="1256413" y="918312"/>
                    <a:pt x="1252037" y="917870"/>
                  </a:cubicBezTo>
                  <a:cubicBezTo>
                    <a:pt x="1247660" y="917429"/>
                    <a:pt x="1243470" y="916205"/>
                    <a:pt x="1239464" y="914196"/>
                  </a:cubicBezTo>
                  <a:cubicBezTo>
                    <a:pt x="1237329" y="913128"/>
                    <a:pt x="1236705" y="912307"/>
                    <a:pt x="1237593" y="911732"/>
                  </a:cubicBezTo>
                  <a:lnTo>
                    <a:pt x="1240203" y="910150"/>
                  </a:lnTo>
                  <a:lnTo>
                    <a:pt x="1235224" y="908389"/>
                  </a:lnTo>
                  <a:cubicBezTo>
                    <a:pt x="1226698" y="904552"/>
                    <a:pt x="1222435" y="902129"/>
                    <a:pt x="1222435" y="901119"/>
                  </a:cubicBezTo>
                  <a:cubicBezTo>
                    <a:pt x="1216050" y="896476"/>
                    <a:pt x="1211378" y="891609"/>
                    <a:pt x="1208418" y="886519"/>
                  </a:cubicBezTo>
                  <a:cubicBezTo>
                    <a:pt x="1205457" y="881428"/>
                    <a:pt x="1203211" y="876468"/>
                    <a:pt x="1201679" y="871639"/>
                  </a:cubicBezTo>
                  <a:cubicBezTo>
                    <a:pt x="1204221" y="864744"/>
                    <a:pt x="1212681" y="859102"/>
                    <a:pt x="1227058" y="854714"/>
                  </a:cubicBezTo>
                  <a:cubicBezTo>
                    <a:pt x="1241435" y="850326"/>
                    <a:pt x="1255804" y="845694"/>
                    <a:pt x="1270164" y="840818"/>
                  </a:cubicBezTo>
                  <a:cubicBezTo>
                    <a:pt x="1273333" y="840017"/>
                    <a:pt x="1274917" y="839106"/>
                    <a:pt x="1274917" y="838085"/>
                  </a:cubicBezTo>
                  <a:cubicBezTo>
                    <a:pt x="1278411" y="836337"/>
                    <a:pt x="1281907" y="835027"/>
                    <a:pt x="1285404" y="834154"/>
                  </a:cubicBezTo>
                  <a:lnTo>
                    <a:pt x="1292227" y="833302"/>
                  </a:lnTo>
                  <a:lnTo>
                    <a:pt x="1292485" y="832351"/>
                  </a:lnTo>
                  <a:cubicBezTo>
                    <a:pt x="1293992" y="830497"/>
                    <a:pt x="1296254" y="829570"/>
                    <a:pt x="1299269" y="829570"/>
                  </a:cubicBezTo>
                  <a:cubicBezTo>
                    <a:pt x="1305300" y="829570"/>
                    <a:pt x="1309673" y="829285"/>
                    <a:pt x="1312390" y="828716"/>
                  </a:cubicBezTo>
                  <a:cubicBezTo>
                    <a:pt x="1316697" y="827962"/>
                    <a:pt x="1321720" y="826789"/>
                    <a:pt x="1327461" y="825199"/>
                  </a:cubicBezTo>
                  <a:cubicBezTo>
                    <a:pt x="1333201" y="823609"/>
                    <a:pt x="1341771" y="819964"/>
                    <a:pt x="1353171" y="814264"/>
                  </a:cubicBezTo>
                  <a:cubicBezTo>
                    <a:pt x="1357535" y="814264"/>
                    <a:pt x="1361358" y="813718"/>
                    <a:pt x="1364637" y="812627"/>
                  </a:cubicBezTo>
                  <a:cubicBezTo>
                    <a:pt x="1367917" y="811536"/>
                    <a:pt x="1370880" y="810990"/>
                    <a:pt x="1373526" y="810990"/>
                  </a:cubicBezTo>
                  <a:lnTo>
                    <a:pt x="1368929" y="810990"/>
                  </a:lnTo>
                  <a:cubicBezTo>
                    <a:pt x="1368929" y="808065"/>
                    <a:pt x="1376788" y="806602"/>
                    <a:pt x="1392506" y="806602"/>
                  </a:cubicBezTo>
                  <a:lnTo>
                    <a:pt x="1400394" y="805035"/>
                  </a:lnTo>
                  <a:cubicBezTo>
                    <a:pt x="1403587" y="803758"/>
                    <a:pt x="1410776" y="801253"/>
                    <a:pt x="1421960" y="797521"/>
                  </a:cubicBezTo>
                  <a:cubicBezTo>
                    <a:pt x="1433145" y="793789"/>
                    <a:pt x="1441547" y="790988"/>
                    <a:pt x="1447165" y="789120"/>
                  </a:cubicBezTo>
                  <a:cubicBezTo>
                    <a:pt x="1444577" y="789120"/>
                    <a:pt x="1443282" y="789044"/>
                    <a:pt x="1443282" y="788893"/>
                  </a:cubicBezTo>
                  <a:lnTo>
                    <a:pt x="1452404" y="784967"/>
                  </a:lnTo>
                  <a:lnTo>
                    <a:pt x="1585824" y="761219"/>
                  </a:lnTo>
                  <a:lnTo>
                    <a:pt x="1585824" y="761781"/>
                  </a:lnTo>
                  <a:lnTo>
                    <a:pt x="1593921" y="761781"/>
                  </a:lnTo>
                  <a:lnTo>
                    <a:pt x="1599547" y="758777"/>
                  </a:lnTo>
                  <a:lnTo>
                    <a:pt x="1649266" y="749927"/>
                  </a:lnTo>
                  <a:lnTo>
                    <a:pt x="1653874" y="749766"/>
                  </a:lnTo>
                  <a:cubicBezTo>
                    <a:pt x="1654547" y="749766"/>
                    <a:pt x="1655795" y="749584"/>
                    <a:pt x="1657618" y="749218"/>
                  </a:cubicBezTo>
                  <a:lnTo>
                    <a:pt x="1654081" y="748866"/>
                  </a:lnTo>
                  <a:lnTo>
                    <a:pt x="1653963" y="748204"/>
                  </a:lnTo>
                  <a:lnTo>
                    <a:pt x="1662781" y="746005"/>
                  </a:lnTo>
                  <a:cubicBezTo>
                    <a:pt x="1669902" y="744856"/>
                    <a:pt x="1675257" y="744641"/>
                    <a:pt x="1678844" y="745361"/>
                  </a:cubicBezTo>
                  <a:lnTo>
                    <a:pt x="1697337" y="744386"/>
                  </a:lnTo>
                  <a:cubicBezTo>
                    <a:pt x="1704987" y="742993"/>
                    <a:pt x="1711183" y="742081"/>
                    <a:pt x="1715925" y="741652"/>
                  </a:cubicBezTo>
                  <a:cubicBezTo>
                    <a:pt x="1720667" y="741222"/>
                    <a:pt x="1726747" y="741008"/>
                    <a:pt x="1734165" y="741008"/>
                  </a:cubicBezTo>
                  <a:cubicBezTo>
                    <a:pt x="1744856" y="739684"/>
                    <a:pt x="1757101" y="738843"/>
                    <a:pt x="1770897" y="738483"/>
                  </a:cubicBezTo>
                  <a:cubicBezTo>
                    <a:pt x="1784694" y="738123"/>
                    <a:pt x="1795040" y="737508"/>
                    <a:pt x="1801936" y="736637"/>
                  </a:cubicBezTo>
                  <a:cubicBezTo>
                    <a:pt x="1805941" y="736637"/>
                    <a:pt x="1810219" y="736184"/>
                    <a:pt x="1814769" y="735279"/>
                  </a:cubicBezTo>
                  <a:cubicBezTo>
                    <a:pt x="1826192" y="732528"/>
                    <a:pt x="1833157" y="732383"/>
                    <a:pt x="1835665" y="734844"/>
                  </a:cubicBezTo>
                  <a:close/>
                  <a:moveTo>
                    <a:pt x="2489702" y="653945"/>
                  </a:moveTo>
                  <a:lnTo>
                    <a:pt x="2489719" y="653961"/>
                  </a:lnTo>
                  <a:cubicBezTo>
                    <a:pt x="2489888" y="653961"/>
                    <a:pt x="2490175" y="653961"/>
                    <a:pt x="2490581" y="653961"/>
                  </a:cubicBezTo>
                  <a:close/>
                  <a:moveTo>
                    <a:pt x="2850221" y="622788"/>
                  </a:moveTo>
                  <a:lnTo>
                    <a:pt x="2850594" y="625330"/>
                  </a:lnTo>
                  <a:cubicBezTo>
                    <a:pt x="2850815" y="627582"/>
                    <a:pt x="2850874" y="629471"/>
                    <a:pt x="2850771" y="630995"/>
                  </a:cubicBezTo>
                  <a:lnTo>
                    <a:pt x="2850514" y="632119"/>
                  </a:lnTo>
                  <a:lnTo>
                    <a:pt x="2853309" y="631322"/>
                  </a:lnTo>
                  <a:lnTo>
                    <a:pt x="2851487" y="626372"/>
                  </a:lnTo>
                  <a:close/>
                  <a:moveTo>
                    <a:pt x="3768200" y="591962"/>
                  </a:moveTo>
                  <a:cubicBezTo>
                    <a:pt x="3768560" y="591051"/>
                    <a:pt x="3768740" y="592104"/>
                    <a:pt x="3768740" y="595123"/>
                  </a:cubicBezTo>
                  <a:lnTo>
                    <a:pt x="3768463" y="594855"/>
                  </a:lnTo>
                  <a:close/>
                  <a:moveTo>
                    <a:pt x="4149194" y="565521"/>
                  </a:moveTo>
                  <a:lnTo>
                    <a:pt x="4142285" y="570649"/>
                  </a:lnTo>
                  <a:lnTo>
                    <a:pt x="4147226" y="569530"/>
                  </a:lnTo>
                  <a:cubicBezTo>
                    <a:pt x="4148538" y="568639"/>
                    <a:pt x="4149194" y="567302"/>
                    <a:pt x="4149194" y="565521"/>
                  </a:cubicBezTo>
                  <a:close/>
                  <a:moveTo>
                    <a:pt x="497205" y="528580"/>
                  </a:moveTo>
                  <a:lnTo>
                    <a:pt x="492948" y="529641"/>
                  </a:lnTo>
                  <a:cubicBezTo>
                    <a:pt x="486731" y="531191"/>
                    <a:pt x="479781" y="532773"/>
                    <a:pt x="472096" y="534386"/>
                  </a:cubicBezTo>
                  <a:cubicBezTo>
                    <a:pt x="464411" y="536000"/>
                    <a:pt x="456764" y="537564"/>
                    <a:pt x="449154" y="539079"/>
                  </a:cubicBezTo>
                  <a:cubicBezTo>
                    <a:pt x="441545" y="540594"/>
                    <a:pt x="435511" y="541352"/>
                    <a:pt x="431054" y="541352"/>
                  </a:cubicBezTo>
                  <a:cubicBezTo>
                    <a:pt x="427455" y="541352"/>
                    <a:pt x="422597" y="542576"/>
                    <a:pt x="416479" y="545026"/>
                  </a:cubicBezTo>
                  <a:cubicBezTo>
                    <a:pt x="413948" y="546047"/>
                    <a:pt x="412039" y="547092"/>
                    <a:pt x="410750" y="548160"/>
                  </a:cubicBezTo>
                  <a:cubicBezTo>
                    <a:pt x="409462" y="549228"/>
                    <a:pt x="408022" y="550958"/>
                    <a:pt x="406432" y="553349"/>
                  </a:cubicBezTo>
                  <a:cubicBezTo>
                    <a:pt x="404760" y="555694"/>
                    <a:pt x="403924" y="556866"/>
                    <a:pt x="403924" y="556866"/>
                  </a:cubicBezTo>
                  <a:cubicBezTo>
                    <a:pt x="403924" y="557575"/>
                    <a:pt x="403158" y="559484"/>
                    <a:pt x="401626" y="562595"/>
                  </a:cubicBezTo>
                  <a:cubicBezTo>
                    <a:pt x="401011" y="563803"/>
                    <a:pt x="400517" y="564963"/>
                    <a:pt x="400146" y="566078"/>
                  </a:cubicBezTo>
                  <a:cubicBezTo>
                    <a:pt x="399774" y="567192"/>
                    <a:pt x="399066" y="568783"/>
                    <a:pt x="398021" y="570849"/>
                  </a:cubicBezTo>
                  <a:cubicBezTo>
                    <a:pt x="394283" y="579613"/>
                    <a:pt x="389622" y="583996"/>
                    <a:pt x="384039" y="583996"/>
                  </a:cubicBezTo>
                  <a:cubicBezTo>
                    <a:pt x="390017" y="583996"/>
                    <a:pt x="393006" y="582463"/>
                    <a:pt x="393006" y="579399"/>
                  </a:cubicBezTo>
                  <a:cubicBezTo>
                    <a:pt x="393006" y="582394"/>
                    <a:pt x="391016" y="586880"/>
                    <a:pt x="387034" y="592859"/>
                  </a:cubicBezTo>
                  <a:cubicBezTo>
                    <a:pt x="385826" y="595273"/>
                    <a:pt x="385060" y="596675"/>
                    <a:pt x="384735" y="597064"/>
                  </a:cubicBezTo>
                  <a:cubicBezTo>
                    <a:pt x="384410" y="597453"/>
                    <a:pt x="384497" y="598326"/>
                    <a:pt x="384996" y="599685"/>
                  </a:cubicBezTo>
                  <a:cubicBezTo>
                    <a:pt x="385960" y="607996"/>
                    <a:pt x="382495" y="613551"/>
                    <a:pt x="374601" y="616349"/>
                  </a:cubicBezTo>
                  <a:cubicBezTo>
                    <a:pt x="378118" y="614584"/>
                    <a:pt x="379877" y="614236"/>
                    <a:pt x="379877" y="615304"/>
                  </a:cubicBezTo>
                  <a:cubicBezTo>
                    <a:pt x="379877" y="616372"/>
                    <a:pt x="378803" y="617980"/>
                    <a:pt x="376656" y="620127"/>
                  </a:cubicBezTo>
                  <a:cubicBezTo>
                    <a:pt x="376029" y="623227"/>
                    <a:pt x="374804" y="626051"/>
                    <a:pt x="372982" y="628599"/>
                  </a:cubicBezTo>
                  <a:cubicBezTo>
                    <a:pt x="371159" y="631147"/>
                    <a:pt x="369946" y="633942"/>
                    <a:pt x="369342" y="636983"/>
                  </a:cubicBezTo>
                  <a:lnTo>
                    <a:pt x="367009" y="641650"/>
                  </a:lnTo>
                  <a:lnTo>
                    <a:pt x="367886" y="642579"/>
                  </a:lnTo>
                  <a:cubicBezTo>
                    <a:pt x="368538" y="643509"/>
                    <a:pt x="369255" y="644749"/>
                    <a:pt x="370039" y="646299"/>
                  </a:cubicBezTo>
                  <a:cubicBezTo>
                    <a:pt x="372813" y="648284"/>
                    <a:pt x="376006" y="649793"/>
                    <a:pt x="379616" y="650826"/>
                  </a:cubicBezTo>
                  <a:cubicBezTo>
                    <a:pt x="381972" y="651604"/>
                    <a:pt x="386381" y="653070"/>
                    <a:pt x="392841" y="655223"/>
                  </a:cubicBezTo>
                  <a:cubicBezTo>
                    <a:pt x="399301" y="657376"/>
                    <a:pt x="406513" y="660128"/>
                    <a:pt x="414477" y="663477"/>
                  </a:cubicBezTo>
                  <a:cubicBezTo>
                    <a:pt x="422440" y="666826"/>
                    <a:pt x="429292" y="670030"/>
                    <a:pt x="435032" y="673089"/>
                  </a:cubicBezTo>
                  <a:cubicBezTo>
                    <a:pt x="440773" y="676148"/>
                    <a:pt x="443614" y="677648"/>
                    <a:pt x="443556" y="677590"/>
                  </a:cubicBezTo>
                  <a:cubicBezTo>
                    <a:pt x="445646" y="678008"/>
                    <a:pt x="450649" y="679938"/>
                    <a:pt x="458566" y="683380"/>
                  </a:cubicBezTo>
                  <a:cubicBezTo>
                    <a:pt x="466483" y="686822"/>
                    <a:pt x="471161" y="688543"/>
                    <a:pt x="472601" y="688543"/>
                  </a:cubicBezTo>
                  <a:cubicBezTo>
                    <a:pt x="470651" y="688543"/>
                    <a:pt x="472244" y="683243"/>
                    <a:pt x="477381" y="672645"/>
                  </a:cubicBezTo>
                  <a:cubicBezTo>
                    <a:pt x="482517" y="662046"/>
                    <a:pt x="487622" y="651999"/>
                    <a:pt x="492695" y="642503"/>
                  </a:cubicBezTo>
                  <a:cubicBezTo>
                    <a:pt x="499649" y="623059"/>
                    <a:pt x="504014" y="604726"/>
                    <a:pt x="505790" y="587504"/>
                  </a:cubicBezTo>
                  <a:cubicBezTo>
                    <a:pt x="507566" y="570283"/>
                    <a:pt x="505244" y="554051"/>
                    <a:pt x="498825" y="538809"/>
                  </a:cubicBezTo>
                  <a:cubicBezTo>
                    <a:pt x="498116" y="534555"/>
                    <a:pt x="497608" y="531409"/>
                    <a:pt x="497299" y="529374"/>
                  </a:cubicBezTo>
                  <a:close/>
                  <a:moveTo>
                    <a:pt x="3554030" y="528057"/>
                  </a:moveTo>
                  <a:cubicBezTo>
                    <a:pt x="3551018" y="527169"/>
                    <a:pt x="3552257" y="527450"/>
                    <a:pt x="3557748" y="528901"/>
                  </a:cubicBezTo>
                  <a:lnTo>
                    <a:pt x="3556037" y="528785"/>
                  </a:lnTo>
                  <a:close/>
                  <a:moveTo>
                    <a:pt x="3735516" y="502695"/>
                  </a:moveTo>
                  <a:lnTo>
                    <a:pt x="3735951" y="505255"/>
                  </a:lnTo>
                  <a:lnTo>
                    <a:pt x="3742168" y="503931"/>
                  </a:lnTo>
                  <a:cubicBezTo>
                    <a:pt x="3740508" y="503827"/>
                    <a:pt x="3739861" y="503595"/>
                    <a:pt x="3740226" y="503235"/>
                  </a:cubicBezTo>
                  <a:cubicBezTo>
                    <a:pt x="3740592" y="502875"/>
                    <a:pt x="3739022" y="502695"/>
                    <a:pt x="3735516" y="502695"/>
                  </a:cubicBezTo>
                  <a:close/>
                  <a:moveTo>
                    <a:pt x="195905" y="475016"/>
                  </a:moveTo>
                  <a:lnTo>
                    <a:pt x="194325" y="475809"/>
                  </a:lnTo>
                  <a:cubicBezTo>
                    <a:pt x="191446" y="477237"/>
                    <a:pt x="192439" y="477951"/>
                    <a:pt x="197303" y="477951"/>
                  </a:cubicBezTo>
                  <a:cubicBezTo>
                    <a:pt x="197303" y="481352"/>
                    <a:pt x="190730" y="483843"/>
                    <a:pt x="177583" y="485421"/>
                  </a:cubicBezTo>
                  <a:lnTo>
                    <a:pt x="155760" y="480142"/>
                  </a:lnTo>
                  <a:close/>
                  <a:moveTo>
                    <a:pt x="1372101" y="463102"/>
                  </a:moveTo>
                  <a:lnTo>
                    <a:pt x="1373662" y="471875"/>
                  </a:lnTo>
                  <a:lnTo>
                    <a:pt x="1369992" y="464317"/>
                  </a:lnTo>
                  <a:close/>
                  <a:moveTo>
                    <a:pt x="5080522" y="457857"/>
                  </a:moveTo>
                  <a:lnTo>
                    <a:pt x="5078800" y="458237"/>
                  </a:lnTo>
                  <a:lnTo>
                    <a:pt x="5078842" y="458153"/>
                  </a:lnTo>
                  <a:cubicBezTo>
                    <a:pt x="5080056" y="457955"/>
                    <a:pt x="5080616" y="457857"/>
                    <a:pt x="5080522" y="457857"/>
                  </a:cubicBezTo>
                  <a:close/>
                  <a:moveTo>
                    <a:pt x="2620952" y="416327"/>
                  </a:moveTo>
                  <a:cubicBezTo>
                    <a:pt x="2637261" y="416327"/>
                    <a:pt x="2645417" y="423745"/>
                    <a:pt x="2645417" y="438581"/>
                  </a:cubicBezTo>
                  <a:lnTo>
                    <a:pt x="2620952" y="438581"/>
                  </a:lnTo>
                  <a:close/>
                  <a:moveTo>
                    <a:pt x="2539544" y="399301"/>
                  </a:moveTo>
                  <a:lnTo>
                    <a:pt x="2540092" y="399631"/>
                  </a:lnTo>
                  <a:lnTo>
                    <a:pt x="2540400" y="400089"/>
                  </a:lnTo>
                  <a:cubicBezTo>
                    <a:pt x="2540423" y="400977"/>
                    <a:pt x="2539575" y="401422"/>
                    <a:pt x="2537857" y="401422"/>
                  </a:cubicBezTo>
                  <a:cubicBezTo>
                    <a:pt x="2537857" y="399854"/>
                    <a:pt x="2538420" y="399148"/>
                    <a:pt x="2539544" y="399301"/>
                  </a:cubicBezTo>
                  <a:close/>
                  <a:moveTo>
                    <a:pt x="2649030" y="393004"/>
                  </a:moveTo>
                  <a:lnTo>
                    <a:pt x="2650181" y="394398"/>
                  </a:lnTo>
                  <a:lnTo>
                    <a:pt x="2649315" y="398433"/>
                  </a:lnTo>
                  <a:cubicBezTo>
                    <a:pt x="2648565" y="401467"/>
                    <a:pt x="2647953" y="402931"/>
                    <a:pt x="2647480" y="402823"/>
                  </a:cubicBezTo>
                  <a:cubicBezTo>
                    <a:pt x="2647243" y="402770"/>
                    <a:pt x="2646991" y="402395"/>
                    <a:pt x="2646724" y="401701"/>
                  </a:cubicBezTo>
                  <a:lnTo>
                    <a:pt x="2645894" y="398720"/>
                  </a:lnTo>
                  <a:lnTo>
                    <a:pt x="2648410" y="394289"/>
                  </a:lnTo>
                  <a:close/>
                  <a:moveTo>
                    <a:pt x="5066523" y="387317"/>
                  </a:moveTo>
                  <a:cubicBezTo>
                    <a:pt x="5061056" y="392785"/>
                    <a:pt x="5052174" y="396137"/>
                    <a:pt x="5039881" y="397373"/>
                  </a:cubicBezTo>
                  <a:cubicBezTo>
                    <a:pt x="5033734" y="397991"/>
                    <a:pt x="5028880" y="398363"/>
                    <a:pt x="5025320" y="398490"/>
                  </a:cubicBezTo>
                  <a:lnTo>
                    <a:pt x="5024998" y="398490"/>
                  </a:lnTo>
                  <a:lnTo>
                    <a:pt x="5019848" y="400829"/>
                  </a:lnTo>
                  <a:cubicBezTo>
                    <a:pt x="5014966" y="402223"/>
                    <a:pt x="5011196" y="403587"/>
                    <a:pt x="5008538" y="404921"/>
                  </a:cubicBezTo>
                  <a:cubicBezTo>
                    <a:pt x="5004602" y="406233"/>
                    <a:pt x="5001436" y="406889"/>
                    <a:pt x="4999040" y="406889"/>
                  </a:cubicBezTo>
                  <a:cubicBezTo>
                    <a:pt x="4996642" y="406889"/>
                    <a:pt x="4995919" y="406570"/>
                    <a:pt x="4996872" y="405931"/>
                  </a:cubicBezTo>
                  <a:cubicBezTo>
                    <a:pt x="4992762" y="413129"/>
                    <a:pt x="4982616" y="416727"/>
                    <a:pt x="4966434" y="416727"/>
                  </a:cubicBezTo>
                  <a:cubicBezTo>
                    <a:pt x="4955150" y="417447"/>
                    <a:pt x="4947642" y="417044"/>
                    <a:pt x="4943910" y="415517"/>
                  </a:cubicBezTo>
                  <a:cubicBezTo>
                    <a:pt x="4942044" y="414754"/>
                    <a:pt x="4939644" y="413636"/>
                    <a:pt x="4936712" y="412163"/>
                  </a:cubicBezTo>
                  <a:lnTo>
                    <a:pt x="4928528" y="407847"/>
                  </a:lnTo>
                  <a:lnTo>
                    <a:pt x="4929357" y="413515"/>
                  </a:lnTo>
                  <a:cubicBezTo>
                    <a:pt x="4929696" y="417781"/>
                    <a:pt x="4929866" y="422834"/>
                    <a:pt x="4929866" y="428673"/>
                  </a:cubicBezTo>
                  <a:lnTo>
                    <a:pt x="4927672" y="453765"/>
                  </a:lnTo>
                  <a:cubicBezTo>
                    <a:pt x="4927672" y="458083"/>
                    <a:pt x="4927672" y="463527"/>
                    <a:pt x="4927672" y="470098"/>
                  </a:cubicBezTo>
                  <a:cubicBezTo>
                    <a:pt x="4927672" y="476668"/>
                    <a:pt x="4927980" y="483274"/>
                    <a:pt x="4928596" y="489914"/>
                  </a:cubicBezTo>
                  <a:cubicBezTo>
                    <a:pt x="4929443" y="497680"/>
                    <a:pt x="4929251" y="505089"/>
                    <a:pt x="4928021" y="512141"/>
                  </a:cubicBezTo>
                  <a:cubicBezTo>
                    <a:pt x="4927406" y="515667"/>
                    <a:pt x="4926796" y="518608"/>
                    <a:pt x="4926192" y="520963"/>
                  </a:cubicBezTo>
                  <a:lnTo>
                    <a:pt x="4925570" y="522806"/>
                  </a:lnTo>
                  <a:lnTo>
                    <a:pt x="4935125" y="520177"/>
                  </a:lnTo>
                  <a:cubicBezTo>
                    <a:pt x="4933512" y="520177"/>
                    <a:pt x="4933517" y="518750"/>
                    <a:pt x="4935142" y="515894"/>
                  </a:cubicBezTo>
                  <a:cubicBezTo>
                    <a:pt x="4941423" y="511703"/>
                    <a:pt x="4947900" y="508273"/>
                    <a:pt x="4954575" y="505603"/>
                  </a:cubicBezTo>
                  <a:cubicBezTo>
                    <a:pt x="4961250" y="502933"/>
                    <a:pt x="4967154" y="501598"/>
                    <a:pt x="4972284" y="501598"/>
                  </a:cubicBezTo>
                  <a:cubicBezTo>
                    <a:pt x="4972262" y="501598"/>
                    <a:pt x="4972763" y="501389"/>
                    <a:pt x="4973790" y="500971"/>
                  </a:cubicBezTo>
                  <a:cubicBezTo>
                    <a:pt x="4974818" y="500553"/>
                    <a:pt x="4975940" y="500019"/>
                    <a:pt x="4977160" y="499369"/>
                  </a:cubicBezTo>
                  <a:cubicBezTo>
                    <a:pt x="4983649" y="497210"/>
                    <a:pt x="4987271" y="496130"/>
                    <a:pt x="4988026" y="496130"/>
                  </a:cubicBezTo>
                  <a:lnTo>
                    <a:pt x="4991612" y="492543"/>
                  </a:lnTo>
                  <a:cubicBezTo>
                    <a:pt x="4993273" y="490906"/>
                    <a:pt x="4999431" y="487993"/>
                    <a:pt x="5010088" y="483802"/>
                  </a:cubicBezTo>
                  <a:cubicBezTo>
                    <a:pt x="5015416" y="481707"/>
                    <a:pt x="5019412" y="481158"/>
                    <a:pt x="5022076" y="482156"/>
                  </a:cubicBezTo>
                  <a:lnTo>
                    <a:pt x="5023270" y="483215"/>
                  </a:lnTo>
                  <a:lnTo>
                    <a:pt x="5022825" y="482165"/>
                  </a:lnTo>
                  <a:cubicBezTo>
                    <a:pt x="5022599" y="481619"/>
                    <a:pt x="5023124" y="480708"/>
                    <a:pt x="5024401" y="479431"/>
                  </a:cubicBezTo>
                  <a:cubicBezTo>
                    <a:pt x="5028070" y="475786"/>
                    <a:pt x="5034326" y="472190"/>
                    <a:pt x="5043172" y="468644"/>
                  </a:cubicBezTo>
                  <a:cubicBezTo>
                    <a:pt x="5052018" y="465098"/>
                    <a:pt x="5059000" y="463324"/>
                    <a:pt x="5064120" y="463324"/>
                  </a:cubicBezTo>
                  <a:cubicBezTo>
                    <a:pt x="5064398" y="463324"/>
                    <a:pt x="5065629" y="462962"/>
                    <a:pt x="5067812" y="462236"/>
                  </a:cubicBezTo>
                  <a:cubicBezTo>
                    <a:pt x="5069994" y="461511"/>
                    <a:pt x="5069268" y="461148"/>
                    <a:pt x="5065634" y="461148"/>
                  </a:cubicBezTo>
                  <a:lnTo>
                    <a:pt x="5078800" y="458237"/>
                  </a:lnTo>
                  <a:lnTo>
                    <a:pt x="5077023" y="461792"/>
                  </a:lnTo>
                  <a:cubicBezTo>
                    <a:pt x="5085184" y="458652"/>
                    <a:pt x="5091304" y="457408"/>
                    <a:pt x="5095384" y="458061"/>
                  </a:cubicBezTo>
                  <a:lnTo>
                    <a:pt x="5099265" y="460092"/>
                  </a:lnTo>
                  <a:lnTo>
                    <a:pt x="5100016" y="460181"/>
                  </a:lnTo>
                  <a:cubicBezTo>
                    <a:pt x="5102472" y="461000"/>
                    <a:pt x="5107414" y="462332"/>
                    <a:pt x="5114844" y="464178"/>
                  </a:cubicBezTo>
                  <a:cubicBezTo>
                    <a:pt x="5127532" y="472652"/>
                    <a:pt x="5139384" y="480331"/>
                    <a:pt x="5150401" y="487215"/>
                  </a:cubicBezTo>
                  <a:cubicBezTo>
                    <a:pt x="5155909" y="490657"/>
                    <a:pt x="5160744" y="493502"/>
                    <a:pt x="5164906" y="495751"/>
                  </a:cubicBezTo>
                  <a:lnTo>
                    <a:pt x="5170836" y="498561"/>
                  </a:lnTo>
                  <a:lnTo>
                    <a:pt x="5170778" y="496611"/>
                  </a:lnTo>
                  <a:cubicBezTo>
                    <a:pt x="5170595" y="492323"/>
                    <a:pt x="5170322" y="486809"/>
                    <a:pt x="5169956" y="480067"/>
                  </a:cubicBezTo>
                  <a:cubicBezTo>
                    <a:pt x="5169224" y="466583"/>
                    <a:pt x="5168133" y="448210"/>
                    <a:pt x="5166682" y="424946"/>
                  </a:cubicBezTo>
                  <a:lnTo>
                    <a:pt x="5165245" y="402887"/>
                  </a:lnTo>
                  <a:lnTo>
                    <a:pt x="5159438" y="405113"/>
                  </a:lnTo>
                  <a:cubicBezTo>
                    <a:pt x="5149908" y="407017"/>
                    <a:pt x="5142094" y="407969"/>
                    <a:pt x="5136000" y="407969"/>
                  </a:cubicBezTo>
                  <a:cubicBezTo>
                    <a:pt x="5135037" y="407249"/>
                    <a:pt x="5133780" y="407574"/>
                    <a:pt x="5132230" y="408944"/>
                  </a:cubicBezTo>
                  <a:cubicBezTo>
                    <a:pt x="5130680" y="410314"/>
                    <a:pt x="5127242" y="412061"/>
                    <a:pt x="5121913" y="414185"/>
                  </a:cubicBezTo>
                  <a:lnTo>
                    <a:pt x="5075368" y="427941"/>
                  </a:lnTo>
                  <a:cubicBezTo>
                    <a:pt x="5073024" y="429520"/>
                    <a:pt x="5069440" y="430748"/>
                    <a:pt x="5064616" y="431624"/>
                  </a:cubicBezTo>
                  <a:cubicBezTo>
                    <a:pt x="5059792" y="432501"/>
                    <a:pt x="5055558" y="433304"/>
                    <a:pt x="5051914" y="434036"/>
                  </a:cubicBezTo>
                  <a:lnTo>
                    <a:pt x="5026734" y="436404"/>
                  </a:lnTo>
                  <a:lnTo>
                    <a:pt x="5040647" y="407429"/>
                  </a:lnTo>
                  <a:cubicBezTo>
                    <a:pt x="5046463" y="404921"/>
                    <a:pt x="5052572" y="401410"/>
                    <a:pt x="5058974" y="396894"/>
                  </a:cubicBezTo>
                  <a:lnTo>
                    <a:pt x="5060342" y="395954"/>
                  </a:lnTo>
                  <a:lnTo>
                    <a:pt x="5055727" y="395954"/>
                  </a:lnTo>
                  <a:cubicBezTo>
                    <a:pt x="5062924" y="393760"/>
                    <a:pt x="5066523" y="390881"/>
                    <a:pt x="5066523" y="387317"/>
                  </a:cubicBezTo>
                  <a:close/>
                  <a:moveTo>
                    <a:pt x="3837587" y="372117"/>
                  </a:moveTo>
                  <a:lnTo>
                    <a:pt x="3836158" y="376020"/>
                  </a:lnTo>
                  <a:lnTo>
                    <a:pt x="3833972" y="376684"/>
                  </a:lnTo>
                  <a:lnTo>
                    <a:pt x="3835427" y="375169"/>
                  </a:lnTo>
                  <a:cubicBezTo>
                    <a:pt x="3836161" y="374344"/>
                    <a:pt x="3836528" y="373839"/>
                    <a:pt x="3836528" y="373657"/>
                  </a:cubicBezTo>
                  <a:lnTo>
                    <a:pt x="3837507" y="372188"/>
                  </a:lnTo>
                  <a:close/>
                  <a:moveTo>
                    <a:pt x="3725506" y="362848"/>
                  </a:moveTo>
                  <a:lnTo>
                    <a:pt x="3716066" y="363844"/>
                  </a:lnTo>
                  <a:cubicBezTo>
                    <a:pt x="3716786" y="363844"/>
                    <a:pt x="3718126" y="363844"/>
                    <a:pt x="3720088" y="363844"/>
                  </a:cubicBezTo>
                  <a:cubicBezTo>
                    <a:pt x="3722050" y="363844"/>
                    <a:pt x="3723269" y="363723"/>
                    <a:pt x="3723745" y="363479"/>
                  </a:cubicBezTo>
                  <a:close/>
                  <a:moveTo>
                    <a:pt x="391370" y="351690"/>
                  </a:moveTo>
                  <a:cubicBezTo>
                    <a:pt x="396779" y="353803"/>
                    <a:pt x="404180" y="359160"/>
                    <a:pt x="413571" y="367762"/>
                  </a:cubicBezTo>
                  <a:cubicBezTo>
                    <a:pt x="417228" y="370502"/>
                    <a:pt x="420400" y="374170"/>
                    <a:pt x="423087" y="378767"/>
                  </a:cubicBezTo>
                  <a:cubicBezTo>
                    <a:pt x="425775" y="383364"/>
                    <a:pt x="428267" y="386812"/>
                    <a:pt x="430566" y="389111"/>
                  </a:cubicBezTo>
                  <a:cubicBezTo>
                    <a:pt x="431518" y="391003"/>
                    <a:pt x="432537" y="392677"/>
                    <a:pt x="433622" y="394134"/>
                  </a:cubicBezTo>
                  <a:cubicBezTo>
                    <a:pt x="434707" y="395591"/>
                    <a:pt x="435703" y="397213"/>
                    <a:pt x="436608" y="399001"/>
                  </a:cubicBezTo>
                  <a:lnTo>
                    <a:pt x="435981" y="397730"/>
                  </a:lnTo>
                  <a:cubicBezTo>
                    <a:pt x="440126" y="397730"/>
                    <a:pt x="442198" y="401880"/>
                    <a:pt x="442198" y="410180"/>
                  </a:cubicBezTo>
                  <a:cubicBezTo>
                    <a:pt x="443277" y="412316"/>
                    <a:pt x="444641" y="414824"/>
                    <a:pt x="446290" y="417703"/>
                  </a:cubicBezTo>
                  <a:cubicBezTo>
                    <a:pt x="447938" y="420581"/>
                    <a:pt x="448762" y="422381"/>
                    <a:pt x="448762" y="423101"/>
                  </a:cubicBezTo>
                  <a:cubicBezTo>
                    <a:pt x="453127" y="426746"/>
                    <a:pt x="455310" y="431166"/>
                    <a:pt x="455310" y="436360"/>
                  </a:cubicBezTo>
                  <a:lnTo>
                    <a:pt x="450590" y="444576"/>
                  </a:lnTo>
                  <a:lnTo>
                    <a:pt x="458792" y="443648"/>
                  </a:lnTo>
                  <a:lnTo>
                    <a:pt x="485835" y="439643"/>
                  </a:lnTo>
                  <a:cubicBezTo>
                    <a:pt x="489619" y="438134"/>
                    <a:pt x="498352" y="436967"/>
                    <a:pt x="512032" y="436143"/>
                  </a:cubicBezTo>
                  <a:cubicBezTo>
                    <a:pt x="525713" y="435319"/>
                    <a:pt x="538810" y="434906"/>
                    <a:pt x="551324" y="434906"/>
                  </a:cubicBezTo>
                  <a:lnTo>
                    <a:pt x="572957" y="433283"/>
                  </a:lnTo>
                  <a:lnTo>
                    <a:pt x="567928" y="425834"/>
                  </a:lnTo>
                  <a:lnTo>
                    <a:pt x="574139" y="411099"/>
                  </a:lnTo>
                  <a:lnTo>
                    <a:pt x="578079" y="433237"/>
                  </a:lnTo>
                  <a:lnTo>
                    <a:pt x="604471" y="428539"/>
                  </a:lnTo>
                  <a:lnTo>
                    <a:pt x="600233" y="431682"/>
                  </a:lnTo>
                  <a:lnTo>
                    <a:pt x="600916" y="431633"/>
                  </a:lnTo>
                  <a:cubicBezTo>
                    <a:pt x="601404" y="431389"/>
                    <a:pt x="603624" y="430870"/>
                    <a:pt x="607577" y="430074"/>
                  </a:cubicBezTo>
                  <a:cubicBezTo>
                    <a:pt x="611529" y="429279"/>
                    <a:pt x="615653" y="428168"/>
                    <a:pt x="619949" y="426740"/>
                  </a:cubicBezTo>
                  <a:cubicBezTo>
                    <a:pt x="625672" y="425103"/>
                    <a:pt x="631598" y="423896"/>
                    <a:pt x="637727" y="423118"/>
                  </a:cubicBezTo>
                  <a:cubicBezTo>
                    <a:pt x="637727" y="423118"/>
                    <a:pt x="640185" y="422944"/>
                    <a:pt x="645101" y="422596"/>
                  </a:cubicBezTo>
                  <a:cubicBezTo>
                    <a:pt x="650018" y="422247"/>
                    <a:pt x="655738" y="421557"/>
                    <a:pt x="662262" y="420523"/>
                  </a:cubicBezTo>
                  <a:cubicBezTo>
                    <a:pt x="668786" y="419490"/>
                    <a:pt x="676366" y="418387"/>
                    <a:pt x="685003" y="417215"/>
                  </a:cubicBezTo>
                  <a:cubicBezTo>
                    <a:pt x="693640" y="416042"/>
                    <a:pt x="700112" y="414975"/>
                    <a:pt x="704419" y="414011"/>
                  </a:cubicBezTo>
                  <a:lnTo>
                    <a:pt x="730904" y="407394"/>
                  </a:lnTo>
                  <a:cubicBezTo>
                    <a:pt x="749431" y="403354"/>
                    <a:pt x="762267" y="400519"/>
                    <a:pt x="769412" y="398888"/>
                  </a:cubicBezTo>
                  <a:cubicBezTo>
                    <a:pt x="776557" y="397257"/>
                    <a:pt x="781784" y="395118"/>
                    <a:pt x="785092" y="392471"/>
                  </a:cubicBezTo>
                  <a:lnTo>
                    <a:pt x="803707" y="386272"/>
                  </a:lnTo>
                  <a:cubicBezTo>
                    <a:pt x="806098" y="385785"/>
                    <a:pt x="809331" y="384014"/>
                    <a:pt x="813406" y="380961"/>
                  </a:cubicBezTo>
                  <a:lnTo>
                    <a:pt x="815160" y="380122"/>
                  </a:lnTo>
                  <a:lnTo>
                    <a:pt x="816114" y="380000"/>
                  </a:lnTo>
                  <a:lnTo>
                    <a:pt x="816074" y="379684"/>
                  </a:lnTo>
                  <a:lnTo>
                    <a:pt x="840431" y="368024"/>
                  </a:lnTo>
                  <a:cubicBezTo>
                    <a:pt x="851169" y="366677"/>
                    <a:pt x="856538" y="372272"/>
                    <a:pt x="856538" y="384810"/>
                  </a:cubicBezTo>
                  <a:cubicBezTo>
                    <a:pt x="856538" y="384717"/>
                    <a:pt x="857312" y="385886"/>
                    <a:pt x="858862" y="388318"/>
                  </a:cubicBezTo>
                  <a:cubicBezTo>
                    <a:pt x="860412" y="390750"/>
                    <a:pt x="863642" y="393371"/>
                    <a:pt x="868552" y="396180"/>
                  </a:cubicBezTo>
                  <a:cubicBezTo>
                    <a:pt x="873463" y="402495"/>
                    <a:pt x="879317" y="409614"/>
                    <a:pt x="886113" y="417537"/>
                  </a:cubicBezTo>
                  <a:cubicBezTo>
                    <a:pt x="892910" y="425460"/>
                    <a:pt x="901158" y="435542"/>
                    <a:pt x="910857" y="447783"/>
                  </a:cubicBezTo>
                  <a:cubicBezTo>
                    <a:pt x="920556" y="460025"/>
                    <a:pt x="928546" y="470078"/>
                    <a:pt x="934826" y="477942"/>
                  </a:cubicBezTo>
                  <a:cubicBezTo>
                    <a:pt x="941106" y="485807"/>
                    <a:pt x="946028" y="492590"/>
                    <a:pt x="949592" y="498289"/>
                  </a:cubicBezTo>
                  <a:cubicBezTo>
                    <a:pt x="953736" y="503815"/>
                    <a:pt x="957114" y="507884"/>
                    <a:pt x="959726" y="510496"/>
                  </a:cubicBezTo>
                  <a:cubicBezTo>
                    <a:pt x="962338" y="513108"/>
                    <a:pt x="964376" y="515139"/>
                    <a:pt x="965838" y="516590"/>
                  </a:cubicBezTo>
                  <a:lnTo>
                    <a:pt x="976565" y="527317"/>
                  </a:lnTo>
                  <a:cubicBezTo>
                    <a:pt x="976820" y="527665"/>
                    <a:pt x="979136" y="527839"/>
                    <a:pt x="983512" y="527839"/>
                  </a:cubicBezTo>
                  <a:lnTo>
                    <a:pt x="992097" y="539314"/>
                  </a:lnTo>
                  <a:lnTo>
                    <a:pt x="992097" y="563222"/>
                  </a:lnTo>
                  <a:lnTo>
                    <a:pt x="978776" y="563222"/>
                  </a:lnTo>
                  <a:cubicBezTo>
                    <a:pt x="973889" y="563222"/>
                    <a:pt x="969983" y="562491"/>
                    <a:pt x="967057" y="561028"/>
                  </a:cubicBezTo>
                  <a:lnTo>
                    <a:pt x="960179" y="561028"/>
                  </a:lnTo>
                  <a:cubicBezTo>
                    <a:pt x="956337" y="561028"/>
                    <a:pt x="952294" y="560761"/>
                    <a:pt x="948051" y="560227"/>
                  </a:cubicBezTo>
                  <a:cubicBezTo>
                    <a:pt x="943808" y="559693"/>
                    <a:pt x="939493" y="557232"/>
                    <a:pt x="935104" y="552844"/>
                  </a:cubicBezTo>
                  <a:cubicBezTo>
                    <a:pt x="932887" y="551950"/>
                    <a:pt x="930818" y="551088"/>
                    <a:pt x="928897" y="550258"/>
                  </a:cubicBezTo>
                  <a:cubicBezTo>
                    <a:pt x="926976" y="549428"/>
                    <a:pt x="926108" y="549013"/>
                    <a:pt x="926294" y="549013"/>
                  </a:cubicBezTo>
                  <a:cubicBezTo>
                    <a:pt x="924111" y="549013"/>
                    <a:pt x="920483" y="549013"/>
                    <a:pt x="915410" y="549013"/>
                  </a:cubicBezTo>
                  <a:cubicBezTo>
                    <a:pt x="910338" y="549013"/>
                    <a:pt x="906112" y="548589"/>
                    <a:pt x="902734" y="547742"/>
                  </a:cubicBezTo>
                  <a:cubicBezTo>
                    <a:pt x="899878" y="547022"/>
                    <a:pt x="895580" y="546323"/>
                    <a:pt x="889840" y="545644"/>
                  </a:cubicBezTo>
                  <a:cubicBezTo>
                    <a:pt x="884099" y="544965"/>
                    <a:pt x="878350" y="544625"/>
                    <a:pt x="872592" y="544625"/>
                  </a:cubicBezTo>
                  <a:cubicBezTo>
                    <a:pt x="865999" y="543905"/>
                    <a:pt x="856749" y="543546"/>
                    <a:pt x="844845" y="543546"/>
                  </a:cubicBezTo>
                  <a:cubicBezTo>
                    <a:pt x="832940" y="543546"/>
                    <a:pt x="820594" y="543720"/>
                    <a:pt x="807808" y="544068"/>
                  </a:cubicBezTo>
                  <a:cubicBezTo>
                    <a:pt x="795021" y="544416"/>
                    <a:pt x="783186" y="544944"/>
                    <a:pt x="772303" y="545652"/>
                  </a:cubicBezTo>
                  <a:cubicBezTo>
                    <a:pt x="761420" y="546361"/>
                    <a:pt x="752438" y="547115"/>
                    <a:pt x="745356" y="547916"/>
                  </a:cubicBezTo>
                  <a:lnTo>
                    <a:pt x="667190" y="564145"/>
                  </a:lnTo>
                  <a:lnTo>
                    <a:pt x="642942" y="567548"/>
                  </a:lnTo>
                  <a:lnTo>
                    <a:pt x="645284" y="569769"/>
                  </a:lnTo>
                  <a:cubicBezTo>
                    <a:pt x="630600" y="569769"/>
                    <a:pt x="623983" y="564348"/>
                    <a:pt x="625434" y="553506"/>
                  </a:cubicBezTo>
                  <a:cubicBezTo>
                    <a:pt x="623983" y="542222"/>
                    <a:pt x="626003" y="536580"/>
                    <a:pt x="631493" y="536580"/>
                  </a:cubicBezTo>
                  <a:cubicBezTo>
                    <a:pt x="631702" y="536162"/>
                    <a:pt x="635908" y="535042"/>
                    <a:pt x="644109" y="533220"/>
                  </a:cubicBezTo>
                  <a:lnTo>
                    <a:pt x="663511" y="528240"/>
                  </a:lnTo>
                  <a:lnTo>
                    <a:pt x="644779" y="528240"/>
                  </a:lnTo>
                  <a:cubicBezTo>
                    <a:pt x="637129" y="528240"/>
                    <a:pt x="630208" y="528240"/>
                    <a:pt x="624014" y="528240"/>
                  </a:cubicBezTo>
                  <a:cubicBezTo>
                    <a:pt x="617821" y="528240"/>
                    <a:pt x="612931" y="528240"/>
                    <a:pt x="609344" y="528240"/>
                  </a:cubicBezTo>
                  <a:cubicBezTo>
                    <a:pt x="604724" y="526696"/>
                    <a:pt x="596746" y="525398"/>
                    <a:pt x="585410" y="524348"/>
                  </a:cubicBezTo>
                  <a:cubicBezTo>
                    <a:pt x="574074" y="523297"/>
                    <a:pt x="562538" y="523138"/>
                    <a:pt x="550802" y="523869"/>
                  </a:cubicBezTo>
                  <a:lnTo>
                    <a:pt x="548884" y="523517"/>
                  </a:lnTo>
                  <a:lnTo>
                    <a:pt x="549374" y="524130"/>
                  </a:lnTo>
                  <a:cubicBezTo>
                    <a:pt x="551023" y="526278"/>
                    <a:pt x="552166" y="528942"/>
                    <a:pt x="552805" y="532123"/>
                  </a:cubicBezTo>
                  <a:cubicBezTo>
                    <a:pt x="556275" y="535594"/>
                    <a:pt x="560022" y="538719"/>
                    <a:pt x="564045" y="541499"/>
                  </a:cubicBezTo>
                  <a:cubicBezTo>
                    <a:pt x="568067" y="544280"/>
                    <a:pt x="574095" y="547498"/>
                    <a:pt x="582128" y="551155"/>
                  </a:cubicBezTo>
                  <a:cubicBezTo>
                    <a:pt x="585866" y="554138"/>
                    <a:pt x="589392" y="556463"/>
                    <a:pt x="592706" y="558129"/>
                  </a:cubicBezTo>
                  <a:cubicBezTo>
                    <a:pt x="596020" y="559795"/>
                    <a:pt x="598682" y="561620"/>
                    <a:pt x="600690" y="563605"/>
                  </a:cubicBezTo>
                  <a:cubicBezTo>
                    <a:pt x="607272" y="570187"/>
                    <a:pt x="610563" y="576160"/>
                    <a:pt x="610563" y="581523"/>
                  </a:cubicBezTo>
                  <a:cubicBezTo>
                    <a:pt x="610563" y="586886"/>
                    <a:pt x="606541" y="593590"/>
                    <a:pt x="598496" y="601635"/>
                  </a:cubicBezTo>
                  <a:cubicBezTo>
                    <a:pt x="597080" y="603051"/>
                    <a:pt x="594993" y="606667"/>
                    <a:pt x="592236" y="612483"/>
                  </a:cubicBezTo>
                  <a:cubicBezTo>
                    <a:pt x="589479" y="618299"/>
                    <a:pt x="586144" y="626680"/>
                    <a:pt x="582232" y="637627"/>
                  </a:cubicBezTo>
                  <a:cubicBezTo>
                    <a:pt x="578750" y="645986"/>
                    <a:pt x="575125" y="656375"/>
                    <a:pt x="571358" y="668796"/>
                  </a:cubicBezTo>
                  <a:cubicBezTo>
                    <a:pt x="567591" y="681218"/>
                    <a:pt x="563722" y="690203"/>
                    <a:pt x="559752" y="695752"/>
                  </a:cubicBezTo>
                  <a:cubicBezTo>
                    <a:pt x="556479" y="703007"/>
                    <a:pt x="553742" y="709011"/>
                    <a:pt x="551542" y="713765"/>
                  </a:cubicBezTo>
                  <a:lnTo>
                    <a:pt x="550535" y="715783"/>
                  </a:lnTo>
                  <a:lnTo>
                    <a:pt x="570078" y="725562"/>
                  </a:lnTo>
                  <a:cubicBezTo>
                    <a:pt x="585692" y="731947"/>
                    <a:pt x="602054" y="736852"/>
                    <a:pt x="619165" y="740276"/>
                  </a:cubicBezTo>
                  <a:cubicBezTo>
                    <a:pt x="636276" y="743701"/>
                    <a:pt x="651994" y="744786"/>
                    <a:pt x="666319" y="743533"/>
                  </a:cubicBezTo>
                  <a:cubicBezTo>
                    <a:pt x="682002" y="740387"/>
                    <a:pt x="692827" y="740567"/>
                    <a:pt x="698794" y="744072"/>
                  </a:cubicBezTo>
                  <a:cubicBezTo>
                    <a:pt x="704761" y="747578"/>
                    <a:pt x="708511" y="753121"/>
                    <a:pt x="710043" y="760702"/>
                  </a:cubicBezTo>
                  <a:cubicBezTo>
                    <a:pt x="710043" y="762037"/>
                    <a:pt x="710887" y="766770"/>
                    <a:pt x="712576" y="774902"/>
                  </a:cubicBezTo>
                  <a:cubicBezTo>
                    <a:pt x="714266" y="783034"/>
                    <a:pt x="716445" y="791772"/>
                    <a:pt x="719115" y="801117"/>
                  </a:cubicBezTo>
                  <a:cubicBezTo>
                    <a:pt x="722760" y="809858"/>
                    <a:pt x="725984" y="819160"/>
                    <a:pt x="728788" y="829021"/>
                  </a:cubicBezTo>
                  <a:cubicBezTo>
                    <a:pt x="731591" y="838883"/>
                    <a:pt x="733655" y="846187"/>
                    <a:pt x="734978" y="850935"/>
                  </a:cubicBezTo>
                  <a:cubicBezTo>
                    <a:pt x="735686" y="855207"/>
                    <a:pt x="736540" y="859395"/>
                    <a:pt x="737538" y="863499"/>
                  </a:cubicBezTo>
                  <a:cubicBezTo>
                    <a:pt x="738536" y="867602"/>
                    <a:pt x="739320" y="870548"/>
                    <a:pt x="739889" y="872336"/>
                  </a:cubicBezTo>
                  <a:cubicBezTo>
                    <a:pt x="741549" y="876480"/>
                    <a:pt x="743003" y="881469"/>
                    <a:pt x="744251" y="887302"/>
                  </a:cubicBezTo>
                  <a:cubicBezTo>
                    <a:pt x="745498" y="893135"/>
                    <a:pt x="746122" y="896911"/>
                    <a:pt x="746122" y="898629"/>
                  </a:cubicBezTo>
                  <a:cubicBezTo>
                    <a:pt x="746122" y="908845"/>
                    <a:pt x="747109" y="921231"/>
                    <a:pt x="749083" y="935788"/>
                  </a:cubicBezTo>
                  <a:cubicBezTo>
                    <a:pt x="750023" y="940513"/>
                    <a:pt x="748694" y="948604"/>
                    <a:pt x="745095" y="960062"/>
                  </a:cubicBezTo>
                  <a:lnTo>
                    <a:pt x="703496" y="960062"/>
                  </a:lnTo>
                  <a:lnTo>
                    <a:pt x="698028" y="950938"/>
                  </a:lnTo>
                  <a:cubicBezTo>
                    <a:pt x="693861" y="945389"/>
                    <a:pt x="686733" y="939201"/>
                    <a:pt x="676645" y="932375"/>
                  </a:cubicBezTo>
                  <a:cubicBezTo>
                    <a:pt x="666557" y="925550"/>
                    <a:pt x="653898" y="917917"/>
                    <a:pt x="638667" y="909477"/>
                  </a:cubicBezTo>
                  <a:cubicBezTo>
                    <a:pt x="636079" y="907875"/>
                    <a:pt x="630716" y="905040"/>
                    <a:pt x="622578" y="900971"/>
                  </a:cubicBezTo>
                  <a:cubicBezTo>
                    <a:pt x="614440" y="896902"/>
                    <a:pt x="604695" y="892555"/>
                    <a:pt x="593342" y="887929"/>
                  </a:cubicBezTo>
                  <a:cubicBezTo>
                    <a:pt x="581988" y="883303"/>
                    <a:pt x="572025" y="879365"/>
                    <a:pt x="563452" y="876114"/>
                  </a:cubicBezTo>
                  <a:cubicBezTo>
                    <a:pt x="554880" y="872864"/>
                    <a:pt x="546130" y="869753"/>
                    <a:pt x="537203" y="866781"/>
                  </a:cubicBezTo>
                  <a:cubicBezTo>
                    <a:pt x="534161" y="866177"/>
                    <a:pt x="530678" y="865481"/>
                    <a:pt x="526755" y="864691"/>
                  </a:cubicBezTo>
                  <a:cubicBezTo>
                    <a:pt x="522831" y="863902"/>
                    <a:pt x="519012" y="862892"/>
                    <a:pt x="515297" y="861662"/>
                  </a:cubicBezTo>
                  <a:cubicBezTo>
                    <a:pt x="512349" y="860919"/>
                    <a:pt x="508126" y="859633"/>
                    <a:pt x="502629" y="857805"/>
                  </a:cubicBezTo>
                  <a:cubicBezTo>
                    <a:pt x="497133" y="855976"/>
                    <a:pt x="492939" y="853977"/>
                    <a:pt x="490048" y="851806"/>
                  </a:cubicBezTo>
                  <a:cubicBezTo>
                    <a:pt x="483269" y="849287"/>
                    <a:pt x="478083" y="847180"/>
                    <a:pt x="474490" y="845485"/>
                  </a:cubicBezTo>
                  <a:cubicBezTo>
                    <a:pt x="470897" y="843790"/>
                    <a:pt x="470006" y="838160"/>
                    <a:pt x="471817" y="828595"/>
                  </a:cubicBezTo>
                  <a:cubicBezTo>
                    <a:pt x="475544" y="824868"/>
                    <a:pt x="479659" y="823005"/>
                    <a:pt x="484163" y="823005"/>
                  </a:cubicBezTo>
                  <a:lnTo>
                    <a:pt x="491434" y="822609"/>
                  </a:lnTo>
                  <a:lnTo>
                    <a:pt x="487384" y="822139"/>
                  </a:lnTo>
                  <a:cubicBezTo>
                    <a:pt x="483832" y="821294"/>
                    <a:pt x="480367" y="820027"/>
                    <a:pt x="476989" y="818338"/>
                  </a:cubicBezTo>
                  <a:cubicBezTo>
                    <a:pt x="472520" y="814426"/>
                    <a:pt x="470906" y="812470"/>
                    <a:pt x="472148" y="812470"/>
                  </a:cubicBezTo>
                  <a:cubicBezTo>
                    <a:pt x="473390" y="812470"/>
                    <a:pt x="473320" y="813161"/>
                    <a:pt x="471939" y="814542"/>
                  </a:cubicBezTo>
                  <a:lnTo>
                    <a:pt x="453534" y="828629"/>
                  </a:lnTo>
                  <a:cubicBezTo>
                    <a:pt x="447451" y="833702"/>
                    <a:pt x="440895" y="838746"/>
                    <a:pt x="433866" y="843761"/>
                  </a:cubicBezTo>
                  <a:cubicBezTo>
                    <a:pt x="426837" y="848776"/>
                    <a:pt x="418615" y="854424"/>
                    <a:pt x="409200" y="860704"/>
                  </a:cubicBezTo>
                  <a:cubicBezTo>
                    <a:pt x="399786" y="866984"/>
                    <a:pt x="390775" y="872667"/>
                    <a:pt x="382167" y="877751"/>
                  </a:cubicBezTo>
                  <a:cubicBezTo>
                    <a:pt x="373559" y="882836"/>
                    <a:pt x="366527" y="885837"/>
                    <a:pt x="361071" y="886754"/>
                  </a:cubicBezTo>
                  <a:cubicBezTo>
                    <a:pt x="356370" y="887938"/>
                    <a:pt x="349947" y="890735"/>
                    <a:pt x="341804" y="895147"/>
                  </a:cubicBezTo>
                  <a:cubicBezTo>
                    <a:pt x="333660" y="899558"/>
                    <a:pt x="325218" y="904677"/>
                    <a:pt x="316477" y="910505"/>
                  </a:cubicBezTo>
                  <a:cubicBezTo>
                    <a:pt x="300933" y="919049"/>
                    <a:pt x="290143" y="924209"/>
                    <a:pt x="284106" y="925985"/>
                  </a:cubicBezTo>
                  <a:cubicBezTo>
                    <a:pt x="278070" y="927761"/>
                    <a:pt x="272463" y="930379"/>
                    <a:pt x="267285" y="933838"/>
                  </a:cubicBezTo>
                  <a:cubicBezTo>
                    <a:pt x="260378" y="933838"/>
                    <a:pt x="257052" y="933623"/>
                    <a:pt x="257308" y="933194"/>
                  </a:cubicBezTo>
                  <a:cubicBezTo>
                    <a:pt x="254255" y="939346"/>
                    <a:pt x="250772" y="942811"/>
                    <a:pt x="246860" y="943589"/>
                  </a:cubicBezTo>
                  <a:cubicBezTo>
                    <a:pt x="242948" y="944367"/>
                    <a:pt x="239477" y="944756"/>
                    <a:pt x="236447" y="944756"/>
                  </a:cubicBezTo>
                  <a:cubicBezTo>
                    <a:pt x="239512" y="944756"/>
                    <a:pt x="241044" y="941407"/>
                    <a:pt x="241044" y="934709"/>
                  </a:cubicBezTo>
                  <a:cubicBezTo>
                    <a:pt x="241044" y="944321"/>
                    <a:pt x="232239" y="949127"/>
                    <a:pt x="214629" y="949127"/>
                  </a:cubicBezTo>
                  <a:cubicBezTo>
                    <a:pt x="200339" y="947676"/>
                    <a:pt x="189601" y="948308"/>
                    <a:pt x="182415" y="951025"/>
                  </a:cubicBezTo>
                  <a:cubicBezTo>
                    <a:pt x="177330" y="953404"/>
                    <a:pt x="170034" y="951959"/>
                    <a:pt x="160527" y="946689"/>
                  </a:cubicBezTo>
                  <a:cubicBezTo>
                    <a:pt x="155442" y="942579"/>
                    <a:pt x="151850" y="936061"/>
                    <a:pt x="149748" y="927134"/>
                  </a:cubicBezTo>
                  <a:cubicBezTo>
                    <a:pt x="147647" y="918207"/>
                    <a:pt x="151043" y="913744"/>
                    <a:pt x="159935" y="913744"/>
                  </a:cubicBezTo>
                  <a:cubicBezTo>
                    <a:pt x="155814" y="913744"/>
                    <a:pt x="153829" y="913593"/>
                    <a:pt x="153980" y="913291"/>
                  </a:cubicBezTo>
                  <a:cubicBezTo>
                    <a:pt x="154131" y="912989"/>
                    <a:pt x="154218" y="912815"/>
                    <a:pt x="154241" y="912768"/>
                  </a:cubicBezTo>
                  <a:cubicBezTo>
                    <a:pt x="154241" y="909100"/>
                    <a:pt x="155175" y="903775"/>
                    <a:pt x="157044" y="896792"/>
                  </a:cubicBezTo>
                  <a:cubicBezTo>
                    <a:pt x="158913" y="889810"/>
                    <a:pt x="160611" y="883860"/>
                    <a:pt x="162138" y="878944"/>
                  </a:cubicBezTo>
                  <a:cubicBezTo>
                    <a:pt x="163664" y="874028"/>
                    <a:pt x="165919" y="868595"/>
                    <a:pt x="168903" y="862645"/>
                  </a:cubicBezTo>
                  <a:cubicBezTo>
                    <a:pt x="171886" y="856696"/>
                    <a:pt x="175038" y="852061"/>
                    <a:pt x="178358" y="848741"/>
                  </a:cubicBezTo>
                  <a:lnTo>
                    <a:pt x="185950" y="838624"/>
                  </a:lnTo>
                  <a:cubicBezTo>
                    <a:pt x="185950" y="837231"/>
                    <a:pt x="187973" y="834004"/>
                    <a:pt x="192018" y="828943"/>
                  </a:cubicBezTo>
                  <a:cubicBezTo>
                    <a:pt x="196064" y="823881"/>
                    <a:pt x="200048" y="819389"/>
                    <a:pt x="203972" y="815465"/>
                  </a:cubicBezTo>
                  <a:cubicBezTo>
                    <a:pt x="207896" y="811541"/>
                    <a:pt x="211994" y="807444"/>
                    <a:pt x="216266" y="803172"/>
                  </a:cubicBezTo>
                  <a:cubicBezTo>
                    <a:pt x="220538" y="798900"/>
                    <a:pt x="224717" y="796764"/>
                    <a:pt x="228803" y="796764"/>
                  </a:cubicBezTo>
                  <a:cubicBezTo>
                    <a:pt x="227073" y="796764"/>
                    <a:pt x="226403" y="796636"/>
                    <a:pt x="226792" y="796381"/>
                  </a:cubicBezTo>
                  <a:cubicBezTo>
                    <a:pt x="227181" y="796125"/>
                    <a:pt x="227961" y="794825"/>
                    <a:pt x="229134" y="792480"/>
                  </a:cubicBezTo>
                  <a:cubicBezTo>
                    <a:pt x="231595" y="790042"/>
                    <a:pt x="234047" y="787596"/>
                    <a:pt x="236491" y="785141"/>
                  </a:cubicBezTo>
                  <a:cubicBezTo>
                    <a:pt x="237712" y="783913"/>
                    <a:pt x="239454" y="782992"/>
                    <a:pt x="241717" y="782379"/>
                  </a:cubicBezTo>
                  <a:lnTo>
                    <a:pt x="248506" y="781630"/>
                  </a:lnTo>
                  <a:lnTo>
                    <a:pt x="250125" y="780396"/>
                  </a:lnTo>
                  <a:lnTo>
                    <a:pt x="257926" y="777209"/>
                  </a:lnTo>
                  <a:lnTo>
                    <a:pt x="247191" y="777592"/>
                  </a:lnTo>
                  <a:cubicBezTo>
                    <a:pt x="249048" y="774510"/>
                    <a:pt x="251177" y="772199"/>
                    <a:pt x="253577" y="770658"/>
                  </a:cubicBezTo>
                  <a:lnTo>
                    <a:pt x="257646" y="769484"/>
                  </a:lnTo>
                  <a:lnTo>
                    <a:pt x="268156" y="764402"/>
                  </a:lnTo>
                  <a:cubicBezTo>
                    <a:pt x="278499" y="761192"/>
                    <a:pt x="283671" y="760684"/>
                    <a:pt x="283671" y="762878"/>
                  </a:cubicBezTo>
                  <a:cubicBezTo>
                    <a:pt x="284402" y="762878"/>
                    <a:pt x="281915" y="768735"/>
                    <a:pt x="276209" y="780448"/>
                  </a:cubicBezTo>
                  <a:cubicBezTo>
                    <a:pt x="270504" y="792161"/>
                    <a:pt x="264853" y="800815"/>
                    <a:pt x="259258" y="806410"/>
                  </a:cubicBezTo>
                  <a:lnTo>
                    <a:pt x="248262" y="816926"/>
                  </a:lnTo>
                  <a:lnTo>
                    <a:pt x="269105" y="816005"/>
                  </a:lnTo>
                  <a:cubicBezTo>
                    <a:pt x="278595" y="814995"/>
                    <a:pt x="288607" y="812961"/>
                    <a:pt x="299142" y="809902"/>
                  </a:cubicBezTo>
                  <a:cubicBezTo>
                    <a:pt x="309677" y="806843"/>
                    <a:pt x="320525" y="802794"/>
                    <a:pt x="331687" y="797756"/>
                  </a:cubicBezTo>
                  <a:cubicBezTo>
                    <a:pt x="342849" y="792718"/>
                    <a:pt x="352957" y="787616"/>
                    <a:pt x="362011" y="782450"/>
                  </a:cubicBezTo>
                  <a:cubicBezTo>
                    <a:pt x="372703" y="775056"/>
                    <a:pt x="380428" y="769771"/>
                    <a:pt x="385188" y="766596"/>
                  </a:cubicBezTo>
                  <a:lnTo>
                    <a:pt x="390875" y="762980"/>
                  </a:lnTo>
                  <a:lnTo>
                    <a:pt x="380713" y="758333"/>
                  </a:lnTo>
                  <a:cubicBezTo>
                    <a:pt x="374537" y="753574"/>
                    <a:pt x="368605" y="748350"/>
                    <a:pt x="362917" y="742662"/>
                  </a:cubicBezTo>
                  <a:cubicBezTo>
                    <a:pt x="356254" y="735999"/>
                    <a:pt x="353108" y="732667"/>
                    <a:pt x="353479" y="732667"/>
                  </a:cubicBezTo>
                  <a:lnTo>
                    <a:pt x="205626" y="680602"/>
                  </a:lnTo>
                  <a:cubicBezTo>
                    <a:pt x="216608" y="672093"/>
                    <a:pt x="223208" y="667046"/>
                    <a:pt x="225425" y="665462"/>
                  </a:cubicBezTo>
                  <a:cubicBezTo>
                    <a:pt x="227642" y="663877"/>
                    <a:pt x="230730" y="661669"/>
                    <a:pt x="234688" y="658836"/>
                  </a:cubicBezTo>
                  <a:cubicBezTo>
                    <a:pt x="235548" y="657675"/>
                    <a:pt x="240023" y="651436"/>
                    <a:pt x="248114" y="640117"/>
                  </a:cubicBezTo>
                  <a:cubicBezTo>
                    <a:pt x="256205" y="628799"/>
                    <a:pt x="265286" y="616363"/>
                    <a:pt x="275356" y="602810"/>
                  </a:cubicBezTo>
                  <a:cubicBezTo>
                    <a:pt x="285427" y="589257"/>
                    <a:pt x="292998" y="577617"/>
                    <a:pt x="298071" y="567889"/>
                  </a:cubicBezTo>
                  <a:lnTo>
                    <a:pt x="304536" y="555923"/>
                  </a:lnTo>
                  <a:lnTo>
                    <a:pt x="291228" y="557546"/>
                  </a:lnTo>
                  <a:cubicBezTo>
                    <a:pt x="282696" y="559867"/>
                    <a:pt x="273548" y="561028"/>
                    <a:pt x="263785" y="561028"/>
                  </a:cubicBezTo>
                  <a:cubicBezTo>
                    <a:pt x="258039" y="561028"/>
                    <a:pt x="252502" y="561362"/>
                    <a:pt x="247173" y="562029"/>
                  </a:cubicBezTo>
                  <a:cubicBezTo>
                    <a:pt x="241845" y="562697"/>
                    <a:pt x="232518" y="565358"/>
                    <a:pt x="219191" y="570013"/>
                  </a:cubicBezTo>
                  <a:cubicBezTo>
                    <a:pt x="212725" y="574053"/>
                    <a:pt x="203444" y="576642"/>
                    <a:pt x="191348" y="577779"/>
                  </a:cubicBezTo>
                  <a:cubicBezTo>
                    <a:pt x="179252" y="578917"/>
                    <a:pt x="167179" y="580234"/>
                    <a:pt x="155129" y="581732"/>
                  </a:cubicBezTo>
                  <a:lnTo>
                    <a:pt x="112171" y="586016"/>
                  </a:lnTo>
                  <a:cubicBezTo>
                    <a:pt x="90266" y="589034"/>
                    <a:pt x="76045" y="589086"/>
                    <a:pt x="69510" y="586172"/>
                  </a:cubicBezTo>
                  <a:cubicBezTo>
                    <a:pt x="62556" y="586172"/>
                    <a:pt x="57988" y="586538"/>
                    <a:pt x="55806" y="587269"/>
                  </a:cubicBezTo>
                  <a:cubicBezTo>
                    <a:pt x="50327" y="587269"/>
                    <a:pt x="46049" y="587011"/>
                    <a:pt x="42972" y="586494"/>
                  </a:cubicBezTo>
                  <a:cubicBezTo>
                    <a:pt x="39896" y="585978"/>
                    <a:pt x="36344" y="584216"/>
                    <a:pt x="32316" y="581210"/>
                  </a:cubicBezTo>
                  <a:lnTo>
                    <a:pt x="19065" y="575028"/>
                  </a:lnTo>
                  <a:cubicBezTo>
                    <a:pt x="2046" y="572254"/>
                    <a:pt x="-3578" y="562601"/>
                    <a:pt x="2192" y="546070"/>
                  </a:cubicBezTo>
                  <a:cubicBezTo>
                    <a:pt x="5059" y="543203"/>
                    <a:pt x="11954" y="540852"/>
                    <a:pt x="22878" y="539018"/>
                  </a:cubicBezTo>
                  <a:cubicBezTo>
                    <a:pt x="28706" y="537555"/>
                    <a:pt x="36440" y="535164"/>
                    <a:pt x="46081" y="531844"/>
                  </a:cubicBezTo>
                  <a:cubicBezTo>
                    <a:pt x="55722" y="528524"/>
                    <a:pt x="63682" y="524896"/>
                    <a:pt x="69962" y="520961"/>
                  </a:cubicBezTo>
                  <a:lnTo>
                    <a:pt x="83074" y="517687"/>
                  </a:lnTo>
                  <a:cubicBezTo>
                    <a:pt x="91131" y="516225"/>
                    <a:pt x="100685" y="514309"/>
                    <a:pt x="111736" y="511941"/>
                  </a:cubicBezTo>
                  <a:cubicBezTo>
                    <a:pt x="122787" y="509573"/>
                    <a:pt x="135835" y="507675"/>
                    <a:pt x="150880" y="506247"/>
                  </a:cubicBezTo>
                  <a:cubicBezTo>
                    <a:pt x="159180" y="504343"/>
                    <a:pt x="166897" y="502637"/>
                    <a:pt x="174031" y="501128"/>
                  </a:cubicBezTo>
                  <a:cubicBezTo>
                    <a:pt x="181164" y="499619"/>
                    <a:pt x="188103" y="497517"/>
                    <a:pt x="194848" y="494824"/>
                  </a:cubicBezTo>
                  <a:cubicBezTo>
                    <a:pt x="199735" y="493199"/>
                    <a:pt x="205226" y="491371"/>
                    <a:pt x="211320" y="489339"/>
                  </a:cubicBezTo>
                  <a:cubicBezTo>
                    <a:pt x="217415" y="487308"/>
                    <a:pt x="224804" y="486292"/>
                    <a:pt x="233487" y="486292"/>
                  </a:cubicBezTo>
                  <a:lnTo>
                    <a:pt x="282313" y="481312"/>
                  </a:lnTo>
                  <a:cubicBezTo>
                    <a:pt x="284402" y="479930"/>
                    <a:pt x="289382" y="478619"/>
                    <a:pt x="297253" y="477377"/>
                  </a:cubicBezTo>
                  <a:cubicBezTo>
                    <a:pt x="305124" y="476134"/>
                    <a:pt x="313714" y="474846"/>
                    <a:pt x="323024" y="473511"/>
                  </a:cubicBezTo>
                  <a:cubicBezTo>
                    <a:pt x="326623" y="472071"/>
                    <a:pt x="330929" y="471015"/>
                    <a:pt x="335944" y="470342"/>
                  </a:cubicBezTo>
                  <a:cubicBezTo>
                    <a:pt x="340959" y="469668"/>
                    <a:pt x="344558" y="468612"/>
                    <a:pt x="346740" y="467173"/>
                  </a:cubicBezTo>
                  <a:lnTo>
                    <a:pt x="357484" y="465727"/>
                  </a:lnTo>
                  <a:lnTo>
                    <a:pt x="358755" y="456237"/>
                  </a:lnTo>
                  <a:cubicBezTo>
                    <a:pt x="366823" y="432765"/>
                    <a:pt x="372108" y="416353"/>
                    <a:pt x="374610" y="407002"/>
                  </a:cubicBezTo>
                  <a:cubicBezTo>
                    <a:pt x="377111" y="397652"/>
                    <a:pt x="377352" y="392123"/>
                    <a:pt x="375332" y="390417"/>
                  </a:cubicBezTo>
                  <a:lnTo>
                    <a:pt x="370579" y="379708"/>
                  </a:lnTo>
                  <a:cubicBezTo>
                    <a:pt x="367758" y="375006"/>
                    <a:pt x="366347" y="371286"/>
                    <a:pt x="366347" y="368546"/>
                  </a:cubicBezTo>
                  <a:cubicBezTo>
                    <a:pt x="366347" y="365806"/>
                    <a:pt x="367769" y="362301"/>
                    <a:pt x="370613" y="358029"/>
                  </a:cubicBezTo>
                  <a:cubicBezTo>
                    <a:pt x="379041" y="351690"/>
                    <a:pt x="385960" y="349578"/>
                    <a:pt x="391370" y="351690"/>
                  </a:cubicBezTo>
                  <a:close/>
                  <a:moveTo>
                    <a:pt x="5269196" y="346508"/>
                  </a:moveTo>
                  <a:lnTo>
                    <a:pt x="5268972" y="346782"/>
                  </a:lnTo>
                  <a:lnTo>
                    <a:pt x="5269296" y="348347"/>
                  </a:lnTo>
                  <a:close/>
                  <a:moveTo>
                    <a:pt x="851883" y="331248"/>
                  </a:moveTo>
                  <a:lnTo>
                    <a:pt x="869603" y="331248"/>
                  </a:lnTo>
                  <a:lnTo>
                    <a:pt x="865958" y="334730"/>
                  </a:lnTo>
                  <a:close/>
                  <a:moveTo>
                    <a:pt x="3823898" y="311592"/>
                  </a:moveTo>
                  <a:lnTo>
                    <a:pt x="3815406" y="312860"/>
                  </a:lnTo>
                  <a:cubicBezTo>
                    <a:pt x="3812435" y="312860"/>
                    <a:pt x="3809039" y="313034"/>
                    <a:pt x="3805220" y="313382"/>
                  </a:cubicBezTo>
                  <a:cubicBezTo>
                    <a:pt x="3801401" y="313730"/>
                    <a:pt x="3797535" y="314258"/>
                    <a:pt x="3793623" y="314966"/>
                  </a:cubicBezTo>
                  <a:cubicBezTo>
                    <a:pt x="3795341" y="315025"/>
                    <a:pt x="3796017" y="315236"/>
                    <a:pt x="3795652" y="315602"/>
                  </a:cubicBezTo>
                  <a:cubicBezTo>
                    <a:pt x="3795286" y="315968"/>
                    <a:pt x="3793925" y="316151"/>
                    <a:pt x="3791568" y="316151"/>
                  </a:cubicBezTo>
                  <a:cubicBezTo>
                    <a:pt x="3789026" y="317137"/>
                    <a:pt x="3785512" y="318292"/>
                    <a:pt x="3781025" y="319616"/>
                  </a:cubicBezTo>
                  <a:cubicBezTo>
                    <a:pt x="3776538" y="320939"/>
                    <a:pt x="3772861" y="321241"/>
                    <a:pt x="3769994" y="320521"/>
                  </a:cubicBezTo>
                  <a:cubicBezTo>
                    <a:pt x="3772792" y="320521"/>
                    <a:pt x="3773636" y="320884"/>
                    <a:pt x="3772527" y="321610"/>
                  </a:cubicBezTo>
                  <a:cubicBezTo>
                    <a:pt x="3771419" y="322335"/>
                    <a:pt x="3769576" y="322698"/>
                    <a:pt x="3766998" y="322698"/>
                  </a:cubicBezTo>
                  <a:cubicBezTo>
                    <a:pt x="3763063" y="323359"/>
                    <a:pt x="3757323" y="323891"/>
                    <a:pt x="3749777" y="324291"/>
                  </a:cubicBezTo>
                  <a:lnTo>
                    <a:pt x="3738400" y="324038"/>
                  </a:lnTo>
                  <a:lnTo>
                    <a:pt x="3742159" y="336228"/>
                  </a:lnTo>
                  <a:cubicBezTo>
                    <a:pt x="3741202" y="340442"/>
                    <a:pt x="3740589" y="342943"/>
                    <a:pt x="3740322" y="343733"/>
                  </a:cubicBezTo>
                  <a:cubicBezTo>
                    <a:pt x="3740322" y="345160"/>
                    <a:pt x="3740139" y="346240"/>
                    <a:pt x="3739774" y="346971"/>
                  </a:cubicBezTo>
                  <a:cubicBezTo>
                    <a:pt x="3739408" y="347703"/>
                    <a:pt x="3739225" y="347558"/>
                    <a:pt x="3739225" y="346536"/>
                  </a:cubicBezTo>
                  <a:cubicBezTo>
                    <a:pt x="3739225" y="349009"/>
                    <a:pt x="3739042" y="350611"/>
                    <a:pt x="3738676" y="351342"/>
                  </a:cubicBezTo>
                  <a:cubicBezTo>
                    <a:pt x="3738311" y="352073"/>
                    <a:pt x="3738128" y="352787"/>
                    <a:pt x="3738128" y="353484"/>
                  </a:cubicBezTo>
                  <a:lnTo>
                    <a:pt x="3737218" y="358562"/>
                  </a:lnTo>
                  <a:lnTo>
                    <a:pt x="3746140" y="353706"/>
                  </a:lnTo>
                  <a:cubicBezTo>
                    <a:pt x="3749865" y="351480"/>
                    <a:pt x="3754177" y="348736"/>
                    <a:pt x="3759076" y="345474"/>
                  </a:cubicBezTo>
                  <a:cubicBezTo>
                    <a:pt x="3769338" y="339159"/>
                    <a:pt x="3781309" y="332768"/>
                    <a:pt x="3794990" y="326302"/>
                  </a:cubicBezTo>
                  <a:cubicBezTo>
                    <a:pt x="3808671" y="319836"/>
                    <a:pt x="3817485" y="315953"/>
                    <a:pt x="3821431" y="314653"/>
                  </a:cubicBezTo>
                  <a:cubicBezTo>
                    <a:pt x="3821176" y="314781"/>
                    <a:pt x="3821988" y="313774"/>
                    <a:pt x="3823869" y="311632"/>
                  </a:cubicBezTo>
                  <a:close/>
                  <a:moveTo>
                    <a:pt x="3724073" y="309732"/>
                  </a:moveTo>
                  <a:lnTo>
                    <a:pt x="3721928" y="314902"/>
                  </a:lnTo>
                  <a:lnTo>
                    <a:pt x="3718986" y="319907"/>
                  </a:lnTo>
                  <a:lnTo>
                    <a:pt x="3722150" y="318542"/>
                  </a:lnTo>
                  <a:lnTo>
                    <a:pt x="3722707" y="318510"/>
                  </a:lnTo>
                  <a:lnTo>
                    <a:pt x="3723424" y="313119"/>
                  </a:lnTo>
                  <a:close/>
                  <a:moveTo>
                    <a:pt x="2492012" y="291872"/>
                  </a:moveTo>
                  <a:lnTo>
                    <a:pt x="2493037" y="292086"/>
                  </a:lnTo>
                  <a:lnTo>
                    <a:pt x="2491940" y="292086"/>
                  </a:lnTo>
                  <a:close/>
                  <a:moveTo>
                    <a:pt x="2482624" y="289909"/>
                  </a:moveTo>
                  <a:lnTo>
                    <a:pt x="2492076" y="291683"/>
                  </a:lnTo>
                  <a:lnTo>
                    <a:pt x="2492012" y="291872"/>
                  </a:lnTo>
                  <a:close/>
                  <a:moveTo>
                    <a:pt x="3862438" y="281847"/>
                  </a:moveTo>
                  <a:cubicBezTo>
                    <a:pt x="3862079" y="281847"/>
                    <a:pt x="3861632" y="282114"/>
                    <a:pt x="3861098" y="282648"/>
                  </a:cubicBezTo>
                  <a:lnTo>
                    <a:pt x="3861090" y="282716"/>
                  </a:lnTo>
                  <a:close/>
                  <a:moveTo>
                    <a:pt x="3973901" y="281788"/>
                  </a:moveTo>
                  <a:lnTo>
                    <a:pt x="3970782" y="282248"/>
                  </a:lnTo>
                  <a:lnTo>
                    <a:pt x="3963259" y="282248"/>
                  </a:lnTo>
                  <a:cubicBezTo>
                    <a:pt x="3957060" y="282933"/>
                    <a:pt x="3951860" y="283725"/>
                    <a:pt x="3947657" y="284624"/>
                  </a:cubicBezTo>
                  <a:cubicBezTo>
                    <a:pt x="3943455" y="285524"/>
                    <a:pt x="3937767" y="286862"/>
                    <a:pt x="3930592" y="288638"/>
                  </a:cubicBezTo>
                  <a:lnTo>
                    <a:pt x="3919448" y="290919"/>
                  </a:lnTo>
                  <a:cubicBezTo>
                    <a:pt x="3920946" y="290977"/>
                    <a:pt x="3921512" y="291186"/>
                    <a:pt x="3921146" y="291546"/>
                  </a:cubicBezTo>
                  <a:cubicBezTo>
                    <a:pt x="3920781" y="291906"/>
                    <a:pt x="3918375" y="292086"/>
                    <a:pt x="3913928" y="292086"/>
                  </a:cubicBezTo>
                  <a:cubicBezTo>
                    <a:pt x="3915066" y="292086"/>
                    <a:pt x="3915264" y="292269"/>
                    <a:pt x="3914520" y="292634"/>
                  </a:cubicBezTo>
                  <a:cubicBezTo>
                    <a:pt x="3913778" y="293000"/>
                    <a:pt x="3912124" y="293183"/>
                    <a:pt x="3909558" y="293183"/>
                  </a:cubicBezTo>
                  <a:cubicBezTo>
                    <a:pt x="3912692" y="293183"/>
                    <a:pt x="3913110" y="294840"/>
                    <a:pt x="3910812" y="298154"/>
                  </a:cubicBezTo>
                  <a:cubicBezTo>
                    <a:pt x="3908513" y="301469"/>
                    <a:pt x="3905182" y="305755"/>
                    <a:pt x="3900817" y="311014"/>
                  </a:cubicBezTo>
                  <a:lnTo>
                    <a:pt x="3897003" y="314810"/>
                  </a:lnTo>
                  <a:cubicBezTo>
                    <a:pt x="3894206" y="316679"/>
                    <a:pt x="3891913" y="318379"/>
                    <a:pt x="3890125" y="319912"/>
                  </a:cubicBezTo>
                  <a:cubicBezTo>
                    <a:pt x="3888338" y="321444"/>
                    <a:pt x="3886730" y="323284"/>
                    <a:pt x="3885302" y="325432"/>
                  </a:cubicBezTo>
                  <a:cubicBezTo>
                    <a:pt x="3874366" y="334173"/>
                    <a:pt x="3866165" y="341277"/>
                    <a:pt x="3860698" y="346745"/>
                  </a:cubicBezTo>
                  <a:cubicBezTo>
                    <a:pt x="3855230" y="352213"/>
                    <a:pt x="3850691" y="357825"/>
                    <a:pt x="3847080" y="363583"/>
                  </a:cubicBezTo>
                  <a:lnTo>
                    <a:pt x="3837587" y="372117"/>
                  </a:lnTo>
                  <a:lnTo>
                    <a:pt x="3837625" y="372011"/>
                  </a:lnTo>
                  <a:lnTo>
                    <a:pt x="3837507" y="372188"/>
                  </a:lnTo>
                  <a:lnTo>
                    <a:pt x="3831757" y="377357"/>
                  </a:lnTo>
                  <a:lnTo>
                    <a:pt x="3833972" y="376684"/>
                  </a:lnTo>
                  <a:lnTo>
                    <a:pt x="3832123" y="378611"/>
                  </a:lnTo>
                  <a:lnTo>
                    <a:pt x="3828849" y="381884"/>
                  </a:lnTo>
                  <a:lnTo>
                    <a:pt x="3825976" y="384757"/>
                  </a:lnTo>
                  <a:lnTo>
                    <a:pt x="3823016" y="392576"/>
                  </a:lnTo>
                  <a:cubicBezTo>
                    <a:pt x="3821518" y="394851"/>
                    <a:pt x="3820149" y="397225"/>
                    <a:pt x="3818906" y="399698"/>
                  </a:cubicBezTo>
                  <a:lnTo>
                    <a:pt x="3817948" y="401613"/>
                  </a:lnTo>
                  <a:cubicBezTo>
                    <a:pt x="3817948" y="404689"/>
                    <a:pt x="3815656" y="410232"/>
                    <a:pt x="3811070" y="418242"/>
                  </a:cubicBezTo>
                  <a:lnTo>
                    <a:pt x="3786002" y="428836"/>
                  </a:lnTo>
                  <a:lnTo>
                    <a:pt x="3800327" y="429404"/>
                  </a:lnTo>
                  <a:cubicBezTo>
                    <a:pt x="3799480" y="431911"/>
                    <a:pt x="3798296" y="435263"/>
                    <a:pt x="3796774" y="439460"/>
                  </a:cubicBezTo>
                  <a:cubicBezTo>
                    <a:pt x="3796014" y="441558"/>
                    <a:pt x="3793536" y="443720"/>
                    <a:pt x="3789339" y="445944"/>
                  </a:cubicBezTo>
                  <a:lnTo>
                    <a:pt x="3774662" y="451621"/>
                  </a:lnTo>
                  <a:lnTo>
                    <a:pt x="3784696" y="451329"/>
                  </a:lnTo>
                  <a:cubicBezTo>
                    <a:pt x="3787365" y="451609"/>
                    <a:pt x="3788335" y="452296"/>
                    <a:pt x="3787607" y="453390"/>
                  </a:cubicBezTo>
                  <a:cubicBezTo>
                    <a:pt x="3786150" y="455578"/>
                    <a:pt x="3785329" y="456818"/>
                    <a:pt x="3785143" y="457108"/>
                  </a:cubicBezTo>
                  <a:cubicBezTo>
                    <a:pt x="3785143" y="458176"/>
                    <a:pt x="3784063" y="460512"/>
                    <a:pt x="3781904" y="464117"/>
                  </a:cubicBezTo>
                  <a:cubicBezTo>
                    <a:pt x="3779745" y="467721"/>
                    <a:pt x="3778636" y="469541"/>
                    <a:pt x="3778578" y="469576"/>
                  </a:cubicBezTo>
                  <a:lnTo>
                    <a:pt x="3778578" y="471178"/>
                  </a:lnTo>
                  <a:cubicBezTo>
                    <a:pt x="3778578" y="475043"/>
                    <a:pt x="3778398" y="477156"/>
                    <a:pt x="3778038" y="477516"/>
                  </a:cubicBezTo>
                  <a:cubicBezTo>
                    <a:pt x="3777679" y="477876"/>
                    <a:pt x="3777498" y="477725"/>
                    <a:pt x="3777498" y="477063"/>
                  </a:cubicBezTo>
                  <a:cubicBezTo>
                    <a:pt x="3776053" y="479942"/>
                    <a:pt x="3774859" y="482436"/>
                    <a:pt x="3773916" y="484546"/>
                  </a:cubicBezTo>
                  <a:lnTo>
                    <a:pt x="3771859" y="489675"/>
                  </a:lnTo>
                  <a:lnTo>
                    <a:pt x="3771868" y="489677"/>
                  </a:lnTo>
                  <a:cubicBezTo>
                    <a:pt x="3772868" y="490319"/>
                    <a:pt x="3774190" y="491464"/>
                    <a:pt x="3775836" y="493109"/>
                  </a:cubicBezTo>
                  <a:cubicBezTo>
                    <a:pt x="3779126" y="496400"/>
                    <a:pt x="3780772" y="499653"/>
                    <a:pt x="3780772" y="502869"/>
                  </a:cubicBezTo>
                  <a:cubicBezTo>
                    <a:pt x="3780772" y="499816"/>
                    <a:pt x="3781318" y="495498"/>
                    <a:pt x="3782409" y="489914"/>
                  </a:cubicBezTo>
                  <a:lnTo>
                    <a:pt x="3799770" y="481921"/>
                  </a:lnTo>
                  <a:cubicBezTo>
                    <a:pt x="3801093" y="481921"/>
                    <a:pt x="3802483" y="481556"/>
                    <a:pt x="3803940" y="480824"/>
                  </a:cubicBezTo>
                  <a:cubicBezTo>
                    <a:pt x="3805033" y="480276"/>
                    <a:pt x="3805392" y="483289"/>
                    <a:pt x="3805019" y="489865"/>
                  </a:cubicBezTo>
                  <a:lnTo>
                    <a:pt x="3804676" y="494174"/>
                  </a:lnTo>
                  <a:lnTo>
                    <a:pt x="3807365" y="487404"/>
                  </a:lnTo>
                  <a:cubicBezTo>
                    <a:pt x="3811333" y="478641"/>
                    <a:pt x="3815024" y="474260"/>
                    <a:pt x="3818436" y="474260"/>
                  </a:cubicBezTo>
                  <a:lnTo>
                    <a:pt x="3822981" y="472955"/>
                  </a:lnTo>
                  <a:lnTo>
                    <a:pt x="3822981" y="472275"/>
                  </a:lnTo>
                  <a:cubicBezTo>
                    <a:pt x="3822981" y="466018"/>
                    <a:pt x="3823916" y="461955"/>
                    <a:pt x="3825784" y="460086"/>
                  </a:cubicBezTo>
                  <a:cubicBezTo>
                    <a:pt x="3827654" y="458217"/>
                    <a:pt x="3831688" y="455210"/>
                    <a:pt x="3837886" y="451066"/>
                  </a:cubicBezTo>
                  <a:cubicBezTo>
                    <a:pt x="3840777" y="450485"/>
                    <a:pt x="3847057" y="445360"/>
                    <a:pt x="3856727" y="435690"/>
                  </a:cubicBezTo>
                  <a:cubicBezTo>
                    <a:pt x="3861672" y="430745"/>
                    <a:pt x="3865324" y="426258"/>
                    <a:pt x="3867680" y="422230"/>
                  </a:cubicBezTo>
                  <a:cubicBezTo>
                    <a:pt x="3870037" y="418202"/>
                    <a:pt x="3871720" y="415172"/>
                    <a:pt x="3872730" y="413140"/>
                  </a:cubicBezTo>
                  <a:cubicBezTo>
                    <a:pt x="3872730" y="413140"/>
                    <a:pt x="3874320" y="411550"/>
                    <a:pt x="3877501" y="408369"/>
                  </a:cubicBezTo>
                  <a:cubicBezTo>
                    <a:pt x="3878859" y="407011"/>
                    <a:pt x="3880059" y="405992"/>
                    <a:pt x="3881101" y="405313"/>
                  </a:cubicBezTo>
                  <a:lnTo>
                    <a:pt x="3882595" y="404739"/>
                  </a:lnTo>
                  <a:lnTo>
                    <a:pt x="3883003" y="403964"/>
                  </a:lnTo>
                  <a:cubicBezTo>
                    <a:pt x="3883978" y="402989"/>
                    <a:pt x="3884771" y="401738"/>
                    <a:pt x="3885380" y="400211"/>
                  </a:cubicBezTo>
                  <a:cubicBezTo>
                    <a:pt x="3885990" y="398685"/>
                    <a:pt x="3887217" y="396540"/>
                    <a:pt x="3889063" y="393777"/>
                  </a:cubicBezTo>
                  <a:lnTo>
                    <a:pt x="3901165" y="380317"/>
                  </a:lnTo>
                  <a:lnTo>
                    <a:pt x="3905570" y="375912"/>
                  </a:lnTo>
                  <a:cubicBezTo>
                    <a:pt x="3907022" y="374112"/>
                    <a:pt x="3909758" y="370531"/>
                    <a:pt x="3913780" y="365168"/>
                  </a:cubicBezTo>
                  <a:cubicBezTo>
                    <a:pt x="3917803" y="359805"/>
                    <a:pt x="3921683" y="356009"/>
                    <a:pt x="3925421" y="353780"/>
                  </a:cubicBezTo>
                  <a:lnTo>
                    <a:pt x="3948702" y="323708"/>
                  </a:lnTo>
                  <a:cubicBezTo>
                    <a:pt x="3948702" y="322547"/>
                    <a:pt x="3948885" y="321787"/>
                    <a:pt x="3949251" y="321427"/>
                  </a:cubicBezTo>
                  <a:cubicBezTo>
                    <a:pt x="3949616" y="321067"/>
                    <a:pt x="3949799" y="321258"/>
                    <a:pt x="3949799" y="322001"/>
                  </a:cubicBezTo>
                  <a:cubicBezTo>
                    <a:pt x="3952678" y="314316"/>
                    <a:pt x="3955606" y="307685"/>
                    <a:pt x="3958584" y="302107"/>
                  </a:cubicBezTo>
                  <a:cubicBezTo>
                    <a:pt x="3960073" y="299318"/>
                    <a:pt x="3963127" y="296417"/>
                    <a:pt x="3967745" y="293403"/>
                  </a:cubicBezTo>
                  <a:lnTo>
                    <a:pt x="3984754" y="284803"/>
                  </a:lnTo>
                  <a:lnTo>
                    <a:pt x="3974636" y="282835"/>
                  </a:lnTo>
                  <a:close/>
                  <a:moveTo>
                    <a:pt x="2494447" y="212962"/>
                  </a:moveTo>
                  <a:lnTo>
                    <a:pt x="2506584" y="223618"/>
                  </a:lnTo>
                  <a:cubicBezTo>
                    <a:pt x="2506584" y="225081"/>
                    <a:pt x="2506949" y="231141"/>
                    <a:pt x="2507681" y="241798"/>
                  </a:cubicBezTo>
                  <a:cubicBezTo>
                    <a:pt x="2494261" y="239789"/>
                    <a:pt x="2486054" y="237288"/>
                    <a:pt x="2483059" y="234293"/>
                  </a:cubicBezTo>
                  <a:lnTo>
                    <a:pt x="2478828" y="222852"/>
                  </a:lnTo>
                  <a:close/>
                  <a:moveTo>
                    <a:pt x="3870658" y="191109"/>
                  </a:moveTo>
                  <a:cubicBezTo>
                    <a:pt x="3869270" y="191109"/>
                    <a:pt x="3867840" y="191414"/>
                    <a:pt x="3866366" y="192026"/>
                  </a:cubicBezTo>
                  <a:lnTo>
                    <a:pt x="3864484" y="193165"/>
                  </a:lnTo>
                  <a:close/>
                  <a:moveTo>
                    <a:pt x="5136256" y="175979"/>
                  </a:moveTo>
                  <a:lnTo>
                    <a:pt x="5133074" y="177300"/>
                  </a:lnTo>
                  <a:cubicBezTo>
                    <a:pt x="5130196" y="177300"/>
                    <a:pt x="5127848" y="177483"/>
                    <a:pt x="5126032" y="177849"/>
                  </a:cubicBezTo>
                  <a:cubicBezTo>
                    <a:pt x="5124215" y="178214"/>
                    <a:pt x="5122162" y="178397"/>
                    <a:pt x="5119876" y="178397"/>
                  </a:cubicBezTo>
                  <a:cubicBezTo>
                    <a:pt x="5120654" y="178397"/>
                    <a:pt x="5118013" y="179622"/>
                    <a:pt x="5111954" y="182071"/>
                  </a:cubicBezTo>
                  <a:cubicBezTo>
                    <a:pt x="5102887" y="185867"/>
                    <a:pt x="5095240" y="189405"/>
                    <a:pt x="5089012" y="192684"/>
                  </a:cubicBezTo>
                  <a:cubicBezTo>
                    <a:pt x="5082784" y="195964"/>
                    <a:pt x="5077626" y="199235"/>
                    <a:pt x="5073540" y="202497"/>
                  </a:cubicBezTo>
                  <a:cubicBezTo>
                    <a:pt x="5071740" y="203704"/>
                    <a:pt x="5067626" y="205915"/>
                    <a:pt x="5061194" y="209131"/>
                  </a:cubicBezTo>
                  <a:cubicBezTo>
                    <a:pt x="5054763" y="212347"/>
                    <a:pt x="5047166" y="216584"/>
                    <a:pt x="5038401" y="221842"/>
                  </a:cubicBezTo>
                  <a:lnTo>
                    <a:pt x="5017331" y="236330"/>
                  </a:lnTo>
                  <a:cubicBezTo>
                    <a:pt x="5018272" y="236330"/>
                    <a:pt x="5018710" y="236379"/>
                    <a:pt x="5018646" y="236478"/>
                  </a:cubicBezTo>
                  <a:cubicBezTo>
                    <a:pt x="5018582" y="236577"/>
                    <a:pt x="5016548" y="237943"/>
                    <a:pt x="5012543" y="240579"/>
                  </a:cubicBezTo>
                  <a:cubicBezTo>
                    <a:pt x="5005798" y="242854"/>
                    <a:pt x="4998015" y="243109"/>
                    <a:pt x="4989192" y="241345"/>
                  </a:cubicBezTo>
                  <a:lnTo>
                    <a:pt x="4972198" y="232865"/>
                  </a:lnTo>
                  <a:cubicBezTo>
                    <a:pt x="4970897" y="230914"/>
                    <a:pt x="4968590" y="229275"/>
                    <a:pt x="4965276" y="227946"/>
                  </a:cubicBezTo>
                  <a:cubicBezTo>
                    <a:pt x="4961962" y="226616"/>
                    <a:pt x="4959387" y="225035"/>
                    <a:pt x="4957553" y="223201"/>
                  </a:cubicBezTo>
                  <a:cubicBezTo>
                    <a:pt x="4961686" y="219567"/>
                    <a:pt x="4963752" y="218116"/>
                    <a:pt x="4963752" y="218847"/>
                  </a:cubicBezTo>
                  <a:cubicBezTo>
                    <a:pt x="4949009" y="213623"/>
                    <a:pt x="4941394" y="210707"/>
                    <a:pt x="4940906" y="210097"/>
                  </a:cubicBezTo>
                  <a:cubicBezTo>
                    <a:pt x="4940418" y="209488"/>
                    <a:pt x="4939519" y="208864"/>
                    <a:pt x="4938207" y="208225"/>
                  </a:cubicBezTo>
                  <a:cubicBezTo>
                    <a:pt x="4947947" y="207285"/>
                    <a:pt x="4949102" y="203466"/>
                    <a:pt x="4941672" y="196768"/>
                  </a:cubicBezTo>
                  <a:cubicBezTo>
                    <a:pt x="4937958" y="198747"/>
                    <a:pt x="4935102" y="200209"/>
                    <a:pt x="4933108" y="201154"/>
                  </a:cubicBezTo>
                  <a:lnTo>
                    <a:pt x="4930458" y="202151"/>
                  </a:lnTo>
                  <a:lnTo>
                    <a:pt x="4929710" y="211464"/>
                  </a:lnTo>
                  <a:lnTo>
                    <a:pt x="4926592" y="232325"/>
                  </a:lnTo>
                  <a:lnTo>
                    <a:pt x="4926592" y="256616"/>
                  </a:lnTo>
                  <a:cubicBezTo>
                    <a:pt x="4928044" y="266762"/>
                    <a:pt x="4928044" y="274162"/>
                    <a:pt x="4926592" y="278817"/>
                  </a:cubicBezTo>
                  <a:cubicBezTo>
                    <a:pt x="4927266" y="280117"/>
                    <a:pt x="4927420" y="284445"/>
                    <a:pt x="4927054" y="291799"/>
                  </a:cubicBezTo>
                  <a:cubicBezTo>
                    <a:pt x="4926688" y="299153"/>
                    <a:pt x="4927156" y="306759"/>
                    <a:pt x="4928456" y="314618"/>
                  </a:cubicBezTo>
                  <a:cubicBezTo>
                    <a:pt x="4929396" y="325008"/>
                    <a:pt x="4929866" y="333677"/>
                    <a:pt x="4929866" y="340624"/>
                  </a:cubicBezTo>
                  <a:cubicBezTo>
                    <a:pt x="4929866" y="347572"/>
                    <a:pt x="4929135" y="352131"/>
                    <a:pt x="4927672" y="354302"/>
                  </a:cubicBezTo>
                  <a:lnTo>
                    <a:pt x="4927672" y="361706"/>
                  </a:lnTo>
                  <a:lnTo>
                    <a:pt x="4933941" y="358377"/>
                  </a:lnTo>
                  <a:cubicBezTo>
                    <a:pt x="4936100" y="358377"/>
                    <a:pt x="4938654" y="357454"/>
                    <a:pt x="4941602" y="355608"/>
                  </a:cubicBezTo>
                  <a:cubicBezTo>
                    <a:pt x="4943495" y="353716"/>
                    <a:pt x="4945721" y="352218"/>
                    <a:pt x="4948281" y="351116"/>
                  </a:cubicBezTo>
                  <a:cubicBezTo>
                    <a:pt x="4950840" y="350013"/>
                    <a:pt x="4952532" y="349055"/>
                    <a:pt x="4953356" y="348243"/>
                  </a:cubicBezTo>
                  <a:cubicBezTo>
                    <a:pt x="4956061" y="345515"/>
                    <a:pt x="4958508" y="343608"/>
                    <a:pt x="4960696" y="342522"/>
                  </a:cubicBezTo>
                  <a:cubicBezTo>
                    <a:pt x="4962884" y="341437"/>
                    <a:pt x="4965429" y="339432"/>
                    <a:pt x="4968332" y="336506"/>
                  </a:cubicBezTo>
                  <a:cubicBezTo>
                    <a:pt x="4971083" y="336506"/>
                    <a:pt x="4973880" y="335369"/>
                    <a:pt x="4976724" y="333093"/>
                  </a:cubicBezTo>
                  <a:cubicBezTo>
                    <a:pt x="4985234" y="331108"/>
                    <a:pt x="4989488" y="330116"/>
                    <a:pt x="4989488" y="330116"/>
                  </a:cubicBezTo>
                  <a:cubicBezTo>
                    <a:pt x="4988687" y="330011"/>
                    <a:pt x="4988406" y="329878"/>
                    <a:pt x="4988644" y="329715"/>
                  </a:cubicBezTo>
                  <a:cubicBezTo>
                    <a:pt x="4988882" y="329553"/>
                    <a:pt x="4990318" y="328804"/>
                    <a:pt x="4992954" y="327469"/>
                  </a:cubicBezTo>
                  <a:cubicBezTo>
                    <a:pt x="4996656" y="325252"/>
                    <a:pt x="5001831" y="323107"/>
                    <a:pt x="5008477" y="321035"/>
                  </a:cubicBezTo>
                  <a:cubicBezTo>
                    <a:pt x="5015122" y="318963"/>
                    <a:pt x="5019822" y="317927"/>
                    <a:pt x="5022572" y="317927"/>
                  </a:cubicBezTo>
                  <a:cubicBezTo>
                    <a:pt x="5022492" y="317927"/>
                    <a:pt x="5024612" y="316574"/>
                    <a:pt x="5028937" y="313869"/>
                  </a:cubicBezTo>
                  <a:cubicBezTo>
                    <a:pt x="5033261" y="311165"/>
                    <a:pt x="5036683" y="308303"/>
                    <a:pt x="5039202" y="305285"/>
                  </a:cubicBezTo>
                  <a:cubicBezTo>
                    <a:pt x="5041500" y="301872"/>
                    <a:pt x="5044049" y="299365"/>
                    <a:pt x="5046846" y="297763"/>
                  </a:cubicBezTo>
                  <a:cubicBezTo>
                    <a:pt x="5049644" y="296161"/>
                    <a:pt x="5052633" y="293769"/>
                    <a:pt x="5055814" y="290588"/>
                  </a:cubicBezTo>
                  <a:cubicBezTo>
                    <a:pt x="5060910" y="290588"/>
                    <a:pt x="5063922" y="290124"/>
                    <a:pt x="5064851" y="289195"/>
                  </a:cubicBezTo>
                  <a:cubicBezTo>
                    <a:pt x="5079800" y="277860"/>
                    <a:pt x="5091908" y="275300"/>
                    <a:pt x="5101176" y="281516"/>
                  </a:cubicBezTo>
                  <a:lnTo>
                    <a:pt x="5106957" y="287867"/>
                  </a:lnTo>
                  <a:lnTo>
                    <a:pt x="5106650" y="287315"/>
                  </a:lnTo>
                  <a:cubicBezTo>
                    <a:pt x="5106982" y="287315"/>
                    <a:pt x="5108534" y="288702"/>
                    <a:pt x="5111308" y="291477"/>
                  </a:cubicBezTo>
                  <a:cubicBezTo>
                    <a:pt x="5110055" y="290165"/>
                    <a:pt x="5108174" y="289509"/>
                    <a:pt x="5105667" y="289509"/>
                  </a:cubicBezTo>
                  <a:cubicBezTo>
                    <a:pt x="5108940" y="289509"/>
                    <a:pt x="5112589" y="290945"/>
                    <a:pt x="5116611" y="293819"/>
                  </a:cubicBezTo>
                  <a:cubicBezTo>
                    <a:pt x="5120634" y="296692"/>
                    <a:pt x="5124288" y="299115"/>
                    <a:pt x="5127572" y="301088"/>
                  </a:cubicBezTo>
                  <a:cubicBezTo>
                    <a:pt x="5129453" y="302969"/>
                    <a:pt x="5132358" y="305056"/>
                    <a:pt x="5136288" y="307348"/>
                  </a:cubicBezTo>
                  <a:cubicBezTo>
                    <a:pt x="5140218" y="309641"/>
                    <a:pt x="5144530" y="311960"/>
                    <a:pt x="5149226" y="314305"/>
                  </a:cubicBezTo>
                  <a:lnTo>
                    <a:pt x="5156595" y="317589"/>
                  </a:lnTo>
                  <a:lnTo>
                    <a:pt x="5156569" y="316860"/>
                  </a:lnTo>
                  <a:cubicBezTo>
                    <a:pt x="5156386" y="313543"/>
                    <a:pt x="5156112" y="309516"/>
                    <a:pt x="5155746" y="304780"/>
                  </a:cubicBezTo>
                  <a:cubicBezTo>
                    <a:pt x="5155015" y="295307"/>
                    <a:pt x="5154292" y="285693"/>
                    <a:pt x="5153578" y="275935"/>
                  </a:cubicBezTo>
                  <a:cubicBezTo>
                    <a:pt x="5152865" y="266179"/>
                    <a:pt x="5152319" y="257147"/>
                    <a:pt x="5151942" y="248841"/>
                  </a:cubicBezTo>
                  <a:cubicBezTo>
                    <a:pt x="5151564" y="240535"/>
                    <a:pt x="5151376" y="236382"/>
                    <a:pt x="5151376" y="236382"/>
                  </a:cubicBezTo>
                  <a:cubicBezTo>
                    <a:pt x="5151376" y="236173"/>
                    <a:pt x="5151193" y="233666"/>
                    <a:pt x="5150827" y="228860"/>
                  </a:cubicBezTo>
                  <a:cubicBezTo>
                    <a:pt x="5150462" y="224054"/>
                    <a:pt x="5150644" y="218847"/>
                    <a:pt x="5151376" y="213240"/>
                  </a:cubicBezTo>
                  <a:cubicBezTo>
                    <a:pt x="5150644" y="207134"/>
                    <a:pt x="5150462" y="200819"/>
                    <a:pt x="5150827" y="194295"/>
                  </a:cubicBezTo>
                  <a:cubicBezTo>
                    <a:pt x="5151193" y="187771"/>
                    <a:pt x="5151376" y="184323"/>
                    <a:pt x="5151376" y="183952"/>
                  </a:cubicBezTo>
                  <a:cubicBezTo>
                    <a:pt x="5150981" y="180783"/>
                    <a:pt x="5150976" y="179390"/>
                    <a:pt x="5151358" y="179773"/>
                  </a:cubicBezTo>
                  <a:cubicBezTo>
                    <a:pt x="5151742" y="180156"/>
                    <a:pt x="5150552" y="179419"/>
                    <a:pt x="5147789" y="177561"/>
                  </a:cubicBezTo>
                  <a:cubicBezTo>
                    <a:pt x="5147672" y="177387"/>
                    <a:pt x="5147482" y="177300"/>
                    <a:pt x="5147214" y="177300"/>
                  </a:cubicBezTo>
                  <a:cubicBezTo>
                    <a:pt x="5142676" y="177300"/>
                    <a:pt x="5139066" y="176891"/>
                    <a:pt x="5136388" y="176073"/>
                  </a:cubicBezTo>
                  <a:close/>
                  <a:moveTo>
                    <a:pt x="5168762" y="51396"/>
                  </a:moveTo>
                  <a:cubicBezTo>
                    <a:pt x="5179076" y="52284"/>
                    <a:pt x="5186434" y="54928"/>
                    <a:pt x="5190834" y="59328"/>
                  </a:cubicBezTo>
                  <a:lnTo>
                    <a:pt x="5209065" y="66101"/>
                  </a:lnTo>
                  <a:cubicBezTo>
                    <a:pt x="5214103" y="68133"/>
                    <a:pt x="5218314" y="70463"/>
                    <a:pt x="5221698" y="73093"/>
                  </a:cubicBezTo>
                  <a:cubicBezTo>
                    <a:pt x="5225082" y="75722"/>
                    <a:pt x="5227668" y="77484"/>
                    <a:pt x="5229456" y="78378"/>
                  </a:cubicBezTo>
                  <a:cubicBezTo>
                    <a:pt x="5235886" y="84019"/>
                    <a:pt x="5242796" y="89356"/>
                    <a:pt x="5250186" y="94389"/>
                  </a:cubicBezTo>
                  <a:cubicBezTo>
                    <a:pt x="5257574" y="99421"/>
                    <a:pt x="5266980" y="104793"/>
                    <a:pt x="5278403" y="110504"/>
                  </a:cubicBezTo>
                  <a:cubicBezTo>
                    <a:pt x="5283070" y="113418"/>
                    <a:pt x="5289266" y="117385"/>
                    <a:pt x="5296991" y="122406"/>
                  </a:cubicBezTo>
                  <a:cubicBezTo>
                    <a:pt x="5304716" y="127427"/>
                    <a:pt x="5312916" y="131388"/>
                    <a:pt x="5321587" y="134290"/>
                  </a:cubicBezTo>
                  <a:cubicBezTo>
                    <a:pt x="5323433" y="137959"/>
                    <a:pt x="5326300" y="140901"/>
                    <a:pt x="5330189" y="143119"/>
                  </a:cubicBezTo>
                  <a:cubicBezTo>
                    <a:pt x="5332778" y="144860"/>
                    <a:pt x="5335993" y="147634"/>
                    <a:pt x="5339836" y="151442"/>
                  </a:cubicBezTo>
                  <a:cubicBezTo>
                    <a:pt x="5339836" y="162250"/>
                    <a:pt x="5335262" y="169180"/>
                    <a:pt x="5326114" y="172233"/>
                  </a:cubicBezTo>
                  <a:cubicBezTo>
                    <a:pt x="5324652" y="174566"/>
                    <a:pt x="5321276" y="180266"/>
                    <a:pt x="5315988" y="189332"/>
                  </a:cubicBezTo>
                  <a:cubicBezTo>
                    <a:pt x="5310701" y="198399"/>
                    <a:pt x="5307360" y="205004"/>
                    <a:pt x="5305968" y="209148"/>
                  </a:cubicBezTo>
                  <a:cubicBezTo>
                    <a:pt x="5304040" y="213002"/>
                    <a:pt x="5301986" y="218392"/>
                    <a:pt x="5299804" y="225316"/>
                  </a:cubicBezTo>
                  <a:cubicBezTo>
                    <a:pt x="5297621" y="232241"/>
                    <a:pt x="5295627" y="239485"/>
                    <a:pt x="5293822" y="247047"/>
                  </a:cubicBezTo>
                  <a:cubicBezTo>
                    <a:pt x="5292017" y="254610"/>
                    <a:pt x="5290487" y="261364"/>
                    <a:pt x="5289234" y="267307"/>
                  </a:cubicBezTo>
                  <a:cubicBezTo>
                    <a:pt x="5287980" y="273251"/>
                    <a:pt x="5287353" y="278626"/>
                    <a:pt x="5287353" y="283432"/>
                  </a:cubicBezTo>
                  <a:lnTo>
                    <a:pt x="5280458" y="310979"/>
                  </a:lnTo>
                  <a:lnTo>
                    <a:pt x="5275338" y="331944"/>
                  </a:lnTo>
                  <a:cubicBezTo>
                    <a:pt x="5275698" y="335020"/>
                    <a:pt x="5275242" y="337925"/>
                    <a:pt x="5273969" y="340657"/>
                  </a:cubicBezTo>
                  <a:lnTo>
                    <a:pt x="5269714" y="345873"/>
                  </a:lnTo>
                  <a:lnTo>
                    <a:pt x="5272823" y="354008"/>
                  </a:lnTo>
                  <a:cubicBezTo>
                    <a:pt x="5275559" y="363372"/>
                    <a:pt x="5275242" y="371358"/>
                    <a:pt x="5271873" y="377966"/>
                  </a:cubicBezTo>
                  <a:cubicBezTo>
                    <a:pt x="5271269" y="379499"/>
                    <a:pt x="5270968" y="382604"/>
                    <a:pt x="5270968" y="387282"/>
                  </a:cubicBezTo>
                  <a:cubicBezTo>
                    <a:pt x="5270968" y="391960"/>
                    <a:pt x="5272000" y="404335"/>
                    <a:pt x="5274068" y="424407"/>
                  </a:cubicBezTo>
                  <a:cubicBezTo>
                    <a:pt x="5274764" y="432080"/>
                    <a:pt x="5275318" y="439866"/>
                    <a:pt x="5275730" y="447766"/>
                  </a:cubicBezTo>
                  <a:cubicBezTo>
                    <a:pt x="5276142" y="455666"/>
                    <a:pt x="5275576" y="461972"/>
                    <a:pt x="5274032" y="466685"/>
                  </a:cubicBezTo>
                  <a:cubicBezTo>
                    <a:pt x="5273440" y="467579"/>
                    <a:pt x="5273144" y="470281"/>
                    <a:pt x="5273144" y="474791"/>
                  </a:cubicBezTo>
                  <a:cubicBezTo>
                    <a:pt x="5273144" y="479301"/>
                    <a:pt x="5273278" y="483259"/>
                    <a:pt x="5273544" y="486666"/>
                  </a:cubicBezTo>
                  <a:cubicBezTo>
                    <a:pt x="5273812" y="490073"/>
                    <a:pt x="5274343" y="494226"/>
                    <a:pt x="5275138" y="499125"/>
                  </a:cubicBezTo>
                  <a:cubicBezTo>
                    <a:pt x="5275934" y="504024"/>
                    <a:pt x="5276360" y="505446"/>
                    <a:pt x="5276418" y="503391"/>
                  </a:cubicBezTo>
                  <a:cubicBezTo>
                    <a:pt x="5278612" y="506282"/>
                    <a:pt x="5277422" y="513607"/>
                    <a:pt x="5272848" y="525366"/>
                  </a:cubicBezTo>
                  <a:cubicBezTo>
                    <a:pt x="5273045" y="524995"/>
                    <a:pt x="5273252" y="525561"/>
                    <a:pt x="5273466" y="527064"/>
                  </a:cubicBezTo>
                  <a:cubicBezTo>
                    <a:pt x="5273681" y="528568"/>
                    <a:pt x="5274665" y="530201"/>
                    <a:pt x="5276418" y="531966"/>
                  </a:cubicBezTo>
                  <a:cubicBezTo>
                    <a:pt x="5276418" y="538954"/>
                    <a:pt x="5276055" y="543374"/>
                    <a:pt x="5275330" y="545226"/>
                  </a:cubicBezTo>
                  <a:cubicBezTo>
                    <a:pt x="5274604" y="547077"/>
                    <a:pt x="5274607" y="551538"/>
                    <a:pt x="5275338" y="558608"/>
                  </a:cubicBezTo>
                  <a:cubicBezTo>
                    <a:pt x="5272424" y="559792"/>
                    <a:pt x="5271943" y="561672"/>
                    <a:pt x="5273893" y="564249"/>
                  </a:cubicBezTo>
                  <a:cubicBezTo>
                    <a:pt x="5274764" y="568672"/>
                    <a:pt x="5275402" y="574343"/>
                    <a:pt x="5275808" y="581262"/>
                  </a:cubicBezTo>
                  <a:cubicBezTo>
                    <a:pt x="5276012" y="584721"/>
                    <a:pt x="5275716" y="587316"/>
                    <a:pt x="5274920" y="589045"/>
                  </a:cubicBezTo>
                  <a:lnTo>
                    <a:pt x="5274866" y="589082"/>
                  </a:lnTo>
                  <a:lnTo>
                    <a:pt x="5274986" y="589313"/>
                  </a:lnTo>
                  <a:cubicBezTo>
                    <a:pt x="5275900" y="590777"/>
                    <a:pt x="5277219" y="592720"/>
                    <a:pt x="5278942" y="595140"/>
                  </a:cubicBezTo>
                  <a:cubicBezTo>
                    <a:pt x="5281172" y="606261"/>
                    <a:pt x="5283130" y="616619"/>
                    <a:pt x="5284820" y="626213"/>
                  </a:cubicBezTo>
                  <a:cubicBezTo>
                    <a:pt x="5286508" y="635808"/>
                    <a:pt x="5286628" y="642927"/>
                    <a:pt x="5285176" y="647570"/>
                  </a:cubicBezTo>
                  <a:cubicBezTo>
                    <a:pt x="5285676" y="652852"/>
                    <a:pt x="5285809" y="655255"/>
                    <a:pt x="5285577" y="654779"/>
                  </a:cubicBezTo>
                  <a:cubicBezTo>
                    <a:pt x="5287446" y="656648"/>
                    <a:pt x="5289260" y="660659"/>
                    <a:pt x="5291018" y="666811"/>
                  </a:cubicBezTo>
                  <a:cubicBezTo>
                    <a:pt x="5292777" y="672964"/>
                    <a:pt x="5294058" y="679233"/>
                    <a:pt x="5294858" y="685617"/>
                  </a:cubicBezTo>
                  <a:cubicBezTo>
                    <a:pt x="5296182" y="692269"/>
                    <a:pt x="5297420" y="698485"/>
                    <a:pt x="5298576" y="704267"/>
                  </a:cubicBezTo>
                  <a:cubicBezTo>
                    <a:pt x="5299731" y="710048"/>
                    <a:pt x="5300366" y="713617"/>
                    <a:pt x="5300482" y="714975"/>
                  </a:cubicBezTo>
                  <a:cubicBezTo>
                    <a:pt x="5300482" y="715022"/>
                    <a:pt x="5301028" y="715959"/>
                    <a:pt x="5302119" y="717788"/>
                  </a:cubicBezTo>
                  <a:cubicBezTo>
                    <a:pt x="5303210" y="719616"/>
                    <a:pt x="5303756" y="723461"/>
                    <a:pt x="5303756" y="729324"/>
                  </a:cubicBezTo>
                  <a:cubicBezTo>
                    <a:pt x="5304034" y="730438"/>
                    <a:pt x="5305134" y="735224"/>
                    <a:pt x="5307056" y="743681"/>
                  </a:cubicBezTo>
                  <a:cubicBezTo>
                    <a:pt x="5308977" y="752137"/>
                    <a:pt x="5310959" y="759767"/>
                    <a:pt x="5313002" y="766570"/>
                  </a:cubicBezTo>
                  <a:cubicBezTo>
                    <a:pt x="5314628" y="775474"/>
                    <a:pt x="5316044" y="783304"/>
                    <a:pt x="5317252" y="790060"/>
                  </a:cubicBezTo>
                  <a:cubicBezTo>
                    <a:pt x="5318458" y="796816"/>
                    <a:pt x="5318342" y="802516"/>
                    <a:pt x="5316903" y="807159"/>
                  </a:cubicBezTo>
                  <a:cubicBezTo>
                    <a:pt x="5316880" y="807066"/>
                    <a:pt x="5317205" y="810497"/>
                    <a:pt x="5317878" y="817450"/>
                  </a:cubicBezTo>
                  <a:cubicBezTo>
                    <a:pt x="5318551" y="824404"/>
                    <a:pt x="5319254" y="832286"/>
                    <a:pt x="5319985" y="841097"/>
                  </a:cubicBezTo>
                  <a:cubicBezTo>
                    <a:pt x="5320716" y="852125"/>
                    <a:pt x="5321291" y="861261"/>
                    <a:pt x="5321708" y="868505"/>
                  </a:cubicBezTo>
                  <a:cubicBezTo>
                    <a:pt x="5322126" y="875749"/>
                    <a:pt x="5321286" y="881489"/>
                    <a:pt x="5319184" y="885726"/>
                  </a:cubicBezTo>
                  <a:cubicBezTo>
                    <a:pt x="5317640" y="886829"/>
                    <a:pt x="5317600" y="890817"/>
                    <a:pt x="5319062" y="897689"/>
                  </a:cubicBezTo>
                  <a:cubicBezTo>
                    <a:pt x="5317309" y="909390"/>
                    <a:pt x="5315138" y="917830"/>
                    <a:pt x="5312550" y="923007"/>
                  </a:cubicBezTo>
                  <a:lnTo>
                    <a:pt x="5307030" y="934186"/>
                  </a:lnTo>
                  <a:cubicBezTo>
                    <a:pt x="5307761" y="938482"/>
                    <a:pt x="5306626" y="942910"/>
                    <a:pt x="5303626" y="947472"/>
                  </a:cubicBezTo>
                  <a:cubicBezTo>
                    <a:pt x="5300625" y="952035"/>
                    <a:pt x="5298120" y="956835"/>
                    <a:pt x="5296112" y="961873"/>
                  </a:cubicBezTo>
                  <a:cubicBezTo>
                    <a:pt x="5293105" y="963881"/>
                    <a:pt x="5291338" y="965236"/>
                    <a:pt x="5290810" y="965939"/>
                  </a:cubicBezTo>
                  <a:cubicBezTo>
                    <a:pt x="5290282" y="966641"/>
                    <a:pt x="5289884" y="967253"/>
                    <a:pt x="5289617" y="967776"/>
                  </a:cubicBezTo>
                  <a:cubicBezTo>
                    <a:pt x="5288514" y="971061"/>
                    <a:pt x="5287022" y="973644"/>
                    <a:pt x="5285142" y="975525"/>
                  </a:cubicBezTo>
                  <a:lnTo>
                    <a:pt x="5280771" y="979895"/>
                  </a:lnTo>
                  <a:cubicBezTo>
                    <a:pt x="5278832" y="981822"/>
                    <a:pt x="5277561" y="982989"/>
                    <a:pt x="5276958" y="983395"/>
                  </a:cubicBezTo>
                  <a:cubicBezTo>
                    <a:pt x="5276354" y="983801"/>
                    <a:pt x="5276040" y="984016"/>
                    <a:pt x="5276017" y="984039"/>
                  </a:cubicBezTo>
                  <a:cubicBezTo>
                    <a:pt x="5257188" y="1000129"/>
                    <a:pt x="5245156" y="1001725"/>
                    <a:pt x="5239920" y="988828"/>
                  </a:cubicBezTo>
                  <a:cubicBezTo>
                    <a:pt x="5239920" y="988677"/>
                    <a:pt x="5238458" y="987505"/>
                    <a:pt x="5235532" y="985311"/>
                  </a:cubicBezTo>
                  <a:cubicBezTo>
                    <a:pt x="5229078" y="980458"/>
                    <a:pt x="5223360" y="974967"/>
                    <a:pt x="5218380" y="968838"/>
                  </a:cubicBezTo>
                  <a:cubicBezTo>
                    <a:pt x="5213400" y="962709"/>
                    <a:pt x="5207794" y="955360"/>
                    <a:pt x="5201560" y="946793"/>
                  </a:cubicBezTo>
                  <a:cubicBezTo>
                    <a:pt x="5194908" y="937646"/>
                    <a:pt x="5190169" y="931026"/>
                    <a:pt x="5187342" y="926934"/>
                  </a:cubicBezTo>
                  <a:cubicBezTo>
                    <a:pt x="5184516" y="922842"/>
                    <a:pt x="5181562" y="918912"/>
                    <a:pt x="5178479" y="915145"/>
                  </a:cubicBezTo>
                  <a:cubicBezTo>
                    <a:pt x="5175397" y="911378"/>
                    <a:pt x="5171891" y="907730"/>
                    <a:pt x="5167962" y="904201"/>
                  </a:cubicBezTo>
                  <a:cubicBezTo>
                    <a:pt x="5164032" y="900672"/>
                    <a:pt x="5159914" y="896749"/>
                    <a:pt x="5155607" y="892430"/>
                  </a:cubicBezTo>
                  <a:cubicBezTo>
                    <a:pt x="5150906" y="887729"/>
                    <a:pt x="5143834" y="881356"/>
                    <a:pt x="5134390" y="873311"/>
                  </a:cubicBezTo>
                  <a:cubicBezTo>
                    <a:pt x="5124946" y="865266"/>
                    <a:pt x="5115444" y="857172"/>
                    <a:pt x="5105884" y="849029"/>
                  </a:cubicBezTo>
                  <a:cubicBezTo>
                    <a:pt x="5096325" y="840885"/>
                    <a:pt x="5087369" y="833366"/>
                    <a:pt x="5079016" y="826470"/>
                  </a:cubicBezTo>
                  <a:cubicBezTo>
                    <a:pt x="5070664" y="819575"/>
                    <a:pt x="5065972" y="815784"/>
                    <a:pt x="5064938" y="815100"/>
                  </a:cubicBezTo>
                  <a:lnTo>
                    <a:pt x="5048605" y="792393"/>
                  </a:lnTo>
                  <a:lnTo>
                    <a:pt x="5071782" y="792393"/>
                  </a:lnTo>
                  <a:cubicBezTo>
                    <a:pt x="5076146" y="792393"/>
                    <a:pt x="5081167" y="793052"/>
                    <a:pt x="5086844" y="794370"/>
                  </a:cubicBezTo>
                  <a:cubicBezTo>
                    <a:pt x="5092520" y="795687"/>
                    <a:pt x="5099688" y="798314"/>
                    <a:pt x="5108349" y="802249"/>
                  </a:cubicBezTo>
                  <a:cubicBezTo>
                    <a:pt x="5118204" y="807171"/>
                    <a:pt x="5124409" y="809852"/>
                    <a:pt x="5126963" y="810294"/>
                  </a:cubicBezTo>
                  <a:cubicBezTo>
                    <a:pt x="5129517" y="810735"/>
                    <a:pt x="5133308" y="810967"/>
                    <a:pt x="5138334" y="810990"/>
                  </a:cubicBezTo>
                  <a:cubicBezTo>
                    <a:pt x="5142930" y="810990"/>
                    <a:pt x="5148175" y="811379"/>
                    <a:pt x="5154066" y="812157"/>
                  </a:cubicBezTo>
                  <a:cubicBezTo>
                    <a:pt x="5159958" y="812935"/>
                    <a:pt x="5164702" y="813265"/>
                    <a:pt x="5168301" y="813149"/>
                  </a:cubicBezTo>
                  <a:cubicBezTo>
                    <a:pt x="5176590" y="814612"/>
                    <a:pt x="5181085" y="815454"/>
                    <a:pt x="5181788" y="815674"/>
                  </a:cubicBezTo>
                  <a:cubicBezTo>
                    <a:pt x="5182490" y="815895"/>
                    <a:pt x="5184304" y="814833"/>
                    <a:pt x="5187229" y="812488"/>
                  </a:cubicBezTo>
                  <a:cubicBezTo>
                    <a:pt x="5191037" y="811048"/>
                    <a:pt x="5193320" y="809374"/>
                    <a:pt x="5194081" y="807464"/>
                  </a:cubicBezTo>
                  <a:cubicBezTo>
                    <a:pt x="5194842" y="805554"/>
                    <a:pt x="5195576" y="800722"/>
                    <a:pt x="5196284" y="792968"/>
                  </a:cubicBezTo>
                  <a:cubicBezTo>
                    <a:pt x="5197676" y="775079"/>
                    <a:pt x="5198016" y="757686"/>
                    <a:pt x="5197302" y="740790"/>
                  </a:cubicBezTo>
                  <a:cubicBezTo>
                    <a:pt x="5196588" y="723894"/>
                    <a:pt x="5194606" y="706983"/>
                    <a:pt x="5191356" y="690058"/>
                  </a:cubicBezTo>
                  <a:cubicBezTo>
                    <a:pt x="5188848" y="679981"/>
                    <a:pt x="5186858" y="667566"/>
                    <a:pt x="5185383" y="652811"/>
                  </a:cubicBezTo>
                  <a:cubicBezTo>
                    <a:pt x="5183909" y="638057"/>
                    <a:pt x="5182411" y="624620"/>
                    <a:pt x="5180891" y="612501"/>
                  </a:cubicBezTo>
                  <a:cubicBezTo>
                    <a:pt x="5179428" y="600114"/>
                    <a:pt x="5178362" y="591077"/>
                    <a:pt x="5177695" y="585389"/>
                  </a:cubicBezTo>
                  <a:cubicBezTo>
                    <a:pt x="5177362" y="582545"/>
                    <a:pt x="5177122" y="580435"/>
                    <a:pt x="5176978" y="579061"/>
                  </a:cubicBezTo>
                  <a:lnTo>
                    <a:pt x="5176848" y="577431"/>
                  </a:lnTo>
                  <a:lnTo>
                    <a:pt x="5175371" y="577431"/>
                  </a:lnTo>
                  <a:cubicBezTo>
                    <a:pt x="5173107" y="578162"/>
                    <a:pt x="5169134" y="579370"/>
                    <a:pt x="5163452" y="581053"/>
                  </a:cubicBezTo>
                  <a:cubicBezTo>
                    <a:pt x="5157769" y="582736"/>
                    <a:pt x="5151268" y="584858"/>
                    <a:pt x="5143949" y="587417"/>
                  </a:cubicBezTo>
                  <a:cubicBezTo>
                    <a:pt x="5136630" y="589977"/>
                    <a:pt x="5130138" y="592513"/>
                    <a:pt x="5124473" y="595027"/>
                  </a:cubicBezTo>
                  <a:cubicBezTo>
                    <a:pt x="5118808" y="597540"/>
                    <a:pt x="5114582" y="599853"/>
                    <a:pt x="5111796" y="601966"/>
                  </a:cubicBezTo>
                  <a:lnTo>
                    <a:pt x="5090414" y="612013"/>
                  </a:lnTo>
                  <a:cubicBezTo>
                    <a:pt x="5078259" y="615588"/>
                    <a:pt x="5056952" y="625351"/>
                    <a:pt x="5026490" y="641301"/>
                  </a:cubicBezTo>
                  <a:cubicBezTo>
                    <a:pt x="5022021" y="642590"/>
                    <a:pt x="5017784" y="644839"/>
                    <a:pt x="5013779" y="648049"/>
                  </a:cubicBezTo>
                  <a:cubicBezTo>
                    <a:pt x="5009774" y="651259"/>
                    <a:pt x="5002432" y="652864"/>
                    <a:pt x="4991752" y="652864"/>
                  </a:cubicBezTo>
                  <a:cubicBezTo>
                    <a:pt x="4991752" y="642044"/>
                    <a:pt x="4992866" y="634975"/>
                    <a:pt x="4995096" y="631655"/>
                  </a:cubicBezTo>
                  <a:cubicBezTo>
                    <a:pt x="4996140" y="629577"/>
                    <a:pt x="4997644" y="627554"/>
                    <a:pt x="4999605" y="625586"/>
                  </a:cubicBezTo>
                  <a:cubicBezTo>
                    <a:pt x="5001567" y="623619"/>
                    <a:pt x="5003274" y="621909"/>
                    <a:pt x="5004724" y="620458"/>
                  </a:cubicBezTo>
                  <a:cubicBezTo>
                    <a:pt x="5011178" y="614004"/>
                    <a:pt x="5020532" y="605994"/>
                    <a:pt x="5032786" y="596428"/>
                  </a:cubicBezTo>
                  <a:cubicBezTo>
                    <a:pt x="5038912" y="591646"/>
                    <a:pt x="5045640" y="587120"/>
                    <a:pt x="5052969" y="582851"/>
                  </a:cubicBezTo>
                  <a:lnTo>
                    <a:pt x="5074986" y="571712"/>
                  </a:lnTo>
                  <a:lnTo>
                    <a:pt x="5067394" y="572416"/>
                  </a:lnTo>
                  <a:cubicBezTo>
                    <a:pt x="5061810" y="572764"/>
                    <a:pt x="5057108" y="573705"/>
                    <a:pt x="5053289" y="575237"/>
                  </a:cubicBezTo>
                  <a:cubicBezTo>
                    <a:pt x="5050561" y="575237"/>
                    <a:pt x="5045918" y="575968"/>
                    <a:pt x="5039359" y="577431"/>
                  </a:cubicBezTo>
                  <a:cubicBezTo>
                    <a:pt x="5032800" y="578894"/>
                    <a:pt x="5025562" y="579625"/>
                    <a:pt x="5017645" y="579625"/>
                  </a:cubicBezTo>
                  <a:cubicBezTo>
                    <a:pt x="5005978" y="580345"/>
                    <a:pt x="4997008" y="580879"/>
                    <a:pt x="4990734" y="581227"/>
                  </a:cubicBezTo>
                  <a:cubicBezTo>
                    <a:pt x="4984459" y="581575"/>
                    <a:pt x="4979566" y="581909"/>
                    <a:pt x="4976054" y="582228"/>
                  </a:cubicBezTo>
                  <a:cubicBezTo>
                    <a:pt x="4972542" y="582547"/>
                    <a:pt x="4969580" y="582910"/>
                    <a:pt x="4967165" y="583317"/>
                  </a:cubicBezTo>
                  <a:cubicBezTo>
                    <a:pt x="4964750" y="583723"/>
                    <a:pt x="4962138" y="584251"/>
                    <a:pt x="4959329" y="584901"/>
                  </a:cubicBezTo>
                  <a:cubicBezTo>
                    <a:pt x="4954929" y="585749"/>
                    <a:pt x="4951618" y="586172"/>
                    <a:pt x="4949395" y="586172"/>
                  </a:cubicBezTo>
                  <a:lnTo>
                    <a:pt x="4948568" y="586172"/>
                  </a:lnTo>
                  <a:cubicBezTo>
                    <a:pt x="4944876" y="587635"/>
                    <a:pt x="4939946" y="586866"/>
                    <a:pt x="4933776" y="583865"/>
                  </a:cubicBezTo>
                  <a:cubicBezTo>
                    <a:pt x="4927606" y="580864"/>
                    <a:pt x="4922350" y="577553"/>
                    <a:pt x="4918008" y="573931"/>
                  </a:cubicBezTo>
                  <a:lnTo>
                    <a:pt x="4917068" y="572971"/>
                  </a:lnTo>
                  <a:lnTo>
                    <a:pt x="4916755" y="573404"/>
                  </a:lnTo>
                  <a:lnTo>
                    <a:pt x="4916755" y="581140"/>
                  </a:lnTo>
                  <a:cubicBezTo>
                    <a:pt x="4912912" y="591135"/>
                    <a:pt x="4910620" y="600393"/>
                    <a:pt x="4909876" y="608914"/>
                  </a:cubicBezTo>
                  <a:cubicBezTo>
                    <a:pt x="4909134" y="617434"/>
                    <a:pt x="4907178" y="625258"/>
                    <a:pt x="4904008" y="632386"/>
                  </a:cubicBezTo>
                  <a:lnTo>
                    <a:pt x="4897461" y="648737"/>
                  </a:lnTo>
                  <a:cubicBezTo>
                    <a:pt x="4896010" y="653856"/>
                    <a:pt x="4894498" y="658198"/>
                    <a:pt x="4892925" y="661762"/>
                  </a:cubicBezTo>
                  <a:cubicBezTo>
                    <a:pt x="4891352" y="665325"/>
                    <a:pt x="4889832" y="668767"/>
                    <a:pt x="4888363" y="672087"/>
                  </a:cubicBezTo>
                  <a:cubicBezTo>
                    <a:pt x="4886894" y="675408"/>
                    <a:pt x="4885284" y="678823"/>
                    <a:pt x="4883530" y="682335"/>
                  </a:cubicBezTo>
                  <a:cubicBezTo>
                    <a:pt x="4881778" y="685847"/>
                    <a:pt x="4879438" y="690156"/>
                    <a:pt x="4876514" y="695264"/>
                  </a:cubicBezTo>
                  <a:cubicBezTo>
                    <a:pt x="4874912" y="698480"/>
                    <a:pt x="4874110" y="700308"/>
                    <a:pt x="4874110" y="700749"/>
                  </a:cubicBezTo>
                  <a:cubicBezTo>
                    <a:pt x="4874110" y="704104"/>
                    <a:pt x="4873306" y="707189"/>
                    <a:pt x="4871699" y="710004"/>
                  </a:cubicBezTo>
                  <a:cubicBezTo>
                    <a:pt x="4870091" y="712819"/>
                    <a:pt x="4868962" y="716154"/>
                    <a:pt x="4868312" y="720008"/>
                  </a:cubicBezTo>
                  <a:cubicBezTo>
                    <a:pt x="4866234" y="725174"/>
                    <a:pt x="4864496" y="728883"/>
                    <a:pt x="4863097" y="731135"/>
                  </a:cubicBezTo>
                  <a:cubicBezTo>
                    <a:pt x="4861698" y="733387"/>
                    <a:pt x="4860998" y="733828"/>
                    <a:pt x="4860998" y="732458"/>
                  </a:cubicBezTo>
                  <a:cubicBezTo>
                    <a:pt x="4860998" y="736382"/>
                    <a:pt x="4859176" y="741989"/>
                    <a:pt x="4855530" y="749279"/>
                  </a:cubicBezTo>
                  <a:cubicBezTo>
                    <a:pt x="4853336" y="750010"/>
                    <a:pt x="4852240" y="749505"/>
                    <a:pt x="4852240" y="747764"/>
                  </a:cubicBezTo>
                  <a:cubicBezTo>
                    <a:pt x="4852240" y="752407"/>
                    <a:pt x="4850040" y="758888"/>
                    <a:pt x="4845640" y="767205"/>
                  </a:cubicBezTo>
                  <a:cubicBezTo>
                    <a:pt x="4841241" y="775523"/>
                    <a:pt x="4837172" y="780425"/>
                    <a:pt x="4833434" y="781911"/>
                  </a:cubicBezTo>
                  <a:lnTo>
                    <a:pt x="4825285" y="796416"/>
                  </a:lnTo>
                  <a:lnTo>
                    <a:pt x="4813722" y="812174"/>
                  </a:lnTo>
                  <a:cubicBezTo>
                    <a:pt x="4812283" y="815784"/>
                    <a:pt x="4808566" y="821986"/>
                    <a:pt x="4802570" y="830780"/>
                  </a:cubicBezTo>
                  <a:cubicBezTo>
                    <a:pt x="4796574" y="839573"/>
                    <a:pt x="4791051" y="847940"/>
                    <a:pt x="4786001" y="855881"/>
                  </a:cubicBezTo>
                  <a:cubicBezTo>
                    <a:pt x="4784643" y="857691"/>
                    <a:pt x="4782962" y="860771"/>
                    <a:pt x="4780960" y="865118"/>
                  </a:cubicBezTo>
                  <a:cubicBezTo>
                    <a:pt x="4778958" y="869466"/>
                    <a:pt x="4776888" y="873949"/>
                    <a:pt x="4774752" y="878570"/>
                  </a:cubicBezTo>
                  <a:cubicBezTo>
                    <a:pt x="4772616" y="883190"/>
                    <a:pt x="4770968" y="887096"/>
                    <a:pt x="4769808" y="890288"/>
                  </a:cubicBezTo>
                  <a:cubicBezTo>
                    <a:pt x="4768646" y="893481"/>
                    <a:pt x="4768066" y="894804"/>
                    <a:pt x="4768066" y="894259"/>
                  </a:cubicBezTo>
                  <a:cubicBezTo>
                    <a:pt x="4768066" y="898147"/>
                    <a:pt x="4767108" y="901032"/>
                    <a:pt x="4765192" y="902913"/>
                  </a:cubicBezTo>
                  <a:lnTo>
                    <a:pt x="4763034" y="920395"/>
                  </a:lnTo>
                  <a:cubicBezTo>
                    <a:pt x="4762012" y="921417"/>
                    <a:pt x="4761502" y="923364"/>
                    <a:pt x="4761502" y="926237"/>
                  </a:cubicBezTo>
                  <a:cubicBezTo>
                    <a:pt x="4761502" y="929111"/>
                    <a:pt x="4757061" y="930547"/>
                    <a:pt x="4748180" y="930547"/>
                  </a:cubicBezTo>
                  <a:cubicBezTo>
                    <a:pt x="4744048" y="930547"/>
                    <a:pt x="4740678" y="929572"/>
                    <a:pt x="4738072" y="927622"/>
                  </a:cubicBezTo>
                  <a:cubicBezTo>
                    <a:pt x="4735466" y="925671"/>
                    <a:pt x="4731110" y="921643"/>
                    <a:pt x="4725004" y="915537"/>
                  </a:cubicBezTo>
                  <a:cubicBezTo>
                    <a:pt x="4725004" y="911254"/>
                    <a:pt x="4724275" y="908200"/>
                    <a:pt x="4722818" y="906378"/>
                  </a:cubicBezTo>
                  <a:cubicBezTo>
                    <a:pt x="4721362" y="904555"/>
                    <a:pt x="4720633" y="903191"/>
                    <a:pt x="4720633" y="902286"/>
                  </a:cubicBezTo>
                  <a:cubicBezTo>
                    <a:pt x="4721330" y="902971"/>
                    <a:pt x="4720966" y="902367"/>
                    <a:pt x="4719544" y="900475"/>
                  </a:cubicBezTo>
                  <a:cubicBezTo>
                    <a:pt x="4718122" y="898583"/>
                    <a:pt x="4716593" y="895176"/>
                    <a:pt x="4714956" y="890254"/>
                  </a:cubicBezTo>
                  <a:cubicBezTo>
                    <a:pt x="4713401" y="887119"/>
                    <a:pt x="4712534" y="885398"/>
                    <a:pt x="4712354" y="885091"/>
                  </a:cubicBezTo>
                  <a:cubicBezTo>
                    <a:pt x="4712174" y="884783"/>
                    <a:pt x="4712502" y="884629"/>
                    <a:pt x="4713337" y="884629"/>
                  </a:cubicBezTo>
                  <a:cubicBezTo>
                    <a:pt x="4704352" y="879243"/>
                    <a:pt x="4699860" y="874698"/>
                    <a:pt x="4699860" y="870995"/>
                  </a:cubicBezTo>
                  <a:cubicBezTo>
                    <a:pt x="4699824" y="870925"/>
                    <a:pt x="4699056" y="869381"/>
                    <a:pt x="4697552" y="866363"/>
                  </a:cubicBezTo>
                  <a:cubicBezTo>
                    <a:pt x="4696049" y="863345"/>
                    <a:pt x="4695204" y="861801"/>
                    <a:pt x="4695019" y="861731"/>
                  </a:cubicBezTo>
                  <a:cubicBezTo>
                    <a:pt x="4692262" y="860344"/>
                    <a:pt x="4690194" y="858353"/>
                    <a:pt x="4688816" y="855759"/>
                  </a:cubicBezTo>
                  <a:lnTo>
                    <a:pt x="4688212" y="852961"/>
                  </a:lnTo>
                  <a:lnTo>
                    <a:pt x="4684645" y="851758"/>
                  </a:lnTo>
                  <a:cubicBezTo>
                    <a:pt x="4682059" y="849521"/>
                    <a:pt x="4680206" y="846164"/>
                    <a:pt x="4679086" y="841689"/>
                  </a:cubicBezTo>
                  <a:cubicBezTo>
                    <a:pt x="4679086" y="838195"/>
                    <a:pt x="4674173" y="831206"/>
                    <a:pt x="4664346" y="820724"/>
                  </a:cubicBezTo>
                  <a:cubicBezTo>
                    <a:pt x="4654520" y="810241"/>
                    <a:pt x="4641462" y="797634"/>
                    <a:pt x="4625176" y="782903"/>
                  </a:cubicBezTo>
                  <a:cubicBezTo>
                    <a:pt x="4617015" y="774754"/>
                    <a:pt x="4612116" y="766465"/>
                    <a:pt x="4610480" y="758037"/>
                  </a:cubicBezTo>
                  <a:cubicBezTo>
                    <a:pt x="4608842" y="749610"/>
                    <a:pt x="4614652" y="745396"/>
                    <a:pt x="4627910" y="745396"/>
                  </a:cubicBezTo>
                  <a:cubicBezTo>
                    <a:pt x="4642026" y="745396"/>
                    <a:pt x="4652108" y="745251"/>
                    <a:pt x="4658156" y="744960"/>
                  </a:cubicBezTo>
                  <a:cubicBezTo>
                    <a:pt x="4664204" y="744670"/>
                    <a:pt x="4669288" y="744049"/>
                    <a:pt x="4673410" y="743097"/>
                  </a:cubicBezTo>
                  <a:cubicBezTo>
                    <a:pt x="4677530" y="742145"/>
                    <a:pt x="4681286" y="740903"/>
                    <a:pt x="4684676" y="739371"/>
                  </a:cubicBezTo>
                  <a:cubicBezTo>
                    <a:pt x="4688066" y="737839"/>
                    <a:pt x="4691977" y="735586"/>
                    <a:pt x="4696412" y="732615"/>
                  </a:cubicBezTo>
                  <a:cubicBezTo>
                    <a:pt x="4700382" y="731036"/>
                    <a:pt x="4704372" y="728970"/>
                    <a:pt x="4708383" y="726416"/>
                  </a:cubicBezTo>
                  <a:cubicBezTo>
                    <a:pt x="4712394" y="723862"/>
                    <a:pt x="4715938" y="721970"/>
                    <a:pt x="4719014" y="720739"/>
                  </a:cubicBezTo>
                  <a:lnTo>
                    <a:pt x="4731812" y="711162"/>
                  </a:lnTo>
                  <a:cubicBezTo>
                    <a:pt x="4734157" y="709978"/>
                    <a:pt x="4736580" y="707926"/>
                    <a:pt x="4739082" y="705007"/>
                  </a:cubicBezTo>
                  <a:cubicBezTo>
                    <a:pt x="4741584" y="702087"/>
                    <a:pt x="4744657" y="700262"/>
                    <a:pt x="4748302" y="699530"/>
                  </a:cubicBezTo>
                  <a:cubicBezTo>
                    <a:pt x="4751390" y="695920"/>
                    <a:pt x="4755020" y="692327"/>
                    <a:pt x="4759194" y="688752"/>
                  </a:cubicBezTo>
                  <a:cubicBezTo>
                    <a:pt x="4763367" y="685176"/>
                    <a:pt x="4765454" y="684073"/>
                    <a:pt x="4765454" y="685443"/>
                  </a:cubicBezTo>
                  <a:cubicBezTo>
                    <a:pt x="4765454" y="683191"/>
                    <a:pt x="4766763" y="679450"/>
                    <a:pt x="4769380" y="674221"/>
                  </a:cubicBezTo>
                  <a:cubicBezTo>
                    <a:pt x="4771998" y="668991"/>
                    <a:pt x="4776268" y="662568"/>
                    <a:pt x="4782188" y="654953"/>
                  </a:cubicBezTo>
                  <a:cubicBezTo>
                    <a:pt x="4783464" y="653688"/>
                    <a:pt x="4784820" y="652097"/>
                    <a:pt x="4786254" y="650182"/>
                  </a:cubicBezTo>
                  <a:cubicBezTo>
                    <a:pt x="4787687" y="648267"/>
                    <a:pt x="4788404" y="646212"/>
                    <a:pt x="4788404" y="644018"/>
                  </a:cubicBezTo>
                  <a:cubicBezTo>
                    <a:pt x="4793663" y="637006"/>
                    <a:pt x="4798219" y="629652"/>
                    <a:pt x="4802074" y="621956"/>
                  </a:cubicBezTo>
                  <a:cubicBezTo>
                    <a:pt x="4806090" y="617939"/>
                    <a:pt x="4808098" y="615298"/>
                    <a:pt x="4808098" y="614033"/>
                  </a:cubicBezTo>
                  <a:cubicBezTo>
                    <a:pt x="4809747" y="608229"/>
                    <a:pt x="4811122" y="602575"/>
                    <a:pt x="4812225" y="597073"/>
                  </a:cubicBezTo>
                  <a:cubicBezTo>
                    <a:pt x="4813328" y="591570"/>
                    <a:pt x="4815464" y="585110"/>
                    <a:pt x="4818633" y="577692"/>
                  </a:cubicBezTo>
                  <a:cubicBezTo>
                    <a:pt x="4820351" y="576404"/>
                    <a:pt x="4821210" y="577141"/>
                    <a:pt x="4821210" y="579904"/>
                  </a:cubicBezTo>
                  <a:cubicBezTo>
                    <a:pt x="4820478" y="578429"/>
                    <a:pt x="4820548" y="574906"/>
                    <a:pt x="4821418" y="569334"/>
                  </a:cubicBezTo>
                  <a:cubicBezTo>
                    <a:pt x="4822290" y="563762"/>
                    <a:pt x="4823555" y="559298"/>
                    <a:pt x="4825215" y="555944"/>
                  </a:cubicBezTo>
                  <a:cubicBezTo>
                    <a:pt x="4826190" y="553053"/>
                    <a:pt x="4827430" y="546906"/>
                    <a:pt x="4828933" y="537503"/>
                  </a:cubicBezTo>
                  <a:cubicBezTo>
                    <a:pt x="4830436" y="528100"/>
                    <a:pt x="4831956" y="518015"/>
                    <a:pt x="4833494" y="507248"/>
                  </a:cubicBezTo>
                  <a:cubicBezTo>
                    <a:pt x="4835033" y="496481"/>
                    <a:pt x="4836286" y="487226"/>
                    <a:pt x="4837256" y="479483"/>
                  </a:cubicBezTo>
                  <a:cubicBezTo>
                    <a:pt x="4838226" y="471741"/>
                    <a:pt x="4838710" y="466749"/>
                    <a:pt x="4838710" y="464508"/>
                  </a:cubicBezTo>
                  <a:cubicBezTo>
                    <a:pt x="4837979" y="459981"/>
                    <a:pt x="4837976" y="456998"/>
                    <a:pt x="4838702" y="455558"/>
                  </a:cubicBezTo>
                  <a:cubicBezTo>
                    <a:pt x="4839427" y="454119"/>
                    <a:pt x="4839430" y="452511"/>
                    <a:pt x="4838710" y="450735"/>
                  </a:cubicBezTo>
                  <a:cubicBezTo>
                    <a:pt x="4840161" y="446045"/>
                    <a:pt x="4841252" y="442728"/>
                    <a:pt x="4841984" y="440783"/>
                  </a:cubicBezTo>
                  <a:cubicBezTo>
                    <a:pt x="4842715" y="438839"/>
                    <a:pt x="4843081" y="437321"/>
                    <a:pt x="4843081" y="436230"/>
                  </a:cubicBezTo>
                  <a:cubicBezTo>
                    <a:pt x="4841618" y="427965"/>
                    <a:pt x="4841070" y="420320"/>
                    <a:pt x="4841435" y="413297"/>
                  </a:cubicBezTo>
                  <a:cubicBezTo>
                    <a:pt x="4841800" y="406274"/>
                    <a:pt x="4841984" y="399558"/>
                    <a:pt x="4841984" y="393150"/>
                  </a:cubicBezTo>
                  <a:lnTo>
                    <a:pt x="4840886" y="373422"/>
                  </a:lnTo>
                  <a:cubicBezTo>
                    <a:pt x="4840886" y="365296"/>
                    <a:pt x="4843069" y="359039"/>
                    <a:pt x="4847434" y="354650"/>
                  </a:cubicBezTo>
                  <a:lnTo>
                    <a:pt x="4847900" y="353220"/>
                  </a:lnTo>
                  <a:lnTo>
                    <a:pt x="4843529" y="350075"/>
                  </a:lnTo>
                  <a:cubicBezTo>
                    <a:pt x="4841356" y="346897"/>
                    <a:pt x="4841154" y="341910"/>
                    <a:pt x="4842924" y="335113"/>
                  </a:cubicBezTo>
                  <a:cubicBezTo>
                    <a:pt x="4842297" y="335740"/>
                    <a:pt x="4841984" y="334719"/>
                    <a:pt x="4841984" y="332049"/>
                  </a:cubicBezTo>
                  <a:cubicBezTo>
                    <a:pt x="4841984" y="329379"/>
                    <a:pt x="4842350" y="326209"/>
                    <a:pt x="4843081" y="322541"/>
                  </a:cubicBezTo>
                  <a:cubicBezTo>
                    <a:pt x="4843081" y="318594"/>
                    <a:pt x="4842898" y="313153"/>
                    <a:pt x="4842532" y="306216"/>
                  </a:cubicBezTo>
                  <a:cubicBezTo>
                    <a:pt x="4842166" y="299280"/>
                    <a:pt x="4841984" y="291482"/>
                    <a:pt x="4841984" y="282822"/>
                  </a:cubicBezTo>
                  <a:cubicBezTo>
                    <a:pt x="4843435" y="252594"/>
                    <a:pt x="4840933" y="225455"/>
                    <a:pt x="4834478" y="201408"/>
                  </a:cubicBezTo>
                  <a:cubicBezTo>
                    <a:pt x="4828024" y="177361"/>
                    <a:pt x="4821164" y="162609"/>
                    <a:pt x="4813896" y="157153"/>
                  </a:cubicBezTo>
                  <a:cubicBezTo>
                    <a:pt x="4812933" y="156190"/>
                    <a:pt x="4811084" y="155023"/>
                    <a:pt x="4808350" y="153653"/>
                  </a:cubicBezTo>
                  <a:cubicBezTo>
                    <a:pt x="4805617" y="152284"/>
                    <a:pt x="4803327" y="149747"/>
                    <a:pt x="4801481" y="146044"/>
                  </a:cubicBezTo>
                  <a:cubicBezTo>
                    <a:pt x="4799438" y="140925"/>
                    <a:pt x="4798025" y="134038"/>
                    <a:pt x="4797241" y="125384"/>
                  </a:cubicBezTo>
                  <a:cubicBezTo>
                    <a:pt x="4796458" y="116729"/>
                    <a:pt x="4800512" y="112402"/>
                    <a:pt x="4809404" y="112402"/>
                  </a:cubicBezTo>
                  <a:cubicBezTo>
                    <a:pt x="4812620" y="112402"/>
                    <a:pt x="4815702" y="113128"/>
                    <a:pt x="4818650" y="114579"/>
                  </a:cubicBezTo>
                  <a:cubicBezTo>
                    <a:pt x="4823004" y="116761"/>
                    <a:pt x="4826904" y="119576"/>
                    <a:pt x="4830352" y="123024"/>
                  </a:cubicBezTo>
                  <a:cubicBezTo>
                    <a:pt x="4835657" y="128329"/>
                    <a:pt x="4838147" y="130982"/>
                    <a:pt x="4837822" y="130982"/>
                  </a:cubicBezTo>
                  <a:cubicBezTo>
                    <a:pt x="4841804" y="130982"/>
                    <a:pt x="4844518" y="131707"/>
                    <a:pt x="4845962" y="133159"/>
                  </a:cubicBezTo>
                  <a:cubicBezTo>
                    <a:pt x="4847408" y="134610"/>
                    <a:pt x="4848142" y="135341"/>
                    <a:pt x="4848166" y="135352"/>
                  </a:cubicBezTo>
                  <a:cubicBezTo>
                    <a:pt x="4849292" y="135910"/>
                    <a:pt x="4851776" y="137256"/>
                    <a:pt x="4855618" y="139392"/>
                  </a:cubicBezTo>
                  <a:cubicBezTo>
                    <a:pt x="4859460" y="141528"/>
                    <a:pt x="4863180" y="144036"/>
                    <a:pt x="4866780" y="146915"/>
                  </a:cubicBezTo>
                  <a:cubicBezTo>
                    <a:pt x="4870250" y="149004"/>
                    <a:pt x="4875204" y="152057"/>
                    <a:pt x="4881641" y="156074"/>
                  </a:cubicBezTo>
                  <a:cubicBezTo>
                    <a:pt x="4888078" y="160090"/>
                    <a:pt x="4893224" y="164026"/>
                    <a:pt x="4897078" y="167880"/>
                  </a:cubicBezTo>
                  <a:cubicBezTo>
                    <a:pt x="4901850" y="171252"/>
                    <a:pt x="4905820" y="173781"/>
                    <a:pt x="4908993" y="175467"/>
                  </a:cubicBezTo>
                  <a:lnTo>
                    <a:pt x="4914646" y="177476"/>
                  </a:lnTo>
                  <a:lnTo>
                    <a:pt x="4916406" y="174196"/>
                  </a:lnTo>
                  <a:cubicBezTo>
                    <a:pt x="4919755" y="171030"/>
                    <a:pt x="4925316" y="169888"/>
                    <a:pt x="4933088" y="170770"/>
                  </a:cubicBezTo>
                  <a:cubicBezTo>
                    <a:pt x="4939020" y="171200"/>
                    <a:pt x="4952886" y="167978"/>
                    <a:pt x="4974688" y="161106"/>
                  </a:cubicBezTo>
                  <a:cubicBezTo>
                    <a:pt x="4996488" y="154234"/>
                    <a:pt x="5022990" y="143548"/>
                    <a:pt x="5054194" y="129049"/>
                  </a:cubicBezTo>
                  <a:cubicBezTo>
                    <a:pt x="5057944" y="127540"/>
                    <a:pt x="5061148" y="126121"/>
                    <a:pt x="5063806" y="124792"/>
                  </a:cubicBezTo>
                  <a:cubicBezTo>
                    <a:pt x="5066465" y="123462"/>
                    <a:pt x="5068879" y="122072"/>
                    <a:pt x="5071050" y="120621"/>
                  </a:cubicBezTo>
                  <a:cubicBezTo>
                    <a:pt x="5073987" y="119158"/>
                    <a:pt x="5077371" y="117144"/>
                    <a:pt x="5081202" y="114579"/>
                  </a:cubicBezTo>
                  <a:cubicBezTo>
                    <a:pt x="5083547" y="114579"/>
                    <a:pt x="5088120" y="112362"/>
                    <a:pt x="5094924" y="107927"/>
                  </a:cubicBezTo>
                  <a:cubicBezTo>
                    <a:pt x="5101726" y="103493"/>
                    <a:pt x="5109739" y="97816"/>
                    <a:pt x="5118962" y="90897"/>
                  </a:cubicBezTo>
                  <a:cubicBezTo>
                    <a:pt x="5128185" y="83979"/>
                    <a:pt x="5135728" y="77896"/>
                    <a:pt x="5141590" y="72649"/>
                  </a:cubicBezTo>
                  <a:cubicBezTo>
                    <a:pt x="5147452" y="67402"/>
                    <a:pt x="5150441" y="64610"/>
                    <a:pt x="5150558" y="64273"/>
                  </a:cubicBezTo>
                  <a:cubicBezTo>
                    <a:pt x="5152380" y="54800"/>
                    <a:pt x="5158448" y="50508"/>
                    <a:pt x="5168762" y="51396"/>
                  </a:cubicBezTo>
                  <a:close/>
                  <a:moveTo>
                    <a:pt x="3721516" y="46808"/>
                  </a:moveTo>
                  <a:lnTo>
                    <a:pt x="3728081" y="46808"/>
                  </a:lnTo>
                  <a:cubicBezTo>
                    <a:pt x="3730588" y="46808"/>
                    <a:pt x="3732205" y="46988"/>
                    <a:pt x="3732930" y="47348"/>
                  </a:cubicBezTo>
                  <a:cubicBezTo>
                    <a:pt x="3733656" y="47708"/>
                    <a:pt x="3734483" y="47888"/>
                    <a:pt x="3735412" y="47888"/>
                  </a:cubicBezTo>
                  <a:lnTo>
                    <a:pt x="3762872" y="53599"/>
                  </a:lnTo>
                  <a:cubicBezTo>
                    <a:pt x="3771091" y="54296"/>
                    <a:pt x="3777989" y="55152"/>
                    <a:pt x="3783567" y="56167"/>
                  </a:cubicBezTo>
                  <a:cubicBezTo>
                    <a:pt x="3789145" y="57183"/>
                    <a:pt x="3793443" y="59200"/>
                    <a:pt x="3796461" y="62218"/>
                  </a:cubicBezTo>
                  <a:cubicBezTo>
                    <a:pt x="3795962" y="61232"/>
                    <a:pt x="3800060" y="61188"/>
                    <a:pt x="3808755" y="62088"/>
                  </a:cubicBezTo>
                  <a:cubicBezTo>
                    <a:pt x="3817450" y="62987"/>
                    <a:pt x="3828173" y="63986"/>
                    <a:pt x="3840925" y="65083"/>
                  </a:cubicBezTo>
                  <a:cubicBezTo>
                    <a:pt x="3853677" y="66180"/>
                    <a:pt x="3865419" y="67050"/>
                    <a:pt x="3876152" y="67695"/>
                  </a:cubicBezTo>
                  <a:cubicBezTo>
                    <a:pt x="3886884" y="68339"/>
                    <a:pt x="3895105" y="68661"/>
                    <a:pt x="3900817" y="68661"/>
                  </a:cubicBezTo>
                  <a:cubicBezTo>
                    <a:pt x="3898194" y="68661"/>
                    <a:pt x="3897064" y="68478"/>
                    <a:pt x="3897430" y="68113"/>
                  </a:cubicBezTo>
                  <a:cubicBezTo>
                    <a:pt x="3897796" y="67747"/>
                    <a:pt x="3900248" y="67564"/>
                    <a:pt x="3904787" y="67564"/>
                  </a:cubicBezTo>
                  <a:cubicBezTo>
                    <a:pt x="3916012" y="66101"/>
                    <a:pt x="3923111" y="67468"/>
                    <a:pt x="3926083" y="71665"/>
                  </a:cubicBezTo>
                  <a:cubicBezTo>
                    <a:pt x="3929054" y="75861"/>
                    <a:pt x="3930540" y="82940"/>
                    <a:pt x="3930540" y="92900"/>
                  </a:cubicBezTo>
                  <a:cubicBezTo>
                    <a:pt x="3930540" y="96185"/>
                    <a:pt x="3930683" y="99703"/>
                    <a:pt x="3930967" y="103452"/>
                  </a:cubicBezTo>
                  <a:cubicBezTo>
                    <a:pt x="3931252" y="107202"/>
                    <a:pt x="3931696" y="110557"/>
                    <a:pt x="3932299" y="113517"/>
                  </a:cubicBezTo>
                  <a:cubicBezTo>
                    <a:pt x="3933321" y="116570"/>
                    <a:pt x="3933832" y="120276"/>
                    <a:pt x="3933832" y="124635"/>
                  </a:cubicBezTo>
                  <a:cubicBezTo>
                    <a:pt x="3933832" y="128994"/>
                    <a:pt x="3933832" y="131580"/>
                    <a:pt x="3933832" y="132392"/>
                  </a:cubicBezTo>
                  <a:lnTo>
                    <a:pt x="3937018" y="145191"/>
                  </a:lnTo>
                  <a:cubicBezTo>
                    <a:pt x="3938353" y="149196"/>
                    <a:pt x="3939195" y="153140"/>
                    <a:pt x="3939543" y="157023"/>
                  </a:cubicBezTo>
                  <a:lnTo>
                    <a:pt x="3941967" y="167418"/>
                  </a:lnTo>
                  <a:lnTo>
                    <a:pt x="3947335" y="164232"/>
                  </a:lnTo>
                  <a:cubicBezTo>
                    <a:pt x="3955711" y="160047"/>
                    <a:pt x="3960903" y="157200"/>
                    <a:pt x="3962911" y="155691"/>
                  </a:cubicBezTo>
                  <a:cubicBezTo>
                    <a:pt x="3965175" y="153427"/>
                    <a:pt x="3968994" y="151398"/>
                    <a:pt x="3974369" y="149605"/>
                  </a:cubicBezTo>
                  <a:cubicBezTo>
                    <a:pt x="3979744" y="147811"/>
                    <a:pt x="3985252" y="145974"/>
                    <a:pt x="3990894" y="144094"/>
                  </a:cubicBezTo>
                  <a:cubicBezTo>
                    <a:pt x="3990754" y="144094"/>
                    <a:pt x="3993221" y="142126"/>
                    <a:pt x="3998294" y="138191"/>
                  </a:cubicBezTo>
                  <a:lnTo>
                    <a:pt x="4014227" y="131348"/>
                  </a:lnTo>
                  <a:lnTo>
                    <a:pt x="4017060" y="143355"/>
                  </a:lnTo>
                  <a:lnTo>
                    <a:pt x="4022010" y="123912"/>
                  </a:lnTo>
                  <a:lnTo>
                    <a:pt x="4026450" y="119489"/>
                  </a:lnTo>
                  <a:cubicBezTo>
                    <a:pt x="4032650" y="113290"/>
                    <a:pt x="4038416" y="111398"/>
                    <a:pt x="4043750" y="113813"/>
                  </a:cubicBezTo>
                  <a:cubicBezTo>
                    <a:pt x="4046418" y="115020"/>
                    <a:pt x="4048885" y="117635"/>
                    <a:pt x="4051154" y="121657"/>
                  </a:cubicBezTo>
                  <a:lnTo>
                    <a:pt x="4053354" y="126453"/>
                  </a:lnTo>
                  <a:lnTo>
                    <a:pt x="4052479" y="122889"/>
                  </a:lnTo>
                  <a:cubicBezTo>
                    <a:pt x="4051686" y="119543"/>
                    <a:pt x="4051363" y="117870"/>
                    <a:pt x="4051508" y="117870"/>
                  </a:cubicBezTo>
                  <a:cubicBezTo>
                    <a:pt x="4051798" y="117870"/>
                    <a:pt x="4053348" y="119222"/>
                    <a:pt x="4056157" y="121927"/>
                  </a:cubicBezTo>
                  <a:lnTo>
                    <a:pt x="4058421" y="124121"/>
                  </a:lnTo>
                  <a:cubicBezTo>
                    <a:pt x="4059686" y="125387"/>
                    <a:pt x="4061418" y="126753"/>
                    <a:pt x="4063618" y="128222"/>
                  </a:cubicBezTo>
                  <a:cubicBezTo>
                    <a:pt x="4065818" y="129690"/>
                    <a:pt x="4068236" y="131742"/>
                    <a:pt x="4070871" y="134377"/>
                  </a:cubicBezTo>
                  <a:cubicBezTo>
                    <a:pt x="4071591" y="135828"/>
                    <a:pt x="4072978" y="137593"/>
                    <a:pt x="4075032" y="139671"/>
                  </a:cubicBezTo>
                  <a:cubicBezTo>
                    <a:pt x="4077088" y="141749"/>
                    <a:pt x="4078939" y="143647"/>
                    <a:pt x="4080587" y="145365"/>
                  </a:cubicBezTo>
                  <a:lnTo>
                    <a:pt x="4079734" y="144094"/>
                  </a:lnTo>
                  <a:cubicBezTo>
                    <a:pt x="4080303" y="144094"/>
                    <a:pt x="4081946" y="145452"/>
                    <a:pt x="4084662" y="148168"/>
                  </a:cubicBezTo>
                  <a:lnTo>
                    <a:pt x="4087953" y="151459"/>
                  </a:lnTo>
                  <a:cubicBezTo>
                    <a:pt x="4089218" y="152725"/>
                    <a:pt x="4091526" y="154405"/>
                    <a:pt x="4094874" y="156500"/>
                  </a:cubicBezTo>
                  <a:cubicBezTo>
                    <a:pt x="4098224" y="158596"/>
                    <a:pt x="4100166" y="160183"/>
                    <a:pt x="4100700" y="161263"/>
                  </a:cubicBezTo>
                  <a:cubicBezTo>
                    <a:pt x="4106480" y="164142"/>
                    <a:pt x="4114563" y="169665"/>
                    <a:pt x="4124946" y="177831"/>
                  </a:cubicBezTo>
                  <a:cubicBezTo>
                    <a:pt x="4135330" y="185998"/>
                    <a:pt x="4144324" y="193477"/>
                    <a:pt x="4151928" y="200268"/>
                  </a:cubicBezTo>
                  <a:lnTo>
                    <a:pt x="4164500" y="211168"/>
                  </a:lnTo>
                  <a:cubicBezTo>
                    <a:pt x="4164500" y="212422"/>
                    <a:pt x="4165270" y="213937"/>
                    <a:pt x="4166807" y="215713"/>
                  </a:cubicBezTo>
                  <a:cubicBezTo>
                    <a:pt x="4168346" y="217489"/>
                    <a:pt x="4169498" y="218766"/>
                    <a:pt x="4170264" y="219544"/>
                  </a:cubicBezTo>
                  <a:cubicBezTo>
                    <a:pt x="4171239" y="220031"/>
                    <a:pt x="4172682" y="220989"/>
                    <a:pt x="4174591" y="222417"/>
                  </a:cubicBezTo>
                  <a:cubicBezTo>
                    <a:pt x="4176500" y="223845"/>
                    <a:pt x="4178228" y="225337"/>
                    <a:pt x="4179772" y="226892"/>
                  </a:cubicBezTo>
                  <a:cubicBezTo>
                    <a:pt x="4179226" y="226358"/>
                    <a:pt x="4179562" y="226091"/>
                    <a:pt x="4180781" y="226091"/>
                  </a:cubicBezTo>
                  <a:lnTo>
                    <a:pt x="4195764" y="254096"/>
                  </a:lnTo>
                  <a:lnTo>
                    <a:pt x="4199619" y="249185"/>
                  </a:lnTo>
                  <a:cubicBezTo>
                    <a:pt x="4203976" y="244703"/>
                    <a:pt x="4207880" y="243996"/>
                    <a:pt x="4211332" y="247065"/>
                  </a:cubicBezTo>
                  <a:cubicBezTo>
                    <a:pt x="4215935" y="251157"/>
                    <a:pt x="4218712" y="255594"/>
                    <a:pt x="4219664" y="260377"/>
                  </a:cubicBezTo>
                  <a:cubicBezTo>
                    <a:pt x="4222242" y="268747"/>
                    <a:pt x="4219281" y="275579"/>
                    <a:pt x="4210784" y="280872"/>
                  </a:cubicBezTo>
                  <a:cubicBezTo>
                    <a:pt x="4204410" y="284842"/>
                    <a:pt x="4196725" y="282328"/>
                    <a:pt x="4187726" y="273330"/>
                  </a:cubicBezTo>
                  <a:lnTo>
                    <a:pt x="4179974" y="264160"/>
                  </a:lnTo>
                  <a:lnTo>
                    <a:pt x="4181972" y="270954"/>
                  </a:lnTo>
                  <a:cubicBezTo>
                    <a:pt x="4184136" y="278483"/>
                    <a:pt x="4185038" y="282248"/>
                    <a:pt x="4184682" y="282248"/>
                  </a:cubicBezTo>
                  <a:cubicBezTo>
                    <a:pt x="4184206" y="282248"/>
                    <a:pt x="4183602" y="282248"/>
                    <a:pt x="4182871" y="282248"/>
                  </a:cubicBezTo>
                  <a:cubicBezTo>
                    <a:pt x="4180143" y="282248"/>
                    <a:pt x="4177098" y="281969"/>
                    <a:pt x="4173738" y="281412"/>
                  </a:cubicBezTo>
                  <a:cubicBezTo>
                    <a:pt x="4172898" y="281273"/>
                    <a:pt x="4171998" y="280676"/>
                    <a:pt x="4171038" y="279623"/>
                  </a:cubicBezTo>
                  <a:lnTo>
                    <a:pt x="4169242" y="276962"/>
                  </a:lnTo>
                  <a:lnTo>
                    <a:pt x="4162842" y="277773"/>
                  </a:lnTo>
                  <a:cubicBezTo>
                    <a:pt x="4160285" y="277686"/>
                    <a:pt x="4157646" y="277198"/>
                    <a:pt x="4154923" y="276310"/>
                  </a:cubicBezTo>
                  <a:lnTo>
                    <a:pt x="4142716" y="273506"/>
                  </a:lnTo>
                  <a:cubicBezTo>
                    <a:pt x="4142519" y="273506"/>
                    <a:pt x="4140717" y="273506"/>
                    <a:pt x="4137310" y="273506"/>
                  </a:cubicBezTo>
                  <a:cubicBezTo>
                    <a:pt x="4133903" y="273506"/>
                    <a:pt x="4131840" y="273141"/>
                    <a:pt x="4131120" y="272409"/>
                  </a:cubicBezTo>
                  <a:lnTo>
                    <a:pt x="4133680" y="272409"/>
                  </a:lnTo>
                  <a:cubicBezTo>
                    <a:pt x="4125518" y="272409"/>
                    <a:pt x="4121438" y="271045"/>
                    <a:pt x="4121438" y="268317"/>
                  </a:cubicBezTo>
                  <a:cubicBezTo>
                    <a:pt x="4123597" y="269037"/>
                    <a:pt x="4123806" y="268962"/>
                    <a:pt x="4122065" y="268091"/>
                  </a:cubicBezTo>
                  <a:cubicBezTo>
                    <a:pt x="4121995" y="268056"/>
                    <a:pt x="4121412" y="268039"/>
                    <a:pt x="4120314" y="268039"/>
                  </a:cubicBezTo>
                  <a:cubicBezTo>
                    <a:pt x="4119218" y="268039"/>
                    <a:pt x="4117950" y="267673"/>
                    <a:pt x="4116510" y="266942"/>
                  </a:cubicBezTo>
                  <a:lnTo>
                    <a:pt x="4111808" y="266942"/>
                  </a:lnTo>
                  <a:cubicBezTo>
                    <a:pt x="4107838" y="266942"/>
                    <a:pt x="4105670" y="266759"/>
                    <a:pt x="4105305" y="266393"/>
                  </a:cubicBezTo>
                  <a:cubicBezTo>
                    <a:pt x="4104939" y="266028"/>
                    <a:pt x="4106016" y="265845"/>
                    <a:pt x="4108535" y="265845"/>
                  </a:cubicBezTo>
                  <a:lnTo>
                    <a:pt x="4099794" y="265845"/>
                  </a:lnTo>
                  <a:cubicBezTo>
                    <a:pt x="4097414" y="265845"/>
                    <a:pt x="4095310" y="265665"/>
                    <a:pt x="4093482" y="265305"/>
                  </a:cubicBezTo>
                  <a:cubicBezTo>
                    <a:pt x="4091653" y="264945"/>
                    <a:pt x="4090478" y="264765"/>
                    <a:pt x="4089956" y="264765"/>
                  </a:cubicBezTo>
                  <a:lnTo>
                    <a:pt x="4076826" y="264765"/>
                  </a:lnTo>
                  <a:lnTo>
                    <a:pt x="4072073" y="264345"/>
                  </a:lnTo>
                  <a:lnTo>
                    <a:pt x="4064088" y="267360"/>
                  </a:lnTo>
                  <a:cubicBezTo>
                    <a:pt x="4058232" y="269171"/>
                    <a:pt x="4052372" y="270488"/>
                    <a:pt x="4046510" y="271312"/>
                  </a:cubicBezTo>
                  <a:cubicBezTo>
                    <a:pt x="4044212" y="271312"/>
                    <a:pt x="4041678" y="271591"/>
                    <a:pt x="4038910" y="272148"/>
                  </a:cubicBezTo>
                  <a:lnTo>
                    <a:pt x="4033168" y="273890"/>
                  </a:lnTo>
                  <a:lnTo>
                    <a:pt x="4037684" y="275119"/>
                  </a:lnTo>
                  <a:cubicBezTo>
                    <a:pt x="4043534" y="277231"/>
                    <a:pt x="4050974" y="280814"/>
                    <a:pt x="4060006" y="285870"/>
                  </a:cubicBezTo>
                  <a:cubicBezTo>
                    <a:pt x="4063430" y="288609"/>
                    <a:pt x="4066080" y="290446"/>
                    <a:pt x="4067954" y="291381"/>
                  </a:cubicBezTo>
                  <a:cubicBezTo>
                    <a:pt x="4069829" y="292315"/>
                    <a:pt x="4072218" y="293508"/>
                    <a:pt x="4075120" y="294959"/>
                  </a:cubicBezTo>
                  <a:cubicBezTo>
                    <a:pt x="4077046" y="296886"/>
                    <a:pt x="4079531" y="298819"/>
                    <a:pt x="4082572" y="300758"/>
                  </a:cubicBezTo>
                  <a:cubicBezTo>
                    <a:pt x="4085614" y="302696"/>
                    <a:pt x="4091708" y="306156"/>
                    <a:pt x="4100856" y="311136"/>
                  </a:cubicBezTo>
                  <a:cubicBezTo>
                    <a:pt x="4109714" y="319111"/>
                    <a:pt x="4115610" y="325060"/>
                    <a:pt x="4118548" y="328984"/>
                  </a:cubicBezTo>
                  <a:cubicBezTo>
                    <a:pt x="4121484" y="332908"/>
                    <a:pt x="4122953" y="338758"/>
                    <a:pt x="4122953" y="346536"/>
                  </a:cubicBezTo>
                  <a:lnTo>
                    <a:pt x="4122953" y="366439"/>
                  </a:lnTo>
                  <a:lnTo>
                    <a:pt x="4097600" y="366439"/>
                  </a:lnTo>
                  <a:cubicBezTo>
                    <a:pt x="4096567" y="366439"/>
                    <a:pt x="4095499" y="366619"/>
                    <a:pt x="4094396" y="366979"/>
                  </a:cubicBezTo>
                  <a:cubicBezTo>
                    <a:pt x="4093293" y="367339"/>
                    <a:pt x="4091448" y="367519"/>
                    <a:pt x="4088858" y="367519"/>
                  </a:cubicBezTo>
                  <a:lnTo>
                    <a:pt x="4087012" y="367519"/>
                  </a:lnTo>
                  <a:cubicBezTo>
                    <a:pt x="4085411" y="369132"/>
                    <a:pt x="4079508" y="370955"/>
                    <a:pt x="4069304" y="372986"/>
                  </a:cubicBezTo>
                  <a:cubicBezTo>
                    <a:pt x="4066704" y="372986"/>
                    <a:pt x="4063752" y="373813"/>
                    <a:pt x="4060449" y="375468"/>
                  </a:cubicBezTo>
                  <a:cubicBezTo>
                    <a:pt x="4057147" y="377122"/>
                    <a:pt x="4051908" y="379940"/>
                    <a:pt x="4044734" y="383922"/>
                  </a:cubicBezTo>
                  <a:cubicBezTo>
                    <a:pt x="4046870" y="383922"/>
                    <a:pt x="4047558" y="386069"/>
                    <a:pt x="4046798" y="390364"/>
                  </a:cubicBezTo>
                  <a:cubicBezTo>
                    <a:pt x="4046038" y="394659"/>
                    <a:pt x="4043690" y="398792"/>
                    <a:pt x="4039754" y="402762"/>
                  </a:cubicBezTo>
                  <a:lnTo>
                    <a:pt x="4033572" y="405862"/>
                  </a:lnTo>
                  <a:lnTo>
                    <a:pt x="4030177" y="407220"/>
                  </a:lnTo>
                  <a:lnTo>
                    <a:pt x="4022545" y="417131"/>
                  </a:lnTo>
                  <a:lnTo>
                    <a:pt x="4033154" y="416693"/>
                  </a:lnTo>
                  <a:cubicBezTo>
                    <a:pt x="4034850" y="414986"/>
                    <a:pt x="4037520" y="414133"/>
                    <a:pt x="4041164" y="414133"/>
                  </a:cubicBezTo>
                  <a:cubicBezTo>
                    <a:pt x="4041164" y="414133"/>
                    <a:pt x="4041350" y="414040"/>
                    <a:pt x="4041722" y="413854"/>
                  </a:cubicBezTo>
                  <a:lnTo>
                    <a:pt x="4050707" y="411173"/>
                  </a:lnTo>
                  <a:cubicBezTo>
                    <a:pt x="4052378" y="409501"/>
                    <a:pt x="4053940" y="408665"/>
                    <a:pt x="4055391" y="408665"/>
                  </a:cubicBezTo>
                  <a:cubicBezTo>
                    <a:pt x="4056842" y="408665"/>
                    <a:pt x="4056982" y="408955"/>
                    <a:pt x="4055809" y="409536"/>
                  </a:cubicBezTo>
                  <a:cubicBezTo>
                    <a:pt x="4056598" y="408758"/>
                    <a:pt x="4057530" y="408686"/>
                    <a:pt x="4058604" y="409318"/>
                  </a:cubicBezTo>
                  <a:cubicBezTo>
                    <a:pt x="4059678" y="409951"/>
                    <a:pt x="4059854" y="407545"/>
                    <a:pt x="4059134" y="402101"/>
                  </a:cubicBezTo>
                  <a:cubicBezTo>
                    <a:pt x="4067272" y="402101"/>
                    <a:pt x="4073663" y="401172"/>
                    <a:pt x="4078306" y="399315"/>
                  </a:cubicBezTo>
                  <a:cubicBezTo>
                    <a:pt x="4085422" y="393789"/>
                    <a:pt x="4093653" y="390086"/>
                    <a:pt x="4102998" y="388205"/>
                  </a:cubicBezTo>
                  <a:cubicBezTo>
                    <a:pt x="4109301" y="386522"/>
                    <a:pt x="4115680" y="387401"/>
                    <a:pt x="4122134" y="390843"/>
                  </a:cubicBezTo>
                  <a:cubicBezTo>
                    <a:pt x="4128589" y="394285"/>
                    <a:pt x="4134010" y="399657"/>
                    <a:pt x="4138398" y="406959"/>
                  </a:cubicBezTo>
                  <a:cubicBezTo>
                    <a:pt x="4140674" y="408096"/>
                    <a:pt x="4142990" y="409844"/>
                    <a:pt x="4145346" y="412200"/>
                  </a:cubicBezTo>
                  <a:cubicBezTo>
                    <a:pt x="4147702" y="414557"/>
                    <a:pt x="4150042" y="416507"/>
                    <a:pt x="4152364" y="418051"/>
                  </a:cubicBezTo>
                  <a:lnTo>
                    <a:pt x="4160747" y="441621"/>
                  </a:lnTo>
                  <a:lnTo>
                    <a:pt x="4166190" y="429752"/>
                  </a:lnTo>
                  <a:lnTo>
                    <a:pt x="4172090" y="448126"/>
                  </a:lnTo>
                  <a:lnTo>
                    <a:pt x="4171848" y="436004"/>
                  </a:lnTo>
                  <a:cubicBezTo>
                    <a:pt x="4172812" y="436004"/>
                    <a:pt x="4173476" y="436183"/>
                    <a:pt x="4173842" y="436543"/>
                  </a:cubicBezTo>
                  <a:cubicBezTo>
                    <a:pt x="4174208" y="436903"/>
                    <a:pt x="4174536" y="437083"/>
                    <a:pt x="4174826" y="437083"/>
                  </a:cubicBezTo>
                  <a:lnTo>
                    <a:pt x="4188948" y="448088"/>
                  </a:lnTo>
                  <a:lnTo>
                    <a:pt x="4196314" y="457561"/>
                  </a:lnTo>
                  <a:cubicBezTo>
                    <a:pt x="4197626" y="458431"/>
                    <a:pt x="4200675" y="460860"/>
                    <a:pt x="4205464" y="464848"/>
                  </a:cubicBezTo>
                  <a:cubicBezTo>
                    <a:pt x="4210252" y="468836"/>
                    <a:pt x="4213964" y="472478"/>
                    <a:pt x="4216600" y="475775"/>
                  </a:cubicBezTo>
                  <a:lnTo>
                    <a:pt x="4221370" y="478648"/>
                  </a:lnTo>
                  <a:lnTo>
                    <a:pt x="4232410" y="487232"/>
                  </a:lnTo>
                  <a:lnTo>
                    <a:pt x="4251112" y="505934"/>
                  </a:lnTo>
                  <a:cubicBezTo>
                    <a:pt x="4264056" y="517438"/>
                    <a:pt x="4272298" y="526022"/>
                    <a:pt x="4275838" y="531687"/>
                  </a:cubicBezTo>
                  <a:lnTo>
                    <a:pt x="4262572" y="534149"/>
                  </a:lnTo>
                  <a:lnTo>
                    <a:pt x="4281876" y="548412"/>
                  </a:lnTo>
                  <a:cubicBezTo>
                    <a:pt x="4286290" y="552957"/>
                    <a:pt x="4288288" y="557000"/>
                    <a:pt x="4287870" y="560540"/>
                  </a:cubicBezTo>
                  <a:cubicBezTo>
                    <a:pt x="4286106" y="571069"/>
                    <a:pt x="4279530" y="576334"/>
                    <a:pt x="4268142" y="576334"/>
                  </a:cubicBezTo>
                  <a:lnTo>
                    <a:pt x="4264868" y="576334"/>
                  </a:lnTo>
                  <a:cubicBezTo>
                    <a:pt x="4260968" y="576334"/>
                    <a:pt x="4258838" y="576151"/>
                    <a:pt x="4258478" y="575785"/>
                  </a:cubicBezTo>
                  <a:cubicBezTo>
                    <a:pt x="4258118" y="575420"/>
                    <a:pt x="4259156" y="575237"/>
                    <a:pt x="4261594" y="575237"/>
                  </a:cubicBezTo>
                  <a:cubicBezTo>
                    <a:pt x="4253053" y="575237"/>
                    <a:pt x="4245958" y="570039"/>
                    <a:pt x="4240310" y="559644"/>
                  </a:cubicBezTo>
                  <a:lnTo>
                    <a:pt x="4236432" y="550538"/>
                  </a:lnTo>
                  <a:lnTo>
                    <a:pt x="4236726" y="555227"/>
                  </a:lnTo>
                  <a:cubicBezTo>
                    <a:pt x="4236688" y="561805"/>
                    <a:pt x="4235074" y="564981"/>
                    <a:pt x="4231888" y="564754"/>
                  </a:cubicBezTo>
                  <a:cubicBezTo>
                    <a:pt x="4227640" y="564453"/>
                    <a:pt x="4216594" y="563942"/>
                    <a:pt x="4198751" y="563222"/>
                  </a:cubicBezTo>
                  <a:cubicBezTo>
                    <a:pt x="4182348" y="562491"/>
                    <a:pt x="4171196" y="562578"/>
                    <a:pt x="4165292" y="563483"/>
                  </a:cubicBezTo>
                  <a:cubicBezTo>
                    <a:pt x="4159390" y="564389"/>
                    <a:pt x="4156566" y="564714"/>
                    <a:pt x="4156821" y="564458"/>
                  </a:cubicBezTo>
                  <a:cubicBezTo>
                    <a:pt x="4154685" y="566594"/>
                    <a:pt x="4152326" y="568196"/>
                    <a:pt x="4149742" y="569264"/>
                  </a:cubicBezTo>
                  <a:lnTo>
                    <a:pt x="4142222" y="570695"/>
                  </a:lnTo>
                  <a:lnTo>
                    <a:pt x="4138268" y="573631"/>
                  </a:lnTo>
                  <a:cubicBezTo>
                    <a:pt x="4134588" y="575433"/>
                    <a:pt x="4130870" y="576334"/>
                    <a:pt x="4127114" y="576334"/>
                  </a:cubicBezTo>
                  <a:cubicBezTo>
                    <a:pt x="4125391" y="576334"/>
                    <a:pt x="4123360" y="573389"/>
                    <a:pt x="4121022" y="567499"/>
                  </a:cubicBezTo>
                  <a:lnTo>
                    <a:pt x="4118903" y="561531"/>
                  </a:lnTo>
                  <a:lnTo>
                    <a:pt x="4106498" y="575966"/>
                  </a:lnTo>
                  <a:cubicBezTo>
                    <a:pt x="4093736" y="589378"/>
                    <a:pt x="4082228" y="597012"/>
                    <a:pt x="4071976" y="598866"/>
                  </a:cubicBezTo>
                  <a:cubicBezTo>
                    <a:pt x="4058308" y="601339"/>
                    <a:pt x="4051473" y="597038"/>
                    <a:pt x="4051473" y="585963"/>
                  </a:cubicBezTo>
                  <a:cubicBezTo>
                    <a:pt x="4051473" y="581018"/>
                    <a:pt x="4053722" y="577199"/>
                    <a:pt x="4058220" y="574506"/>
                  </a:cubicBezTo>
                  <a:cubicBezTo>
                    <a:pt x="4062719" y="571812"/>
                    <a:pt x="4065636" y="570466"/>
                    <a:pt x="4066970" y="570466"/>
                  </a:cubicBezTo>
                  <a:cubicBezTo>
                    <a:pt x="4067900" y="570106"/>
                    <a:pt x="4073437" y="565573"/>
                    <a:pt x="4083582" y="556866"/>
                  </a:cubicBezTo>
                  <a:lnTo>
                    <a:pt x="4104949" y="541593"/>
                  </a:lnTo>
                  <a:lnTo>
                    <a:pt x="4094710" y="539976"/>
                  </a:lnTo>
                  <a:cubicBezTo>
                    <a:pt x="4089068" y="538711"/>
                    <a:pt x="4082390" y="537529"/>
                    <a:pt x="4074676" y="536432"/>
                  </a:cubicBezTo>
                  <a:cubicBezTo>
                    <a:pt x="4066962" y="535335"/>
                    <a:pt x="4061213" y="534787"/>
                    <a:pt x="4057428" y="534787"/>
                  </a:cubicBezTo>
                  <a:cubicBezTo>
                    <a:pt x="4053249" y="534067"/>
                    <a:pt x="4045742" y="533879"/>
                    <a:pt x="4034904" y="534221"/>
                  </a:cubicBezTo>
                  <a:cubicBezTo>
                    <a:pt x="4024068" y="534563"/>
                    <a:pt x="4017408" y="535089"/>
                    <a:pt x="4014923" y="535797"/>
                  </a:cubicBezTo>
                  <a:cubicBezTo>
                    <a:pt x="4012822" y="537886"/>
                    <a:pt x="4007424" y="539152"/>
                    <a:pt x="3998730" y="539593"/>
                  </a:cubicBezTo>
                  <a:cubicBezTo>
                    <a:pt x="3990034" y="540034"/>
                    <a:pt x="3982907" y="540254"/>
                    <a:pt x="3977346" y="540254"/>
                  </a:cubicBezTo>
                  <a:cubicBezTo>
                    <a:pt x="3976325" y="540254"/>
                    <a:pt x="3974726" y="540437"/>
                    <a:pt x="3972549" y="540803"/>
                  </a:cubicBezTo>
                  <a:cubicBezTo>
                    <a:pt x="3970372" y="541169"/>
                    <a:pt x="3967961" y="541352"/>
                    <a:pt x="3965314" y="541352"/>
                  </a:cubicBezTo>
                  <a:lnTo>
                    <a:pt x="3964130" y="538485"/>
                  </a:lnTo>
                  <a:lnTo>
                    <a:pt x="3960660" y="542296"/>
                  </a:lnTo>
                  <a:cubicBezTo>
                    <a:pt x="3959221" y="543412"/>
                    <a:pt x="3957766" y="544081"/>
                    <a:pt x="3956294" y="544303"/>
                  </a:cubicBezTo>
                  <a:cubicBezTo>
                    <a:pt x="3950408" y="545191"/>
                    <a:pt x="3946432" y="545832"/>
                    <a:pt x="3944366" y="546227"/>
                  </a:cubicBezTo>
                  <a:lnTo>
                    <a:pt x="3913963" y="553384"/>
                  </a:lnTo>
                  <a:cubicBezTo>
                    <a:pt x="3903005" y="555404"/>
                    <a:pt x="3895529" y="557412"/>
                    <a:pt x="3891536" y="559409"/>
                  </a:cubicBezTo>
                  <a:cubicBezTo>
                    <a:pt x="3886312" y="560453"/>
                    <a:pt x="3881407" y="561167"/>
                    <a:pt x="3876822" y="561550"/>
                  </a:cubicBezTo>
                  <a:cubicBezTo>
                    <a:pt x="3872236" y="561934"/>
                    <a:pt x="3867158" y="562125"/>
                    <a:pt x="3861586" y="562125"/>
                  </a:cubicBezTo>
                  <a:cubicBezTo>
                    <a:pt x="3858579" y="562740"/>
                    <a:pt x="3856930" y="563083"/>
                    <a:pt x="3856640" y="563152"/>
                  </a:cubicBezTo>
                  <a:cubicBezTo>
                    <a:pt x="3856350" y="563222"/>
                    <a:pt x="3856205" y="562938"/>
                    <a:pt x="3856205" y="562299"/>
                  </a:cubicBezTo>
                  <a:cubicBezTo>
                    <a:pt x="3849402" y="565712"/>
                    <a:pt x="3843087" y="568542"/>
                    <a:pt x="3837260" y="570788"/>
                  </a:cubicBezTo>
                  <a:cubicBezTo>
                    <a:pt x="3831432" y="573034"/>
                    <a:pt x="3825651" y="574157"/>
                    <a:pt x="3819916" y="574157"/>
                  </a:cubicBezTo>
                  <a:cubicBezTo>
                    <a:pt x="3818129" y="574157"/>
                    <a:pt x="3815018" y="575266"/>
                    <a:pt x="3810583" y="577483"/>
                  </a:cubicBezTo>
                  <a:lnTo>
                    <a:pt x="3806292" y="562994"/>
                  </a:lnTo>
                  <a:lnTo>
                    <a:pt x="3801016" y="572278"/>
                  </a:lnTo>
                  <a:cubicBezTo>
                    <a:pt x="3795289" y="581492"/>
                    <a:pt x="3790375" y="586686"/>
                    <a:pt x="3786275" y="587861"/>
                  </a:cubicBezTo>
                  <a:cubicBezTo>
                    <a:pt x="3782676" y="589289"/>
                    <a:pt x="3779031" y="590822"/>
                    <a:pt x="3775339" y="592458"/>
                  </a:cubicBezTo>
                  <a:cubicBezTo>
                    <a:pt x="3773494" y="593277"/>
                    <a:pt x="3771730" y="593008"/>
                    <a:pt x="3770050" y="591653"/>
                  </a:cubicBezTo>
                  <a:lnTo>
                    <a:pt x="3768984" y="590024"/>
                  </a:lnTo>
                  <a:lnTo>
                    <a:pt x="3767288" y="593723"/>
                  </a:lnTo>
                  <a:lnTo>
                    <a:pt x="3768463" y="594855"/>
                  </a:lnTo>
                  <a:lnTo>
                    <a:pt x="3768740" y="597909"/>
                  </a:lnTo>
                  <a:lnTo>
                    <a:pt x="3768740" y="617672"/>
                  </a:lnTo>
                  <a:cubicBezTo>
                    <a:pt x="3768740" y="620029"/>
                    <a:pt x="3768560" y="621758"/>
                    <a:pt x="3768200" y="622861"/>
                  </a:cubicBezTo>
                  <a:cubicBezTo>
                    <a:pt x="3767840" y="623964"/>
                    <a:pt x="3767660" y="624144"/>
                    <a:pt x="3767660" y="623401"/>
                  </a:cubicBezTo>
                  <a:cubicBezTo>
                    <a:pt x="3766743" y="637993"/>
                    <a:pt x="3764555" y="651175"/>
                    <a:pt x="3761096" y="662946"/>
                  </a:cubicBezTo>
                  <a:cubicBezTo>
                    <a:pt x="3761096" y="668077"/>
                    <a:pt x="3760132" y="673515"/>
                    <a:pt x="3758205" y="679262"/>
                  </a:cubicBezTo>
                  <a:cubicBezTo>
                    <a:pt x="3757218" y="682245"/>
                    <a:pt x="3756725" y="684120"/>
                    <a:pt x="3756725" y="684886"/>
                  </a:cubicBezTo>
                  <a:cubicBezTo>
                    <a:pt x="3755994" y="688531"/>
                    <a:pt x="3755628" y="691541"/>
                    <a:pt x="3755628" y="693915"/>
                  </a:cubicBezTo>
                  <a:cubicBezTo>
                    <a:pt x="3755628" y="696289"/>
                    <a:pt x="3755628" y="698207"/>
                    <a:pt x="3755628" y="699669"/>
                  </a:cubicBezTo>
                  <a:cubicBezTo>
                    <a:pt x="3755628" y="702235"/>
                    <a:pt x="3754937" y="705378"/>
                    <a:pt x="3753556" y="709099"/>
                  </a:cubicBezTo>
                  <a:cubicBezTo>
                    <a:pt x="3752174" y="712819"/>
                    <a:pt x="3750445" y="717303"/>
                    <a:pt x="3748367" y="722550"/>
                  </a:cubicBezTo>
                  <a:cubicBezTo>
                    <a:pt x="3748100" y="722817"/>
                    <a:pt x="3747966" y="723566"/>
                    <a:pt x="3747966" y="724796"/>
                  </a:cubicBezTo>
                  <a:lnTo>
                    <a:pt x="3737864" y="747535"/>
                  </a:lnTo>
                  <a:lnTo>
                    <a:pt x="3737371" y="753223"/>
                  </a:lnTo>
                  <a:cubicBezTo>
                    <a:pt x="3736866" y="756293"/>
                    <a:pt x="3734698" y="761642"/>
                    <a:pt x="3730867" y="769269"/>
                  </a:cubicBezTo>
                  <a:cubicBezTo>
                    <a:pt x="3729683" y="769872"/>
                    <a:pt x="3728966" y="770488"/>
                    <a:pt x="3728716" y="771115"/>
                  </a:cubicBezTo>
                  <a:cubicBezTo>
                    <a:pt x="3728467" y="771741"/>
                    <a:pt x="3728325" y="772113"/>
                    <a:pt x="3728290" y="772229"/>
                  </a:cubicBezTo>
                  <a:cubicBezTo>
                    <a:pt x="3728290" y="772519"/>
                    <a:pt x="3728037" y="774197"/>
                    <a:pt x="3727532" y="777261"/>
                  </a:cubicBezTo>
                  <a:cubicBezTo>
                    <a:pt x="3727028" y="780326"/>
                    <a:pt x="3726148" y="783112"/>
                    <a:pt x="3724894" y="785620"/>
                  </a:cubicBezTo>
                  <a:lnTo>
                    <a:pt x="3719862" y="798209"/>
                  </a:lnTo>
                  <a:cubicBezTo>
                    <a:pt x="3716008" y="801506"/>
                    <a:pt x="3714081" y="802545"/>
                    <a:pt x="3714081" y="801326"/>
                  </a:cubicBezTo>
                  <a:cubicBezTo>
                    <a:pt x="3714081" y="808221"/>
                    <a:pt x="3709884" y="817270"/>
                    <a:pt x="3701491" y="828473"/>
                  </a:cubicBezTo>
                  <a:cubicBezTo>
                    <a:pt x="3697939" y="832025"/>
                    <a:pt x="3695240" y="835185"/>
                    <a:pt x="3693394" y="837954"/>
                  </a:cubicBezTo>
                  <a:lnTo>
                    <a:pt x="3689516" y="844918"/>
                  </a:lnTo>
                  <a:lnTo>
                    <a:pt x="3689485" y="844849"/>
                  </a:lnTo>
                  <a:cubicBezTo>
                    <a:pt x="3689120" y="845215"/>
                    <a:pt x="3688937" y="844196"/>
                    <a:pt x="3688937" y="841794"/>
                  </a:cubicBezTo>
                  <a:lnTo>
                    <a:pt x="3688937" y="845502"/>
                  </a:lnTo>
                  <a:lnTo>
                    <a:pt x="3688724" y="846339"/>
                  </a:lnTo>
                  <a:lnTo>
                    <a:pt x="3686882" y="849647"/>
                  </a:lnTo>
                  <a:lnTo>
                    <a:pt x="3687884" y="849647"/>
                  </a:lnTo>
                  <a:lnTo>
                    <a:pt x="3686743" y="854139"/>
                  </a:lnTo>
                  <a:cubicBezTo>
                    <a:pt x="3683167" y="857715"/>
                    <a:pt x="3680654" y="860959"/>
                    <a:pt x="3679203" y="863873"/>
                  </a:cubicBezTo>
                  <a:lnTo>
                    <a:pt x="3676904" y="866172"/>
                  </a:lnTo>
                  <a:cubicBezTo>
                    <a:pt x="3676904" y="865789"/>
                    <a:pt x="3675369" y="868220"/>
                    <a:pt x="3672298" y="873468"/>
                  </a:cubicBezTo>
                  <a:cubicBezTo>
                    <a:pt x="3669228" y="878715"/>
                    <a:pt x="3666166" y="883997"/>
                    <a:pt x="3663113" y="889313"/>
                  </a:cubicBezTo>
                  <a:cubicBezTo>
                    <a:pt x="3660060" y="894630"/>
                    <a:pt x="3656984" y="899523"/>
                    <a:pt x="3653884" y="903992"/>
                  </a:cubicBezTo>
                  <a:cubicBezTo>
                    <a:pt x="3650785" y="908462"/>
                    <a:pt x="3648876" y="911416"/>
                    <a:pt x="3648156" y="912856"/>
                  </a:cubicBezTo>
                  <a:lnTo>
                    <a:pt x="3638578" y="926107"/>
                  </a:lnTo>
                  <a:cubicBezTo>
                    <a:pt x="3634040" y="932213"/>
                    <a:pt x="3626259" y="940385"/>
                    <a:pt x="3615236" y="950624"/>
                  </a:cubicBezTo>
                  <a:cubicBezTo>
                    <a:pt x="3606970" y="958303"/>
                    <a:pt x="3600275" y="960892"/>
                    <a:pt x="3595152" y="958391"/>
                  </a:cubicBezTo>
                  <a:lnTo>
                    <a:pt x="3591096" y="954689"/>
                  </a:lnTo>
                  <a:lnTo>
                    <a:pt x="3565327" y="978405"/>
                  </a:lnTo>
                  <a:lnTo>
                    <a:pt x="3578961" y="976012"/>
                  </a:lnTo>
                  <a:cubicBezTo>
                    <a:pt x="3582313" y="975670"/>
                    <a:pt x="3583989" y="975867"/>
                    <a:pt x="3583989" y="976604"/>
                  </a:cubicBezTo>
                  <a:lnTo>
                    <a:pt x="3576624" y="983935"/>
                  </a:lnTo>
                  <a:lnTo>
                    <a:pt x="3566977" y="990848"/>
                  </a:lnTo>
                  <a:cubicBezTo>
                    <a:pt x="3563738" y="991811"/>
                    <a:pt x="3562119" y="992633"/>
                    <a:pt x="3562119" y="993312"/>
                  </a:cubicBezTo>
                  <a:cubicBezTo>
                    <a:pt x="3562119" y="993991"/>
                    <a:pt x="3558793" y="996542"/>
                    <a:pt x="3552141" y="1000965"/>
                  </a:cubicBezTo>
                  <a:lnTo>
                    <a:pt x="3524019" y="1018674"/>
                  </a:lnTo>
                  <a:cubicBezTo>
                    <a:pt x="3517461" y="1021495"/>
                    <a:pt x="3512109" y="1023364"/>
                    <a:pt x="3507964" y="1024281"/>
                  </a:cubicBezTo>
                  <a:cubicBezTo>
                    <a:pt x="3503820" y="1025198"/>
                    <a:pt x="3498370" y="1023445"/>
                    <a:pt x="3491614" y="1019022"/>
                  </a:cubicBezTo>
                  <a:cubicBezTo>
                    <a:pt x="3486344" y="1015145"/>
                    <a:pt x="3483407" y="1011247"/>
                    <a:pt x="3482803" y="1007329"/>
                  </a:cubicBezTo>
                  <a:cubicBezTo>
                    <a:pt x="3482199" y="1003411"/>
                    <a:pt x="3482292" y="995259"/>
                    <a:pt x="3483082" y="982873"/>
                  </a:cubicBezTo>
                  <a:cubicBezTo>
                    <a:pt x="3484707" y="971450"/>
                    <a:pt x="3486399" y="958733"/>
                    <a:pt x="3488158" y="944721"/>
                  </a:cubicBezTo>
                  <a:cubicBezTo>
                    <a:pt x="3489916" y="930710"/>
                    <a:pt x="3492200" y="919821"/>
                    <a:pt x="3495009" y="912055"/>
                  </a:cubicBezTo>
                  <a:cubicBezTo>
                    <a:pt x="3495009" y="908792"/>
                    <a:pt x="3496101" y="905351"/>
                    <a:pt x="3498283" y="901729"/>
                  </a:cubicBezTo>
                  <a:lnTo>
                    <a:pt x="3498283" y="900823"/>
                  </a:lnTo>
                  <a:cubicBezTo>
                    <a:pt x="3498283" y="897155"/>
                    <a:pt x="3500596" y="890904"/>
                    <a:pt x="3505222" y="882070"/>
                  </a:cubicBezTo>
                  <a:cubicBezTo>
                    <a:pt x="3507535" y="877652"/>
                    <a:pt x="3511521" y="873344"/>
                    <a:pt x="3517178" y="869145"/>
                  </a:cubicBezTo>
                  <a:lnTo>
                    <a:pt x="3536969" y="858100"/>
                  </a:lnTo>
                  <a:lnTo>
                    <a:pt x="3521251" y="859032"/>
                  </a:lnTo>
                  <a:cubicBezTo>
                    <a:pt x="3521251" y="855852"/>
                    <a:pt x="3521976" y="853536"/>
                    <a:pt x="3523427" y="852085"/>
                  </a:cubicBezTo>
                  <a:cubicBezTo>
                    <a:pt x="3523427" y="852433"/>
                    <a:pt x="3523967" y="851530"/>
                    <a:pt x="3525047" y="849377"/>
                  </a:cubicBezTo>
                  <a:cubicBezTo>
                    <a:pt x="3526126" y="847223"/>
                    <a:pt x="3526683" y="846123"/>
                    <a:pt x="3526718" y="846077"/>
                  </a:cubicBezTo>
                  <a:cubicBezTo>
                    <a:pt x="3526718" y="844243"/>
                    <a:pt x="3526898" y="843146"/>
                    <a:pt x="3527258" y="842786"/>
                  </a:cubicBezTo>
                  <a:cubicBezTo>
                    <a:pt x="3527618" y="842426"/>
                    <a:pt x="3527798" y="842229"/>
                    <a:pt x="3527798" y="842194"/>
                  </a:cubicBezTo>
                  <a:cubicBezTo>
                    <a:pt x="3530723" y="837818"/>
                    <a:pt x="3532186" y="834840"/>
                    <a:pt x="3532186" y="833261"/>
                  </a:cubicBezTo>
                  <a:lnTo>
                    <a:pt x="3542755" y="827890"/>
                  </a:lnTo>
                  <a:lnTo>
                    <a:pt x="3542983" y="832822"/>
                  </a:lnTo>
                  <a:lnTo>
                    <a:pt x="3545257" y="826619"/>
                  </a:lnTo>
                  <a:lnTo>
                    <a:pt x="3555670" y="821328"/>
                  </a:lnTo>
                  <a:lnTo>
                    <a:pt x="3546639" y="822846"/>
                  </a:lnTo>
                  <a:lnTo>
                    <a:pt x="3551636" y="809214"/>
                  </a:lnTo>
                  <a:cubicBezTo>
                    <a:pt x="3552426" y="806834"/>
                    <a:pt x="3553917" y="804179"/>
                    <a:pt x="3556111" y="801248"/>
                  </a:cubicBezTo>
                  <a:cubicBezTo>
                    <a:pt x="3558305" y="798316"/>
                    <a:pt x="3560932" y="794886"/>
                    <a:pt x="3563991" y="790957"/>
                  </a:cubicBezTo>
                  <a:cubicBezTo>
                    <a:pt x="3567049" y="787027"/>
                    <a:pt x="3570277" y="783370"/>
                    <a:pt x="3573672" y="779986"/>
                  </a:cubicBezTo>
                  <a:cubicBezTo>
                    <a:pt x="3577067" y="776603"/>
                    <a:pt x="3581162" y="774911"/>
                    <a:pt x="3585957" y="774911"/>
                  </a:cubicBezTo>
                  <a:cubicBezTo>
                    <a:pt x="3597762" y="774911"/>
                    <a:pt x="3603387" y="779461"/>
                    <a:pt x="3602830" y="788562"/>
                  </a:cubicBezTo>
                  <a:lnTo>
                    <a:pt x="3598234" y="796314"/>
                  </a:lnTo>
                  <a:lnTo>
                    <a:pt x="3614453" y="778680"/>
                  </a:lnTo>
                  <a:cubicBezTo>
                    <a:pt x="3627890" y="763119"/>
                    <a:pt x="3640302" y="747143"/>
                    <a:pt x="3651690" y="730752"/>
                  </a:cubicBezTo>
                  <a:cubicBezTo>
                    <a:pt x="3663682" y="711040"/>
                    <a:pt x="3673648" y="693058"/>
                    <a:pt x="3681588" y="676806"/>
                  </a:cubicBezTo>
                  <a:cubicBezTo>
                    <a:pt x="3689528" y="660554"/>
                    <a:pt x="3695629" y="644250"/>
                    <a:pt x="3699889" y="627894"/>
                  </a:cubicBezTo>
                  <a:cubicBezTo>
                    <a:pt x="3708340" y="611015"/>
                    <a:pt x="3713732" y="602575"/>
                    <a:pt x="3716066" y="602575"/>
                  </a:cubicBezTo>
                  <a:lnTo>
                    <a:pt x="3712775" y="602575"/>
                  </a:lnTo>
                  <a:cubicBezTo>
                    <a:pt x="3709931" y="602575"/>
                    <a:pt x="3707963" y="602392"/>
                    <a:pt x="3706872" y="602027"/>
                  </a:cubicBezTo>
                  <a:cubicBezTo>
                    <a:pt x="3705781" y="601661"/>
                    <a:pt x="3704579" y="601478"/>
                    <a:pt x="3703268" y="601478"/>
                  </a:cubicBezTo>
                  <a:cubicBezTo>
                    <a:pt x="3695362" y="599296"/>
                    <a:pt x="3685489" y="600259"/>
                    <a:pt x="3673648" y="604369"/>
                  </a:cubicBezTo>
                  <a:cubicBezTo>
                    <a:pt x="3664315" y="608269"/>
                    <a:pt x="3654718" y="609404"/>
                    <a:pt x="3644856" y="607773"/>
                  </a:cubicBezTo>
                  <a:cubicBezTo>
                    <a:pt x="3634994" y="606142"/>
                    <a:pt x="3623139" y="601855"/>
                    <a:pt x="3609290" y="594914"/>
                  </a:cubicBezTo>
                  <a:cubicBezTo>
                    <a:pt x="3608872" y="594914"/>
                    <a:pt x="3607389" y="594406"/>
                    <a:pt x="3604841" y="593390"/>
                  </a:cubicBezTo>
                  <a:cubicBezTo>
                    <a:pt x="3602293" y="592374"/>
                    <a:pt x="3600381" y="591559"/>
                    <a:pt x="3599104" y="590943"/>
                  </a:cubicBezTo>
                  <a:lnTo>
                    <a:pt x="3585904" y="585441"/>
                  </a:lnTo>
                  <a:lnTo>
                    <a:pt x="3551828" y="568394"/>
                  </a:lnTo>
                  <a:lnTo>
                    <a:pt x="3548537" y="566217"/>
                  </a:lnTo>
                  <a:lnTo>
                    <a:pt x="3547682" y="565290"/>
                  </a:lnTo>
                  <a:lnTo>
                    <a:pt x="3533805" y="562578"/>
                  </a:lnTo>
                  <a:cubicBezTo>
                    <a:pt x="3529081" y="560697"/>
                    <a:pt x="3526718" y="556466"/>
                    <a:pt x="3526718" y="549884"/>
                  </a:cubicBezTo>
                  <a:lnTo>
                    <a:pt x="3526718" y="548787"/>
                  </a:lnTo>
                  <a:cubicBezTo>
                    <a:pt x="3526718" y="546465"/>
                    <a:pt x="3528570" y="542216"/>
                    <a:pt x="3532273" y="536041"/>
                  </a:cubicBezTo>
                  <a:cubicBezTo>
                    <a:pt x="3534305" y="534009"/>
                    <a:pt x="3539424" y="531400"/>
                    <a:pt x="3547631" y="528213"/>
                  </a:cubicBezTo>
                  <a:lnTo>
                    <a:pt x="3556037" y="528785"/>
                  </a:lnTo>
                  <a:lnTo>
                    <a:pt x="3566820" y="532697"/>
                  </a:lnTo>
                  <a:cubicBezTo>
                    <a:pt x="3568329" y="533823"/>
                    <a:pt x="3579712" y="534386"/>
                    <a:pt x="3600967" y="534386"/>
                  </a:cubicBezTo>
                  <a:cubicBezTo>
                    <a:pt x="3608780" y="535106"/>
                    <a:pt x="3620156" y="533667"/>
                    <a:pt x="3635096" y="530068"/>
                  </a:cubicBezTo>
                  <a:lnTo>
                    <a:pt x="3662068" y="521849"/>
                  </a:lnTo>
                  <a:cubicBezTo>
                    <a:pt x="3668070" y="519272"/>
                    <a:pt x="3673312" y="517983"/>
                    <a:pt x="3677792" y="517983"/>
                  </a:cubicBezTo>
                  <a:lnTo>
                    <a:pt x="3687631" y="517983"/>
                  </a:lnTo>
                  <a:cubicBezTo>
                    <a:pt x="3685158" y="517983"/>
                    <a:pt x="3684104" y="517803"/>
                    <a:pt x="3684470" y="517444"/>
                  </a:cubicBezTo>
                  <a:cubicBezTo>
                    <a:pt x="3684836" y="517084"/>
                    <a:pt x="3686342" y="516904"/>
                    <a:pt x="3688989" y="516904"/>
                  </a:cubicBezTo>
                  <a:cubicBezTo>
                    <a:pt x="3693958" y="515035"/>
                    <a:pt x="3699866" y="513343"/>
                    <a:pt x="3706715" y="511828"/>
                  </a:cubicBezTo>
                  <a:lnTo>
                    <a:pt x="3721351" y="508729"/>
                  </a:lnTo>
                  <a:lnTo>
                    <a:pt x="3720472" y="508006"/>
                  </a:lnTo>
                  <a:lnTo>
                    <a:pt x="3712880" y="496635"/>
                  </a:lnTo>
                  <a:lnTo>
                    <a:pt x="3702222" y="475357"/>
                  </a:lnTo>
                  <a:cubicBezTo>
                    <a:pt x="3700377" y="473476"/>
                    <a:pt x="3699454" y="471891"/>
                    <a:pt x="3699454" y="470603"/>
                  </a:cubicBezTo>
                  <a:cubicBezTo>
                    <a:pt x="3699454" y="469314"/>
                    <a:pt x="3699437" y="468635"/>
                    <a:pt x="3699402" y="468566"/>
                  </a:cubicBezTo>
                  <a:cubicBezTo>
                    <a:pt x="3697974" y="465710"/>
                    <a:pt x="3697260" y="462935"/>
                    <a:pt x="3697260" y="460242"/>
                  </a:cubicBezTo>
                  <a:cubicBezTo>
                    <a:pt x="3697260" y="459766"/>
                    <a:pt x="3695368" y="456690"/>
                    <a:pt x="3691583" y="451013"/>
                  </a:cubicBezTo>
                  <a:lnTo>
                    <a:pt x="3685976" y="429717"/>
                  </a:lnTo>
                  <a:cubicBezTo>
                    <a:pt x="3682006" y="421777"/>
                    <a:pt x="3679615" y="415355"/>
                    <a:pt x="3678802" y="410450"/>
                  </a:cubicBezTo>
                  <a:cubicBezTo>
                    <a:pt x="3677990" y="405545"/>
                    <a:pt x="3677583" y="399338"/>
                    <a:pt x="3677583" y="391827"/>
                  </a:cubicBezTo>
                  <a:cubicBezTo>
                    <a:pt x="3678396" y="379754"/>
                    <a:pt x="3680224" y="370258"/>
                    <a:pt x="3683068" y="363339"/>
                  </a:cubicBezTo>
                  <a:cubicBezTo>
                    <a:pt x="3685913" y="356421"/>
                    <a:pt x="3691067" y="348399"/>
                    <a:pt x="3698531" y="339275"/>
                  </a:cubicBezTo>
                  <a:lnTo>
                    <a:pt x="3707685" y="328452"/>
                  </a:lnTo>
                  <a:lnTo>
                    <a:pt x="3695780" y="327713"/>
                  </a:lnTo>
                  <a:cubicBezTo>
                    <a:pt x="3695386" y="327283"/>
                    <a:pt x="3694219" y="327396"/>
                    <a:pt x="3692280" y="328052"/>
                  </a:cubicBezTo>
                  <a:cubicBezTo>
                    <a:pt x="3690341" y="328708"/>
                    <a:pt x="3687996" y="329582"/>
                    <a:pt x="3685245" y="330673"/>
                  </a:cubicBezTo>
                  <a:lnTo>
                    <a:pt x="3676330" y="334486"/>
                  </a:lnTo>
                  <a:cubicBezTo>
                    <a:pt x="3669434" y="336042"/>
                    <a:pt x="3665186" y="336849"/>
                    <a:pt x="3663583" y="336907"/>
                  </a:cubicBezTo>
                  <a:cubicBezTo>
                    <a:pt x="3658882" y="336907"/>
                    <a:pt x="3654918" y="337714"/>
                    <a:pt x="3651690" y="339327"/>
                  </a:cubicBezTo>
                  <a:cubicBezTo>
                    <a:pt x="3643622" y="341359"/>
                    <a:pt x="3636031" y="340918"/>
                    <a:pt x="3628914" y="338004"/>
                  </a:cubicBezTo>
                  <a:cubicBezTo>
                    <a:pt x="3625467" y="338004"/>
                    <a:pt x="3621595" y="335868"/>
                    <a:pt x="3617300" y="331596"/>
                  </a:cubicBezTo>
                  <a:lnTo>
                    <a:pt x="3607479" y="321757"/>
                  </a:lnTo>
                  <a:cubicBezTo>
                    <a:pt x="3604391" y="320980"/>
                    <a:pt x="3599942" y="317245"/>
                    <a:pt x="3594132" y="310552"/>
                  </a:cubicBezTo>
                  <a:cubicBezTo>
                    <a:pt x="3588322" y="303860"/>
                    <a:pt x="3584152" y="298616"/>
                    <a:pt x="3581621" y="294820"/>
                  </a:cubicBezTo>
                  <a:cubicBezTo>
                    <a:pt x="3580634" y="293821"/>
                    <a:pt x="3579247" y="292431"/>
                    <a:pt x="3577459" y="290649"/>
                  </a:cubicBezTo>
                  <a:cubicBezTo>
                    <a:pt x="3575672" y="288867"/>
                    <a:pt x="3574052" y="287611"/>
                    <a:pt x="3572601" y="286880"/>
                  </a:cubicBezTo>
                  <a:cubicBezTo>
                    <a:pt x="3564603" y="273681"/>
                    <a:pt x="3563344" y="265354"/>
                    <a:pt x="3568823" y="261901"/>
                  </a:cubicBezTo>
                  <a:cubicBezTo>
                    <a:pt x="3574302" y="258447"/>
                    <a:pt x="3586183" y="257161"/>
                    <a:pt x="3604466" y="258044"/>
                  </a:cubicBezTo>
                  <a:cubicBezTo>
                    <a:pt x="3608878" y="258671"/>
                    <a:pt x="3614975" y="258822"/>
                    <a:pt x="3622759" y="258496"/>
                  </a:cubicBezTo>
                  <a:cubicBezTo>
                    <a:pt x="3630542" y="258171"/>
                    <a:pt x="3637754" y="257678"/>
                    <a:pt x="3644394" y="257016"/>
                  </a:cubicBezTo>
                  <a:cubicBezTo>
                    <a:pt x="3650176" y="255577"/>
                    <a:pt x="3656642" y="254436"/>
                    <a:pt x="3663792" y="253595"/>
                  </a:cubicBezTo>
                  <a:cubicBezTo>
                    <a:pt x="3670943" y="252753"/>
                    <a:pt x="3675610" y="252332"/>
                    <a:pt x="3677792" y="252332"/>
                  </a:cubicBezTo>
                  <a:cubicBezTo>
                    <a:pt x="3675169" y="252332"/>
                    <a:pt x="3674040" y="252150"/>
                    <a:pt x="3674406" y="251784"/>
                  </a:cubicBezTo>
                  <a:cubicBezTo>
                    <a:pt x="3674771" y="251418"/>
                    <a:pt x="3676481" y="251235"/>
                    <a:pt x="3679534" y="251235"/>
                  </a:cubicBezTo>
                  <a:cubicBezTo>
                    <a:pt x="3683202" y="250330"/>
                    <a:pt x="3689619" y="248960"/>
                    <a:pt x="3698784" y="247126"/>
                  </a:cubicBezTo>
                  <a:cubicBezTo>
                    <a:pt x="3707949" y="245292"/>
                    <a:pt x="3714784" y="243016"/>
                    <a:pt x="3719287" y="240300"/>
                  </a:cubicBezTo>
                  <a:cubicBezTo>
                    <a:pt x="3721214" y="240300"/>
                    <a:pt x="3725138" y="239627"/>
                    <a:pt x="3731058" y="238280"/>
                  </a:cubicBezTo>
                  <a:cubicBezTo>
                    <a:pt x="3730815" y="238176"/>
                    <a:pt x="3731062" y="237941"/>
                    <a:pt x="3731798" y="237575"/>
                  </a:cubicBezTo>
                  <a:cubicBezTo>
                    <a:pt x="3732536" y="237209"/>
                    <a:pt x="3734576" y="237026"/>
                    <a:pt x="3737919" y="237026"/>
                  </a:cubicBezTo>
                  <a:cubicBezTo>
                    <a:pt x="3739660" y="237026"/>
                    <a:pt x="3742598" y="235993"/>
                    <a:pt x="3746730" y="233927"/>
                  </a:cubicBezTo>
                  <a:lnTo>
                    <a:pt x="3758449" y="229225"/>
                  </a:lnTo>
                  <a:cubicBezTo>
                    <a:pt x="3759378" y="228715"/>
                    <a:pt x="3763513" y="227696"/>
                    <a:pt x="3770856" y="226169"/>
                  </a:cubicBezTo>
                  <a:cubicBezTo>
                    <a:pt x="3778198" y="224643"/>
                    <a:pt x="3781504" y="224611"/>
                    <a:pt x="3780772" y="226074"/>
                  </a:cubicBezTo>
                  <a:lnTo>
                    <a:pt x="3780232" y="223375"/>
                  </a:lnTo>
                  <a:lnTo>
                    <a:pt x="3785212" y="221407"/>
                  </a:lnTo>
                  <a:cubicBezTo>
                    <a:pt x="3792062" y="218865"/>
                    <a:pt x="3799448" y="216383"/>
                    <a:pt x="3807370" y="213963"/>
                  </a:cubicBezTo>
                  <a:cubicBezTo>
                    <a:pt x="3815293" y="211543"/>
                    <a:pt x="3825460" y="207424"/>
                    <a:pt x="3837869" y="201609"/>
                  </a:cubicBezTo>
                  <a:lnTo>
                    <a:pt x="3847524" y="198712"/>
                  </a:lnTo>
                  <a:lnTo>
                    <a:pt x="3834180" y="177322"/>
                  </a:lnTo>
                  <a:lnTo>
                    <a:pt x="3819672" y="184666"/>
                  </a:lnTo>
                  <a:cubicBezTo>
                    <a:pt x="3814971" y="182332"/>
                    <a:pt x="3811819" y="179564"/>
                    <a:pt x="3810218" y="176360"/>
                  </a:cubicBezTo>
                  <a:lnTo>
                    <a:pt x="3792982" y="150481"/>
                  </a:lnTo>
                  <a:lnTo>
                    <a:pt x="3790415" y="155351"/>
                  </a:lnTo>
                  <a:cubicBezTo>
                    <a:pt x="3787256" y="159860"/>
                    <a:pt x="3783772" y="160527"/>
                    <a:pt x="3779962" y="157354"/>
                  </a:cubicBezTo>
                  <a:cubicBezTo>
                    <a:pt x="3774884" y="153122"/>
                    <a:pt x="3771317" y="149979"/>
                    <a:pt x="3769262" y="147925"/>
                  </a:cubicBezTo>
                  <a:lnTo>
                    <a:pt x="3765292" y="143955"/>
                  </a:lnTo>
                  <a:cubicBezTo>
                    <a:pt x="3763841" y="141772"/>
                    <a:pt x="3761772" y="139337"/>
                    <a:pt x="3759084" y="136650"/>
                  </a:cubicBezTo>
                  <a:cubicBezTo>
                    <a:pt x="3756397" y="133962"/>
                    <a:pt x="3753347" y="130912"/>
                    <a:pt x="3749934" y="127499"/>
                  </a:cubicBezTo>
                  <a:lnTo>
                    <a:pt x="3738563" y="117139"/>
                  </a:lnTo>
                  <a:cubicBezTo>
                    <a:pt x="3732086" y="111485"/>
                    <a:pt x="3727022" y="106145"/>
                    <a:pt x="3723371" y="101119"/>
                  </a:cubicBezTo>
                  <a:cubicBezTo>
                    <a:pt x="3719720" y="96092"/>
                    <a:pt x="3716217" y="88883"/>
                    <a:pt x="3712862" y="79492"/>
                  </a:cubicBezTo>
                  <a:cubicBezTo>
                    <a:pt x="3710482" y="77112"/>
                    <a:pt x="3709292" y="73461"/>
                    <a:pt x="3709292" y="68539"/>
                  </a:cubicBezTo>
                  <a:cubicBezTo>
                    <a:pt x="3709142" y="68249"/>
                    <a:pt x="3708555" y="64555"/>
                    <a:pt x="3707534" y="57456"/>
                  </a:cubicBezTo>
                  <a:cubicBezTo>
                    <a:pt x="3706512" y="50357"/>
                    <a:pt x="3711173" y="46808"/>
                    <a:pt x="3721516" y="46808"/>
                  </a:cubicBezTo>
                  <a:close/>
                  <a:moveTo>
                    <a:pt x="2703306" y="11408"/>
                  </a:moveTo>
                  <a:cubicBezTo>
                    <a:pt x="2710683" y="12603"/>
                    <a:pt x="2717477" y="14234"/>
                    <a:pt x="2723688" y="16301"/>
                  </a:cubicBezTo>
                  <a:lnTo>
                    <a:pt x="2734762" y="22743"/>
                  </a:lnTo>
                  <a:cubicBezTo>
                    <a:pt x="2735006" y="22743"/>
                    <a:pt x="2738024" y="27056"/>
                    <a:pt x="2743817" y="35681"/>
                  </a:cubicBezTo>
                  <a:lnTo>
                    <a:pt x="2752558" y="46111"/>
                  </a:lnTo>
                  <a:cubicBezTo>
                    <a:pt x="2750573" y="33458"/>
                    <a:pt x="2751037" y="27857"/>
                    <a:pt x="2753951" y="29308"/>
                  </a:cubicBezTo>
                  <a:cubicBezTo>
                    <a:pt x="2757724" y="31212"/>
                    <a:pt x="2762803" y="32959"/>
                    <a:pt x="2769187" y="34549"/>
                  </a:cubicBezTo>
                  <a:lnTo>
                    <a:pt x="2773872" y="37684"/>
                  </a:lnTo>
                  <a:lnTo>
                    <a:pt x="2797989" y="47888"/>
                  </a:lnTo>
                  <a:cubicBezTo>
                    <a:pt x="2798348" y="47888"/>
                    <a:pt x="2799248" y="48096"/>
                    <a:pt x="2800688" y="48514"/>
                  </a:cubicBezTo>
                  <a:cubicBezTo>
                    <a:pt x="2802127" y="48932"/>
                    <a:pt x="2803857" y="49089"/>
                    <a:pt x="2805876" y="48985"/>
                  </a:cubicBezTo>
                  <a:lnTo>
                    <a:pt x="2814618" y="54452"/>
                  </a:lnTo>
                  <a:cubicBezTo>
                    <a:pt x="2818240" y="54452"/>
                    <a:pt x="2822987" y="56260"/>
                    <a:pt x="2828861" y="59876"/>
                  </a:cubicBezTo>
                  <a:cubicBezTo>
                    <a:pt x="2834735" y="63492"/>
                    <a:pt x="2839565" y="66380"/>
                    <a:pt x="2843349" y="68539"/>
                  </a:cubicBezTo>
                  <a:cubicBezTo>
                    <a:pt x="2850778" y="72254"/>
                    <a:pt x="2856229" y="74692"/>
                    <a:pt x="2859700" y="75853"/>
                  </a:cubicBezTo>
                  <a:cubicBezTo>
                    <a:pt x="2863890" y="77257"/>
                    <a:pt x="2867901" y="79875"/>
                    <a:pt x="2871732" y="83706"/>
                  </a:cubicBezTo>
                  <a:lnTo>
                    <a:pt x="2871732" y="105141"/>
                  </a:lnTo>
                  <a:cubicBezTo>
                    <a:pt x="2867332" y="105141"/>
                    <a:pt x="2864689" y="106389"/>
                    <a:pt x="2863801" y="108885"/>
                  </a:cubicBezTo>
                  <a:cubicBezTo>
                    <a:pt x="2862913" y="111381"/>
                    <a:pt x="2860733" y="116518"/>
                    <a:pt x="2857262" y="124295"/>
                  </a:cubicBezTo>
                  <a:lnTo>
                    <a:pt x="2853257" y="131348"/>
                  </a:lnTo>
                  <a:cubicBezTo>
                    <a:pt x="2849357" y="139938"/>
                    <a:pt x="2846396" y="146764"/>
                    <a:pt x="2844376" y="151825"/>
                  </a:cubicBezTo>
                  <a:cubicBezTo>
                    <a:pt x="2842357" y="156886"/>
                    <a:pt x="2840714" y="161309"/>
                    <a:pt x="2839449" y="165094"/>
                  </a:cubicBezTo>
                  <a:cubicBezTo>
                    <a:pt x="2838183" y="168878"/>
                    <a:pt x="2837182" y="173173"/>
                    <a:pt x="2836445" y="177979"/>
                  </a:cubicBezTo>
                  <a:cubicBezTo>
                    <a:pt x="2835708" y="182785"/>
                    <a:pt x="2834997" y="188247"/>
                    <a:pt x="2834312" y="194365"/>
                  </a:cubicBezTo>
                  <a:cubicBezTo>
                    <a:pt x="2832779" y="201237"/>
                    <a:pt x="2831285" y="207938"/>
                    <a:pt x="2829828" y="214468"/>
                  </a:cubicBezTo>
                  <a:cubicBezTo>
                    <a:pt x="2828371" y="220998"/>
                    <a:pt x="2827341" y="225679"/>
                    <a:pt x="2826737" y="228511"/>
                  </a:cubicBezTo>
                  <a:cubicBezTo>
                    <a:pt x="2826853" y="231541"/>
                    <a:pt x="2826728" y="233236"/>
                    <a:pt x="2826363" y="233596"/>
                  </a:cubicBezTo>
                  <a:cubicBezTo>
                    <a:pt x="2825997" y="233956"/>
                    <a:pt x="2825814" y="233265"/>
                    <a:pt x="2825814" y="231524"/>
                  </a:cubicBezTo>
                  <a:cubicBezTo>
                    <a:pt x="2824154" y="241484"/>
                    <a:pt x="2823011" y="250176"/>
                    <a:pt x="2822384" y="257600"/>
                  </a:cubicBezTo>
                  <a:cubicBezTo>
                    <a:pt x="2822071" y="261312"/>
                    <a:pt x="2821088" y="264095"/>
                    <a:pt x="2819437" y="265951"/>
                  </a:cubicBezTo>
                  <a:lnTo>
                    <a:pt x="2815903" y="267364"/>
                  </a:lnTo>
                  <a:lnTo>
                    <a:pt x="2825640" y="263955"/>
                  </a:lnTo>
                  <a:cubicBezTo>
                    <a:pt x="2834904" y="260769"/>
                    <a:pt x="2847833" y="256027"/>
                    <a:pt x="2864427" y="249729"/>
                  </a:cubicBezTo>
                  <a:cubicBezTo>
                    <a:pt x="2881022" y="243431"/>
                    <a:pt x="2894491" y="238338"/>
                    <a:pt x="2904834" y="234449"/>
                  </a:cubicBezTo>
                  <a:cubicBezTo>
                    <a:pt x="2915177" y="230560"/>
                    <a:pt x="2922154" y="227409"/>
                    <a:pt x="2925764" y="224994"/>
                  </a:cubicBezTo>
                  <a:cubicBezTo>
                    <a:pt x="2936700" y="224994"/>
                    <a:pt x="2945452" y="227548"/>
                    <a:pt x="2952023" y="232656"/>
                  </a:cubicBezTo>
                  <a:cubicBezTo>
                    <a:pt x="2952069" y="232656"/>
                    <a:pt x="2955500" y="234699"/>
                    <a:pt x="2962314" y="238785"/>
                  </a:cubicBezTo>
                  <a:cubicBezTo>
                    <a:pt x="2964171" y="240654"/>
                    <a:pt x="2966998" y="242703"/>
                    <a:pt x="2970794" y="244932"/>
                  </a:cubicBezTo>
                  <a:cubicBezTo>
                    <a:pt x="2973641" y="246603"/>
                    <a:pt x="2977915" y="252173"/>
                    <a:pt x="2983615" y="261642"/>
                  </a:cubicBezTo>
                  <a:lnTo>
                    <a:pt x="2989266" y="271494"/>
                  </a:lnTo>
                  <a:lnTo>
                    <a:pt x="2991671" y="267521"/>
                  </a:lnTo>
                  <a:cubicBezTo>
                    <a:pt x="2994829" y="263733"/>
                    <a:pt x="2998585" y="263250"/>
                    <a:pt x="3002938" y="266071"/>
                  </a:cubicBezTo>
                  <a:cubicBezTo>
                    <a:pt x="3008742" y="269832"/>
                    <a:pt x="3014396" y="274116"/>
                    <a:pt x="3019898" y="278922"/>
                  </a:cubicBezTo>
                  <a:cubicBezTo>
                    <a:pt x="3021593" y="279932"/>
                    <a:pt x="3024995" y="282062"/>
                    <a:pt x="3030102" y="285312"/>
                  </a:cubicBezTo>
                  <a:cubicBezTo>
                    <a:pt x="3035210" y="288563"/>
                    <a:pt x="3039529" y="291952"/>
                    <a:pt x="3043058" y="295481"/>
                  </a:cubicBezTo>
                  <a:lnTo>
                    <a:pt x="3062194" y="307427"/>
                  </a:lnTo>
                  <a:cubicBezTo>
                    <a:pt x="3063448" y="310573"/>
                    <a:pt x="3065000" y="312552"/>
                    <a:pt x="3066852" y="313365"/>
                  </a:cubicBezTo>
                  <a:cubicBezTo>
                    <a:pt x="3068241" y="313974"/>
                    <a:pt x="3071152" y="318540"/>
                    <a:pt x="3075587" y="327064"/>
                  </a:cubicBezTo>
                  <a:lnTo>
                    <a:pt x="3079852" y="335558"/>
                  </a:lnTo>
                  <a:lnTo>
                    <a:pt x="3081147" y="331217"/>
                  </a:lnTo>
                  <a:cubicBezTo>
                    <a:pt x="3083250" y="326881"/>
                    <a:pt x="3086577" y="326607"/>
                    <a:pt x="3091126" y="330394"/>
                  </a:cubicBezTo>
                  <a:cubicBezTo>
                    <a:pt x="3097191" y="335444"/>
                    <a:pt x="3100224" y="341678"/>
                    <a:pt x="3100224" y="349096"/>
                  </a:cubicBezTo>
                  <a:cubicBezTo>
                    <a:pt x="3094443" y="354819"/>
                    <a:pt x="3088319" y="357680"/>
                    <a:pt x="3081854" y="357680"/>
                  </a:cubicBezTo>
                  <a:cubicBezTo>
                    <a:pt x="3075387" y="357680"/>
                    <a:pt x="3066809" y="356531"/>
                    <a:pt x="3056117" y="354233"/>
                  </a:cubicBezTo>
                  <a:cubicBezTo>
                    <a:pt x="3052948" y="353582"/>
                    <a:pt x="3049361" y="353083"/>
                    <a:pt x="3045356" y="352735"/>
                  </a:cubicBezTo>
                  <a:cubicBezTo>
                    <a:pt x="3041351" y="352387"/>
                    <a:pt x="3038797" y="352213"/>
                    <a:pt x="3037694" y="352213"/>
                  </a:cubicBezTo>
                  <a:cubicBezTo>
                    <a:pt x="3037276" y="352213"/>
                    <a:pt x="3034665" y="352555"/>
                    <a:pt x="3029858" y="353240"/>
                  </a:cubicBezTo>
                  <a:cubicBezTo>
                    <a:pt x="3025053" y="353925"/>
                    <a:pt x="3019788" y="354987"/>
                    <a:pt x="3014065" y="356427"/>
                  </a:cubicBezTo>
                  <a:lnTo>
                    <a:pt x="2996792" y="360745"/>
                  </a:lnTo>
                  <a:cubicBezTo>
                    <a:pt x="2994772" y="361546"/>
                    <a:pt x="2990462" y="363415"/>
                    <a:pt x="2983862" y="366352"/>
                  </a:cubicBezTo>
                  <a:cubicBezTo>
                    <a:pt x="2977263" y="369289"/>
                    <a:pt x="2970031" y="372330"/>
                    <a:pt x="2962166" y="375476"/>
                  </a:cubicBezTo>
                  <a:cubicBezTo>
                    <a:pt x="2954301" y="378622"/>
                    <a:pt x="2947379" y="381501"/>
                    <a:pt x="2941401" y="384113"/>
                  </a:cubicBezTo>
                  <a:cubicBezTo>
                    <a:pt x="2935422" y="386725"/>
                    <a:pt x="2931226" y="388333"/>
                    <a:pt x="2928811" y="388936"/>
                  </a:cubicBezTo>
                  <a:cubicBezTo>
                    <a:pt x="2918387" y="393615"/>
                    <a:pt x="2907962" y="392570"/>
                    <a:pt x="2897538" y="385802"/>
                  </a:cubicBezTo>
                  <a:cubicBezTo>
                    <a:pt x="2897538" y="378129"/>
                    <a:pt x="2899772" y="372801"/>
                    <a:pt x="2904242" y="369817"/>
                  </a:cubicBezTo>
                  <a:lnTo>
                    <a:pt x="2913036" y="362832"/>
                  </a:lnTo>
                  <a:lnTo>
                    <a:pt x="2910104" y="363124"/>
                  </a:lnTo>
                  <a:cubicBezTo>
                    <a:pt x="2905682" y="363839"/>
                    <a:pt x="2900434" y="364912"/>
                    <a:pt x="2894360" y="366343"/>
                  </a:cubicBezTo>
                  <a:cubicBezTo>
                    <a:pt x="2882212" y="369205"/>
                    <a:pt x="2870011" y="372078"/>
                    <a:pt x="2857758" y="374963"/>
                  </a:cubicBezTo>
                  <a:cubicBezTo>
                    <a:pt x="2845505" y="377847"/>
                    <a:pt x="2834300" y="380790"/>
                    <a:pt x="2824143" y="383791"/>
                  </a:cubicBezTo>
                  <a:cubicBezTo>
                    <a:pt x="2813985" y="386792"/>
                    <a:pt x="2809481" y="388292"/>
                    <a:pt x="2810630" y="388292"/>
                  </a:cubicBezTo>
                  <a:cubicBezTo>
                    <a:pt x="2812998" y="385901"/>
                    <a:pt x="2813753" y="387718"/>
                    <a:pt x="2812894" y="393742"/>
                  </a:cubicBezTo>
                  <a:cubicBezTo>
                    <a:pt x="2812035" y="399767"/>
                    <a:pt x="2811605" y="408450"/>
                    <a:pt x="2811605" y="419792"/>
                  </a:cubicBezTo>
                  <a:cubicBezTo>
                    <a:pt x="2811605" y="423286"/>
                    <a:pt x="2811423" y="426125"/>
                    <a:pt x="2811057" y="428307"/>
                  </a:cubicBezTo>
                  <a:cubicBezTo>
                    <a:pt x="2810691" y="430489"/>
                    <a:pt x="2810508" y="432387"/>
                    <a:pt x="2810508" y="434001"/>
                  </a:cubicBezTo>
                  <a:lnTo>
                    <a:pt x="2810508" y="444936"/>
                  </a:lnTo>
                  <a:cubicBezTo>
                    <a:pt x="2810508" y="457636"/>
                    <a:pt x="2810143" y="465077"/>
                    <a:pt x="2809411" y="467260"/>
                  </a:cubicBezTo>
                  <a:cubicBezTo>
                    <a:pt x="2809411" y="467678"/>
                    <a:pt x="2809411" y="471569"/>
                    <a:pt x="2809411" y="478935"/>
                  </a:cubicBezTo>
                  <a:cubicBezTo>
                    <a:pt x="2809411" y="486301"/>
                    <a:pt x="2809046" y="493959"/>
                    <a:pt x="2808314" y="501911"/>
                  </a:cubicBezTo>
                  <a:cubicBezTo>
                    <a:pt x="2808314" y="508609"/>
                    <a:pt x="2808082" y="516808"/>
                    <a:pt x="2807618" y="526507"/>
                  </a:cubicBezTo>
                  <a:lnTo>
                    <a:pt x="2803890" y="534474"/>
                  </a:lnTo>
                  <a:lnTo>
                    <a:pt x="2813025" y="531783"/>
                  </a:lnTo>
                  <a:cubicBezTo>
                    <a:pt x="2816443" y="530640"/>
                    <a:pt x="2820242" y="528762"/>
                    <a:pt x="2824421" y="526150"/>
                  </a:cubicBezTo>
                  <a:cubicBezTo>
                    <a:pt x="2832071" y="518523"/>
                    <a:pt x="2838659" y="514710"/>
                    <a:pt x="2844185" y="514710"/>
                  </a:cubicBezTo>
                  <a:cubicBezTo>
                    <a:pt x="2841561" y="514710"/>
                    <a:pt x="2839890" y="515070"/>
                    <a:pt x="2839170" y="515789"/>
                  </a:cubicBezTo>
                  <a:cubicBezTo>
                    <a:pt x="2839170" y="515789"/>
                    <a:pt x="2840720" y="515017"/>
                    <a:pt x="2843819" y="513473"/>
                  </a:cubicBezTo>
                  <a:lnTo>
                    <a:pt x="2845143" y="512133"/>
                  </a:lnTo>
                  <a:cubicBezTo>
                    <a:pt x="2854151" y="508731"/>
                    <a:pt x="2864006" y="510496"/>
                    <a:pt x="2874710" y="517426"/>
                  </a:cubicBezTo>
                  <a:lnTo>
                    <a:pt x="2887282" y="529998"/>
                  </a:lnTo>
                  <a:cubicBezTo>
                    <a:pt x="2887189" y="529952"/>
                    <a:pt x="2888492" y="530698"/>
                    <a:pt x="2891191" y="532236"/>
                  </a:cubicBezTo>
                  <a:cubicBezTo>
                    <a:pt x="2893215" y="533389"/>
                    <a:pt x="2896015" y="538051"/>
                    <a:pt x="2899590" y="546221"/>
                  </a:cubicBezTo>
                  <a:lnTo>
                    <a:pt x="2902494" y="553297"/>
                  </a:lnTo>
                  <a:lnTo>
                    <a:pt x="2902949" y="546449"/>
                  </a:lnTo>
                  <a:cubicBezTo>
                    <a:pt x="2903353" y="544560"/>
                    <a:pt x="2903957" y="543818"/>
                    <a:pt x="2904764" y="544225"/>
                  </a:cubicBezTo>
                  <a:cubicBezTo>
                    <a:pt x="2906575" y="546024"/>
                    <a:pt x="2908090" y="547330"/>
                    <a:pt x="2909309" y="548143"/>
                  </a:cubicBezTo>
                  <a:cubicBezTo>
                    <a:pt x="2917110" y="553343"/>
                    <a:pt x="2924740" y="558605"/>
                    <a:pt x="2932198" y="563927"/>
                  </a:cubicBezTo>
                  <a:cubicBezTo>
                    <a:pt x="2939657" y="569250"/>
                    <a:pt x="2946959" y="573957"/>
                    <a:pt x="2954104" y="578049"/>
                  </a:cubicBezTo>
                  <a:cubicBezTo>
                    <a:pt x="2961249" y="582141"/>
                    <a:pt x="2967709" y="585711"/>
                    <a:pt x="2973484" y="588758"/>
                  </a:cubicBezTo>
                  <a:cubicBezTo>
                    <a:pt x="2979260" y="591805"/>
                    <a:pt x="2983877" y="593909"/>
                    <a:pt x="2987336" y="595070"/>
                  </a:cubicBezTo>
                  <a:lnTo>
                    <a:pt x="2987824" y="595610"/>
                  </a:lnTo>
                  <a:cubicBezTo>
                    <a:pt x="2990088" y="595610"/>
                    <a:pt x="2991402" y="595976"/>
                    <a:pt x="2991768" y="596707"/>
                  </a:cubicBezTo>
                  <a:cubicBezTo>
                    <a:pt x="2992133" y="597438"/>
                    <a:pt x="2991933" y="597804"/>
                    <a:pt x="2991167" y="597804"/>
                  </a:cubicBezTo>
                  <a:cubicBezTo>
                    <a:pt x="2995149" y="601786"/>
                    <a:pt x="2998832" y="604903"/>
                    <a:pt x="3002216" y="607155"/>
                  </a:cubicBezTo>
                  <a:cubicBezTo>
                    <a:pt x="3005599" y="609407"/>
                    <a:pt x="3007292" y="611897"/>
                    <a:pt x="3007292" y="614625"/>
                  </a:cubicBezTo>
                  <a:cubicBezTo>
                    <a:pt x="3008023" y="622844"/>
                    <a:pt x="3005826" y="627627"/>
                    <a:pt x="3000701" y="628973"/>
                  </a:cubicBezTo>
                  <a:cubicBezTo>
                    <a:pt x="2995575" y="630320"/>
                    <a:pt x="2987847" y="630993"/>
                    <a:pt x="2977515" y="630993"/>
                  </a:cubicBezTo>
                  <a:cubicBezTo>
                    <a:pt x="2971166" y="631632"/>
                    <a:pt x="2964972" y="632340"/>
                    <a:pt x="2958936" y="633117"/>
                  </a:cubicBezTo>
                  <a:cubicBezTo>
                    <a:pt x="2952899" y="633895"/>
                    <a:pt x="2946335" y="634981"/>
                    <a:pt x="2939242" y="636374"/>
                  </a:cubicBezTo>
                  <a:cubicBezTo>
                    <a:pt x="2939683" y="636432"/>
                    <a:pt x="2939532" y="636644"/>
                    <a:pt x="2938789" y="637009"/>
                  </a:cubicBezTo>
                  <a:cubicBezTo>
                    <a:pt x="2938046" y="637375"/>
                    <a:pt x="2937959" y="637558"/>
                    <a:pt x="2938528" y="637558"/>
                  </a:cubicBezTo>
                  <a:cubicBezTo>
                    <a:pt x="2937797" y="638289"/>
                    <a:pt x="2935504" y="638655"/>
                    <a:pt x="2931650" y="638655"/>
                  </a:cubicBezTo>
                  <a:lnTo>
                    <a:pt x="2931719" y="638655"/>
                  </a:lnTo>
                  <a:lnTo>
                    <a:pt x="2922404" y="642381"/>
                  </a:lnTo>
                  <a:cubicBezTo>
                    <a:pt x="2909901" y="644993"/>
                    <a:pt x="2900806" y="647210"/>
                    <a:pt x="2895118" y="649033"/>
                  </a:cubicBezTo>
                  <a:cubicBezTo>
                    <a:pt x="2889429" y="650855"/>
                    <a:pt x="2886411" y="651767"/>
                    <a:pt x="2886063" y="651767"/>
                  </a:cubicBezTo>
                  <a:lnTo>
                    <a:pt x="2888977" y="635234"/>
                  </a:lnTo>
                  <a:lnTo>
                    <a:pt x="2860466" y="664078"/>
                  </a:lnTo>
                  <a:cubicBezTo>
                    <a:pt x="2834161" y="669719"/>
                    <a:pt x="2821008" y="668100"/>
                    <a:pt x="2821008" y="659219"/>
                  </a:cubicBezTo>
                  <a:cubicBezTo>
                    <a:pt x="2821008" y="654646"/>
                    <a:pt x="2824526" y="649773"/>
                    <a:pt x="2831561" y="644601"/>
                  </a:cubicBezTo>
                  <a:cubicBezTo>
                    <a:pt x="2835078" y="642015"/>
                    <a:pt x="2838221" y="639738"/>
                    <a:pt x="2840990" y="637769"/>
                  </a:cubicBezTo>
                  <a:lnTo>
                    <a:pt x="2843594" y="635962"/>
                  </a:lnTo>
                  <a:lnTo>
                    <a:pt x="2829741" y="643966"/>
                  </a:lnTo>
                  <a:cubicBezTo>
                    <a:pt x="2823339" y="646253"/>
                    <a:pt x="2817218" y="647396"/>
                    <a:pt x="2811379" y="647396"/>
                  </a:cubicBezTo>
                  <a:lnTo>
                    <a:pt x="2809411" y="647396"/>
                  </a:lnTo>
                  <a:cubicBezTo>
                    <a:pt x="2809411" y="641777"/>
                    <a:pt x="2809229" y="640236"/>
                    <a:pt x="2808863" y="642773"/>
                  </a:cubicBezTo>
                  <a:cubicBezTo>
                    <a:pt x="2808497" y="645309"/>
                    <a:pt x="2808314" y="647512"/>
                    <a:pt x="2808314" y="649381"/>
                  </a:cubicBezTo>
                  <a:lnTo>
                    <a:pt x="2808314" y="663364"/>
                  </a:lnTo>
                  <a:cubicBezTo>
                    <a:pt x="2806701" y="673080"/>
                    <a:pt x="2805540" y="686566"/>
                    <a:pt x="2804832" y="703822"/>
                  </a:cubicBezTo>
                  <a:cubicBezTo>
                    <a:pt x="2804124" y="721079"/>
                    <a:pt x="2803404" y="738088"/>
                    <a:pt x="2802673" y="754851"/>
                  </a:cubicBezTo>
                  <a:lnTo>
                    <a:pt x="2800670" y="812052"/>
                  </a:lnTo>
                  <a:lnTo>
                    <a:pt x="2799033" y="812366"/>
                  </a:lnTo>
                  <a:cubicBezTo>
                    <a:pt x="2804385" y="810845"/>
                    <a:pt x="2815483" y="809902"/>
                    <a:pt x="2832327" y="809536"/>
                  </a:cubicBezTo>
                  <a:cubicBezTo>
                    <a:pt x="2849171" y="809170"/>
                    <a:pt x="2865736" y="807206"/>
                    <a:pt x="2882023" y="803642"/>
                  </a:cubicBezTo>
                  <a:cubicBezTo>
                    <a:pt x="2887723" y="802202"/>
                    <a:pt x="2894984" y="800879"/>
                    <a:pt x="2903807" y="799672"/>
                  </a:cubicBezTo>
                  <a:cubicBezTo>
                    <a:pt x="2912629" y="798464"/>
                    <a:pt x="2918666" y="797861"/>
                    <a:pt x="2921916" y="797861"/>
                  </a:cubicBezTo>
                  <a:cubicBezTo>
                    <a:pt x="2925538" y="797257"/>
                    <a:pt x="2930309" y="796259"/>
                    <a:pt x="2936230" y="794866"/>
                  </a:cubicBezTo>
                  <a:cubicBezTo>
                    <a:pt x="2942150" y="793473"/>
                    <a:pt x="2947681" y="791923"/>
                    <a:pt x="2952824" y="790216"/>
                  </a:cubicBezTo>
                  <a:cubicBezTo>
                    <a:pt x="2953555" y="790216"/>
                    <a:pt x="2954289" y="790034"/>
                    <a:pt x="2955027" y="789668"/>
                  </a:cubicBezTo>
                  <a:cubicBezTo>
                    <a:pt x="2955764" y="789302"/>
                    <a:pt x="2958564" y="789120"/>
                    <a:pt x="2963428" y="789120"/>
                  </a:cubicBezTo>
                  <a:lnTo>
                    <a:pt x="3000431" y="787169"/>
                  </a:lnTo>
                  <a:cubicBezTo>
                    <a:pt x="3015359" y="784929"/>
                    <a:pt x="3024707" y="783539"/>
                    <a:pt x="3028474" y="782999"/>
                  </a:cubicBezTo>
                  <a:cubicBezTo>
                    <a:pt x="3032241" y="782459"/>
                    <a:pt x="3034101" y="782212"/>
                    <a:pt x="3034055" y="782259"/>
                  </a:cubicBezTo>
                  <a:cubicBezTo>
                    <a:pt x="3034856" y="781458"/>
                    <a:pt x="3036214" y="780340"/>
                    <a:pt x="3038130" y="778907"/>
                  </a:cubicBezTo>
                  <a:lnTo>
                    <a:pt x="3041336" y="777723"/>
                  </a:lnTo>
                  <a:lnTo>
                    <a:pt x="3040759" y="771620"/>
                  </a:lnTo>
                  <a:lnTo>
                    <a:pt x="3055177" y="771620"/>
                  </a:lnTo>
                  <a:cubicBezTo>
                    <a:pt x="3054028" y="771620"/>
                    <a:pt x="3053822" y="771440"/>
                    <a:pt x="3054559" y="771080"/>
                  </a:cubicBezTo>
                  <a:cubicBezTo>
                    <a:pt x="3055296" y="770720"/>
                    <a:pt x="3056373" y="770540"/>
                    <a:pt x="3057789" y="770540"/>
                  </a:cubicBezTo>
                  <a:cubicBezTo>
                    <a:pt x="3057800" y="770528"/>
                    <a:pt x="3061593" y="769791"/>
                    <a:pt x="3069168" y="768329"/>
                  </a:cubicBezTo>
                  <a:lnTo>
                    <a:pt x="3069794" y="768248"/>
                  </a:lnTo>
                  <a:lnTo>
                    <a:pt x="3065459" y="768209"/>
                  </a:lnTo>
                  <a:cubicBezTo>
                    <a:pt x="3062110" y="768117"/>
                    <a:pt x="3060436" y="767980"/>
                    <a:pt x="3060436" y="767797"/>
                  </a:cubicBezTo>
                  <a:cubicBezTo>
                    <a:pt x="3060436" y="767432"/>
                    <a:pt x="3064516" y="767249"/>
                    <a:pt x="3072677" y="767249"/>
                  </a:cubicBezTo>
                  <a:cubicBezTo>
                    <a:pt x="3072375" y="767249"/>
                    <a:pt x="3073228" y="766793"/>
                    <a:pt x="3075236" y="765882"/>
                  </a:cubicBezTo>
                  <a:cubicBezTo>
                    <a:pt x="3075738" y="765654"/>
                    <a:pt x="3076171" y="765748"/>
                    <a:pt x="3076535" y="766163"/>
                  </a:cubicBezTo>
                  <a:lnTo>
                    <a:pt x="3076998" y="767325"/>
                  </a:lnTo>
                  <a:lnTo>
                    <a:pt x="3077690" y="767236"/>
                  </a:lnTo>
                  <a:cubicBezTo>
                    <a:pt x="3079583" y="767239"/>
                    <a:pt x="3080530" y="767609"/>
                    <a:pt x="3080530" y="768346"/>
                  </a:cubicBezTo>
                  <a:lnTo>
                    <a:pt x="3077395" y="768317"/>
                  </a:lnTo>
                  <a:lnTo>
                    <a:pt x="3077417" y="768374"/>
                  </a:lnTo>
                  <a:cubicBezTo>
                    <a:pt x="3077642" y="769433"/>
                    <a:pt x="3077798" y="770813"/>
                    <a:pt x="3077884" y="772515"/>
                  </a:cubicBezTo>
                  <a:lnTo>
                    <a:pt x="3077923" y="777077"/>
                  </a:lnTo>
                  <a:lnTo>
                    <a:pt x="3096794" y="750829"/>
                  </a:lnTo>
                  <a:lnTo>
                    <a:pt x="3109923" y="761381"/>
                  </a:lnTo>
                  <a:lnTo>
                    <a:pt x="3126291" y="775572"/>
                  </a:lnTo>
                  <a:lnTo>
                    <a:pt x="3134127" y="784523"/>
                  </a:lnTo>
                  <a:cubicBezTo>
                    <a:pt x="3135984" y="787634"/>
                    <a:pt x="3139127" y="790768"/>
                    <a:pt x="3143556" y="793925"/>
                  </a:cubicBezTo>
                  <a:cubicBezTo>
                    <a:pt x="3147985" y="797083"/>
                    <a:pt x="3151122" y="799126"/>
                    <a:pt x="3152968" y="800055"/>
                  </a:cubicBezTo>
                  <a:lnTo>
                    <a:pt x="3154848" y="801935"/>
                  </a:lnTo>
                  <a:cubicBezTo>
                    <a:pt x="3156497" y="803584"/>
                    <a:pt x="3158441" y="804965"/>
                    <a:pt x="3160682" y="806080"/>
                  </a:cubicBezTo>
                  <a:cubicBezTo>
                    <a:pt x="3162551" y="809353"/>
                    <a:pt x="3164344" y="810990"/>
                    <a:pt x="3166062" y="810990"/>
                  </a:cubicBezTo>
                  <a:lnTo>
                    <a:pt x="3171251" y="816144"/>
                  </a:lnTo>
                  <a:cubicBezTo>
                    <a:pt x="3172992" y="817886"/>
                    <a:pt x="3174594" y="820219"/>
                    <a:pt x="3176057" y="823144"/>
                  </a:cubicBezTo>
                  <a:lnTo>
                    <a:pt x="3178896" y="825983"/>
                  </a:lnTo>
                  <a:cubicBezTo>
                    <a:pt x="3180637" y="827724"/>
                    <a:pt x="3181711" y="829007"/>
                    <a:pt x="3182117" y="829831"/>
                  </a:cubicBezTo>
                  <a:cubicBezTo>
                    <a:pt x="3182523" y="830655"/>
                    <a:pt x="3182517" y="830858"/>
                    <a:pt x="3182099" y="830440"/>
                  </a:cubicBezTo>
                  <a:cubicBezTo>
                    <a:pt x="3185083" y="833459"/>
                    <a:pt x="3186574" y="835113"/>
                    <a:pt x="3186574" y="835403"/>
                  </a:cubicBezTo>
                  <a:cubicBezTo>
                    <a:pt x="3197533" y="844527"/>
                    <a:pt x="3209020" y="855895"/>
                    <a:pt x="3221035" y="869506"/>
                  </a:cubicBezTo>
                  <a:cubicBezTo>
                    <a:pt x="3227042" y="876312"/>
                    <a:pt x="3231548" y="882324"/>
                    <a:pt x="3234551" y="887544"/>
                  </a:cubicBezTo>
                  <a:lnTo>
                    <a:pt x="3238792" y="900042"/>
                  </a:lnTo>
                  <a:lnTo>
                    <a:pt x="3239753" y="900327"/>
                  </a:lnTo>
                  <a:cubicBezTo>
                    <a:pt x="3241564" y="901586"/>
                    <a:pt x="3243062" y="903476"/>
                    <a:pt x="3244246" y="905995"/>
                  </a:cubicBezTo>
                  <a:cubicBezTo>
                    <a:pt x="3246614" y="911033"/>
                    <a:pt x="3247438" y="914881"/>
                    <a:pt x="3246719" y="917540"/>
                  </a:cubicBezTo>
                  <a:cubicBezTo>
                    <a:pt x="3246719" y="922566"/>
                    <a:pt x="3241907" y="925079"/>
                    <a:pt x="3232283" y="925079"/>
                  </a:cubicBezTo>
                  <a:cubicBezTo>
                    <a:pt x="3228859" y="925079"/>
                    <a:pt x="3226790" y="924897"/>
                    <a:pt x="3226076" y="924531"/>
                  </a:cubicBezTo>
                  <a:cubicBezTo>
                    <a:pt x="3225362" y="924165"/>
                    <a:pt x="3225086" y="923982"/>
                    <a:pt x="3225249" y="923982"/>
                  </a:cubicBezTo>
                  <a:cubicBezTo>
                    <a:pt x="3220129" y="923263"/>
                    <a:pt x="3212734" y="922903"/>
                    <a:pt x="3203064" y="922903"/>
                  </a:cubicBezTo>
                  <a:cubicBezTo>
                    <a:pt x="3193394" y="922903"/>
                    <a:pt x="3184183" y="922903"/>
                    <a:pt x="3175430" y="922903"/>
                  </a:cubicBezTo>
                  <a:cubicBezTo>
                    <a:pt x="3165958" y="922903"/>
                    <a:pt x="3156868" y="922903"/>
                    <a:pt x="3148162" y="922903"/>
                  </a:cubicBezTo>
                  <a:cubicBezTo>
                    <a:pt x="3139455" y="922903"/>
                    <a:pt x="3133291" y="923263"/>
                    <a:pt x="3129669" y="923982"/>
                  </a:cubicBezTo>
                  <a:lnTo>
                    <a:pt x="3106789" y="923982"/>
                  </a:lnTo>
                  <a:cubicBezTo>
                    <a:pt x="3096875" y="923263"/>
                    <a:pt x="3083519" y="923257"/>
                    <a:pt x="3066722" y="923965"/>
                  </a:cubicBezTo>
                  <a:cubicBezTo>
                    <a:pt x="3049924" y="924673"/>
                    <a:pt x="3032964" y="926055"/>
                    <a:pt x="3015841" y="928109"/>
                  </a:cubicBezTo>
                  <a:cubicBezTo>
                    <a:pt x="3009456" y="929003"/>
                    <a:pt x="3002253" y="930327"/>
                    <a:pt x="2994232" y="932079"/>
                  </a:cubicBezTo>
                  <a:cubicBezTo>
                    <a:pt x="2986210" y="933832"/>
                    <a:pt x="2976999" y="936145"/>
                    <a:pt x="2966597" y="939018"/>
                  </a:cubicBezTo>
                  <a:cubicBezTo>
                    <a:pt x="2956196" y="941891"/>
                    <a:pt x="2945151" y="944968"/>
                    <a:pt x="2933461" y="948247"/>
                  </a:cubicBezTo>
                  <a:cubicBezTo>
                    <a:pt x="2921771" y="951527"/>
                    <a:pt x="2910000" y="954739"/>
                    <a:pt x="2898148" y="957885"/>
                  </a:cubicBezTo>
                  <a:cubicBezTo>
                    <a:pt x="2896975" y="957885"/>
                    <a:pt x="2895846" y="958068"/>
                    <a:pt x="2894761" y="958434"/>
                  </a:cubicBezTo>
                  <a:cubicBezTo>
                    <a:pt x="2893675" y="958799"/>
                    <a:pt x="2892680" y="958982"/>
                    <a:pt x="2891774" y="958982"/>
                  </a:cubicBezTo>
                  <a:cubicBezTo>
                    <a:pt x="2890312" y="959702"/>
                    <a:pt x="2887932" y="960062"/>
                    <a:pt x="2884635" y="960062"/>
                  </a:cubicBezTo>
                  <a:cubicBezTo>
                    <a:pt x="2882534" y="960062"/>
                    <a:pt x="2877780" y="960764"/>
                    <a:pt x="2870374" y="962169"/>
                  </a:cubicBezTo>
                  <a:cubicBezTo>
                    <a:pt x="2861516" y="962227"/>
                    <a:pt x="2859198" y="958364"/>
                    <a:pt x="2863417" y="950581"/>
                  </a:cubicBezTo>
                  <a:cubicBezTo>
                    <a:pt x="2867637" y="942797"/>
                    <a:pt x="2871331" y="938110"/>
                    <a:pt x="2874501" y="936520"/>
                  </a:cubicBezTo>
                  <a:lnTo>
                    <a:pt x="2881170" y="934604"/>
                  </a:lnTo>
                  <a:cubicBezTo>
                    <a:pt x="2883793" y="932642"/>
                    <a:pt x="2890962" y="929206"/>
                    <a:pt x="2902675" y="924296"/>
                  </a:cubicBezTo>
                  <a:lnTo>
                    <a:pt x="2912313" y="919883"/>
                  </a:lnTo>
                  <a:lnTo>
                    <a:pt x="2897747" y="919612"/>
                  </a:lnTo>
                  <a:cubicBezTo>
                    <a:pt x="2887056" y="919612"/>
                    <a:pt x="2877342" y="919774"/>
                    <a:pt x="2868606" y="920099"/>
                  </a:cubicBezTo>
                  <a:cubicBezTo>
                    <a:pt x="2859871" y="920424"/>
                    <a:pt x="2855045" y="920895"/>
                    <a:pt x="2854128" y="921510"/>
                  </a:cubicBezTo>
                  <a:cubicBezTo>
                    <a:pt x="2848950" y="923158"/>
                    <a:pt x="2843131" y="922708"/>
                    <a:pt x="2836671" y="920160"/>
                  </a:cubicBezTo>
                  <a:cubicBezTo>
                    <a:pt x="2830211" y="917612"/>
                    <a:pt x="2826882" y="916338"/>
                    <a:pt x="2826685" y="916338"/>
                  </a:cubicBezTo>
                  <a:lnTo>
                    <a:pt x="2822018" y="916338"/>
                  </a:lnTo>
                  <a:cubicBezTo>
                    <a:pt x="2818373" y="915607"/>
                    <a:pt x="2813582" y="915241"/>
                    <a:pt x="2807644" y="915241"/>
                  </a:cubicBezTo>
                  <a:cubicBezTo>
                    <a:pt x="2801706" y="915241"/>
                    <a:pt x="2796195" y="915607"/>
                    <a:pt x="2791111" y="916338"/>
                  </a:cubicBezTo>
                  <a:lnTo>
                    <a:pt x="2717367" y="916338"/>
                  </a:lnTo>
                  <a:cubicBezTo>
                    <a:pt x="2714186" y="916338"/>
                    <a:pt x="2710262" y="916495"/>
                    <a:pt x="2705596" y="916808"/>
                  </a:cubicBezTo>
                  <a:cubicBezTo>
                    <a:pt x="2700929" y="917122"/>
                    <a:pt x="2697028" y="918056"/>
                    <a:pt x="2693894" y="919612"/>
                  </a:cubicBezTo>
                  <a:cubicBezTo>
                    <a:pt x="2690412" y="919612"/>
                    <a:pt x="2688128" y="919795"/>
                    <a:pt x="2687042" y="920160"/>
                  </a:cubicBezTo>
                  <a:cubicBezTo>
                    <a:pt x="2685957" y="920526"/>
                    <a:pt x="2684561" y="920709"/>
                    <a:pt x="2682854" y="920709"/>
                  </a:cubicBezTo>
                  <a:cubicBezTo>
                    <a:pt x="2677770" y="921440"/>
                    <a:pt x="2671501" y="921806"/>
                    <a:pt x="2664049" y="921806"/>
                  </a:cubicBezTo>
                  <a:cubicBezTo>
                    <a:pt x="2656596" y="921806"/>
                    <a:pt x="2648975" y="921806"/>
                    <a:pt x="2641185" y="921806"/>
                  </a:cubicBezTo>
                  <a:cubicBezTo>
                    <a:pt x="2618409" y="922514"/>
                    <a:pt x="2603205" y="923216"/>
                    <a:pt x="2595572" y="923913"/>
                  </a:cubicBezTo>
                  <a:cubicBezTo>
                    <a:pt x="2587939" y="924609"/>
                    <a:pt x="2581099" y="926095"/>
                    <a:pt x="2575051" y="928370"/>
                  </a:cubicBezTo>
                  <a:cubicBezTo>
                    <a:pt x="2573206" y="928370"/>
                    <a:pt x="2571586" y="929067"/>
                    <a:pt x="2570193" y="930460"/>
                  </a:cubicBezTo>
                  <a:cubicBezTo>
                    <a:pt x="2562624" y="932631"/>
                    <a:pt x="2552711" y="934482"/>
                    <a:pt x="2540452" y="936015"/>
                  </a:cubicBezTo>
                  <a:cubicBezTo>
                    <a:pt x="2538687" y="936015"/>
                    <a:pt x="2537257" y="936198"/>
                    <a:pt x="2536160" y="936563"/>
                  </a:cubicBezTo>
                  <a:cubicBezTo>
                    <a:pt x="2535062" y="936929"/>
                    <a:pt x="2533556" y="937112"/>
                    <a:pt x="2531641" y="937112"/>
                  </a:cubicBezTo>
                  <a:lnTo>
                    <a:pt x="2521576" y="939114"/>
                  </a:lnTo>
                  <a:cubicBezTo>
                    <a:pt x="2517548" y="939927"/>
                    <a:pt x="2513816" y="940490"/>
                    <a:pt x="2510380" y="940803"/>
                  </a:cubicBezTo>
                  <a:cubicBezTo>
                    <a:pt x="2506944" y="941117"/>
                    <a:pt x="2504308" y="941726"/>
                    <a:pt x="2502474" y="942632"/>
                  </a:cubicBezTo>
                  <a:cubicBezTo>
                    <a:pt x="2497099" y="944779"/>
                    <a:pt x="2491487" y="945853"/>
                    <a:pt x="2485636" y="945853"/>
                  </a:cubicBezTo>
                  <a:cubicBezTo>
                    <a:pt x="2479785" y="945853"/>
                    <a:pt x="2472483" y="945853"/>
                    <a:pt x="2463731" y="945853"/>
                  </a:cubicBezTo>
                  <a:cubicBezTo>
                    <a:pt x="2455709" y="945853"/>
                    <a:pt x="2445235" y="945853"/>
                    <a:pt x="2432309" y="945853"/>
                  </a:cubicBezTo>
                  <a:cubicBezTo>
                    <a:pt x="2419383" y="945853"/>
                    <a:pt x="2402164" y="945481"/>
                    <a:pt x="2380654" y="944739"/>
                  </a:cubicBezTo>
                  <a:cubicBezTo>
                    <a:pt x="2326569" y="943914"/>
                    <a:pt x="2299527" y="939114"/>
                    <a:pt x="2299527" y="930338"/>
                  </a:cubicBezTo>
                  <a:cubicBezTo>
                    <a:pt x="2299527" y="925613"/>
                    <a:pt x="2303686" y="921292"/>
                    <a:pt x="2312003" y="917374"/>
                  </a:cubicBezTo>
                  <a:cubicBezTo>
                    <a:pt x="2320321" y="913456"/>
                    <a:pt x="2329129" y="909332"/>
                    <a:pt x="2338427" y="905002"/>
                  </a:cubicBezTo>
                  <a:cubicBezTo>
                    <a:pt x="2346321" y="901055"/>
                    <a:pt x="2356720" y="897521"/>
                    <a:pt x="2369623" y="894398"/>
                  </a:cubicBezTo>
                  <a:cubicBezTo>
                    <a:pt x="2382526" y="891275"/>
                    <a:pt x="2394143" y="887880"/>
                    <a:pt x="2404475" y="884211"/>
                  </a:cubicBezTo>
                  <a:lnTo>
                    <a:pt x="2416159" y="882366"/>
                  </a:lnTo>
                  <a:cubicBezTo>
                    <a:pt x="2433537" y="880845"/>
                    <a:pt x="2453376" y="877786"/>
                    <a:pt x="2475676" y="873189"/>
                  </a:cubicBezTo>
                  <a:cubicBezTo>
                    <a:pt x="2497976" y="868592"/>
                    <a:pt x="2517258" y="863107"/>
                    <a:pt x="2533522" y="856734"/>
                  </a:cubicBezTo>
                  <a:cubicBezTo>
                    <a:pt x="2539140" y="854865"/>
                    <a:pt x="2545377" y="853530"/>
                    <a:pt x="2552232" y="852729"/>
                  </a:cubicBezTo>
                  <a:cubicBezTo>
                    <a:pt x="2559086" y="851928"/>
                    <a:pt x="2563477" y="851498"/>
                    <a:pt x="2565405" y="851440"/>
                  </a:cubicBezTo>
                  <a:cubicBezTo>
                    <a:pt x="2569282" y="851440"/>
                    <a:pt x="2574448" y="851115"/>
                    <a:pt x="2580902" y="850465"/>
                  </a:cubicBezTo>
                  <a:cubicBezTo>
                    <a:pt x="2587356" y="849815"/>
                    <a:pt x="2594617" y="848393"/>
                    <a:pt x="2602685" y="846199"/>
                  </a:cubicBezTo>
                  <a:lnTo>
                    <a:pt x="2618375" y="844092"/>
                  </a:lnTo>
                  <a:cubicBezTo>
                    <a:pt x="2624156" y="842653"/>
                    <a:pt x="2630621" y="841512"/>
                    <a:pt x="2637772" y="840670"/>
                  </a:cubicBezTo>
                  <a:cubicBezTo>
                    <a:pt x="2644923" y="839829"/>
                    <a:pt x="2650902" y="839408"/>
                    <a:pt x="2655708" y="839408"/>
                  </a:cubicBezTo>
                  <a:cubicBezTo>
                    <a:pt x="2660560" y="838201"/>
                    <a:pt x="2666367" y="836555"/>
                    <a:pt x="2673129" y="834471"/>
                  </a:cubicBezTo>
                  <a:cubicBezTo>
                    <a:pt x="2676510" y="833429"/>
                    <a:pt x="2679046" y="833153"/>
                    <a:pt x="2680736" y="833642"/>
                  </a:cubicBezTo>
                  <a:lnTo>
                    <a:pt x="2682618" y="836435"/>
                  </a:lnTo>
                  <a:lnTo>
                    <a:pt x="2681148" y="833340"/>
                  </a:lnTo>
                  <a:cubicBezTo>
                    <a:pt x="2679732" y="830223"/>
                    <a:pt x="2678118" y="826412"/>
                    <a:pt x="2676307" y="821908"/>
                  </a:cubicBezTo>
                  <a:cubicBezTo>
                    <a:pt x="2673335" y="814444"/>
                    <a:pt x="2671455" y="809533"/>
                    <a:pt x="2670666" y="807177"/>
                  </a:cubicBezTo>
                  <a:cubicBezTo>
                    <a:pt x="2670178" y="805702"/>
                    <a:pt x="2669911" y="804919"/>
                    <a:pt x="2669864" y="804826"/>
                  </a:cubicBezTo>
                  <a:cubicBezTo>
                    <a:pt x="2669156" y="804118"/>
                    <a:pt x="2668437" y="803038"/>
                    <a:pt x="2667705" y="801587"/>
                  </a:cubicBezTo>
                  <a:cubicBezTo>
                    <a:pt x="2664954" y="798836"/>
                    <a:pt x="2663578" y="795110"/>
                    <a:pt x="2663578" y="790408"/>
                  </a:cubicBezTo>
                  <a:lnTo>
                    <a:pt x="2663578" y="789311"/>
                  </a:lnTo>
                  <a:cubicBezTo>
                    <a:pt x="2663578" y="787047"/>
                    <a:pt x="2664310" y="784447"/>
                    <a:pt x="2665773" y="781510"/>
                  </a:cubicBezTo>
                  <a:cubicBezTo>
                    <a:pt x="2665773" y="780071"/>
                    <a:pt x="2666800" y="777290"/>
                    <a:pt x="2668855" y="773169"/>
                  </a:cubicBezTo>
                  <a:cubicBezTo>
                    <a:pt x="2669957" y="770418"/>
                    <a:pt x="2670842" y="767202"/>
                    <a:pt x="2671510" y="763523"/>
                  </a:cubicBezTo>
                  <a:cubicBezTo>
                    <a:pt x="2672177" y="759843"/>
                    <a:pt x="2672813" y="756453"/>
                    <a:pt x="2673417" y="753353"/>
                  </a:cubicBezTo>
                  <a:cubicBezTo>
                    <a:pt x="2673417" y="747236"/>
                    <a:pt x="2673971" y="740308"/>
                    <a:pt x="2675080" y="732571"/>
                  </a:cubicBezTo>
                  <a:cubicBezTo>
                    <a:pt x="2676188" y="724834"/>
                    <a:pt x="2677456" y="718806"/>
                    <a:pt x="2678884" y="714488"/>
                  </a:cubicBezTo>
                  <a:lnTo>
                    <a:pt x="2682175" y="694498"/>
                  </a:lnTo>
                  <a:cubicBezTo>
                    <a:pt x="2682175" y="693198"/>
                    <a:pt x="2682373" y="691900"/>
                    <a:pt x="2682767" y="690606"/>
                  </a:cubicBezTo>
                  <a:cubicBezTo>
                    <a:pt x="2683162" y="689312"/>
                    <a:pt x="2683330" y="688270"/>
                    <a:pt x="2683272" y="687480"/>
                  </a:cubicBezTo>
                  <a:cubicBezTo>
                    <a:pt x="2684062" y="681885"/>
                    <a:pt x="2684654" y="676519"/>
                    <a:pt x="2685048" y="671382"/>
                  </a:cubicBezTo>
                  <a:lnTo>
                    <a:pt x="2686929" y="664896"/>
                  </a:lnTo>
                  <a:lnTo>
                    <a:pt x="2685136" y="664896"/>
                  </a:lnTo>
                  <a:cubicBezTo>
                    <a:pt x="2683673" y="665616"/>
                    <a:pt x="2680933" y="665976"/>
                    <a:pt x="2676917" y="665976"/>
                  </a:cubicBezTo>
                  <a:lnTo>
                    <a:pt x="2663805" y="665976"/>
                  </a:lnTo>
                  <a:cubicBezTo>
                    <a:pt x="2657327" y="665976"/>
                    <a:pt x="2650733" y="666649"/>
                    <a:pt x="2644024" y="667995"/>
                  </a:cubicBezTo>
                  <a:cubicBezTo>
                    <a:pt x="2639798" y="668843"/>
                    <a:pt x="2634589" y="669629"/>
                    <a:pt x="2628396" y="670355"/>
                  </a:cubicBezTo>
                  <a:cubicBezTo>
                    <a:pt x="2622203" y="671080"/>
                    <a:pt x="2615832" y="671809"/>
                    <a:pt x="2609285" y="672540"/>
                  </a:cubicBezTo>
                  <a:cubicBezTo>
                    <a:pt x="2602738" y="673272"/>
                    <a:pt x="2595503" y="673637"/>
                    <a:pt x="2587580" y="673637"/>
                  </a:cubicBezTo>
                  <a:cubicBezTo>
                    <a:pt x="2579657" y="673637"/>
                    <a:pt x="2573153" y="673272"/>
                    <a:pt x="2568069" y="672540"/>
                  </a:cubicBezTo>
                  <a:cubicBezTo>
                    <a:pt x="2553233" y="672540"/>
                    <a:pt x="2538736" y="666725"/>
                    <a:pt x="2524580" y="655096"/>
                  </a:cubicBezTo>
                  <a:lnTo>
                    <a:pt x="2511644" y="642598"/>
                  </a:lnTo>
                  <a:lnTo>
                    <a:pt x="2511794" y="648399"/>
                  </a:lnTo>
                  <a:cubicBezTo>
                    <a:pt x="2511385" y="654289"/>
                    <a:pt x="2509213" y="657234"/>
                    <a:pt x="2505278" y="657234"/>
                  </a:cubicBezTo>
                  <a:cubicBezTo>
                    <a:pt x="2501818" y="657234"/>
                    <a:pt x="2497456" y="656793"/>
                    <a:pt x="2492192" y="655911"/>
                  </a:cubicBezTo>
                  <a:lnTo>
                    <a:pt x="2487324" y="653904"/>
                  </a:lnTo>
                  <a:lnTo>
                    <a:pt x="2483851" y="653843"/>
                  </a:lnTo>
                  <a:cubicBezTo>
                    <a:pt x="2481796" y="653399"/>
                    <a:pt x="2479930" y="652550"/>
                    <a:pt x="2478253" y="651296"/>
                  </a:cubicBezTo>
                  <a:cubicBezTo>
                    <a:pt x="2474898" y="648789"/>
                    <a:pt x="2472896" y="647216"/>
                    <a:pt x="2472246" y="646578"/>
                  </a:cubicBezTo>
                  <a:cubicBezTo>
                    <a:pt x="2466430" y="632276"/>
                    <a:pt x="2469726" y="625125"/>
                    <a:pt x="2482136" y="625125"/>
                  </a:cubicBezTo>
                  <a:cubicBezTo>
                    <a:pt x="2492015" y="624544"/>
                    <a:pt x="2503702" y="622937"/>
                    <a:pt x="2517197" y="620302"/>
                  </a:cubicBezTo>
                  <a:cubicBezTo>
                    <a:pt x="2530692" y="617666"/>
                    <a:pt x="2538624" y="615165"/>
                    <a:pt x="2540992" y="612797"/>
                  </a:cubicBezTo>
                  <a:cubicBezTo>
                    <a:pt x="2543522" y="610278"/>
                    <a:pt x="2548578" y="607965"/>
                    <a:pt x="2556158" y="605858"/>
                  </a:cubicBezTo>
                  <a:cubicBezTo>
                    <a:pt x="2563739" y="603751"/>
                    <a:pt x="2570170" y="601815"/>
                    <a:pt x="2575452" y="600050"/>
                  </a:cubicBezTo>
                  <a:lnTo>
                    <a:pt x="2600004" y="592493"/>
                  </a:lnTo>
                  <a:cubicBezTo>
                    <a:pt x="2609825" y="589823"/>
                    <a:pt x="2620835" y="586506"/>
                    <a:pt x="2633036" y="582542"/>
                  </a:cubicBezTo>
                  <a:cubicBezTo>
                    <a:pt x="2645237" y="578577"/>
                    <a:pt x="2657890" y="574256"/>
                    <a:pt x="2670996" y="569578"/>
                  </a:cubicBezTo>
                  <a:cubicBezTo>
                    <a:pt x="2684195" y="565410"/>
                    <a:pt x="2692272" y="562636"/>
                    <a:pt x="2695226" y="561254"/>
                  </a:cubicBezTo>
                  <a:cubicBezTo>
                    <a:pt x="2698180" y="559873"/>
                    <a:pt x="2699658" y="560459"/>
                    <a:pt x="2699658" y="563013"/>
                  </a:cubicBezTo>
                  <a:cubicBezTo>
                    <a:pt x="2699658" y="560749"/>
                    <a:pt x="2699841" y="559258"/>
                    <a:pt x="2700206" y="558538"/>
                  </a:cubicBezTo>
                  <a:cubicBezTo>
                    <a:pt x="2700572" y="557818"/>
                    <a:pt x="2700755" y="557482"/>
                    <a:pt x="2700755" y="557528"/>
                  </a:cubicBezTo>
                  <a:cubicBezTo>
                    <a:pt x="2701486" y="550969"/>
                    <a:pt x="2701852" y="540040"/>
                    <a:pt x="2701852" y="524740"/>
                  </a:cubicBezTo>
                  <a:cubicBezTo>
                    <a:pt x="2701852" y="509440"/>
                    <a:pt x="2701852" y="493042"/>
                    <a:pt x="2701852" y="475548"/>
                  </a:cubicBezTo>
                  <a:cubicBezTo>
                    <a:pt x="2701852" y="460863"/>
                    <a:pt x="2702037" y="446791"/>
                    <a:pt x="2702409" y="433331"/>
                  </a:cubicBezTo>
                  <a:cubicBezTo>
                    <a:pt x="2702780" y="419870"/>
                    <a:pt x="2703320" y="409600"/>
                    <a:pt x="2704029" y="402519"/>
                  </a:cubicBezTo>
                  <a:lnTo>
                    <a:pt x="2704029" y="398130"/>
                  </a:lnTo>
                  <a:lnTo>
                    <a:pt x="2694452" y="398130"/>
                  </a:lnTo>
                  <a:cubicBezTo>
                    <a:pt x="2690110" y="398130"/>
                    <a:pt x="2686476" y="397771"/>
                    <a:pt x="2683551" y="397051"/>
                  </a:cubicBezTo>
                  <a:cubicBezTo>
                    <a:pt x="2686557" y="397051"/>
                    <a:pt x="2688061" y="396383"/>
                    <a:pt x="2688061" y="395048"/>
                  </a:cubicBezTo>
                  <a:cubicBezTo>
                    <a:pt x="2684700" y="396729"/>
                    <a:pt x="2682424" y="395193"/>
                    <a:pt x="2681231" y="390442"/>
                  </a:cubicBezTo>
                  <a:lnTo>
                    <a:pt x="2680650" y="386375"/>
                  </a:lnTo>
                  <a:lnTo>
                    <a:pt x="2671575" y="394578"/>
                  </a:lnTo>
                  <a:cubicBezTo>
                    <a:pt x="2661728" y="402275"/>
                    <a:pt x="2655394" y="403180"/>
                    <a:pt x="2652573" y="397295"/>
                  </a:cubicBezTo>
                  <a:lnTo>
                    <a:pt x="2650181" y="394398"/>
                  </a:lnTo>
                  <a:lnTo>
                    <a:pt x="2650544" y="392704"/>
                  </a:lnTo>
                  <a:lnTo>
                    <a:pt x="2651342" y="388215"/>
                  </a:lnTo>
                  <a:lnTo>
                    <a:pt x="2649030" y="393004"/>
                  </a:lnTo>
                  <a:lnTo>
                    <a:pt x="2643902" y="386795"/>
                  </a:lnTo>
                  <a:cubicBezTo>
                    <a:pt x="2644622" y="392030"/>
                    <a:pt x="2645280" y="395984"/>
                    <a:pt x="2645876" y="398655"/>
                  </a:cubicBezTo>
                  <a:lnTo>
                    <a:pt x="2645894" y="398720"/>
                  </a:lnTo>
                  <a:lnTo>
                    <a:pt x="2644433" y="401293"/>
                  </a:lnTo>
                  <a:cubicBezTo>
                    <a:pt x="2642013" y="405073"/>
                    <a:pt x="2640054" y="407075"/>
                    <a:pt x="2638556" y="407298"/>
                  </a:cubicBezTo>
                  <a:cubicBezTo>
                    <a:pt x="2635561" y="407745"/>
                    <a:pt x="2633408" y="407969"/>
                    <a:pt x="2632096" y="407969"/>
                  </a:cubicBezTo>
                  <a:cubicBezTo>
                    <a:pt x="2630633" y="407969"/>
                    <a:pt x="2628102" y="407969"/>
                    <a:pt x="2624504" y="407969"/>
                  </a:cubicBezTo>
                  <a:cubicBezTo>
                    <a:pt x="2620905" y="407969"/>
                    <a:pt x="2618270" y="408137"/>
                    <a:pt x="2616599" y="408474"/>
                  </a:cubicBezTo>
                  <a:cubicBezTo>
                    <a:pt x="2610283" y="412432"/>
                    <a:pt x="2601185" y="414615"/>
                    <a:pt x="2589304" y="415021"/>
                  </a:cubicBezTo>
                  <a:cubicBezTo>
                    <a:pt x="2577422" y="415427"/>
                    <a:pt x="2569833" y="413262"/>
                    <a:pt x="2566536" y="408526"/>
                  </a:cubicBezTo>
                  <a:cubicBezTo>
                    <a:pt x="2566606" y="408596"/>
                    <a:pt x="2564667" y="408410"/>
                    <a:pt x="2560721" y="407969"/>
                  </a:cubicBezTo>
                  <a:lnTo>
                    <a:pt x="2558840" y="407969"/>
                  </a:lnTo>
                  <a:cubicBezTo>
                    <a:pt x="2553848" y="407969"/>
                    <a:pt x="2549103" y="406094"/>
                    <a:pt x="2544605" y="402344"/>
                  </a:cubicBezTo>
                  <a:lnTo>
                    <a:pt x="2540092" y="399631"/>
                  </a:lnTo>
                  <a:lnTo>
                    <a:pt x="2538581" y="397379"/>
                  </a:lnTo>
                  <a:lnTo>
                    <a:pt x="2537194" y="397168"/>
                  </a:lnTo>
                  <a:cubicBezTo>
                    <a:pt x="2535330" y="396527"/>
                    <a:pt x="2533716" y="395565"/>
                    <a:pt x="2532350" y="394282"/>
                  </a:cubicBezTo>
                  <a:lnTo>
                    <a:pt x="2529541" y="390247"/>
                  </a:lnTo>
                  <a:lnTo>
                    <a:pt x="2523997" y="397060"/>
                  </a:lnTo>
                  <a:cubicBezTo>
                    <a:pt x="2522656" y="399071"/>
                    <a:pt x="2519770" y="401260"/>
                    <a:pt x="2515338" y="403626"/>
                  </a:cubicBezTo>
                  <a:lnTo>
                    <a:pt x="2498028" y="410995"/>
                  </a:lnTo>
                  <a:lnTo>
                    <a:pt x="2505487" y="420994"/>
                  </a:lnTo>
                  <a:lnTo>
                    <a:pt x="2488439" y="450526"/>
                  </a:lnTo>
                  <a:cubicBezTo>
                    <a:pt x="2480209" y="456702"/>
                    <a:pt x="2473551" y="465896"/>
                    <a:pt x="2468467" y="478108"/>
                  </a:cubicBezTo>
                  <a:cubicBezTo>
                    <a:pt x="2463382" y="490320"/>
                    <a:pt x="2459546" y="501354"/>
                    <a:pt x="2456957" y="511210"/>
                  </a:cubicBezTo>
                  <a:cubicBezTo>
                    <a:pt x="2452325" y="525477"/>
                    <a:pt x="2443015" y="530422"/>
                    <a:pt x="2429027" y="526046"/>
                  </a:cubicBezTo>
                  <a:cubicBezTo>
                    <a:pt x="2423466" y="523817"/>
                    <a:pt x="2417099" y="515969"/>
                    <a:pt x="2409925" y="502503"/>
                  </a:cubicBezTo>
                  <a:cubicBezTo>
                    <a:pt x="2407986" y="497674"/>
                    <a:pt x="2406471" y="493440"/>
                    <a:pt x="2405380" y="489801"/>
                  </a:cubicBezTo>
                  <a:cubicBezTo>
                    <a:pt x="2404289" y="486161"/>
                    <a:pt x="2403128" y="482798"/>
                    <a:pt x="2401897" y="479710"/>
                  </a:cubicBezTo>
                  <a:lnTo>
                    <a:pt x="2397875" y="467625"/>
                  </a:lnTo>
                  <a:cubicBezTo>
                    <a:pt x="2397167" y="466581"/>
                    <a:pt x="2395861" y="464398"/>
                    <a:pt x="2393957" y="461078"/>
                  </a:cubicBezTo>
                  <a:cubicBezTo>
                    <a:pt x="2392053" y="457758"/>
                    <a:pt x="2390597" y="454583"/>
                    <a:pt x="2389586" y="451553"/>
                  </a:cubicBezTo>
                  <a:cubicBezTo>
                    <a:pt x="2384850" y="447606"/>
                    <a:pt x="2381553" y="440978"/>
                    <a:pt x="2379696" y="431668"/>
                  </a:cubicBezTo>
                  <a:lnTo>
                    <a:pt x="2373880" y="410737"/>
                  </a:lnTo>
                  <a:cubicBezTo>
                    <a:pt x="2373880" y="405444"/>
                    <a:pt x="2372423" y="401340"/>
                    <a:pt x="2369510" y="398426"/>
                  </a:cubicBezTo>
                  <a:cubicBezTo>
                    <a:pt x="2369510" y="384844"/>
                    <a:pt x="2373584" y="378053"/>
                    <a:pt x="2381733" y="378053"/>
                  </a:cubicBezTo>
                  <a:cubicBezTo>
                    <a:pt x="2380561" y="378053"/>
                    <a:pt x="2381246" y="377418"/>
                    <a:pt x="2383788" y="376147"/>
                  </a:cubicBezTo>
                  <a:cubicBezTo>
                    <a:pt x="2386330" y="374876"/>
                    <a:pt x="2390123" y="372772"/>
                    <a:pt x="2395168" y="369835"/>
                  </a:cubicBezTo>
                  <a:cubicBezTo>
                    <a:pt x="2400211" y="366898"/>
                    <a:pt x="2404399" y="364358"/>
                    <a:pt x="2407731" y="362216"/>
                  </a:cubicBezTo>
                  <a:cubicBezTo>
                    <a:pt x="2411063" y="360075"/>
                    <a:pt x="2413314" y="358592"/>
                    <a:pt x="2414487" y="357767"/>
                  </a:cubicBezTo>
                  <a:lnTo>
                    <a:pt x="2416368" y="355887"/>
                  </a:lnTo>
                  <a:lnTo>
                    <a:pt x="2419920" y="352335"/>
                  </a:lnTo>
                  <a:lnTo>
                    <a:pt x="2427251" y="347459"/>
                  </a:lnTo>
                  <a:lnTo>
                    <a:pt x="2438360" y="337464"/>
                  </a:lnTo>
                  <a:cubicBezTo>
                    <a:pt x="2447136" y="330882"/>
                    <a:pt x="2454397" y="325037"/>
                    <a:pt x="2460144" y="319929"/>
                  </a:cubicBezTo>
                  <a:cubicBezTo>
                    <a:pt x="2463017" y="317375"/>
                    <a:pt x="2467595" y="313743"/>
                    <a:pt x="2473878" y="309033"/>
                  </a:cubicBezTo>
                  <a:lnTo>
                    <a:pt x="2496640" y="292539"/>
                  </a:lnTo>
                  <a:lnTo>
                    <a:pt x="2492076" y="291683"/>
                  </a:lnTo>
                  <a:lnTo>
                    <a:pt x="2495000" y="283086"/>
                  </a:lnTo>
                  <a:cubicBezTo>
                    <a:pt x="2497692" y="275315"/>
                    <a:pt x="2499275" y="271234"/>
                    <a:pt x="2499749" y="270842"/>
                  </a:cubicBezTo>
                  <a:cubicBezTo>
                    <a:pt x="2500382" y="270320"/>
                    <a:pt x="2500698" y="270773"/>
                    <a:pt x="2500698" y="272200"/>
                  </a:cubicBezTo>
                  <a:cubicBezTo>
                    <a:pt x="2500698" y="269554"/>
                    <a:pt x="2502120" y="266094"/>
                    <a:pt x="2504964" y="261822"/>
                  </a:cubicBezTo>
                  <a:cubicBezTo>
                    <a:pt x="2506114" y="260673"/>
                    <a:pt x="2507138" y="259202"/>
                    <a:pt x="2508038" y="257408"/>
                  </a:cubicBezTo>
                  <a:cubicBezTo>
                    <a:pt x="2508937" y="255615"/>
                    <a:pt x="2510804" y="252948"/>
                    <a:pt x="2513636" y="249407"/>
                  </a:cubicBezTo>
                  <a:cubicBezTo>
                    <a:pt x="2522238" y="237682"/>
                    <a:pt x="2527334" y="230497"/>
                    <a:pt x="2528924" y="227850"/>
                  </a:cubicBezTo>
                  <a:cubicBezTo>
                    <a:pt x="2530515" y="225203"/>
                    <a:pt x="2531310" y="222858"/>
                    <a:pt x="2531310" y="220815"/>
                  </a:cubicBezTo>
                  <a:cubicBezTo>
                    <a:pt x="2531310" y="217112"/>
                    <a:pt x="2530579" y="211055"/>
                    <a:pt x="2529116" y="202645"/>
                  </a:cubicBezTo>
                  <a:cubicBezTo>
                    <a:pt x="2527653" y="194234"/>
                    <a:pt x="2526562" y="183459"/>
                    <a:pt x="2525842" y="170318"/>
                  </a:cubicBezTo>
                  <a:cubicBezTo>
                    <a:pt x="2540643" y="175925"/>
                    <a:pt x="2550389" y="181079"/>
                    <a:pt x="2555079" y="185780"/>
                  </a:cubicBezTo>
                  <a:lnTo>
                    <a:pt x="2563872" y="195653"/>
                  </a:lnTo>
                  <a:cubicBezTo>
                    <a:pt x="2569114" y="200895"/>
                    <a:pt x="2572209" y="205503"/>
                    <a:pt x="2573158" y="209479"/>
                  </a:cubicBezTo>
                  <a:lnTo>
                    <a:pt x="2569874" y="218649"/>
                  </a:lnTo>
                  <a:lnTo>
                    <a:pt x="2587730" y="232377"/>
                  </a:lnTo>
                  <a:cubicBezTo>
                    <a:pt x="2591928" y="236376"/>
                    <a:pt x="2594269" y="239720"/>
                    <a:pt x="2594754" y="242407"/>
                  </a:cubicBezTo>
                  <a:cubicBezTo>
                    <a:pt x="2595723" y="247782"/>
                    <a:pt x="2595790" y="253807"/>
                    <a:pt x="2594954" y="260482"/>
                  </a:cubicBezTo>
                  <a:cubicBezTo>
                    <a:pt x="2594223" y="266367"/>
                    <a:pt x="2592090" y="276194"/>
                    <a:pt x="2588555" y="289962"/>
                  </a:cubicBezTo>
                  <a:cubicBezTo>
                    <a:pt x="2585020" y="303729"/>
                    <a:pt x="2579973" y="316336"/>
                    <a:pt x="2573415" y="327782"/>
                  </a:cubicBezTo>
                  <a:lnTo>
                    <a:pt x="2538989" y="356729"/>
                  </a:lnTo>
                  <a:lnTo>
                    <a:pt x="2547554" y="357702"/>
                  </a:lnTo>
                  <a:cubicBezTo>
                    <a:pt x="2549468" y="358349"/>
                    <a:pt x="2550064" y="359277"/>
                    <a:pt x="2549341" y="360484"/>
                  </a:cubicBezTo>
                  <a:lnTo>
                    <a:pt x="2548967" y="361325"/>
                  </a:lnTo>
                  <a:lnTo>
                    <a:pt x="2551370" y="361250"/>
                  </a:lnTo>
                  <a:cubicBezTo>
                    <a:pt x="2554562" y="360983"/>
                    <a:pt x="2556959" y="360652"/>
                    <a:pt x="2558561" y="360257"/>
                  </a:cubicBezTo>
                  <a:cubicBezTo>
                    <a:pt x="2567604" y="358609"/>
                    <a:pt x="2580362" y="355097"/>
                    <a:pt x="2596835" y="349723"/>
                  </a:cubicBezTo>
                  <a:cubicBezTo>
                    <a:pt x="2613307" y="344348"/>
                    <a:pt x="2630900" y="337685"/>
                    <a:pt x="2649613" y="329733"/>
                  </a:cubicBezTo>
                  <a:lnTo>
                    <a:pt x="2668280" y="321984"/>
                  </a:lnTo>
                  <a:cubicBezTo>
                    <a:pt x="2671925" y="320533"/>
                    <a:pt x="2675933" y="318896"/>
                    <a:pt x="2680304" y="317073"/>
                  </a:cubicBezTo>
                  <a:cubicBezTo>
                    <a:pt x="2684674" y="315251"/>
                    <a:pt x="2688740" y="313608"/>
                    <a:pt x="2692501" y="312146"/>
                  </a:cubicBezTo>
                  <a:cubicBezTo>
                    <a:pt x="2697052" y="310462"/>
                    <a:pt x="2701164" y="308785"/>
                    <a:pt x="2704838" y="307113"/>
                  </a:cubicBezTo>
                  <a:lnTo>
                    <a:pt x="2726067" y="300711"/>
                  </a:lnTo>
                  <a:lnTo>
                    <a:pt x="2722998" y="300911"/>
                  </a:lnTo>
                  <a:cubicBezTo>
                    <a:pt x="2716002" y="300147"/>
                    <a:pt x="2711142" y="295586"/>
                    <a:pt x="2708417" y="287228"/>
                  </a:cubicBezTo>
                  <a:lnTo>
                    <a:pt x="2708417" y="230653"/>
                  </a:lnTo>
                  <a:cubicBezTo>
                    <a:pt x="2708417" y="226138"/>
                    <a:pt x="2708234" y="220960"/>
                    <a:pt x="2707868" y="215121"/>
                  </a:cubicBezTo>
                  <a:cubicBezTo>
                    <a:pt x="2707503" y="209282"/>
                    <a:pt x="2707320" y="203164"/>
                    <a:pt x="2707320" y="196768"/>
                  </a:cubicBezTo>
                  <a:cubicBezTo>
                    <a:pt x="2707320" y="154431"/>
                    <a:pt x="2706455" y="130680"/>
                    <a:pt x="2704725" y="125514"/>
                  </a:cubicBezTo>
                  <a:cubicBezTo>
                    <a:pt x="2702810" y="120720"/>
                    <a:pt x="2701852" y="115281"/>
                    <a:pt x="2701852" y="109198"/>
                  </a:cubicBezTo>
                  <a:cubicBezTo>
                    <a:pt x="2702583" y="108188"/>
                    <a:pt x="2702427" y="103513"/>
                    <a:pt x="2701382" y="95172"/>
                  </a:cubicBezTo>
                  <a:cubicBezTo>
                    <a:pt x="2700337" y="86831"/>
                    <a:pt x="2699107" y="77652"/>
                    <a:pt x="2697690" y="67634"/>
                  </a:cubicBezTo>
                  <a:lnTo>
                    <a:pt x="2681984" y="35281"/>
                  </a:lnTo>
                  <a:cubicBezTo>
                    <a:pt x="2679917" y="30266"/>
                    <a:pt x="2681026" y="24165"/>
                    <a:pt x="2685310" y="16980"/>
                  </a:cubicBezTo>
                  <a:cubicBezTo>
                    <a:pt x="2689930" y="12069"/>
                    <a:pt x="2695929" y="10212"/>
                    <a:pt x="2703306" y="11408"/>
                  </a:cubicBezTo>
                  <a:close/>
                  <a:moveTo>
                    <a:pt x="1525767" y="52"/>
                  </a:moveTo>
                  <a:cubicBezTo>
                    <a:pt x="1527555" y="231"/>
                    <a:pt x="1530237" y="867"/>
                    <a:pt x="1533812" y="1961"/>
                  </a:cubicBezTo>
                  <a:cubicBezTo>
                    <a:pt x="1540963" y="4149"/>
                    <a:pt x="1545775" y="5493"/>
                    <a:pt x="1548247" y="5992"/>
                  </a:cubicBezTo>
                  <a:cubicBezTo>
                    <a:pt x="1557697" y="11239"/>
                    <a:pt x="1564331" y="17476"/>
                    <a:pt x="1568150" y="24702"/>
                  </a:cubicBezTo>
                  <a:cubicBezTo>
                    <a:pt x="1571970" y="31929"/>
                    <a:pt x="1577019" y="43790"/>
                    <a:pt x="1583300" y="60286"/>
                  </a:cubicBezTo>
                  <a:lnTo>
                    <a:pt x="1590108" y="80711"/>
                  </a:lnTo>
                  <a:lnTo>
                    <a:pt x="1588889" y="106464"/>
                  </a:lnTo>
                  <a:lnTo>
                    <a:pt x="1584431" y="150049"/>
                  </a:lnTo>
                  <a:cubicBezTo>
                    <a:pt x="1582249" y="155865"/>
                    <a:pt x="1581010" y="160804"/>
                    <a:pt x="1580714" y="164867"/>
                  </a:cubicBezTo>
                  <a:lnTo>
                    <a:pt x="1580512" y="167792"/>
                  </a:lnTo>
                  <a:lnTo>
                    <a:pt x="1584331" y="169823"/>
                  </a:lnTo>
                  <a:cubicBezTo>
                    <a:pt x="1586487" y="171087"/>
                    <a:pt x="1589435" y="172889"/>
                    <a:pt x="1593173" y="175228"/>
                  </a:cubicBezTo>
                  <a:cubicBezTo>
                    <a:pt x="1594624" y="176679"/>
                    <a:pt x="1596995" y="178502"/>
                    <a:pt x="1600286" y="180696"/>
                  </a:cubicBezTo>
                  <a:cubicBezTo>
                    <a:pt x="1603577" y="182890"/>
                    <a:pt x="1606766" y="185531"/>
                    <a:pt x="1609854" y="188619"/>
                  </a:cubicBezTo>
                  <a:cubicBezTo>
                    <a:pt x="1612014" y="190801"/>
                    <a:pt x="1613299" y="192203"/>
                    <a:pt x="1613711" y="192824"/>
                  </a:cubicBezTo>
                  <a:cubicBezTo>
                    <a:pt x="1614123" y="193445"/>
                    <a:pt x="1614759" y="193970"/>
                    <a:pt x="1615618" y="194400"/>
                  </a:cubicBezTo>
                  <a:cubicBezTo>
                    <a:pt x="1615571" y="194388"/>
                    <a:pt x="1614318" y="194382"/>
                    <a:pt x="1611857" y="194382"/>
                  </a:cubicBezTo>
                  <a:cubicBezTo>
                    <a:pt x="1614921" y="194382"/>
                    <a:pt x="1620389" y="197067"/>
                    <a:pt x="1628260" y="202436"/>
                  </a:cubicBezTo>
                  <a:cubicBezTo>
                    <a:pt x="1636130" y="207805"/>
                    <a:pt x="1643217" y="212718"/>
                    <a:pt x="1649521" y="217176"/>
                  </a:cubicBezTo>
                  <a:cubicBezTo>
                    <a:pt x="1651587" y="219939"/>
                    <a:pt x="1654353" y="222420"/>
                    <a:pt x="1657818" y="224620"/>
                  </a:cubicBezTo>
                  <a:cubicBezTo>
                    <a:pt x="1661283" y="226820"/>
                    <a:pt x="1665906" y="230334"/>
                    <a:pt x="1671687" y="235163"/>
                  </a:cubicBezTo>
                  <a:cubicBezTo>
                    <a:pt x="1674671" y="238147"/>
                    <a:pt x="1678052" y="240988"/>
                    <a:pt x="1681830" y="243687"/>
                  </a:cubicBezTo>
                  <a:cubicBezTo>
                    <a:pt x="1685609" y="246386"/>
                    <a:pt x="1687498" y="249407"/>
                    <a:pt x="1687498" y="252750"/>
                  </a:cubicBezTo>
                  <a:cubicBezTo>
                    <a:pt x="1685536" y="248827"/>
                    <a:pt x="1684544" y="246865"/>
                    <a:pt x="1684521" y="246865"/>
                  </a:cubicBezTo>
                  <a:cubicBezTo>
                    <a:pt x="1684509" y="246865"/>
                    <a:pt x="1684840" y="247204"/>
                    <a:pt x="1685513" y="247883"/>
                  </a:cubicBezTo>
                  <a:lnTo>
                    <a:pt x="1686698" y="249072"/>
                  </a:lnTo>
                  <a:lnTo>
                    <a:pt x="1691312" y="252315"/>
                  </a:lnTo>
                  <a:cubicBezTo>
                    <a:pt x="1694933" y="254486"/>
                    <a:pt x="1697603" y="256865"/>
                    <a:pt x="1699322" y="259454"/>
                  </a:cubicBezTo>
                  <a:lnTo>
                    <a:pt x="1710100" y="268422"/>
                  </a:lnTo>
                  <a:cubicBezTo>
                    <a:pt x="1719701" y="275631"/>
                    <a:pt x="1728715" y="283083"/>
                    <a:pt x="1737143" y="290780"/>
                  </a:cubicBezTo>
                  <a:cubicBezTo>
                    <a:pt x="1745570" y="298476"/>
                    <a:pt x="1754898" y="307438"/>
                    <a:pt x="1765125" y="317665"/>
                  </a:cubicBezTo>
                  <a:cubicBezTo>
                    <a:pt x="1782364" y="333337"/>
                    <a:pt x="1792936" y="342737"/>
                    <a:pt x="1796842" y="345866"/>
                  </a:cubicBezTo>
                  <a:cubicBezTo>
                    <a:pt x="1800749" y="348994"/>
                    <a:pt x="1806028" y="351290"/>
                    <a:pt x="1812679" y="352752"/>
                  </a:cubicBezTo>
                  <a:cubicBezTo>
                    <a:pt x="1809150" y="355028"/>
                    <a:pt x="1815208" y="360638"/>
                    <a:pt x="1830850" y="369582"/>
                  </a:cubicBezTo>
                  <a:cubicBezTo>
                    <a:pt x="1846493" y="378526"/>
                    <a:pt x="1858528" y="386557"/>
                    <a:pt x="1866956" y="393673"/>
                  </a:cubicBezTo>
                  <a:cubicBezTo>
                    <a:pt x="1868569" y="394207"/>
                    <a:pt x="1871390" y="395579"/>
                    <a:pt x="1875418" y="397791"/>
                  </a:cubicBezTo>
                  <a:cubicBezTo>
                    <a:pt x="1879446" y="400002"/>
                    <a:pt x="1883579" y="402153"/>
                    <a:pt x="1887816" y="404242"/>
                  </a:cubicBezTo>
                  <a:cubicBezTo>
                    <a:pt x="1890637" y="407086"/>
                    <a:pt x="1892535" y="408718"/>
                    <a:pt x="1893510" y="409135"/>
                  </a:cubicBezTo>
                  <a:cubicBezTo>
                    <a:pt x="1894485" y="409553"/>
                    <a:pt x="1895936" y="409762"/>
                    <a:pt x="1897863" y="409762"/>
                  </a:cubicBezTo>
                  <a:lnTo>
                    <a:pt x="1911167" y="417163"/>
                  </a:lnTo>
                  <a:lnTo>
                    <a:pt x="1924070" y="425103"/>
                  </a:lnTo>
                  <a:lnTo>
                    <a:pt x="1952662" y="436787"/>
                  </a:lnTo>
                  <a:cubicBezTo>
                    <a:pt x="1957143" y="438598"/>
                    <a:pt x="1962689" y="441523"/>
                    <a:pt x="1969300" y="445563"/>
                  </a:cubicBezTo>
                  <a:cubicBezTo>
                    <a:pt x="1975911" y="449603"/>
                    <a:pt x="1980464" y="452244"/>
                    <a:pt x="1982960" y="453486"/>
                  </a:cubicBezTo>
                  <a:cubicBezTo>
                    <a:pt x="1987128" y="455576"/>
                    <a:pt x="1992389" y="457929"/>
                    <a:pt x="1998745" y="460547"/>
                  </a:cubicBezTo>
                  <a:cubicBezTo>
                    <a:pt x="2005101" y="463165"/>
                    <a:pt x="2011355" y="465501"/>
                    <a:pt x="2017507" y="467556"/>
                  </a:cubicBezTo>
                  <a:cubicBezTo>
                    <a:pt x="2023660" y="469610"/>
                    <a:pt x="2029006" y="471241"/>
                    <a:pt x="2033545" y="472449"/>
                  </a:cubicBezTo>
                  <a:cubicBezTo>
                    <a:pt x="2038084" y="473656"/>
                    <a:pt x="2042437" y="474260"/>
                    <a:pt x="2046604" y="474260"/>
                  </a:cubicBezTo>
                  <a:cubicBezTo>
                    <a:pt x="2060105" y="482362"/>
                    <a:pt x="2065846" y="490448"/>
                    <a:pt x="2063826" y="498516"/>
                  </a:cubicBezTo>
                  <a:cubicBezTo>
                    <a:pt x="2061806" y="506584"/>
                    <a:pt x="2057151" y="513816"/>
                    <a:pt x="2049861" y="520212"/>
                  </a:cubicBezTo>
                  <a:lnTo>
                    <a:pt x="2043871" y="526185"/>
                  </a:lnTo>
                  <a:lnTo>
                    <a:pt x="2036209" y="533847"/>
                  </a:lnTo>
                  <a:cubicBezTo>
                    <a:pt x="2033945" y="536110"/>
                    <a:pt x="2030793" y="538246"/>
                    <a:pt x="2026754" y="540254"/>
                  </a:cubicBezTo>
                  <a:cubicBezTo>
                    <a:pt x="2026046" y="540254"/>
                    <a:pt x="2024336" y="540934"/>
                    <a:pt x="2021625" y="542292"/>
                  </a:cubicBezTo>
                  <a:cubicBezTo>
                    <a:pt x="2018915" y="543650"/>
                    <a:pt x="2015371" y="545786"/>
                    <a:pt x="2010995" y="548700"/>
                  </a:cubicBezTo>
                  <a:cubicBezTo>
                    <a:pt x="2006618" y="551614"/>
                    <a:pt x="2002454" y="554225"/>
                    <a:pt x="1998501" y="556536"/>
                  </a:cubicBezTo>
                  <a:cubicBezTo>
                    <a:pt x="1994549" y="558846"/>
                    <a:pt x="1991673" y="560900"/>
                    <a:pt x="1989873" y="562700"/>
                  </a:cubicBezTo>
                  <a:cubicBezTo>
                    <a:pt x="1986240" y="564139"/>
                    <a:pt x="1983012" y="566269"/>
                    <a:pt x="1980192" y="569090"/>
                  </a:cubicBezTo>
                  <a:cubicBezTo>
                    <a:pt x="1977371" y="571911"/>
                    <a:pt x="1974503" y="574053"/>
                    <a:pt x="1971589" y="575516"/>
                  </a:cubicBezTo>
                  <a:cubicBezTo>
                    <a:pt x="1970115" y="576990"/>
                    <a:pt x="1968728" y="578049"/>
                    <a:pt x="1967428" y="578693"/>
                  </a:cubicBezTo>
                  <a:cubicBezTo>
                    <a:pt x="1966128" y="579338"/>
                    <a:pt x="1964746" y="580026"/>
                    <a:pt x="1963283" y="580757"/>
                  </a:cubicBezTo>
                  <a:cubicBezTo>
                    <a:pt x="1963005" y="580896"/>
                    <a:pt x="1961856" y="581976"/>
                    <a:pt x="1959836" y="583996"/>
                  </a:cubicBezTo>
                  <a:cubicBezTo>
                    <a:pt x="1957770" y="583996"/>
                    <a:pt x="1955312" y="585577"/>
                    <a:pt x="1952462" y="588741"/>
                  </a:cubicBezTo>
                  <a:cubicBezTo>
                    <a:pt x="1949612" y="591904"/>
                    <a:pt x="1945673" y="594327"/>
                    <a:pt x="1940647" y="596011"/>
                  </a:cubicBezTo>
                  <a:cubicBezTo>
                    <a:pt x="1940809" y="596011"/>
                    <a:pt x="1940185" y="596626"/>
                    <a:pt x="1938775" y="597856"/>
                  </a:cubicBezTo>
                  <a:cubicBezTo>
                    <a:pt x="1937364" y="599087"/>
                    <a:pt x="1935998" y="601031"/>
                    <a:pt x="1934674" y="603690"/>
                  </a:cubicBezTo>
                  <a:cubicBezTo>
                    <a:pt x="1928301" y="610051"/>
                    <a:pt x="1923588" y="614007"/>
                    <a:pt x="1920535" y="615557"/>
                  </a:cubicBezTo>
                  <a:cubicBezTo>
                    <a:pt x="1917482" y="617106"/>
                    <a:pt x="1910981" y="616384"/>
                    <a:pt x="1901033" y="613389"/>
                  </a:cubicBezTo>
                  <a:cubicBezTo>
                    <a:pt x="1899349" y="610057"/>
                    <a:pt x="1896920" y="606450"/>
                    <a:pt x="1893745" y="602567"/>
                  </a:cubicBezTo>
                  <a:cubicBezTo>
                    <a:pt x="1890570" y="598683"/>
                    <a:pt x="1886771" y="594159"/>
                    <a:pt x="1882348" y="588993"/>
                  </a:cubicBezTo>
                  <a:cubicBezTo>
                    <a:pt x="1877926" y="583827"/>
                    <a:pt x="1873828" y="578847"/>
                    <a:pt x="1870055" y="574053"/>
                  </a:cubicBezTo>
                  <a:cubicBezTo>
                    <a:pt x="1866282" y="569259"/>
                    <a:pt x="1863264" y="564969"/>
                    <a:pt x="1861000" y="561185"/>
                  </a:cubicBezTo>
                  <a:cubicBezTo>
                    <a:pt x="1851412" y="550923"/>
                    <a:pt x="1840819" y="540382"/>
                    <a:pt x="1829222" y="529563"/>
                  </a:cubicBezTo>
                  <a:cubicBezTo>
                    <a:pt x="1826656" y="527056"/>
                    <a:pt x="1823510" y="523471"/>
                    <a:pt x="1819784" y="518811"/>
                  </a:cubicBezTo>
                  <a:cubicBezTo>
                    <a:pt x="1816058" y="514150"/>
                    <a:pt x="1811513" y="508128"/>
                    <a:pt x="1806150" y="500745"/>
                  </a:cubicBezTo>
                  <a:lnTo>
                    <a:pt x="1791871" y="481347"/>
                  </a:lnTo>
                  <a:lnTo>
                    <a:pt x="1768068" y="456429"/>
                  </a:lnTo>
                  <a:cubicBezTo>
                    <a:pt x="1764353" y="451240"/>
                    <a:pt x="1760859" y="445697"/>
                    <a:pt x="1757585" y="439800"/>
                  </a:cubicBezTo>
                  <a:cubicBezTo>
                    <a:pt x="1754312" y="433902"/>
                    <a:pt x="1751224" y="430373"/>
                    <a:pt x="1748321" y="429213"/>
                  </a:cubicBezTo>
                  <a:lnTo>
                    <a:pt x="1732633" y="412200"/>
                  </a:lnTo>
                  <a:cubicBezTo>
                    <a:pt x="1731704" y="410354"/>
                    <a:pt x="1729945" y="407847"/>
                    <a:pt x="1727356" y="404678"/>
                  </a:cubicBezTo>
                  <a:lnTo>
                    <a:pt x="1722182" y="400187"/>
                  </a:lnTo>
                  <a:lnTo>
                    <a:pt x="1663060" y="298436"/>
                  </a:lnTo>
                  <a:lnTo>
                    <a:pt x="1642968" y="310110"/>
                  </a:lnTo>
                  <a:lnTo>
                    <a:pt x="1639056" y="304850"/>
                  </a:lnTo>
                  <a:cubicBezTo>
                    <a:pt x="1636537" y="302969"/>
                    <a:pt x="1634464" y="300888"/>
                    <a:pt x="1632839" y="298607"/>
                  </a:cubicBezTo>
                  <a:cubicBezTo>
                    <a:pt x="1631214" y="296326"/>
                    <a:pt x="1631266" y="295609"/>
                    <a:pt x="1632996" y="296457"/>
                  </a:cubicBezTo>
                  <a:cubicBezTo>
                    <a:pt x="1630755" y="296457"/>
                    <a:pt x="1627014" y="293598"/>
                    <a:pt x="1621773" y="287881"/>
                  </a:cubicBezTo>
                  <a:cubicBezTo>
                    <a:pt x="1616532" y="282164"/>
                    <a:pt x="1612582" y="276983"/>
                    <a:pt x="1609924" y="272340"/>
                  </a:cubicBezTo>
                  <a:cubicBezTo>
                    <a:pt x="1607428" y="270459"/>
                    <a:pt x="1604656" y="267778"/>
                    <a:pt x="1601609" y="264295"/>
                  </a:cubicBezTo>
                  <a:cubicBezTo>
                    <a:pt x="1598562" y="260812"/>
                    <a:pt x="1596870" y="258729"/>
                    <a:pt x="1596533" y="258044"/>
                  </a:cubicBezTo>
                  <a:lnTo>
                    <a:pt x="1559705" y="233178"/>
                  </a:lnTo>
                  <a:lnTo>
                    <a:pt x="1554070" y="228713"/>
                  </a:lnTo>
                  <a:lnTo>
                    <a:pt x="1551800" y="232608"/>
                  </a:lnTo>
                  <a:cubicBezTo>
                    <a:pt x="1550743" y="234102"/>
                    <a:pt x="1549727" y="235210"/>
                    <a:pt x="1548752" y="235929"/>
                  </a:cubicBezTo>
                  <a:cubicBezTo>
                    <a:pt x="1546802" y="237369"/>
                    <a:pt x="1544620" y="239325"/>
                    <a:pt x="1542205" y="241798"/>
                  </a:cubicBezTo>
                  <a:cubicBezTo>
                    <a:pt x="1542936" y="241798"/>
                    <a:pt x="1543261" y="241876"/>
                    <a:pt x="1543180" y="242033"/>
                  </a:cubicBezTo>
                  <a:cubicBezTo>
                    <a:pt x="1543099" y="242189"/>
                    <a:pt x="1542327" y="243736"/>
                    <a:pt x="1540864" y="246673"/>
                  </a:cubicBezTo>
                  <a:cubicBezTo>
                    <a:pt x="1539402" y="250330"/>
                    <a:pt x="1536990" y="254889"/>
                    <a:pt x="1533629" y="260351"/>
                  </a:cubicBezTo>
                  <a:cubicBezTo>
                    <a:pt x="1530269" y="265813"/>
                    <a:pt x="1526348" y="270784"/>
                    <a:pt x="1521867" y="275265"/>
                  </a:cubicBezTo>
                  <a:cubicBezTo>
                    <a:pt x="1518338" y="277378"/>
                    <a:pt x="1515195" y="279955"/>
                    <a:pt x="1512438" y="282996"/>
                  </a:cubicBezTo>
                  <a:cubicBezTo>
                    <a:pt x="1509681" y="286038"/>
                    <a:pt x="1507919" y="289451"/>
                    <a:pt x="1507153" y="293235"/>
                  </a:cubicBezTo>
                  <a:cubicBezTo>
                    <a:pt x="1504425" y="295986"/>
                    <a:pt x="1501244" y="299359"/>
                    <a:pt x="1497611" y="303352"/>
                  </a:cubicBezTo>
                  <a:cubicBezTo>
                    <a:pt x="1493977" y="307345"/>
                    <a:pt x="1490326" y="311176"/>
                    <a:pt x="1486658" y="314845"/>
                  </a:cubicBezTo>
                  <a:cubicBezTo>
                    <a:pt x="1478787" y="323435"/>
                    <a:pt x="1471567" y="332107"/>
                    <a:pt x="1464996" y="340859"/>
                  </a:cubicBezTo>
                  <a:cubicBezTo>
                    <a:pt x="1458426" y="349612"/>
                    <a:pt x="1454044" y="355823"/>
                    <a:pt x="1451850" y="359491"/>
                  </a:cubicBezTo>
                  <a:cubicBezTo>
                    <a:pt x="1449749" y="361592"/>
                    <a:pt x="1446661" y="365052"/>
                    <a:pt x="1442586" y="369869"/>
                  </a:cubicBezTo>
                  <a:cubicBezTo>
                    <a:pt x="1438511" y="374687"/>
                    <a:pt x="1433874" y="378953"/>
                    <a:pt x="1428673" y="382668"/>
                  </a:cubicBezTo>
                  <a:cubicBezTo>
                    <a:pt x="1423066" y="388275"/>
                    <a:pt x="1417166" y="394723"/>
                    <a:pt x="1410973" y="402014"/>
                  </a:cubicBezTo>
                  <a:cubicBezTo>
                    <a:pt x="1404780" y="409304"/>
                    <a:pt x="1399472" y="415160"/>
                    <a:pt x="1395049" y="419583"/>
                  </a:cubicBezTo>
                  <a:lnTo>
                    <a:pt x="1389730" y="424839"/>
                  </a:lnTo>
                  <a:lnTo>
                    <a:pt x="1384138" y="425834"/>
                  </a:lnTo>
                  <a:lnTo>
                    <a:pt x="1384824" y="429687"/>
                  </a:lnTo>
                  <a:lnTo>
                    <a:pt x="1381449" y="433022"/>
                  </a:lnTo>
                  <a:lnTo>
                    <a:pt x="1373171" y="436687"/>
                  </a:lnTo>
                  <a:lnTo>
                    <a:pt x="1367576" y="437683"/>
                  </a:lnTo>
                  <a:lnTo>
                    <a:pt x="1368015" y="440149"/>
                  </a:lnTo>
                  <a:lnTo>
                    <a:pt x="1367536" y="440531"/>
                  </a:lnTo>
                  <a:cubicBezTo>
                    <a:pt x="1361941" y="447519"/>
                    <a:pt x="1357472" y="452404"/>
                    <a:pt x="1354129" y="455184"/>
                  </a:cubicBezTo>
                  <a:cubicBezTo>
                    <a:pt x="1350785" y="457964"/>
                    <a:pt x="1346682" y="459354"/>
                    <a:pt x="1341818" y="459354"/>
                  </a:cubicBezTo>
                  <a:cubicBezTo>
                    <a:pt x="1344836" y="459354"/>
                    <a:pt x="1345439" y="460561"/>
                    <a:pt x="1343629" y="462976"/>
                  </a:cubicBezTo>
                  <a:cubicBezTo>
                    <a:pt x="1341249" y="468513"/>
                    <a:pt x="1337311" y="474033"/>
                    <a:pt x="1331814" y="479536"/>
                  </a:cubicBezTo>
                  <a:cubicBezTo>
                    <a:pt x="1329066" y="482287"/>
                    <a:pt x="1326430" y="484350"/>
                    <a:pt x="1323906" y="485726"/>
                  </a:cubicBezTo>
                  <a:lnTo>
                    <a:pt x="1319524" y="486976"/>
                  </a:lnTo>
                  <a:lnTo>
                    <a:pt x="1316839" y="495273"/>
                  </a:lnTo>
                  <a:cubicBezTo>
                    <a:pt x="1314616" y="497562"/>
                    <a:pt x="1311281" y="498707"/>
                    <a:pt x="1306835" y="498707"/>
                  </a:cubicBezTo>
                  <a:cubicBezTo>
                    <a:pt x="1309749" y="498707"/>
                    <a:pt x="1310135" y="500086"/>
                    <a:pt x="1307993" y="502843"/>
                  </a:cubicBezTo>
                  <a:cubicBezTo>
                    <a:pt x="1305851" y="505600"/>
                    <a:pt x="1302238" y="507820"/>
                    <a:pt x="1297153" y="509503"/>
                  </a:cubicBezTo>
                  <a:lnTo>
                    <a:pt x="1281865" y="523695"/>
                  </a:lnTo>
                  <a:cubicBezTo>
                    <a:pt x="1279242" y="524577"/>
                    <a:pt x="1276467" y="526080"/>
                    <a:pt x="1273542" y="528205"/>
                  </a:cubicBezTo>
                  <a:cubicBezTo>
                    <a:pt x="1270616" y="530329"/>
                    <a:pt x="1267969" y="533173"/>
                    <a:pt x="1265601" y="536737"/>
                  </a:cubicBezTo>
                  <a:cubicBezTo>
                    <a:pt x="1256709" y="548055"/>
                    <a:pt x="1250144" y="555198"/>
                    <a:pt x="1245907" y="558164"/>
                  </a:cubicBezTo>
                  <a:cubicBezTo>
                    <a:pt x="1241670" y="561130"/>
                    <a:pt x="1236563" y="564476"/>
                    <a:pt x="1230584" y="568202"/>
                  </a:cubicBezTo>
                  <a:cubicBezTo>
                    <a:pt x="1225221" y="571557"/>
                    <a:pt x="1220226" y="575138"/>
                    <a:pt x="1215600" y="578946"/>
                  </a:cubicBezTo>
                  <a:cubicBezTo>
                    <a:pt x="1210974" y="582754"/>
                    <a:pt x="1208661" y="584535"/>
                    <a:pt x="1208661" y="584292"/>
                  </a:cubicBezTo>
                  <a:cubicBezTo>
                    <a:pt x="1206003" y="595018"/>
                    <a:pt x="1200117" y="599371"/>
                    <a:pt x="1191004" y="597351"/>
                  </a:cubicBezTo>
                  <a:cubicBezTo>
                    <a:pt x="1181892" y="595331"/>
                    <a:pt x="1174485" y="590531"/>
                    <a:pt x="1168786" y="582951"/>
                  </a:cubicBezTo>
                  <a:cubicBezTo>
                    <a:pt x="1164467" y="575196"/>
                    <a:pt x="1162865" y="559496"/>
                    <a:pt x="1163980" y="535849"/>
                  </a:cubicBezTo>
                  <a:cubicBezTo>
                    <a:pt x="1165094" y="512202"/>
                    <a:pt x="1169407" y="486495"/>
                    <a:pt x="1176917" y="458727"/>
                  </a:cubicBezTo>
                  <a:cubicBezTo>
                    <a:pt x="1179541" y="451716"/>
                    <a:pt x="1183151" y="444864"/>
                    <a:pt x="1187748" y="438171"/>
                  </a:cubicBezTo>
                  <a:cubicBezTo>
                    <a:pt x="1192345" y="431479"/>
                    <a:pt x="1197761" y="426188"/>
                    <a:pt x="1203995" y="422300"/>
                  </a:cubicBezTo>
                  <a:cubicBezTo>
                    <a:pt x="1206049" y="420245"/>
                    <a:pt x="1207593" y="418829"/>
                    <a:pt x="1208627" y="418051"/>
                  </a:cubicBezTo>
                  <a:cubicBezTo>
                    <a:pt x="1209659" y="417273"/>
                    <a:pt x="1210513" y="416217"/>
                    <a:pt x="1211186" y="414882"/>
                  </a:cubicBezTo>
                  <a:lnTo>
                    <a:pt x="1234815" y="396232"/>
                  </a:lnTo>
                  <a:lnTo>
                    <a:pt x="1281760" y="357994"/>
                  </a:lnTo>
                  <a:cubicBezTo>
                    <a:pt x="1284187" y="356798"/>
                    <a:pt x="1285504" y="356125"/>
                    <a:pt x="1285713" y="355974"/>
                  </a:cubicBezTo>
                  <a:cubicBezTo>
                    <a:pt x="1288488" y="353199"/>
                    <a:pt x="1289463" y="351812"/>
                    <a:pt x="1288638" y="351812"/>
                  </a:cubicBezTo>
                  <a:cubicBezTo>
                    <a:pt x="1288151" y="352776"/>
                    <a:pt x="1288676" y="352741"/>
                    <a:pt x="1290215" y="351708"/>
                  </a:cubicBezTo>
                  <a:cubicBezTo>
                    <a:pt x="1291753" y="350675"/>
                    <a:pt x="1293195" y="349490"/>
                    <a:pt x="1294541" y="348156"/>
                  </a:cubicBezTo>
                  <a:lnTo>
                    <a:pt x="1316133" y="333372"/>
                  </a:lnTo>
                  <a:lnTo>
                    <a:pt x="1345613" y="308245"/>
                  </a:lnTo>
                  <a:cubicBezTo>
                    <a:pt x="1352207" y="302859"/>
                    <a:pt x="1357971" y="298270"/>
                    <a:pt x="1362904" y="294480"/>
                  </a:cubicBezTo>
                  <a:cubicBezTo>
                    <a:pt x="1367838" y="290690"/>
                    <a:pt x="1372519" y="286578"/>
                    <a:pt x="1376948" y="282143"/>
                  </a:cubicBezTo>
                  <a:cubicBezTo>
                    <a:pt x="1381377" y="277709"/>
                    <a:pt x="1386926" y="271986"/>
                    <a:pt x="1393595" y="264974"/>
                  </a:cubicBezTo>
                  <a:cubicBezTo>
                    <a:pt x="1400264" y="257962"/>
                    <a:pt x="1409287" y="248461"/>
                    <a:pt x="1420663" y="236469"/>
                  </a:cubicBezTo>
                  <a:cubicBezTo>
                    <a:pt x="1424912" y="230514"/>
                    <a:pt x="1429872" y="225473"/>
                    <a:pt x="1435542" y="221346"/>
                  </a:cubicBezTo>
                  <a:cubicBezTo>
                    <a:pt x="1438378" y="219283"/>
                    <a:pt x="1440914" y="217735"/>
                    <a:pt x="1443150" y="216703"/>
                  </a:cubicBezTo>
                  <a:lnTo>
                    <a:pt x="1443714" y="216553"/>
                  </a:lnTo>
                  <a:lnTo>
                    <a:pt x="1447801" y="208343"/>
                  </a:lnTo>
                  <a:cubicBezTo>
                    <a:pt x="1448805" y="206326"/>
                    <a:pt x="1449307" y="205317"/>
                    <a:pt x="1449307" y="205317"/>
                  </a:cubicBezTo>
                  <a:cubicBezTo>
                    <a:pt x="1448936" y="205317"/>
                    <a:pt x="1448750" y="207204"/>
                    <a:pt x="1448750" y="210977"/>
                  </a:cubicBezTo>
                  <a:cubicBezTo>
                    <a:pt x="1448750" y="208133"/>
                    <a:pt x="1450152" y="204839"/>
                    <a:pt x="1452955" y="201095"/>
                  </a:cubicBezTo>
                  <a:cubicBezTo>
                    <a:pt x="1455759" y="197351"/>
                    <a:pt x="1459894" y="195479"/>
                    <a:pt x="1465362" y="195479"/>
                  </a:cubicBezTo>
                  <a:cubicBezTo>
                    <a:pt x="1462727" y="195479"/>
                    <a:pt x="1462680" y="194214"/>
                    <a:pt x="1465223" y="191683"/>
                  </a:cubicBezTo>
                  <a:cubicBezTo>
                    <a:pt x="1465780" y="189977"/>
                    <a:pt x="1468119" y="186462"/>
                    <a:pt x="1472240" y="181140"/>
                  </a:cubicBezTo>
                  <a:cubicBezTo>
                    <a:pt x="1476361" y="175817"/>
                    <a:pt x="1479849" y="171362"/>
                    <a:pt x="1482705" y="167775"/>
                  </a:cubicBezTo>
                  <a:cubicBezTo>
                    <a:pt x="1484841" y="164908"/>
                    <a:pt x="1488115" y="160610"/>
                    <a:pt x="1492526" y="154881"/>
                  </a:cubicBezTo>
                  <a:cubicBezTo>
                    <a:pt x="1496938" y="149152"/>
                    <a:pt x="1501441" y="143107"/>
                    <a:pt x="1506038" y="136746"/>
                  </a:cubicBezTo>
                  <a:cubicBezTo>
                    <a:pt x="1510635" y="130384"/>
                    <a:pt x="1514765" y="124086"/>
                    <a:pt x="1518428" y="117853"/>
                  </a:cubicBezTo>
                  <a:cubicBezTo>
                    <a:pt x="1522090" y="111619"/>
                    <a:pt x="1524183" y="107724"/>
                    <a:pt x="1524705" y="106169"/>
                  </a:cubicBezTo>
                  <a:cubicBezTo>
                    <a:pt x="1527433" y="100016"/>
                    <a:pt x="1529851" y="92386"/>
                    <a:pt x="1531958" y="83279"/>
                  </a:cubicBezTo>
                  <a:cubicBezTo>
                    <a:pt x="1534064" y="74172"/>
                    <a:pt x="1535118" y="66972"/>
                    <a:pt x="1535118" y="61679"/>
                  </a:cubicBezTo>
                  <a:cubicBezTo>
                    <a:pt x="1535838" y="53460"/>
                    <a:pt x="1535550" y="46698"/>
                    <a:pt x="1534256" y="41393"/>
                  </a:cubicBezTo>
                  <a:cubicBezTo>
                    <a:pt x="1532962" y="36087"/>
                    <a:pt x="1530962" y="30736"/>
                    <a:pt x="1528257" y="25338"/>
                  </a:cubicBezTo>
                  <a:cubicBezTo>
                    <a:pt x="1526632" y="23713"/>
                    <a:pt x="1525181" y="19232"/>
                    <a:pt x="1523904" y="11895"/>
                  </a:cubicBezTo>
                  <a:cubicBezTo>
                    <a:pt x="1522627" y="4559"/>
                    <a:pt x="1522354" y="890"/>
                    <a:pt x="1523086" y="890"/>
                  </a:cubicBezTo>
                  <a:cubicBezTo>
                    <a:pt x="1523086" y="153"/>
                    <a:pt x="1523980" y="-126"/>
                    <a:pt x="1525767" y="52"/>
                  </a:cubicBezTo>
                  <a:close/>
                </a:path>
              </a:pathLst>
            </a:custGeom>
            <a:solidFill>
              <a:srgbClr val="C00000"/>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endParaRPr kumimoji="0" lang="zh-CN" altLang="en-US" sz="8800" b="1" i="0" u="none" strike="noStrike" kern="1200" cap="none" spc="0" normalizeH="0" baseline="0" noProof="0" dirty="0">
                <a:ln>
                  <a:noFill/>
                </a:ln>
                <a:solidFill>
                  <a:srgbClr val="C00000"/>
                </a:solidFill>
                <a:effectLst/>
                <a:uLnTx/>
                <a:uFillTx/>
                <a:latin typeface="Aa新华霜剑体" panose="02010600010101010101" pitchFamily="2" charset="-122"/>
                <a:ea typeface="Aa新华霜剑体" panose="02010600010101010101" pitchFamily="2" charset="-122"/>
                <a:cs typeface="+mn-ea"/>
                <a:sym typeface="+mn-lt"/>
              </a:endParaRPr>
            </a:p>
          </p:txBody>
        </p:sp>
        <p:pic>
          <p:nvPicPr>
            <p:cNvPr id="15" name="图片 14"/>
            <p:cNvPicPr>
              <a:picLocks noChangeAspect="1"/>
            </p:cNvPicPr>
            <p:nvPr/>
          </p:nvPicPr>
          <p:blipFill rotWithShape="1">
            <a:blip r:embed="rId7" cstate="print">
              <a:extLst>
                <a:ext uri="{28A0092B-C50C-407E-A947-70E740481C1C}">
                  <a14:useLocalDpi xmlns:a14="http://schemas.microsoft.com/office/drawing/2010/main" val="0"/>
                </a:ext>
              </a:extLst>
            </a:blip>
            <a:srcRect l="12222" t="50588" r="5686" b="3660"/>
            <a:stretch/>
          </p:blipFill>
          <p:spPr>
            <a:xfrm rot="21082956">
              <a:off x="4785367" y="2235930"/>
              <a:ext cx="921118" cy="428281"/>
            </a:xfrm>
            <a:prstGeom prst="rect">
              <a:avLst/>
            </a:prstGeom>
          </p:spPr>
        </p:pic>
        <p:pic>
          <p:nvPicPr>
            <p:cNvPr id="16" name="图片 1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81713" y="2599493"/>
              <a:ext cx="589616" cy="589616"/>
            </a:xfrm>
            <a:prstGeom prst="rect">
              <a:avLst/>
            </a:prstGeom>
          </p:spPr>
        </p:pic>
      </p:grpSp>
      <p:pic>
        <p:nvPicPr>
          <p:cNvPr id="33" name="图片 32"/>
          <p:cNvPicPr>
            <a:picLocks noChangeAspect="1"/>
          </p:cNvPicPr>
          <p:nvPr/>
        </p:nvPicPr>
        <p:blipFill rotWithShape="1">
          <a:blip r:embed="rId9"/>
          <a:srcRect l="17377" t="19015" r="15793" b="34185"/>
          <a:stretch/>
        </p:blipFill>
        <p:spPr>
          <a:xfrm>
            <a:off x="1373718" y="2213291"/>
            <a:ext cx="3336044" cy="1478680"/>
          </a:xfrm>
          <a:prstGeom prst="rect">
            <a:avLst/>
          </a:prstGeom>
        </p:spPr>
      </p:pic>
      <p:grpSp>
        <p:nvGrpSpPr>
          <p:cNvPr id="35" name="组合 34"/>
          <p:cNvGrpSpPr/>
          <p:nvPr/>
        </p:nvGrpSpPr>
        <p:grpSpPr>
          <a:xfrm>
            <a:off x="3112273" y="3658520"/>
            <a:ext cx="5967449" cy="584775"/>
            <a:chOff x="3288021" y="3426865"/>
            <a:chExt cx="5967449" cy="584775"/>
          </a:xfrm>
        </p:grpSpPr>
        <p:sp>
          <p:nvSpPr>
            <p:cNvPr id="12" name="矩形 11">
              <a:extLst>
                <a:ext uri="{FF2B5EF4-FFF2-40B4-BE49-F238E27FC236}">
                  <a16:creationId xmlns:a16="http://schemas.microsoft.com/office/drawing/2014/main" xmlns="" id="{B663D730-2A22-4C5E-8359-E43C766BF78B}"/>
                </a:ext>
              </a:extLst>
            </p:cNvPr>
            <p:cNvSpPr/>
            <p:nvPr/>
          </p:nvSpPr>
          <p:spPr>
            <a:xfrm>
              <a:off x="3288021" y="3426865"/>
              <a:ext cx="5967449"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消除事故隐患  </a:t>
              </a:r>
              <a:r>
                <a:rPr kumimoji="0" lang="zh-CN" altLang="en-US" sz="3200" b="0" i="0" u="none" strike="noStrike" kern="1200" cap="none" spc="0" normalizeH="0" baseline="0" noProof="0" dirty="0" smtClean="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筑</a:t>
              </a:r>
              <a:r>
                <a:rPr kumimoji="0" lang="zh-CN" altLang="en-US" sz="32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牢安全防线</a:t>
              </a:r>
            </a:p>
          </p:txBody>
        </p:sp>
        <p:pic>
          <p:nvPicPr>
            <p:cNvPr id="34" name="图片 33"/>
            <p:cNvPicPr>
              <a:picLocks noChangeAspect="1"/>
            </p:cNvPicPr>
            <p:nvPr/>
          </p:nvPicPr>
          <p:blipFill rotWithShape="1">
            <a:blip r:embed="rId10" cstate="print">
              <a:extLst>
                <a:ext uri="{28A0092B-C50C-407E-A947-70E740481C1C}">
                  <a14:useLocalDpi xmlns:a14="http://schemas.microsoft.com/office/drawing/2010/main" val="0"/>
                </a:ext>
              </a:extLst>
            </a:blip>
            <a:srcRect r="75809" b="66528"/>
            <a:stretch/>
          </p:blipFill>
          <p:spPr>
            <a:xfrm>
              <a:off x="6122825" y="3563630"/>
              <a:ext cx="303890" cy="321542"/>
            </a:xfrm>
            <a:prstGeom prst="rect">
              <a:avLst/>
            </a:prstGeom>
          </p:spPr>
        </p:pic>
      </p:grpSp>
      <p:sp>
        <p:nvSpPr>
          <p:cNvPr id="36" name="文本框 35">
            <a:extLst>
              <a:ext uri="{FF2B5EF4-FFF2-40B4-BE49-F238E27FC236}">
                <a16:creationId xmlns:a16="http://schemas.microsoft.com/office/drawing/2014/main" xmlns="" id="{15F25436-32B7-462B-9831-1BB3E5018202}"/>
              </a:ext>
            </a:extLst>
          </p:cNvPr>
          <p:cNvSpPr txBox="1"/>
          <p:nvPr/>
        </p:nvSpPr>
        <p:spPr>
          <a:xfrm>
            <a:off x="4018056" y="4390753"/>
            <a:ext cx="1870523" cy="307777"/>
          </a:xfrm>
          <a:prstGeom prst="rect">
            <a:avLst/>
          </a:prstGeom>
          <a:noFill/>
          <a:effectLst>
            <a:outerShdw blurRad="127000" dist="127000" dir="2700000" sx="103000" sy="103000" algn="tl" rotWithShape="0">
              <a:schemeClr val="tx1">
                <a:lumMod val="85000"/>
                <a:lumOff val="15000"/>
                <a:alpha val="40000"/>
              </a:scheme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汇报</a:t>
            </a:r>
            <a:r>
              <a:rPr kumimoji="0" lang="zh-CN" altLang="en-US" sz="1400" b="0" i="0" u="none" strike="noStrike" kern="1200" cap="none" spc="0" normalizeH="0" baseline="0" noProof="0" dirty="0" smtClean="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人：</a:t>
            </a:r>
            <a:r>
              <a:rPr lang="zh-CN" altLang="en-US" sz="1400" dirty="0">
                <a:solidFill>
                  <a:srgbClr val="C00000"/>
                </a:solidFill>
                <a:latin typeface="思源黑体 CN Medium" panose="020B0600000000000000" pitchFamily="34" charset="-122"/>
                <a:ea typeface="思源黑体 CN Medium" panose="020B0600000000000000" pitchFamily="34" charset="-122"/>
                <a:cs typeface="+mn-ea"/>
                <a:sym typeface="+mn-lt"/>
              </a:rPr>
              <a:t>优</a:t>
            </a:r>
            <a:r>
              <a:rPr lang="zh-CN" altLang="en-US" sz="14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品</a:t>
            </a:r>
            <a:r>
              <a:rPr lang="en-US" altLang="zh-CN" sz="14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PPT</a:t>
            </a:r>
            <a:endParaRPr kumimoji="0" lang="zh-CN" altLang="en-US" sz="14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37" name="文本框 36">
            <a:extLst>
              <a:ext uri="{FF2B5EF4-FFF2-40B4-BE49-F238E27FC236}">
                <a16:creationId xmlns:a16="http://schemas.microsoft.com/office/drawing/2014/main" xmlns="" id="{15F25436-32B7-462B-9831-1BB3E5018202}"/>
              </a:ext>
            </a:extLst>
          </p:cNvPr>
          <p:cNvSpPr txBox="1"/>
          <p:nvPr/>
        </p:nvSpPr>
        <p:spPr>
          <a:xfrm>
            <a:off x="6168179" y="4390753"/>
            <a:ext cx="1880446" cy="307777"/>
          </a:xfrm>
          <a:prstGeom prst="rect">
            <a:avLst/>
          </a:prstGeom>
          <a:noFill/>
          <a:effectLst>
            <a:outerShdw blurRad="127000" dist="127000" dir="2700000" sx="103000" sy="103000" algn="tl" rotWithShape="0">
              <a:schemeClr val="tx1">
                <a:lumMod val="85000"/>
                <a:lumOff val="15000"/>
                <a:alpha val="40000"/>
              </a:schemeClr>
            </a:out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 </a:t>
            </a:r>
            <a:r>
              <a:rPr kumimoji="0" lang="zh-CN" altLang="en-US" sz="1400" b="0" i="0" u="none" strike="noStrike" kern="1200" cap="none" spc="0" normalizeH="0" baseline="0" noProof="0" dirty="0" smtClean="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时间：</a:t>
            </a:r>
            <a:r>
              <a:rPr kumimoji="0" lang="en-US" altLang="zh-CN" sz="1400" b="0" i="0" u="none" strike="noStrike" kern="1200" cap="none" spc="0" normalizeH="0" baseline="0" noProof="0" dirty="0" smtClean="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2020.06.05</a:t>
            </a:r>
            <a:endParaRPr kumimoji="0" lang="zh-CN" altLang="en-US" sz="14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endParaRPr>
          </a:p>
        </p:txBody>
      </p:sp>
      <p:pic>
        <p:nvPicPr>
          <p:cNvPr id="38" name="图片 3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020011" y="-1"/>
            <a:ext cx="1596533" cy="2417607"/>
          </a:xfrm>
          <a:prstGeom prst="rect">
            <a:avLst/>
          </a:prstGeom>
        </p:spPr>
      </p:pic>
      <p:pic>
        <p:nvPicPr>
          <p:cNvPr id="39" name="图片 3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861606">
            <a:off x="8701241" y="1225025"/>
            <a:ext cx="1113606" cy="728289"/>
          </a:xfrm>
          <a:prstGeom prst="rect">
            <a:avLst/>
          </a:prstGeom>
        </p:spPr>
      </p:pic>
    </p:spTree>
    <p:extLst>
      <p:ext uri="{BB962C8B-B14F-4D97-AF65-F5344CB8AC3E}">
        <p14:creationId xmlns:p14="http://schemas.microsoft.com/office/powerpoint/2010/main" val="262745050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par>
                                <p:cTn id="15" presetID="53" presetClass="entr" presetSubtype="16"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up)">
                                      <p:cBhvr>
                                        <p:cTn id="24" dur="500"/>
                                        <p:tgtEl>
                                          <p:spTgt spid="38"/>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2"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p:tgtEl>
                                          <p:spTgt spid="39"/>
                                        </p:tgtEl>
                                        <p:attrNameLst>
                                          <p:attrName>ppt_x</p:attrName>
                                        </p:attrNameLst>
                                      </p:cBhvr>
                                      <p:tavLst>
                                        <p:tav tm="0">
                                          <p:val>
                                            <p:strVal val="#ppt_x+#ppt_w*1.125000"/>
                                          </p:val>
                                        </p:tav>
                                        <p:tav tm="100000">
                                          <p:val>
                                            <p:strVal val="#ppt_x"/>
                                          </p:val>
                                        </p:tav>
                                      </p:tavLst>
                                    </p:anim>
                                    <p:animEffect transition="in" filter="wipe(left)">
                                      <p:cBhvr>
                                        <p:cTn id="30" dur="500"/>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1000" fill="hold"/>
                                        <p:tgtEl>
                                          <p:spTgt spid="33"/>
                                        </p:tgtEl>
                                        <p:attrNameLst>
                                          <p:attrName>ppt_w</p:attrName>
                                        </p:attrNameLst>
                                      </p:cBhvr>
                                      <p:tavLst>
                                        <p:tav tm="0">
                                          <p:val>
                                            <p:strVal val="#ppt_w*0.70"/>
                                          </p:val>
                                        </p:tav>
                                        <p:tav tm="100000">
                                          <p:val>
                                            <p:strVal val="#ppt_w"/>
                                          </p:val>
                                        </p:tav>
                                      </p:tavLst>
                                    </p:anim>
                                    <p:anim calcmode="lin" valueType="num">
                                      <p:cBhvr>
                                        <p:cTn id="36" dur="1000" fill="hold"/>
                                        <p:tgtEl>
                                          <p:spTgt spid="33"/>
                                        </p:tgtEl>
                                        <p:attrNameLst>
                                          <p:attrName>ppt_h</p:attrName>
                                        </p:attrNameLst>
                                      </p:cBhvr>
                                      <p:tavLst>
                                        <p:tav tm="0">
                                          <p:val>
                                            <p:strVal val="#ppt_h"/>
                                          </p:val>
                                        </p:tav>
                                        <p:tav tm="100000">
                                          <p:val>
                                            <p:strVal val="#ppt_h"/>
                                          </p:val>
                                        </p:tav>
                                      </p:tavLst>
                                    </p:anim>
                                    <p:animEffect transition="in" filter="fade">
                                      <p:cBhvr>
                                        <p:cTn id="37" dur="1000"/>
                                        <p:tgtEl>
                                          <p:spTgt spid="33"/>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nodeType="click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500"/>
                                        <p:tgtEl>
                                          <p:spTgt spid="32"/>
                                        </p:tgtEl>
                                        <p:attrNameLst>
                                          <p:attrName>ppt_y</p:attrName>
                                        </p:attrNameLst>
                                      </p:cBhvr>
                                      <p:tavLst>
                                        <p:tav tm="0">
                                          <p:val>
                                            <p:strVal val="#ppt_y+#ppt_h*1.125000"/>
                                          </p:val>
                                        </p:tav>
                                        <p:tav tm="100000">
                                          <p:val>
                                            <p:strVal val="#ppt_y"/>
                                          </p:val>
                                        </p:tav>
                                      </p:tavLst>
                                    </p:anim>
                                    <p:animEffect transition="in" filter="wipe(up)">
                                      <p:cBhvr>
                                        <p:cTn id="43" dur="500"/>
                                        <p:tgtEl>
                                          <p:spTgt spid="32"/>
                                        </p:tgtEl>
                                      </p:cBhvr>
                                    </p:animEffect>
                                  </p:childTnLst>
                                </p:cTn>
                              </p:par>
                            </p:childTnLst>
                          </p:cTn>
                        </p:par>
                      </p:childTnLst>
                    </p:cTn>
                  </p:par>
                  <p:par>
                    <p:cTn id="44" fill="hold">
                      <p:stCondLst>
                        <p:cond delay="indefinite"/>
                      </p:stCondLst>
                      <p:childTnLst>
                        <p:par>
                          <p:cTn id="45" fill="hold">
                            <p:stCondLst>
                              <p:cond delay="0"/>
                            </p:stCondLst>
                            <p:childTnLst>
                              <p:par>
                                <p:cTn id="46" presetID="26" presetClass="emph" presetSubtype="0" fill="hold" nodeType="clickEffect">
                                  <p:stCondLst>
                                    <p:cond delay="0"/>
                                  </p:stCondLst>
                                  <p:childTnLst>
                                    <p:animEffect transition="out" filter="fade">
                                      <p:cBhvr>
                                        <p:cTn id="47" dur="500" tmFilter="0, 0; .2, .5; .8, .5; 1, 0"/>
                                        <p:tgtEl>
                                          <p:spTgt spid="32"/>
                                        </p:tgtEl>
                                      </p:cBhvr>
                                    </p:animEffect>
                                    <p:animScale>
                                      <p:cBhvr>
                                        <p:cTn id="48" dur="250" autoRev="1" fill="hold"/>
                                        <p:tgtEl>
                                          <p:spTgt spid="32"/>
                                        </p:tgtEl>
                                      </p:cBhvr>
                                      <p:by x="105000" y="105000"/>
                                    </p:animScale>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barn(inVertical)">
                                      <p:cBhvr>
                                        <p:cTn id="53" dur="500"/>
                                        <p:tgtEl>
                                          <p:spTgt spid="13"/>
                                        </p:tgtEl>
                                      </p:cBhvr>
                                    </p:animEffect>
                                  </p:childTnLst>
                                </p:cTn>
                              </p:par>
                              <p:par>
                                <p:cTn id="54" presetID="42" presetClass="entr" presetSubtype="0" fill="hold"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1000"/>
                                        <p:tgtEl>
                                          <p:spTgt spid="35"/>
                                        </p:tgtEl>
                                      </p:cBhvr>
                                    </p:animEffect>
                                    <p:anim calcmode="lin" valueType="num">
                                      <p:cBhvr>
                                        <p:cTn id="57" dur="1000" fill="hold"/>
                                        <p:tgtEl>
                                          <p:spTgt spid="35"/>
                                        </p:tgtEl>
                                        <p:attrNameLst>
                                          <p:attrName>ppt_x</p:attrName>
                                        </p:attrNameLst>
                                      </p:cBhvr>
                                      <p:tavLst>
                                        <p:tav tm="0">
                                          <p:val>
                                            <p:strVal val="#ppt_x"/>
                                          </p:val>
                                        </p:tav>
                                        <p:tav tm="100000">
                                          <p:val>
                                            <p:strVal val="#ppt_x"/>
                                          </p:val>
                                        </p:tav>
                                      </p:tavLst>
                                    </p:anim>
                                    <p:anim calcmode="lin" valueType="num">
                                      <p:cBhvr>
                                        <p:cTn id="58"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p:cTn id="63" dur="800" fill="hold"/>
                                        <p:tgtEl>
                                          <p:spTgt spid="36"/>
                                        </p:tgtEl>
                                        <p:attrNameLst>
                                          <p:attrName>ppt_w</p:attrName>
                                        </p:attrNameLst>
                                      </p:cBhvr>
                                      <p:tavLst>
                                        <p:tav tm="0">
                                          <p:val>
                                            <p:fltVal val="0"/>
                                          </p:val>
                                        </p:tav>
                                        <p:tav tm="100000">
                                          <p:val>
                                            <p:strVal val="#ppt_w"/>
                                          </p:val>
                                        </p:tav>
                                      </p:tavLst>
                                    </p:anim>
                                    <p:anim calcmode="lin" valueType="num">
                                      <p:cBhvr>
                                        <p:cTn id="64" dur="800" fill="hold"/>
                                        <p:tgtEl>
                                          <p:spTgt spid="36"/>
                                        </p:tgtEl>
                                        <p:attrNameLst>
                                          <p:attrName>ppt_h</p:attrName>
                                        </p:attrNameLst>
                                      </p:cBhvr>
                                      <p:tavLst>
                                        <p:tav tm="0">
                                          <p:val>
                                            <p:fltVal val="0"/>
                                          </p:val>
                                        </p:tav>
                                        <p:tav tm="100000">
                                          <p:val>
                                            <p:strVal val="#ppt_h"/>
                                          </p:val>
                                        </p:tav>
                                      </p:tavLst>
                                    </p:anim>
                                    <p:animEffect transition="in" filter="fade">
                                      <p:cBhvr>
                                        <p:cTn id="65" dur="800"/>
                                        <p:tgtEl>
                                          <p:spTgt spid="36"/>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nodeType="clickEffect">
                                  <p:stCondLst>
                                    <p:cond delay="0"/>
                                  </p:stCondLst>
                                  <p:childTnLst>
                                    <p:set>
                                      <p:cBhvr>
                                        <p:cTn id="69" dur="1" fill="hold">
                                          <p:stCondLst>
                                            <p:cond delay="0"/>
                                          </p:stCondLst>
                                        </p:cTn>
                                        <p:tgtEl>
                                          <p:spTgt spid="37">
                                            <p:txEl>
                                              <p:pRg st="0" end="0"/>
                                            </p:txEl>
                                          </p:spTgt>
                                        </p:tgtEl>
                                        <p:attrNameLst>
                                          <p:attrName>style.visibility</p:attrName>
                                        </p:attrNameLst>
                                      </p:cBhvr>
                                      <p:to>
                                        <p:strVal val="visible"/>
                                      </p:to>
                                    </p:set>
                                    <p:anim calcmode="lin" valueType="num">
                                      <p:cBhvr>
                                        <p:cTn id="70" dur="8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71" dur="8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72" dur="8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264518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rotWithShape="1">
          <a:blip r:embed="rId23"/>
          <a:srcRect b="55903"/>
          <a:stretch/>
        </p:blipFill>
        <p:spPr>
          <a:xfrm>
            <a:off x="-1" y="-1"/>
            <a:ext cx="12200206" cy="2222501"/>
          </a:xfrm>
          <a:prstGeom prst="rect">
            <a:avLst/>
          </a:prstGeom>
        </p:spPr>
      </p:pic>
      <p:pic>
        <p:nvPicPr>
          <p:cNvPr id="27" name="图片 26"/>
          <p:cNvPicPr>
            <a:picLocks noChangeAspect="1"/>
          </p:cNvPicPr>
          <p:nvPr/>
        </p:nvPicPr>
        <p:blipFill rotWithShape="1">
          <a:blip r:embed="rId24" cstate="print">
            <a:extLst>
              <a:ext uri="{28A0092B-C50C-407E-A947-70E740481C1C}">
                <a14:useLocalDpi xmlns:a14="http://schemas.microsoft.com/office/drawing/2010/main" val="0"/>
              </a:ext>
            </a:extLst>
          </a:blip>
          <a:srcRect l="85625" t="44584"/>
          <a:stretch/>
        </p:blipFill>
        <p:spPr>
          <a:xfrm>
            <a:off x="11059270" y="3750191"/>
            <a:ext cx="1128428" cy="2175086"/>
          </a:xfrm>
          <a:prstGeom prst="rect">
            <a:avLst/>
          </a:prstGeom>
        </p:spPr>
      </p:pic>
      <p:pic>
        <p:nvPicPr>
          <p:cNvPr id="24" name="图片 23"/>
          <p:cNvPicPr>
            <a:picLocks noChangeAspect="1"/>
          </p:cNvPicPr>
          <p:nvPr/>
        </p:nvPicPr>
        <p:blipFill>
          <a:blip r:embed="rId25">
            <a:extLst>
              <a:ext uri="{BEBA8EAE-BF5A-486C-A8C5-ECC9F3942E4B}">
                <a14:imgProps xmlns:a14="http://schemas.microsoft.com/office/drawing/2010/main">
                  <a14:imgLayer>
                    <a14:imgEffect>
                      <a14:brightnessContrast bright="-9000" contrast="58000"/>
                    </a14:imgEffect>
                  </a14:imgLayer>
                </a14:imgProps>
              </a:ext>
              <a:ext uri="{28A0092B-C50C-407E-A947-70E740481C1C}">
                <a14:useLocalDpi xmlns:a14="http://schemas.microsoft.com/office/drawing/2010/main" val="0"/>
              </a:ext>
            </a:extLst>
          </a:blip>
          <a:stretch>
            <a:fillRect/>
          </a:stretch>
        </p:blipFill>
        <p:spPr>
          <a:xfrm>
            <a:off x="-1732089" y="-76001"/>
            <a:ext cx="6609954" cy="6609954"/>
          </a:xfrm>
          <a:prstGeom prst="rect">
            <a:avLst/>
          </a:prstGeom>
        </p:spPr>
      </p:pic>
      <p:pic>
        <p:nvPicPr>
          <p:cNvPr id="25" name="图片 24"/>
          <p:cNvPicPr>
            <a:picLocks noChangeAspect="1"/>
          </p:cNvPicPr>
          <p:nvPr/>
        </p:nvPicPr>
        <p:blipFill rotWithShape="1">
          <a:blip r:embed="rId26">
            <a:extLst>
              <a:ext uri="{28A0092B-C50C-407E-A947-70E740481C1C}">
                <a14:useLocalDpi xmlns:a14="http://schemas.microsoft.com/office/drawing/2010/main" val="0"/>
              </a:ext>
            </a:extLst>
          </a:blip>
          <a:srcRect l="49227" t="50082" r="21692" b="13312"/>
          <a:stretch/>
        </p:blipFill>
        <p:spPr>
          <a:xfrm>
            <a:off x="1466851" y="3746500"/>
            <a:ext cx="2400300" cy="2133600"/>
          </a:xfrm>
          <a:prstGeom prst="rect">
            <a:avLst/>
          </a:prstGeom>
        </p:spPr>
      </p:pic>
      <p:pic>
        <p:nvPicPr>
          <p:cNvPr id="2" name="图片 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3165" y="4902200"/>
            <a:ext cx="12185667" cy="1955800"/>
          </a:xfrm>
          <a:prstGeom prst="rect">
            <a:avLst/>
          </a:prstGeom>
        </p:spPr>
      </p:pic>
      <p:pic>
        <p:nvPicPr>
          <p:cNvPr id="3" name="图片 2"/>
          <p:cNvPicPr>
            <a:picLocks noChangeAspect="1"/>
          </p:cNvPicPr>
          <p:nvPr/>
        </p:nvPicPr>
        <p:blipFill rotWithShape="1">
          <a:blip r:embed="rId28" cstate="print">
            <a:extLst>
              <a:ext uri="{28A0092B-C50C-407E-A947-70E740481C1C}">
                <a14:useLocalDpi xmlns:a14="http://schemas.microsoft.com/office/drawing/2010/main" val="0"/>
              </a:ext>
            </a:extLst>
          </a:blip>
          <a:srcRect l="13063" t="4074" r="16673" b="48703"/>
          <a:stretch/>
        </p:blipFill>
        <p:spPr>
          <a:xfrm>
            <a:off x="5888579" y="5480099"/>
            <a:ext cx="1317849" cy="1328267"/>
          </a:xfrm>
          <a:prstGeom prst="rect">
            <a:avLst/>
          </a:prstGeom>
        </p:spPr>
      </p:pic>
      <p:sp>
        <p:nvSpPr>
          <p:cNvPr id="6" name="PA-102229">
            <a:extLst>
              <a:ext uri="{FF2B5EF4-FFF2-40B4-BE49-F238E27FC236}">
                <a16:creationId xmlns:a16="http://schemas.microsoft.com/office/drawing/2014/main" xmlns="" id="{F69D3CC6-277F-400E-B345-B44810D22434}"/>
              </a:ext>
            </a:extLst>
          </p:cNvPr>
          <p:cNvSpPr/>
          <p:nvPr>
            <p:custDataLst>
              <p:tags r:id="rId1"/>
            </p:custDataLst>
          </p:nvPr>
        </p:nvSpPr>
        <p:spPr>
          <a:xfrm>
            <a:off x="5334004" y="1089476"/>
            <a:ext cx="1010929" cy="445978"/>
          </a:xfrm>
          <a:prstGeom prst="roundRect">
            <a:avLst/>
          </a:prstGeom>
          <a:solidFill>
            <a:srgbClr val="C00000"/>
          </a:solidFill>
          <a:ln w="12700" cap="flat" cmpd="sng" algn="ctr">
            <a:solidFill>
              <a:srgbClr val="C00000"/>
            </a:solidFill>
            <a:prstDash val="solid"/>
            <a:miter lim="800000"/>
          </a:ln>
          <a:effectLst/>
        </p:spPr>
        <p:txBody>
          <a:bodyPr rtlCol="0" anchor="ctr"/>
          <a:lstStyle/>
          <a:p>
            <a:pPr algn="ctr">
              <a:defRPr/>
            </a:pPr>
            <a:r>
              <a:rPr lang="en-US" altLang="zh-CN" sz="2400" kern="0" dirty="0">
                <a:solidFill>
                  <a:prstClr val="white"/>
                </a:solidFill>
                <a:latin typeface="思源黑体 CN Medium" panose="020B0600000000000000" pitchFamily="34" charset="-122"/>
                <a:ea typeface="思源黑体 CN Medium" panose="020B0600000000000000" pitchFamily="34" charset="-122"/>
                <a:cs typeface="+mn-ea"/>
                <a:sym typeface="+mn-lt"/>
              </a:rPr>
              <a:t>0 1</a:t>
            </a:r>
            <a:endParaRPr lang="zh-CN" altLang="en-US" sz="2400" kern="0" dirty="0">
              <a:solidFill>
                <a:prstClr val="white"/>
              </a:solidFill>
              <a:latin typeface="思源黑体 CN Medium" panose="020B0600000000000000" pitchFamily="34" charset="-122"/>
              <a:ea typeface="思源黑体 CN Medium" panose="020B0600000000000000" pitchFamily="34" charset="-122"/>
              <a:cs typeface="+mn-ea"/>
              <a:sym typeface="+mn-lt"/>
            </a:endParaRPr>
          </a:p>
        </p:txBody>
      </p:sp>
      <p:sp>
        <p:nvSpPr>
          <p:cNvPr id="7" name="PA-102230">
            <a:extLst>
              <a:ext uri="{FF2B5EF4-FFF2-40B4-BE49-F238E27FC236}">
                <a16:creationId xmlns:a16="http://schemas.microsoft.com/office/drawing/2014/main" xmlns="" id="{B7E39766-4509-4FA5-B015-4F3ADC710340}"/>
              </a:ext>
            </a:extLst>
          </p:cNvPr>
          <p:cNvSpPr/>
          <p:nvPr>
            <p:custDataLst>
              <p:tags r:id="rId2"/>
            </p:custDataLst>
          </p:nvPr>
        </p:nvSpPr>
        <p:spPr>
          <a:xfrm>
            <a:off x="5334004" y="1749932"/>
            <a:ext cx="1010929" cy="445978"/>
          </a:xfrm>
          <a:prstGeom prst="roundRect">
            <a:avLst/>
          </a:prstGeom>
          <a:solidFill>
            <a:srgbClr val="C00000"/>
          </a:solidFill>
          <a:ln w="12700" cap="flat" cmpd="sng" algn="ctr">
            <a:solidFill>
              <a:srgbClr val="C00000"/>
            </a:solidFill>
            <a:prstDash val="solid"/>
            <a:miter lim="800000"/>
          </a:ln>
          <a:effectLst/>
        </p:spPr>
        <p:txBody>
          <a:bodyPr rtlCol="0" anchor="ctr"/>
          <a:lstStyle/>
          <a:p>
            <a:pPr algn="ctr">
              <a:defRPr/>
            </a:pPr>
            <a:r>
              <a:rPr lang="en-US" altLang="zh-CN" sz="2400" kern="0" dirty="0">
                <a:solidFill>
                  <a:prstClr val="white"/>
                </a:solidFill>
                <a:latin typeface="思源黑体 CN Medium" panose="020B0600000000000000" pitchFamily="34" charset="-122"/>
                <a:ea typeface="思源黑体 CN Medium" panose="020B0600000000000000" pitchFamily="34" charset="-122"/>
                <a:cs typeface="+mn-ea"/>
                <a:sym typeface="+mn-lt"/>
              </a:rPr>
              <a:t>02</a:t>
            </a:r>
            <a:endParaRPr lang="zh-CN" altLang="en-US" sz="2400" kern="0" dirty="0">
              <a:solidFill>
                <a:prstClr val="white"/>
              </a:solidFill>
              <a:latin typeface="思源黑体 CN Medium" panose="020B0600000000000000" pitchFamily="34" charset="-122"/>
              <a:ea typeface="思源黑体 CN Medium" panose="020B0600000000000000" pitchFamily="34" charset="-122"/>
              <a:cs typeface="+mn-ea"/>
              <a:sym typeface="+mn-lt"/>
            </a:endParaRPr>
          </a:p>
        </p:txBody>
      </p:sp>
      <p:sp>
        <p:nvSpPr>
          <p:cNvPr id="9" name="PA-102232">
            <a:extLst>
              <a:ext uri="{FF2B5EF4-FFF2-40B4-BE49-F238E27FC236}">
                <a16:creationId xmlns:a16="http://schemas.microsoft.com/office/drawing/2014/main" xmlns="" id="{848DD556-F28E-4E13-95F0-5C95FF9C461A}"/>
              </a:ext>
            </a:extLst>
          </p:cNvPr>
          <p:cNvSpPr/>
          <p:nvPr>
            <p:custDataLst>
              <p:tags r:id="rId3"/>
            </p:custDataLst>
          </p:nvPr>
        </p:nvSpPr>
        <p:spPr>
          <a:xfrm>
            <a:off x="5334004" y="2410388"/>
            <a:ext cx="1010929" cy="445978"/>
          </a:xfrm>
          <a:prstGeom prst="roundRect">
            <a:avLst/>
          </a:prstGeom>
          <a:solidFill>
            <a:srgbClr val="C00000"/>
          </a:solidFill>
          <a:ln w="12700" cap="flat" cmpd="sng" algn="ctr">
            <a:solidFill>
              <a:srgbClr val="C00000"/>
            </a:solidFill>
            <a:prstDash val="solid"/>
            <a:miter lim="800000"/>
          </a:ln>
          <a:effectLst/>
        </p:spPr>
        <p:txBody>
          <a:bodyPr rtlCol="0" anchor="ctr"/>
          <a:lstStyle/>
          <a:p>
            <a:pPr algn="ctr">
              <a:defRPr/>
            </a:pPr>
            <a:r>
              <a:rPr lang="en-US" altLang="zh-CN" sz="2400" kern="0" dirty="0">
                <a:solidFill>
                  <a:prstClr val="white"/>
                </a:solidFill>
                <a:latin typeface="思源黑体 CN Medium" panose="020B0600000000000000" pitchFamily="34" charset="-122"/>
                <a:ea typeface="思源黑体 CN Medium" panose="020B0600000000000000" pitchFamily="34" charset="-122"/>
                <a:cs typeface="+mn-ea"/>
                <a:sym typeface="+mn-lt"/>
              </a:rPr>
              <a:t>03</a:t>
            </a:r>
            <a:endParaRPr lang="zh-CN" altLang="en-US" sz="2400" kern="0" dirty="0">
              <a:solidFill>
                <a:prstClr val="white"/>
              </a:solidFill>
              <a:latin typeface="思源黑体 CN Medium" panose="020B0600000000000000" pitchFamily="34" charset="-122"/>
              <a:ea typeface="思源黑体 CN Medium" panose="020B0600000000000000" pitchFamily="34" charset="-122"/>
              <a:cs typeface="+mn-ea"/>
              <a:sym typeface="+mn-lt"/>
            </a:endParaRPr>
          </a:p>
        </p:txBody>
      </p:sp>
      <p:sp>
        <p:nvSpPr>
          <p:cNvPr id="11" name="PA-102234">
            <a:extLst>
              <a:ext uri="{FF2B5EF4-FFF2-40B4-BE49-F238E27FC236}">
                <a16:creationId xmlns:a16="http://schemas.microsoft.com/office/drawing/2014/main" xmlns="" id="{9F51EDD0-11FD-44B9-B81F-D074E047D7C6}"/>
              </a:ext>
            </a:extLst>
          </p:cNvPr>
          <p:cNvSpPr/>
          <p:nvPr>
            <p:custDataLst>
              <p:tags r:id="rId4"/>
            </p:custDataLst>
          </p:nvPr>
        </p:nvSpPr>
        <p:spPr>
          <a:xfrm>
            <a:off x="5334004" y="3070844"/>
            <a:ext cx="1010929" cy="445978"/>
          </a:xfrm>
          <a:prstGeom prst="roundRect">
            <a:avLst/>
          </a:prstGeom>
          <a:solidFill>
            <a:srgbClr val="C00000"/>
          </a:solidFill>
          <a:ln w="12700" cap="flat" cmpd="sng" algn="ctr">
            <a:solidFill>
              <a:srgbClr val="C00000"/>
            </a:solidFill>
            <a:prstDash val="solid"/>
            <a:miter lim="800000"/>
          </a:ln>
          <a:effectLst/>
        </p:spPr>
        <p:txBody>
          <a:bodyPr rtlCol="0" anchor="ctr"/>
          <a:lstStyle/>
          <a:p>
            <a:pPr algn="ctr">
              <a:defRPr/>
            </a:pPr>
            <a:r>
              <a:rPr lang="en-US" altLang="zh-CN" sz="2400" kern="0" dirty="0">
                <a:solidFill>
                  <a:prstClr val="white"/>
                </a:solidFill>
                <a:latin typeface="思源黑体 CN Medium" panose="020B0600000000000000" pitchFamily="34" charset="-122"/>
                <a:ea typeface="思源黑体 CN Medium" panose="020B0600000000000000" pitchFamily="34" charset="-122"/>
                <a:cs typeface="+mn-ea"/>
                <a:sym typeface="+mn-lt"/>
              </a:rPr>
              <a:t>04</a:t>
            </a:r>
            <a:endParaRPr lang="zh-CN" altLang="en-US" sz="2400" kern="0" dirty="0">
              <a:solidFill>
                <a:prstClr val="white"/>
              </a:solidFill>
              <a:latin typeface="思源黑体 CN Medium" panose="020B0600000000000000" pitchFamily="34" charset="-122"/>
              <a:ea typeface="思源黑体 CN Medium" panose="020B0600000000000000" pitchFamily="34" charset="-122"/>
              <a:cs typeface="+mn-ea"/>
              <a:sym typeface="+mn-lt"/>
            </a:endParaRPr>
          </a:p>
        </p:txBody>
      </p:sp>
      <p:sp>
        <p:nvSpPr>
          <p:cNvPr id="13" name="PA-102236">
            <a:extLst>
              <a:ext uri="{FF2B5EF4-FFF2-40B4-BE49-F238E27FC236}">
                <a16:creationId xmlns:a16="http://schemas.microsoft.com/office/drawing/2014/main" xmlns="" id="{6014DC6D-087F-4A93-AC65-6073482A48B7}"/>
              </a:ext>
            </a:extLst>
          </p:cNvPr>
          <p:cNvSpPr>
            <a:spLocks noChangeArrowheads="1"/>
          </p:cNvSpPr>
          <p:nvPr>
            <p:custDataLst>
              <p:tags r:id="rId5"/>
            </p:custDataLst>
          </p:nvPr>
        </p:nvSpPr>
        <p:spPr bwMode="auto">
          <a:xfrm>
            <a:off x="1936466" y="2187814"/>
            <a:ext cx="233025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8000" dirty="0">
                <a:solidFill>
                  <a:srgbClr val="C00000"/>
                </a:solidFill>
                <a:latin typeface="思源黑体 CN Medium" panose="020B0600000000000000" pitchFamily="34" charset="-122"/>
                <a:ea typeface="思源黑体 CN Medium" panose="020B0600000000000000" pitchFamily="34" charset="-122"/>
                <a:cs typeface="+mn-ea"/>
                <a:sym typeface="+mn-lt"/>
              </a:rPr>
              <a:t>目录</a:t>
            </a:r>
          </a:p>
        </p:txBody>
      </p:sp>
      <p:sp>
        <p:nvSpPr>
          <p:cNvPr id="14" name="PA-102232">
            <a:extLst>
              <a:ext uri="{FF2B5EF4-FFF2-40B4-BE49-F238E27FC236}">
                <a16:creationId xmlns:a16="http://schemas.microsoft.com/office/drawing/2014/main" xmlns="" id="{D82221F2-3845-45FE-B526-2B583ACF2066}"/>
              </a:ext>
            </a:extLst>
          </p:cNvPr>
          <p:cNvSpPr/>
          <p:nvPr>
            <p:custDataLst>
              <p:tags r:id="rId6"/>
            </p:custDataLst>
          </p:nvPr>
        </p:nvSpPr>
        <p:spPr>
          <a:xfrm>
            <a:off x="5334003" y="3731300"/>
            <a:ext cx="1010929" cy="445978"/>
          </a:xfrm>
          <a:prstGeom prst="roundRect">
            <a:avLst/>
          </a:prstGeom>
          <a:solidFill>
            <a:srgbClr val="C00000"/>
          </a:solidFill>
          <a:ln w="12700" cap="flat" cmpd="sng" algn="ctr">
            <a:solidFill>
              <a:srgbClr val="C00000"/>
            </a:solidFill>
            <a:prstDash val="solid"/>
            <a:miter lim="800000"/>
          </a:ln>
          <a:effectLst/>
        </p:spPr>
        <p:txBody>
          <a:bodyPr rtlCol="0" anchor="ctr"/>
          <a:lstStyle/>
          <a:p>
            <a:pPr algn="ctr">
              <a:defRPr/>
            </a:pPr>
            <a:r>
              <a:rPr lang="en-US" altLang="zh-CN" sz="2400" kern="0" dirty="0">
                <a:solidFill>
                  <a:prstClr val="white"/>
                </a:solidFill>
                <a:latin typeface="思源黑体 CN Medium" panose="020B0600000000000000" pitchFamily="34" charset="-122"/>
                <a:ea typeface="思源黑体 CN Medium" panose="020B0600000000000000" pitchFamily="34" charset="-122"/>
                <a:cs typeface="+mn-ea"/>
                <a:sym typeface="+mn-lt"/>
              </a:rPr>
              <a:t>05</a:t>
            </a:r>
            <a:endParaRPr lang="zh-CN" altLang="en-US" sz="2400" kern="0" dirty="0">
              <a:solidFill>
                <a:prstClr val="white"/>
              </a:solidFill>
              <a:latin typeface="思源黑体 CN Medium" panose="020B0600000000000000" pitchFamily="34" charset="-122"/>
              <a:ea typeface="思源黑体 CN Medium" panose="020B0600000000000000" pitchFamily="34" charset="-122"/>
              <a:cs typeface="+mn-ea"/>
              <a:sym typeface="+mn-lt"/>
            </a:endParaRPr>
          </a:p>
        </p:txBody>
      </p:sp>
      <p:sp>
        <p:nvSpPr>
          <p:cNvPr id="16" name="PA-102234">
            <a:extLst>
              <a:ext uri="{FF2B5EF4-FFF2-40B4-BE49-F238E27FC236}">
                <a16:creationId xmlns:a16="http://schemas.microsoft.com/office/drawing/2014/main" xmlns="" id="{FDC626DC-BDE5-415C-9F66-E796CABC48B2}"/>
              </a:ext>
            </a:extLst>
          </p:cNvPr>
          <p:cNvSpPr/>
          <p:nvPr>
            <p:custDataLst>
              <p:tags r:id="rId7"/>
            </p:custDataLst>
          </p:nvPr>
        </p:nvSpPr>
        <p:spPr>
          <a:xfrm>
            <a:off x="5334003" y="4391756"/>
            <a:ext cx="1010929" cy="445978"/>
          </a:xfrm>
          <a:prstGeom prst="roundRect">
            <a:avLst/>
          </a:prstGeom>
          <a:solidFill>
            <a:srgbClr val="C00000"/>
          </a:solidFill>
          <a:ln w="12700" cap="flat" cmpd="sng" algn="ctr">
            <a:solidFill>
              <a:srgbClr val="C00000"/>
            </a:solidFill>
            <a:prstDash val="solid"/>
            <a:miter lim="800000"/>
          </a:ln>
          <a:effectLst/>
        </p:spPr>
        <p:txBody>
          <a:bodyPr rtlCol="0" anchor="ctr"/>
          <a:lstStyle/>
          <a:p>
            <a:pPr algn="ctr">
              <a:defRPr/>
            </a:pPr>
            <a:r>
              <a:rPr lang="en-US" altLang="zh-CN" sz="2400" kern="0" dirty="0">
                <a:solidFill>
                  <a:prstClr val="white"/>
                </a:solidFill>
                <a:latin typeface="思源黑体 CN Medium" panose="020B0600000000000000" pitchFamily="34" charset="-122"/>
                <a:ea typeface="思源黑体 CN Medium" panose="020B0600000000000000" pitchFamily="34" charset="-122"/>
                <a:cs typeface="+mn-ea"/>
                <a:sym typeface="+mn-lt"/>
              </a:rPr>
              <a:t>06</a:t>
            </a:r>
            <a:endParaRPr lang="zh-CN" altLang="en-US" sz="2400" kern="0" dirty="0">
              <a:solidFill>
                <a:prstClr val="white"/>
              </a:solidFill>
              <a:latin typeface="思源黑体 CN Medium" panose="020B0600000000000000" pitchFamily="34" charset="-122"/>
              <a:ea typeface="思源黑体 CN Medium" panose="020B0600000000000000" pitchFamily="34" charset="-122"/>
              <a:cs typeface="+mn-ea"/>
              <a:sym typeface="+mn-lt"/>
            </a:endParaRPr>
          </a:p>
        </p:txBody>
      </p:sp>
      <p:grpSp>
        <p:nvGrpSpPr>
          <p:cNvPr id="28" name="组合 27"/>
          <p:cNvGrpSpPr/>
          <p:nvPr/>
        </p:nvGrpSpPr>
        <p:grpSpPr>
          <a:xfrm>
            <a:off x="6499130" y="1089476"/>
            <a:ext cx="4225827" cy="482424"/>
            <a:chOff x="6499130" y="1089476"/>
            <a:chExt cx="4225827" cy="482424"/>
          </a:xfrm>
        </p:grpSpPr>
        <p:sp>
          <p:nvSpPr>
            <p:cNvPr id="5" name="PA-102228">
              <a:extLst>
                <a:ext uri="{FF2B5EF4-FFF2-40B4-BE49-F238E27FC236}">
                  <a16:creationId xmlns:a16="http://schemas.microsoft.com/office/drawing/2014/main" xmlns="" id="{33AB3493-1C3D-42ED-86A7-83D961522E72}"/>
                </a:ext>
              </a:extLst>
            </p:cNvPr>
            <p:cNvSpPr>
              <a:spLocks noChangeArrowheads="1"/>
            </p:cNvSpPr>
            <p:nvPr>
              <p:custDataLst>
                <p:tags r:id="rId19"/>
              </p:custDataLst>
            </p:nvPr>
          </p:nvSpPr>
          <p:spPr bwMode="auto">
            <a:xfrm>
              <a:off x="6661981" y="1110235"/>
              <a:ext cx="40629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en-US" altLang="zh-CN" sz="2400" dirty="0">
                  <a:solidFill>
                    <a:srgbClr val="C00000"/>
                  </a:solidFill>
                  <a:latin typeface="思源黑体 CN Medium" panose="020B0600000000000000" pitchFamily="34" charset="-122"/>
                  <a:ea typeface="思源黑体 CN Medium" panose="020B0600000000000000" pitchFamily="34" charset="-122"/>
                  <a:cs typeface="+mn-ea"/>
                  <a:sym typeface="+mn-lt"/>
                </a:rPr>
                <a:t>2020</a:t>
              </a:r>
              <a:r>
                <a:rPr lang="zh-CN" altLang="en-US" sz="2400" dirty="0">
                  <a:solidFill>
                    <a:srgbClr val="C00000"/>
                  </a:solidFill>
                  <a:latin typeface="思源黑体 CN Medium" panose="020B0600000000000000" pitchFamily="34" charset="-122"/>
                  <a:ea typeface="思源黑体 CN Medium" panose="020B0600000000000000" pitchFamily="34" charset="-122"/>
                  <a:cs typeface="+mn-ea"/>
                  <a:sym typeface="+mn-lt"/>
                </a:rPr>
                <a:t>年“安全生产月”精神</a:t>
              </a:r>
            </a:p>
          </p:txBody>
        </p:sp>
        <p:sp>
          <p:nvSpPr>
            <p:cNvPr id="18" name="PA-102229">
              <a:extLst>
                <a:ext uri="{FF2B5EF4-FFF2-40B4-BE49-F238E27FC236}">
                  <a16:creationId xmlns:a16="http://schemas.microsoft.com/office/drawing/2014/main" xmlns="" id="{F69D3CC6-277F-400E-B345-B44810D22434}"/>
                </a:ext>
              </a:extLst>
            </p:cNvPr>
            <p:cNvSpPr/>
            <p:nvPr>
              <p:custDataLst>
                <p:tags r:id="rId20"/>
              </p:custDataLst>
            </p:nvPr>
          </p:nvSpPr>
          <p:spPr>
            <a:xfrm>
              <a:off x="6499130" y="1089476"/>
              <a:ext cx="4225827" cy="445978"/>
            </a:xfrm>
            <a:prstGeom prst="roundRect">
              <a:avLst/>
            </a:prstGeom>
            <a:noFill/>
            <a:ln w="12700" cap="flat" cmpd="sng" algn="ctr">
              <a:solidFill>
                <a:srgbClr val="C00000"/>
              </a:solidFill>
              <a:prstDash val="solid"/>
              <a:miter lim="800000"/>
            </a:ln>
            <a:effectLst/>
          </p:spPr>
          <p:txBody>
            <a:bodyPr rtlCol="0" anchor="ctr"/>
            <a:lstStyle/>
            <a:p>
              <a:pPr algn="ctr">
                <a:defRPr/>
              </a:pPr>
              <a:endParaRPr lang="zh-CN" altLang="en-US" sz="2400" kern="0" dirty="0">
                <a:solidFill>
                  <a:prstClr val="white"/>
                </a:solidFill>
                <a:latin typeface="思源黑体 CN Medium" panose="020B0600000000000000" pitchFamily="34" charset="-122"/>
                <a:ea typeface="思源黑体 CN Medium" panose="020B0600000000000000" pitchFamily="34" charset="-122"/>
                <a:cs typeface="+mn-ea"/>
                <a:sym typeface="+mn-lt"/>
              </a:endParaRPr>
            </a:p>
          </p:txBody>
        </p:sp>
      </p:grpSp>
      <p:grpSp>
        <p:nvGrpSpPr>
          <p:cNvPr id="29" name="组合 28"/>
          <p:cNvGrpSpPr/>
          <p:nvPr/>
        </p:nvGrpSpPr>
        <p:grpSpPr>
          <a:xfrm>
            <a:off x="6499130" y="1749932"/>
            <a:ext cx="4225827" cy="465115"/>
            <a:chOff x="6499130" y="1749932"/>
            <a:chExt cx="4225827" cy="465115"/>
          </a:xfrm>
        </p:grpSpPr>
        <p:sp>
          <p:nvSpPr>
            <p:cNvPr id="8" name="PA-102231">
              <a:extLst>
                <a:ext uri="{FF2B5EF4-FFF2-40B4-BE49-F238E27FC236}">
                  <a16:creationId xmlns:a16="http://schemas.microsoft.com/office/drawing/2014/main" xmlns="" id="{C359F380-42FF-4A6B-8BE7-600BEA8B3D08}"/>
                </a:ext>
              </a:extLst>
            </p:cNvPr>
            <p:cNvSpPr>
              <a:spLocks noChangeArrowheads="1"/>
            </p:cNvSpPr>
            <p:nvPr>
              <p:custDataLst>
                <p:tags r:id="rId17"/>
              </p:custDataLst>
            </p:nvPr>
          </p:nvSpPr>
          <p:spPr bwMode="auto">
            <a:xfrm>
              <a:off x="6661981" y="1753382"/>
              <a:ext cx="30408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2400" dirty="0">
                  <a:solidFill>
                    <a:srgbClr val="C00000"/>
                  </a:solidFill>
                  <a:latin typeface="思源黑体 CN Medium" panose="020B0600000000000000" pitchFamily="34" charset="-122"/>
                  <a:ea typeface="思源黑体 CN Medium" panose="020B0600000000000000" pitchFamily="34" charset="-122"/>
                  <a:cs typeface="+mn-ea"/>
                  <a:sym typeface="+mn-lt"/>
                </a:rPr>
                <a:t>作业人员的安全须知</a:t>
              </a:r>
            </a:p>
          </p:txBody>
        </p:sp>
        <p:sp>
          <p:nvSpPr>
            <p:cNvPr id="19" name="PA-102229">
              <a:extLst>
                <a:ext uri="{FF2B5EF4-FFF2-40B4-BE49-F238E27FC236}">
                  <a16:creationId xmlns:a16="http://schemas.microsoft.com/office/drawing/2014/main" xmlns="" id="{F69D3CC6-277F-400E-B345-B44810D22434}"/>
                </a:ext>
              </a:extLst>
            </p:cNvPr>
            <p:cNvSpPr/>
            <p:nvPr>
              <p:custDataLst>
                <p:tags r:id="rId18"/>
              </p:custDataLst>
            </p:nvPr>
          </p:nvSpPr>
          <p:spPr>
            <a:xfrm>
              <a:off x="6499130" y="1749932"/>
              <a:ext cx="4225827" cy="445978"/>
            </a:xfrm>
            <a:prstGeom prst="roundRect">
              <a:avLst/>
            </a:prstGeom>
            <a:noFill/>
            <a:ln w="12700" cap="flat" cmpd="sng" algn="ctr">
              <a:solidFill>
                <a:srgbClr val="C00000"/>
              </a:solidFill>
              <a:prstDash val="solid"/>
              <a:miter lim="800000"/>
            </a:ln>
            <a:effectLst/>
          </p:spPr>
          <p:txBody>
            <a:bodyPr rtlCol="0" anchor="ctr"/>
            <a:lstStyle/>
            <a:p>
              <a:pPr algn="ctr">
                <a:defRPr/>
              </a:pPr>
              <a:endParaRPr lang="zh-CN" altLang="en-US" sz="2400" kern="0" dirty="0">
                <a:solidFill>
                  <a:prstClr val="white"/>
                </a:solidFill>
                <a:latin typeface="思源黑体 CN Medium" panose="020B0600000000000000" pitchFamily="34" charset="-122"/>
                <a:ea typeface="思源黑体 CN Medium" panose="020B0600000000000000" pitchFamily="34" charset="-122"/>
                <a:cs typeface="+mn-ea"/>
                <a:sym typeface="+mn-lt"/>
              </a:endParaRPr>
            </a:p>
          </p:txBody>
        </p:sp>
      </p:grpSp>
      <p:grpSp>
        <p:nvGrpSpPr>
          <p:cNvPr id="30" name="组合 29"/>
          <p:cNvGrpSpPr/>
          <p:nvPr/>
        </p:nvGrpSpPr>
        <p:grpSpPr>
          <a:xfrm>
            <a:off x="6499130" y="2410388"/>
            <a:ext cx="4225827" cy="487322"/>
            <a:chOff x="6499130" y="2410388"/>
            <a:chExt cx="4225827" cy="487322"/>
          </a:xfrm>
        </p:grpSpPr>
        <p:sp>
          <p:nvSpPr>
            <p:cNvPr id="10" name="PA-102233">
              <a:extLst>
                <a:ext uri="{FF2B5EF4-FFF2-40B4-BE49-F238E27FC236}">
                  <a16:creationId xmlns:a16="http://schemas.microsoft.com/office/drawing/2014/main" xmlns="" id="{9EA48C17-B158-4FEC-A9E6-0C718CFF4A06}"/>
                </a:ext>
              </a:extLst>
            </p:cNvPr>
            <p:cNvSpPr>
              <a:spLocks noChangeArrowheads="1"/>
            </p:cNvSpPr>
            <p:nvPr>
              <p:custDataLst>
                <p:tags r:id="rId15"/>
              </p:custDataLst>
            </p:nvPr>
          </p:nvSpPr>
          <p:spPr bwMode="auto">
            <a:xfrm>
              <a:off x="6661981" y="2436045"/>
              <a:ext cx="37416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2400" dirty="0">
                  <a:solidFill>
                    <a:srgbClr val="C00000"/>
                  </a:solidFill>
                  <a:latin typeface="思源黑体 CN Medium" panose="020B0600000000000000" pitchFamily="34" charset="-122"/>
                  <a:ea typeface="思源黑体 CN Medium" panose="020B0600000000000000" pitchFamily="34" charset="-122"/>
                  <a:cs typeface="+mn-ea"/>
                  <a:sym typeface="+mn-lt"/>
                </a:rPr>
                <a:t>影响安全最常见六种心理</a:t>
              </a:r>
            </a:p>
          </p:txBody>
        </p:sp>
        <p:sp>
          <p:nvSpPr>
            <p:cNvPr id="20" name="PA-102229">
              <a:extLst>
                <a:ext uri="{FF2B5EF4-FFF2-40B4-BE49-F238E27FC236}">
                  <a16:creationId xmlns:a16="http://schemas.microsoft.com/office/drawing/2014/main" xmlns="" id="{F69D3CC6-277F-400E-B345-B44810D22434}"/>
                </a:ext>
              </a:extLst>
            </p:cNvPr>
            <p:cNvSpPr/>
            <p:nvPr>
              <p:custDataLst>
                <p:tags r:id="rId16"/>
              </p:custDataLst>
            </p:nvPr>
          </p:nvSpPr>
          <p:spPr>
            <a:xfrm>
              <a:off x="6499130" y="2410388"/>
              <a:ext cx="4225827" cy="445978"/>
            </a:xfrm>
            <a:prstGeom prst="roundRect">
              <a:avLst/>
            </a:prstGeom>
            <a:noFill/>
            <a:ln w="12700" cap="flat" cmpd="sng" algn="ctr">
              <a:solidFill>
                <a:srgbClr val="C00000"/>
              </a:solidFill>
              <a:prstDash val="solid"/>
              <a:miter lim="800000"/>
            </a:ln>
            <a:effectLst/>
          </p:spPr>
          <p:txBody>
            <a:bodyPr rtlCol="0" anchor="ctr"/>
            <a:lstStyle/>
            <a:p>
              <a:pPr algn="ctr">
                <a:defRPr/>
              </a:pPr>
              <a:endParaRPr lang="zh-CN" altLang="en-US" sz="2400" kern="0" dirty="0">
                <a:solidFill>
                  <a:prstClr val="white"/>
                </a:solidFill>
                <a:latin typeface="思源黑体 CN Medium" panose="020B0600000000000000" pitchFamily="34" charset="-122"/>
                <a:ea typeface="思源黑体 CN Medium" panose="020B0600000000000000" pitchFamily="34" charset="-122"/>
                <a:cs typeface="+mn-ea"/>
                <a:sym typeface="+mn-lt"/>
              </a:endParaRPr>
            </a:p>
          </p:txBody>
        </p:sp>
      </p:grpSp>
      <p:grpSp>
        <p:nvGrpSpPr>
          <p:cNvPr id="31" name="组合 30"/>
          <p:cNvGrpSpPr/>
          <p:nvPr/>
        </p:nvGrpSpPr>
        <p:grpSpPr>
          <a:xfrm>
            <a:off x="6499130" y="3070844"/>
            <a:ext cx="4225827" cy="470795"/>
            <a:chOff x="6499130" y="3070844"/>
            <a:chExt cx="4225827" cy="470795"/>
          </a:xfrm>
        </p:grpSpPr>
        <p:sp>
          <p:nvSpPr>
            <p:cNvPr id="12" name="PA-102235">
              <a:extLst>
                <a:ext uri="{FF2B5EF4-FFF2-40B4-BE49-F238E27FC236}">
                  <a16:creationId xmlns:a16="http://schemas.microsoft.com/office/drawing/2014/main" xmlns="" id="{1A09648B-12C3-40E1-B2C5-BFCC22DB14B9}"/>
                </a:ext>
              </a:extLst>
            </p:cNvPr>
            <p:cNvSpPr>
              <a:spLocks noChangeArrowheads="1"/>
            </p:cNvSpPr>
            <p:nvPr>
              <p:custDataLst>
                <p:tags r:id="rId13"/>
              </p:custDataLst>
            </p:nvPr>
          </p:nvSpPr>
          <p:spPr bwMode="auto">
            <a:xfrm>
              <a:off x="6661981" y="3079974"/>
              <a:ext cx="37416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2400" dirty="0">
                  <a:solidFill>
                    <a:srgbClr val="C00000"/>
                  </a:solidFill>
                  <a:latin typeface="思源黑体 CN Medium" panose="020B0600000000000000" pitchFamily="34" charset="-122"/>
                  <a:ea typeface="思源黑体 CN Medium" panose="020B0600000000000000" pitchFamily="34" charset="-122"/>
                  <a:cs typeface="+mn-ea"/>
                  <a:sym typeface="+mn-lt"/>
                </a:rPr>
                <a:t>常见的八种不安全行为</a:t>
              </a:r>
            </a:p>
          </p:txBody>
        </p:sp>
        <p:sp>
          <p:nvSpPr>
            <p:cNvPr id="21" name="PA-102229">
              <a:extLst>
                <a:ext uri="{FF2B5EF4-FFF2-40B4-BE49-F238E27FC236}">
                  <a16:creationId xmlns:a16="http://schemas.microsoft.com/office/drawing/2014/main" xmlns="" id="{F69D3CC6-277F-400E-B345-B44810D22434}"/>
                </a:ext>
              </a:extLst>
            </p:cNvPr>
            <p:cNvSpPr/>
            <p:nvPr>
              <p:custDataLst>
                <p:tags r:id="rId14"/>
              </p:custDataLst>
            </p:nvPr>
          </p:nvSpPr>
          <p:spPr>
            <a:xfrm>
              <a:off x="6499130" y="3070844"/>
              <a:ext cx="4225827" cy="445978"/>
            </a:xfrm>
            <a:prstGeom prst="roundRect">
              <a:avLst/>
            </a:prstGeom>
            <a:noFill/>
            <a:ln w="12700" cap="flat" cmpd="sng" algn="ctr">
              <a:solidFill>
                <a:srgbClr val="C00000"/>
              </a:solidFill>
              <a:prstDash val="solid"/>
              <a:miter lim="800000"/>
            </a:ln>
            <a:effectLst/>
          </p:spPr>
          <p:txBody>
            <a:bodyPr rtlCol="0" anchor="ctr"/>
            <a:lstStyle/>
            <a:p>
              <a:pPr algn="ctr">
                <a:defRPr/>
              </a:pPr>
              <a:endParaRPr lang="zh-CN" altLang="en-US" sz="2400" kern="0" dirty="0">
                <a:solidFill>
                  <a:prstClr val="white"/>
                </a:solidFill>
                <a:latin typeface="思源黑体 CN Medium" panose="020B0600000000000000" pitchFamily="34" charset="-122"/>
                <a:ea typeface="思源黑体 CN Medium" panose="020B0600000000000000" pitchFamily="34" charset="-122"/>
                <a:cs typeface="+mn-ea"/>
                <a:sym typeface="+mn-lt"/>
              </a:endParaRPr>
            </a:p>
          </p:txBody>
        </p:sp>
      </p:grpSp>
      <p:grpSp>
        <p:nvGrpSpPr>
          <p:cNvPr id="32" name="组合 31"/>
          <p:cNvGrpSpPr/>
          <p:nvPr/>
        </p:nvGrpSpPr>
        <p:grpSpPr>
          <a:xfrm>
            <a:off x="6499130" y="3731300"/>
            <a:ext cx="4225827" cy="479881"/>
            <a:chOff x="6499130" y="3731300"/>
            <a:chExt cx="4225827" cy="479881"/>
          </a:xfrm>
        </p:grpSpPr>
        <p:sp>
          <p:nvSpPr>
            <p:cNvPr id="15" name="PA-102233">
              <a:extLst>
                <a:ext uri="{FF2B5EF4-FFF2-40B4-BE49-F238E27FC236}">
                  <a16:creationId xmlns:a16="http://schemas.microsoft.com/office/drawing/2014/main" xmlns="" id="{0A73129A-F056-4F13-8D0D-7A5F7083BBFE}"/>
                </a:ext>
              </a:extLst>
            </p:cNvPr>
            <p:cNvSpPr>
              <a:spLocks noChangeArrowheads="1"/>
            </p:cNvSpPr>
            <p:nvPr>
              <p:custDataLst>
                <p:tags r:id="rId11"/>
              </p:custDataLst>
            </p:nvPr>
          </p:nvSpPr>
          <p:spPr bwMode="auto">
            <a:xfrm>
              <a:off x="6661981" y="3749516"/>
              <a:ext cx="37416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2400" dirty="0">
                  <a:solidFill>
                    <a:srgbClr val="C00000"/>
                  </a:solidFill>
                  <a:latin typeface="思源黑体 CN Medium" panose="020B0600000000000000" pitchFamily="34" charset="-122"/>
                  <a:ea typeface="思源黑体 CN Medium" panose="020B0600000000000000" pitchFamily="34" charset="-122"/>
                  <a:cs typeface="+mn-ea"/>
                  <a:sym typeface="+mn-lt"/>
                </a:rPr>
                <a:t>消防安全常识二十条</a:t>
              </a:r>
            </a:p>
          </p:txBody>
        </p:sp>
        <p:sp>
          <p:nvSpPr>
            <p:cNvPr id="22" name="PA-102229">
              <a:extLst>
                <a:ext uri="{FF2B5EF4-FFF2-40B4-BE49-F238E27FC236}">
                  <a16:creationId xmlns:a16="http://schemas.microsoft.com/office/drawing/2014/main" xmlns="" id="{F69D3CC6-277F-400E-B345-B44810D22434}"/>
                </a:ext>
              </a:extLst>
            </p:cNvPr>
            <p:cNvSpPr/>
            <p:nvPr>
              <p:custDataLst>
                <p:tags r:id="rId12"/>
              </p:custDataLst>
            </p:nvPr>
          </p:nvSpPr>
          <p:spPr>
            <a:xfrm>
              <a:off x="6499130" y="3731300"/>
              <a:ext cx="4225827" cy="445978"/>
            </a:xfrm>
            <a:prstGeom prst="roundRect">
              <a:avLst/>
            </a:prstGeom>
            <a:noFill/>
            <a:ln w="12700" cap="flat" cmpd="sng" algn="ctr">
              <a:solidFill>
                <a:srgbClr val="C00000"/>
              </a:solidFill>
              <a:prstDash val="solid"/>
              <a:miter lim="800000"/>
            </a:ln>
            <a:effectLst/>
          </p:spPr>
          <p:txBody>
            <a:bodyPr rtlCol="0" anchor="ctr"/>
            <a:lstStyle/>
            <a:p>
              <a:pPr algn="ctr">
                <a:defRPr/>
              </a:pPr>
              <a:endParaRPr lang="zh-CN" altLang="en-US" sz="2400" kern="0" dirty="0">
                <a:solidFill>
                  <a:prstClr val="white"/>
                </a:solidFill>
                <a:latin typeface="思源黑体 CN Medium" panose="020B0600000000000000" pitchFamily="34" charset="-122"/>
                <a:ea typeface="思源黑体 CN Medium" panose="020B0600000000000000" pitchFamily="34" charset="-122"/>
                <a:cs typeface="+mn-ea"/>
                <a:sym typeface="+mn-lt"/>
              </a:endParaRPr>
            </a:p>
          </p:txBody>
        </p:sp>
      </p:grpSp>
      <p:grpSp>
        <p:nvGrpSpPr>
          <p:cNvPr id="33" name="组合 32"/>
          <p:cNvGrpSpPr/>
          <p:nvPr/>
        </p:nvGrpSpPr>
        <p:grpSpPr>
          <a:xfrm>
            <a:off x="6499130" y="4406588"/>
            <a:ext cx="4225827" cy="461665"/>
            <a:chOff x="6499130" y="4406588"/>
            <a:chExt cx="4225827" cy="461665"/>
          </a:xfrm>
        </p:grpSpPr>
        <p:sp>
          <p:nvSpPr>
            <p:cNvPr id="17" name="PA-102235">
              <a:extLst>
                <a:ext uri="{FF2B5EF4-FFF2-40B4-BE49-F238E27FC236}">
                  <a16:creationId xmlns:a16="http://schemas.microsoft.com/office/drawing/2014/main" xmlns="" id="{7A3C0405-4109-4EF8-91C9-B3B17B8E0E0A}"/>
                </a:ext>
              </a:extLst>
            </p:cNvPr>
            <p:cNvSpPr>
              <a:spLocks noChangeArrowheads="1"/>
            </p:cNvSpPr>
            <p:nvPr>
              <p:custDataLst>
                <p:tags r:id="rId9"/>
              </p:custDataLst>
            </p:nvPr>
          </p:nvSpPr>
          <p:spPr bwMode="auto">
            <a:xfrm>
              <a:off x="6661981" y="4406588"/>
              <a:ext cx="25201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zh-CN" altLang="en-US" sz="2400" dirty="0">
                  <a:solidFill>
                    <a:srgbClr val="C00000"/>
                  </a:solidFill>
                  <a:latin typeface="思源黑体 CN Medium" panose="020B0600000000000000" pitchFamily="34" charset="-122"/>
                  <a:ea typeface="思源黑体 CN Medium" panose="020B0600000000000000" pitchFamily="34" charset="-122"/>
                  <a:cs typeface="+mn-ea"/>
                  <a:sym typeface="+mn-lt"/>
                </a:rPr>
                <a:t>安全警示标志</a:t>
              </a:r>
            </a:p>
          </p:txBody>
        </p:sp>
        <p:sp>
          <p:nvSpPr>
            <p:cNvPr id="23" name="PA-102229">
              <a:extLst>
                <a:ext uri="{FF2B5EF4-FFF2-40B4-BE49-F238E27FC236}">
                  <a16:creationId xmlns:a16="http://schemas.microsoft.com/office/drawing/2014/main" xmlns="" id="{F69D3CC6-277F-400E-B345-B44810D22434}"/>
                </a:ext>
              </a:extLst>
            </p:cNvPr>
            <p:cNvSpPr/>
            <p:nvPr>
              <p:custDataLst>
                <p:tags r:id="rId10"/>
              </p:custDataLst>
            </p:nvPr>
          </p:nvSpPr>
          <p:spPr>
            <a:xfrm>
              <a:off x="6499130" y="4406588"/>
              <a:ext cx="4225827" cy="445978"/>
            </a:xfrm>
            <a:prstGeom prst="roundRect">
              <a:avLst/>
            </a:prstGeom>
            <a:noFill/>
            <a:ln w="12700" cap="flat" cmpd="sng" algn="ctr">
              <a:solidFill>
                <a:srgbClr val="C00000"/>
              </a:solidFill>
              <a:prstDash val="solid"/>
              <a:miter lim="800000"/>
            </a:ln>
            <a:effectLst/>
          </p:spPr>
          <p:txBody>
            <a:bodyPr rtlCol="0" anchor="ctr"/>
            <a:lstStyle/>
            <a:p>
              <a:pPr algn="ctr">
                <a:defRPr/>
              </a:pPr>
              <a:endParaRPr lang="zh-CN" altLang="en-US" sz="2400" kern="0" dirty="0">
                <a:solidFill>
                  <a:prstClr val="white"/>
                </a:solidFill>
                <a:latin typeface="思源黑体 CN Medium" panose="020B0600000000000000" pitchFamily="34" charset="-122"/>
                <a:ea typeface="思源黑体 CN Medium" panose="020B0600000000000000" pitchFamily="34" charset="-122"/>
                <a:cs typeface="+mn-ea"/>
                <a:sym typeface="+mn-lt"/>
              </a:endParaRPr>
            </a:p>
          </p:txBody>
        </p:sp>
      </p:grpSp>
      <p:sp>
        <p:nvSpPr>
          <p:cNvPr id="26" name="PA-102236">
            <a:extLst>
              <a:ext uri="{FF2B5EF4-FFF2-40B4-BE49-F238E27FC236}">
                <a16:creationId xmlns:a16="http://schemas.microsoft.com/office/drawing/2014/main" xmlns="" id="{6014DC6D-087F-4A93-AC65-6073482A48B7}"/>
              </a:ext>
            </a:extLst>
          </p:cNvPr>
          <p:cNvSpPr>
            <a:spLocks noChangeArrowheads="1"/>
          </p:cNvSpPr>
          <p:nvPr>
            <p:custDataLst>
              <p:tags r:id="rId8"/>
            </p:custDataLst>
          </p:nvPr>
        </p:nvSpPr>
        <p:spPr bwMode="auto">
          <a:xfrm>
            <a:off x="1936466" y="3342497"/>
            <a:ext cx="25177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dist" fontAlgn="base">
              <a:spcBef>
                <a:spcPct val="0"/>
              </a:spcBef>
              <a:spcAft>
                <a:spcPct val="0"/>
              </a:spcAft>
              <a:defRPr/>
            </a:pPr>
            <a:r>
              <a:rPr lang="en-US" altLang="zh-CN"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Contents</a:t>
            </a:r>
            <a:endPar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endParaRPr>
          </a:p>
        </p:txBody>
      </p:sp>
    </p:spTree>
    <p:extLst>
      <p:ext uri="{BB962C8B-B14F-4D97-AF65-F5344CB8AC3E}">
        <p14:creationId xmlns:p14="http://schemas.microsoft.com/office/powerpoint/2010/main" val="765030073"/>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22" presetClass="entr" presetSubtype="4"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down)">
                                      <p:cBhvr>
                                        <p:cTn id="19" dur="500"/>
                                        <p:tgtEl>
                                          <p:spTgt spid="24"/>
                                        </p:tgtEl>
                                      </p:cBhvr>
                                    </p:animEffect>
                                  </p:childTnLst>
                                </p:cTn>
                              </p:par>
                              <p:par>
                                <p:cTn id="20" presetID="22" presetClass="entr" presetSubtype="4"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down)">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down)">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Effect transition="in" filter="fade">
                                      <p:cBhvr>
                                        <p:cTn id="34" dur="500"/>
                                        <p:tgtEl>
                                          <p:spTgt spid="2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childTnLst>
                          </p:cTn>
                        </p:par>
                      </p:childTnLst>
                    </p:cTn>
                  </p:par>
                  <p:par>
                    <p:cTn id="40" fill="hold">
                      <p:stCondLst>
                        <p:cond delay="indefinite"/>
                      </p:stCondLst>
                      <p:childTnLst>
                        <p:par>
                          <p:cTn id="41" fill="hold">
                            <p:stCondLst>
                              <p:cond delay="0"/>
                            </p:stCondLst>
                            <p:childTnLst>
                              <p:par>
                                <p:cTn id="42" presetID="12" presetClass="entr" presetSubtype="8" fill="hold" grpId="0" nodeType="click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p:tgtEl>
                                          <p:spTgt spid="6"/>
                                        </p:tgtEl>
                                        <p:attrNameLst>
                                          <p:attrName>ppt_x</p:attrName>
                                        </p:attrNameLst>
                                      </p:cBhvr>
                                      <p:tavLst>
                                        <p:tav tm="0">
                                          <p:val>
                                            <p:strVal val="#ppt_x-#ppt_w*1.125000"/>
                                          </p:val>
                                        </p:tav>
                                        <p:tav tm="100000">
                                          <p:val>
                                            <p:strVal val="#ppt_x"/>
                                          </p:val>
                                        </p:tav>
                                      </p:tavLst>
                                    </p:anim>
                                    <p:animEffect transition="in" filter="wipe(right)">
                                      <p:cBhvr>
                                        <p:cTn id="45" dur="500"/>
                                        <p:tgtEl>
                                          <p:spTgt spid="6"/>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childTnLst>
                    </p:cTn>
                  </p:par>
                  <p:par>
                    <p:cTn id="51" fill="hold">
                      <p:stCondLst>
                        <p:cond delay="indefinite"/>
                      </p:stCondLst>
                      <p:childTnLst>
                        <p:par>
                          <p:cTn id="52" fill="hold">
                            <p:stCondLst>
                              <p:cond delay="0"/>
                            </p:stCondLst>
                            <p:childTnLst>
                              <p:par>
                                <p:cTn id="53" presetID="12" presetClass="entr" presetSubtype="8"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500"/>
                                        <p:tgtEl>
                                          <p:spTgt spid="7"/>
                                        </p:tgtEl>
                                        <p:attrNameLst>
                                          <p:attrName>ppt_x</p:attrName>
                                        </p:attrNameLst>
                                      </p:cBhvr>
                                      <p:tavLst>
                                        <p:tav tm="0">
                                          <p:val>
                                            <p:strVal val="#ppt_x-#ppt_w*1.125000"/>
                                          </p:val>
                                        </p:tav>
                                        <p:tav tm="100000">
                                          <p:val>
                                            <p:strVal val="#ppt_x"/>
                                          </p:val>
                                        </p:tav>
                                      </p:tavLst>
                                    </p:anim>
                                    <p:animEffect transition="in" filter="wipe(right)">
                                      <p:cBhvr>
                                        <p:cTn id="56" dur="500"/>
                                        <p:tgtEl>
                                          <p:spTgt spid="7"/>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childTnLst>
                    </p:cTn>
                  </p:par>
                  <p:par>
                    <p:cTn id="62" fill="hold">
                      <p:stCondLst>
                        <p:cond delay="indefinite"/>
                      </p:stCondLst>
                      <p:childTnLst>
                        <p:par>
                          <p:cTn id="63" fill="hold">
                            <p:stCondLst>
                              <p:cond delay="0"/>
                            </p:stCondLst>
                            <p:childTnLst>
                              <p:par>
                                <p:cTn id="64" presetID="12" presetClass="entr" presetSubtype="8" fill="hold" grpId="0" nodeType="click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additive="base">
                                        <p:cTn id="66" dur="500"/>
                                        <p:tgtEl>
                                          <p:spTgt spid="9"/>
                                        </p:tgtEl>
                                        <p:attrNameLst>
                                          <p:attrName>ppt_x</p:attrName>
                                        </p:attrNameLst>
                                      </p:cBhvr>
                                      <p:tavLst>
                                        <p:tav tm="0">
                                          <p:val>
                                            <p:strVal val="#ppt_x-#ppt_w*1.125000"/>
                                          </p:val>
                                        </p:tav>
                                        <p:tav tm="100000">
                                          <p:val>
                                            <p:strVal val="#ppt_x"/>
                                          </p:val>
                                        </p:tav>
                                      </p:tavLst>
                                    </p:anim>
                                    <p:animEffect transition="in" filter="wipe(right)">
                                      <p:cBhvr>
                                        <p:cTn id="67" dur="500"/>
                                        <p:tgtEl>
                                          <p:spTgt spid="9"/>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childTnLst>
                          </p:cTn>
                        </p:par>
                      </p:childTnLst>
                    </p:cTn>
                  </p:par>
                  <p:par>
                    <p:cTn id="73" fill="hold">
                      <p:stCondLst>
                        <p:cond delay="indefinite"/>
                      </p:stCondLst>
                      <p:childTnLst>
                        <p:par>
                          <p:cTn id="74" fill="hold">
                            <p:stCondLst>
                              <p:cond delay="0"/>
                            </p:stCondLst>
                            <p:childTnLst>
                              <p:par>
                                <p:cTn id="75" presetID="12" presetClass="entr" presetSubtype="8" fill="hold" grpId="0" nodeType="clickEffect">
                                  <p:stCondLst>
                                    <p:cond delay="0"/>
                                  </p:stCondLst>
                                  <p:childTnLst>
                                    <p:set>
                                      <p:cBhvr>
                                        <p:cTn id="76" dur="1" fill="hold">
                                          <p:stCondLst>
                                            <p:cond delay="0"/>
                                          </p:stCondLst>
                                        </p:cTn>
                                        <p:tgtEl>
                                          <p:spTgt spid="11"/>
                                        </p:tgtEl>
                                        <p:attrNameLst>
                                          <p:attrName>style.visibility</p:attrName>
                                        </p:attrNameLst>
                                      </p:cBhvr>
                                      <p:to>
                                        <p:strVal val="visible"/>
                                      </p:to>
                                    </p:set>
                                    <p:anim calcmode="lin" valueType="num">
                                      <p:cBhvr additive="base">
                                        <p:cTn id="77" dur="500"/>
                                        <p:tgtEl>
                                          <p:spTgt spid="11"/>
                                        </p:tgtEl>
                                        <p:attrNameLst>
                                          <p:attrName>ppt_x</p:attrName>
                                        </p:attrNameLst>
                                      </p:cBhvr>
                                      <p:tavLst>
                                        <p:tav tm="0">
                                          <p:val>
                                            <p:strVal val="#ppt_x-#ppt_w*1.125000"/>
                                          </p:val>
                                        </p:tav>
                                        <p:tav tm="100000">
                                          <p:val>
                                            <p:strVal val="#ppt_x"/>
                                          </p:val>
                                        </p:tav>
                                      </p:tavLst>
                                    </p:anim>
                                    <p:animEffect transition="in" filter="wipe(right)">
                                      <p:cBhvr>
                                        <p:cTn id="78" dur="500"/>
                                        <p:tgtEl>
                                          <p:spTgt spid="11"/>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childTnLst>
                    </p:cTn>
                  </p:par>
                  <p:par>
                    <p:cTn id="84" fill="hold">
                      <p:stCondLst>
                        <p:cond delay="indefinite"/>
                      </p:stCondLst>
                      <p:childTnLst>
                        <p:par>
                          <p:cTn id="85" fill="hold">
                            <p:stCondLst>
                              <p:cond delay="0"/>
                            </p:stCondLst>
                            <p:childTnLst>
                              <p:par>
                                <p:cTn id="86" presetID="12" presetClass="entr" presetSubtype="8" fill="hold" grpId="0" nodeType="clickEffect">
                                  <p:stCondLst>
                                    <p:cond delay="0"/>
                                  </p:stCondLst>
                                  <p:childTnLst>
                                    <p:set>
                                      <p:cBhvr>
                                        <p:cTn id="87" dur="1" fill="hold">
                                          <p:stCondLst>
                                            <p:cond delay="0"/>
                                          </p:stCondLst>
                                        </p:cTn>
                                        <p:tgtEl>
                                          <p:spTgt spid="14"/>
                                        </p:tgtEl>
                                        <p:attrNameLst>
                                          <p:attrName>style.visibility</p:attrName>
                                        </p:attrNameLst>
                                      </p:cBhvr>
                                      <p:to>
                                        <p:strVal val="visible"/>
                                      </p:to>
                                    </p:set>
                                    <p:anim calcmode="lin" valueType="num">
                                      <p:cBhvr additive="base">
                                        <p:cTn id="88" dur="500"/>
                                        <p:tgtEl>
                                          <p:spTgt spid="14"/>
                                        </p:tgtEl>
                                        <p:attrNameLst>
                                          <p:attrName>ppt_x</p:attrName>
                                        </p:attrNameLst>
                                      </p:cBhvr>
                                      <p:tavLst>
                                        <p:tav tm="0">
                                          <p:val>
                                            <p:strVal val="#ppt_x-#ppt_w*1.125000"/>
                                          </p:val>
                                        </p:tav>
                                        <p:tav tm="100000">
                                          <p:val>
                                            <p:strVal val="#ppt_x"/>
                                          </p:val>
                                        </p:tav>
                                      </p:tavLst>
                                    </p:anim>
                                    <p:animEffect transition="in" filter="wipe(right)">
                                      <p:cBhvr>
                                        <p:cTn id="89" dur="500"/>
                                        <p:tgtEl>
                                          <p:spTgt spid="14"/>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nodeType="clickEffect">
                                  <p:stCondLst>
                                    <p:cond delay="0"/>
                                  </p:stCondLst>
                                  <p:childTnLst>
                                    <p:set>
                                      <p:cBhvr>
                                        <p:cTn id="93" dur="1" fill="hold">
                                          <p:stCondLst>
                                            <p:cond delay="0"/>
                                          </p:stCondLst>
                                        </p:cTn>
                                        <p:tgtEl>
                                          <p:spTgt spid="32"/>
                                        </p:tgtEl>
                                        <p:attrNameLst>
                                          <p:attrName>style.visibility</p:attrName>
                                        </p:attrNameLst>
                                      </p:cBhvr>
                                      <p:to>
                                        <p:strVal val="visible"/>
                                      </p:to>
                                    </p:set>
                                    <p:animEffect transition="in" filter="fade">
                                      <p:cBhvr>
                                        <p:cTn id="94" dur="500"/>
                                        <p:tgtEl>
                                          <p:spTgt spid="32"/>
                                        </p:tgtEl>
                                      </p:cBhvr>
                                    </p:animEffect>
                                  </p:childTnLst>
                                </p:cTn>
                              </p:par>
                            </p:childTnLst>
                          </p:cTn>
                        </p:par>
                      </p:childTnLst>
                    </p:cTn>
                  </p:par>
                  <p:par>
                    <p:cTn id="95" fill="hold">
                      <p:stCondLst>
                        <p:cond delay="indefinite"/>
                      </p:stCondLst>
                      <p:childTnLst>
                        <p:par>
                          <p:cTn id="96" fill="hold">
                            <p:stCondLst>
                              <p:cond delay="0"/>
                            </p:stCondLst>
                            <p:childTnLst>
                              <p:par>
                                <p:cTn id="97" presetID="12" presetClass="entr" presetSubtype="8" fill="hold" grpId="0" nodeType="clickEffect">
                                  <p:stCondLst>
                                    <p:cond delay="0"/>
                                  </p:stCondLst>
                                  <p:childTnLst>
                                    <p:set>
                                      <p:cBhvr>
                                        <p:cTn id="98" dur="1" fill="hold">
                                          <p:stCondLst>
                                            <p:cond delay="0"/>
                                          </p:stCondLst>
                                        </p:cTn>
                                        <p:tgtEl>
                                          <p:spTgt spid="16"/>
                                        </p:tgtEl>
                                        <p:attrNameLst>
                                          <p:attrName>style.visibility</p:attrName>
                                        </p:attrNameLst>
                                      </p:cBhvr>
                                      <p:to>
                                        <p:strVal val="visible"/>
                                      </p:to>
                                    </p:set>
                                    <p:anim calcmode="lin" valueType="num">
                                      <p:cBhvr additive="base">
                                        <p:cTn id="99" dur="500"/>
                                        <p:tgtEl>
                                          <p:spTgt spid="16"/>
                                        </p:tgtEl>
                                        <p:attrNameLst>
                                          <p:attrName>ppt_x</p:attrName>
                                        </p:attrNameLst>
                                      </p:cBhvr>
                                      <p:tavLst>
                                        <p:tav tm="0">
                                          <p:val>
                                            <p:strVal val="#ppt_x-#ppt_w*1.125000"/>
                                          </p:val>
                                        </p:tav>
                                        <p:tav tm="100000">
                                          <p:val>
                                            <p:strVal val="#ppt_x"/>
                                          </p:val>
                                        </p:tav>
                                      </p:tavLst>
                                    </p:anim>
                                    <p:animEffect transition="in" filter="wipe(right)">
                                      <p:cBhvr>
                                        <p:cTn id="100" dur="500"/>
                                        <p:tgtEl>
                                          <p:spTgt spid="16"/>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nodeType="clickEffect">
                                  <p:stCondLst>
                                    <p:cond delay="0"/>
                                  </p:stCondLst>
                                  <p:childTnLst>
                                    <p:set>
                                      <p:cBhvr>
                                        <p:cTn id="104" dur="1" fill="hold">
                                          <p:stCondLst>
                                            <p:cond delay="0"/>
                                          </p:stCondLst>
                                        </p:cTn>
                                        <p:tgtEl>
                                          <p:spTgt spid="33"/>
                                        </p:tgtEl>
                                        <p:attrNameLst>
                                          <p:attrName>style.visibility</p:attrName>
                                        </p:attrNameLst>
                                      </p:cBhvr>
                                      <p:to>
                                        <p:strVal val="visible"/>
                                      </p:to>
                                    </p:set>
                                    <p:animEffect transition="in" filter="fade">
                                      <p:cBhvr>
                                        <p:cTn id="10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1" grpId="0" animBg="1"/>
      <p:bldP spid="13" grpId="0"/>
      <p:bldP spid="14" grpId="0" animBg="1"/>
      <p:bldP spid="16" grpId="0" animBg="1"/>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511179"/>
            <a:ext cx="12192000" cy="3346703"/>
          </a:xfrm>
          <a:prstGeom prst="rect">
            <a:avLst/>
          </a:prstGeom>
        </p:spPr>
      </p:pic>
      <p:pic>
        <p:nvPicPr>
          <p:cNvPr id="7" name="图片 6"/>
          <p:cNvPicPr>
            <a:picLocks noChangeAspect="1"/>
          </p:cNvPicPr>
          <p:nvPr/>
        </p:nvPicPr>
        <p:blipFill rotWithShape="1">
          <a:blip r:embed="rId5"/>
          <a:srcRect b="55903"/>
          <a:stretch/>
        </p:blipFill>
        <p:spPr>
          <a:xfrm>
            <a:off x="-1" y="-1"/>
            <a:ext cx="12200206" cy="2222501"/>
          </a:xfrm>
          <a:prstGeom prst="rect">
            <a:avLst/>
          </a:prstGeom>
        </p:spPr>
      </p:pic>
      <p:pic>
        <p:nvPicPr>
          <p:cNvPr id="9" name="图片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31900" y="-1758255"/>
            <a:ext cx="4254500" cy="3374187"/>
          </a:xfrm>
          <a:prstGeom prst="rect">
            <a:avLst/>
          </a:prstGeom>
        </p:spPr>
      </p:pic>
      <p:pic>
        <p:nvPicPr>
          <p:cNvPr id="10" name="图片 9"/>
          <p:cNvPicPr>
            <a:picLocks noChangeAspect="1"/>
          </p:cNvPicPr>
          <p:nvPr/>
        </p:nvPicPr>
        <p:blipFill rotWithShape="1">
          <a:blip r:embed="rId7" cstate="print">
            <a:extLst>
              <a:ext uri="{28A0092B-C50C-407E-A947-70E740481C1C}">
                <a14:useLocalDpi xmlns:a14="http://schemas.microsoft.com/office/drawing/2010/main" val="0"/>
              </a:ext>
            </a:extLst>
          </a:blip>
          <a:srcRect l="13063" t="4074" r="16673" b="48703"/>
          <a:stretch/>
        </p:blipFill>
        <p:spPr>
          <a:xfrm>
            <a:off x="5726820" y="5529733"/>
            <a:ext cx="1317849" cy="1328267"/>
          </a:xfrm>
          <a:prstGeom prst="rect">
            <a:avLst/>
          </a:prstGeom>
        </p:spPr>
      </p:pic>
      <p:pic>
        <p:nvPicPr>
          <p:cNvPr id="38" name="图片 3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20011" y="-1"/>
            <a:ext cx="1596533" cy="2417607"/>
          </a:xfrm>
          <a:prstGeom prst="rect">
            <a:avLst/>
          </a:prstGeom>
        </p:spPr>
      </p:pic>
      <p:pic>
        <p:nvPicPr>
          <p:cNvPr id="39" name="图片 3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20307694" flipH="1">
            <a:off x="936690" y="2212297"/>
            <a:ext cx="1184329" cy="728289"/>
          </a:xfrm>
          <a:prstGeom prst="rect">
            <a:avLst/>
          </a:prstGeom>
        </p:spPr>
      </p:pic>
      <p:grpSp>
        <p:nvGrpSpPr>
          <p:cNvPr id="8" name="组合 7"/>
          <p:cNvGrpSpPr/>
          <p:nvPr/>
        </p:nvGrpSpPr>
        <p:grpSpPr>
          <a:xfrm>
            <a:off x="4150612" y="1098306"/>
            <a:ext cx="4259676" cy="1806917"/>
            <a:chOff x="4150612" y="1098306"/>
            <a:chExt cx="4259676" cy="1806917"/>
          </a:xfrm>
        </p:grpSpPr>
        <p:pic>
          <p:nvPicPr>
            <p:cNvPr id="25" name="图片 24"/>
            <p:cNvPicPr>
              <a:picLocks noChangeAspect="1"/>
            </p:cNvPicPr>
            <p:nvPr/>
          </p:nvPicPr>
          <p:blipFill rotWithShape="1">
            <a:blip r:embed="rId10" cstate="print">
              <a:extLst>
                <a:ext uri="{28A0092B-C50C-407E-A947-70E740481C1C}">
                  <a14:useLocalDpi xmlns:a14="http://schemas.microsoft.com/office/drawing/2010/main" val="0"/>
                </a:ext>
              </a:extLst>
            </a:blip>
            <a:srcRect l="23129" t="38603" r="23067" b="-2113"/>
            <a:stretch/>
          </p:blipFill>
          <p:spPr>
            <a:xfrm>
              <a:off x="5458752" y="1098306"/>
              <a:ext cx="1435100" cy="1295399"/>
            </a:xfrm>
            <a:prstGeom prst="rect">
              <a:avLst/>
            </a:prstGeom>
          </p:spPr>
        </p:pic>
        <p:sp>
          <p:nvSpPr>
            <p:cNvPr id="3" name="圆角矩形 2"/>
            <p:cNvSpPr/>
            <p:nvPr/>
          </p:nvSpPr>
          <p:spPr>
            <a:xfrm>
              <a:off x="4341311" y="1776460"/>
              <a:ext cx="3777146" cy="892079"/>
            </a:xfrm>
            <a:prstGeom prst="roundRect">
              <a:avLst>
                <a:gd name="adj" fmla="val 1603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11" cstate="print">
              <a:extLst>
                <a:ext uri="{28A0092B-C50C-407E-A947-70E740481C1C}">
                  <a14:useLocalDpi xmlns:a14="http://schemas.microsoft.com/office/drawing/2010/main" val="0"/>
                </a:ext>
              </a:extLst>
            </a:blip>
            <a:srcRect r="53402" b="67222"/>
            <a:stretch/>
          </p:blipFill>
          <p:spPr>
            <a:xfrm>
              <a:off x="4150612" y="1589169"/>
              <a:ext cx="605917" cy="521924"/>
            </a:xfrm>
            <a:prstGeom prst="rect">
              <a:avLst/>
            </a:prstGeom>
          </p:spPr>
        </p:pic>
        <p:sp>
          <p:nvSpPr>
            <p:cNvPr id="23" name="矩形 22">
              <a:extLst>
                <a:ext uri="{FF2B5EF4-FFF2-40B4-BE49-F238E27FC236}">
                  <a16:creationId xmlns:a16="http://schemas.microsoft.com/office/drawing/2014/main" xmlns="" id="{B663D730-2A22-4C5E-8359-E43C766BF78B}"/>
                </a:ext>
              </a:extLst>
            </p:cNvPr>
            <p:cNvSpPr/>
            <p:nvPr/>
          </p:nvSpPr>
          <p:spPr>
            <a:xfrm>
              <a:off x="4976796" y="1868556"/>
              <a:ext cx="2542977" cy="707886"/>
            </a:xfrm>
            <a:prstGeom prst="rect">
              <a:avLst/>
            </a:prstGeom>
          </p:spPr>
          <p:txBody>
            <a:bodyPr wrap="square">
              <a:spAutoFit/>
            </a:bodyPr>
            <a:lstStyle/>
            <a:p>
              <a:pPr algn="dist"/>
              <a:r>
                <a:rPr lang="en-US" altLang="zh-CN" sz="4000" dirty="0" smtClean="0">
                  <a:solidFill>
                    <a:schemeClr val="bg1"/>
                  </a:solidFill>
                  <a:latin typeface="思源黑体 CN Medium" panose="020B0600000000000000" pitchFamily="34" charset="-122"/>
                  <a:ea typeface="思源黑体 CN Medium" panose="020B0600000000000000" pitchFamily="34" charset="-122"/>
                  <a:cs typeface="+mn-ea"/>
                  <a:sym typeface="+mn-lt"/>
                </a:rPr>
                <a:t>PART 01</a:t>
              </a:r>
              <a:endParaRPr lang="zh-CN" altLang="en-US" sz="40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pic>
          <p:nvPicPr>
            <p:cNvPr id="24" name="图片 23"/>
            <p:cNvPicPr>
              <a:picLocks noChangeAspect="1"/>
            </p:cNvPicPr>
            <p:nvPr/>
          </p:nvPicPr>
          <p:blipFill rotWithShape="1">
            <a:blip r:embed="rId10" cstate="print">
              <a:extLst>
                <a:ext uri="{28A0092B-C50C-407E-A947-70E740481C1C}">
                  <a14:useLocalDpi xmlns:a14="http://schemas.microsoft.com/office/drawing/2010/main" val="0"/>
                </a:ext>
              </a:extLst>
            </a:blip>
            <a:srcRect r="75809" b="66528"/>
            <a:stretch/>
          </p:blipFill>
          <p:spPr>
            <a:xfrm>
              <a:off x="7765044" y="2222499"/>
              <a:ext cx="645244" cy="682724"/>
            </a:xfrm>
            <a:prstGeom prst="rect">
              <a:avLst/>
            </a:prstGeom>
          </p:spPr>
        </p:pic>
      </p:grpSp>
      <p:sp>
        <p:nvSpPr>
          <p:cNvPr id="27"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1528854" y="3173489"/>
            <a:ext cx="943886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defRPr/>
            </a:pPr>
            <a:r>
              <a:rPr lang="en-US" altLang="zh-CN" sz="54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2020</a:t>
            </a:r>
            <a:r>
              <a:rPr lang="zh-CN" altLang="en-US" sz="54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年“安全生产月”</a:t>
            </a:r>
            <a:r>
              <a:rPr lang="zh-CN" altLang="en-US" sz="5400" dirty="0">
                <a:solidFill>
                  <a:srgbClr val="C00000"/>
                </a:solidFill>
                <a:latin typeface="思源黑体 CN Medium" panose="020B0600000000000000" pitchFamily="34" charset="-122"/>
                <a:ea typeface="思源黑体 CN Medium" panose="020B0600000000000000" pitchFamily="34" charset="-122"/>
                <a:cs typeface="+mn-ea"/>
                <a:sym typeface="+mn-lt"/>
              </a:rPr>
              <a:t>精神</a:t>
            </a:r>
          </a:p>
        </p:txBody>
      </p:sp>
    </p:spTree>
    <p:extLst>
      <p:ext uri="{BB962C8B-B14F-4D97-AF65-F5344CB8AC3E}">
        <p14:creationId xmlns:p14="http://schemas.microsoft.com/office/powerpoint/2010/main" val="2535543573"/>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par>
                                <p:cTn id="15" presetID="53" presetClass="entr" presetSubtype="16"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up)">
                                      <p:cBhvr>
                                        <p:cTn id="24" dur="500"/>
                                        <p:tgtEl>
                                          <p:spTgt spid="38"/>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8"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p:tgtEl>
                                          <p:spTgt spid="39"/>
                                        </p:tgtEl>
                                        <p:attrNameLst>
                                          <p:attrName>ppt_x</p:attrName>
                                        </p:attrNameLst>
                                      </p:cBhvr>
                                      <p:tavLst>
                                        <p:tav tm="0">
                                          <p:val>
                                            <p:strVal val="#ppt_x-#ppt_w*1.125000"/>
                                          </p:val>
                                        </p:tav>
                                        <p:tav tm="100000">
                                          <p:val>
                                            <p:strVal val="#ppt_x"/>
                                          </p:val>
                                        </p:tav>
                                      </p:tavLst>
                                    </p:anim>
                                    <p:animEffect transition="in" filter="wipe(right)">
                                      <p:cBhvr>
                                        <p:cTn id="30" dur="500"/>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900" decel="100000" fill="hold"/>
                                        <p:tgtEl>
                                          <p:spTgt spid="8"/>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iterate type="lt">
                                    <p:tmPct val="10000"/>
                                  </p:iterate>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nvSpPr>
        <p:spPr>
          <a:xfrm>
            <a:off x="5029200" y="1714500"/>
            <a:ext cx="3098800" cy="92211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3A846F9A-9CD4-4AE8-BEC6-CCEB9A41DCDC}"/>
              </a:ext>
            </a:extLst>
          </p:cNvPr>
          <p:cNvSpPr txBox="1"/>
          <p:nvPr/>
        </p:nvSpPr>
        <p:spPr>
          <a:xfrm>
            <a:off x="5029200" y="2743723"/>
            <a:ext cx="6471952" cy="2677656"/>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要以习近平新时代中国特色社会主义思想为指导，深入学习宣传贯彻党的十九大和十九届二中、三中、四中全会精神，深入学习习近平总书记贯彻关于安全生产重要论述，贯彻落实党中央、国务院关于安全生产重大决策部署，着眼加强疫情防控常态化条件下安全生产和专项整治三年行动排查整治工作，推动各级树牢安全发展理念，压紧压实安全生产责任，深入排查安全风险隐患，扎实推进问题整改，坚决遏制重特大事故发生，切实维护人民群众生命财产安全。</a:t>
            </a:r>
          </a:p>
        </p:txBody>
      </p:sp>
      <p:sp>
        <p:nvSpPr>
          <p:cNvPr id="4" name="文本框 3">
            <a:extLst>
              <a:ext uri="{FF2B5EF4-FFF2-40B4-BE49-F238E27FC236}">
                <a16:creationId xmlns:a16="http://schemas.microsoft.com/office/drawing/2014/main" xmlns="" id="{CAA6A167-342A-4AFB-8EE8-5A027514385F}"/>
              </a:ext>
            </a:extLst>
          </p:cNvPr>
          <p:cNvSpPr txBox="1"/>
          <p:nvPr/>
        </p:nvSpPr>
        <p:spPr>
          <a:xfrm>
            <a:off x="5279141" y="1821612"/>
            <a:ext cx="2598917" cy="707886"/>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通知强调</a:t>
            </a:r>
          </a:p>
        </p:txBody>
      </p:sp>
      <p:sp>
        <p:nvSpPr>
          <p:cNvPr id="11" name="矩形 10"/>
          <p:cNvSpPr/>
          <p:nvPr/>
        </p:nvSpPr>
        <p:spPr>
          <a:xfrm>
            <a:off x="368298" y="407325"/>
            <a:ext cx="431800" cy="4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939379" y="324487"/>
            <a:ext cx="943886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en-US" altLang="zh-CN"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2020</a:t>
            </a: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年“安全生产月”</a:t>
            </a:r>
            <a:r>
              <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rPr>
              <a:t>精神</a:t>
            </a:r>
          </a:p>
        </p:txBody>
      </p:sp>
      <p:cxnSp>
        <p:nvCxnSpPr>
          <p:cNvPr id="19" name="直接连接符 18"/>
          <p:cNvCxnSpPr/>
          <p:nvPr/>
        </p:nvCxnSpPr>
        <p:spPr>
          <a:xfrm>
            <a:off x="6366106" y="609600"/>
            <a:ext cx="5495694" cy="0"/>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pic>
        <p:nvPicPr>
          <p:cNvPr id="29" name="图片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9379" y="1714500"/>
            <a:ext cx="3583977" cy="3821876"/>
          </a:xfrm>
          <a:prstGeom prst="rect">
            <a:avLst/>
          </a:prstGeom>
        </p:spPr>
      </p:pic>
    </p:spTree>
    <p:extLst>
      <p:ext uri="{BB962C8B-B14F-4D97-AF65-F5344CB8AC3E}">
        <p14:creationId xmlns:p14="http://schemas.microsoft.com/office/powerpoint/2010/main" val="2034680255"/>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lt">
                                    <p:tmPct val="10000"/>
                                  </p:iterate>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p:cTn id="24" dur="500" fill="hold"/>
                                        <p:tgtEl>
                                          <p:spTgt spid="29"/>
                                        </p:tgtEl>
                                        <p:attrNameLst>
                                          <p:attrName>ppt_w</p:attrName>
                                        </p:attrNameLst>
                                      </p:cBhvr>
                                      <p:tavLst>
                                        <p:tav tm="0">
                                          <p:val>
                                            <p:fltVal val="0"/>
                                          </p:val>
                                        </p:tav>
                                        <p:tav tm="100000">
                                          <p:val>
                                            <p:strVal val="#ppt_w"/>
                                          </p:val>
                                        </p:tav>
                                      </p:tavLst>
                                    </p:anim>
                                    <p:anim calcmode="lin" valueType="num">
                                      <p:cBhvr>
                                        <p:cTn id="25" dur="500" fill="hold"/>
                                        <p:tgtEl>
                                          <p:spTgt spid="29"/>
                                        </p:tgtEl>
                                        <p:attrNameLst>
                                          <p:attrName>ppt_h</p:attrName>
                                        </p:attrNameLst>
                                      </p:cBhvr>
                                      <p:tavLst>
                                        <p:tav tm="0">
                                          <p:val>
                                            <p:fltVal val="0"/>
                                          </p:val>
                                        </p:tav>
                                        <p:tav tm="100000">
                                          <p:val>
                                            <p:strVal val="#ppt_h"/>
                                          </p:val>
                                        </p:tav>
                                      </p:tavLst>
                                    </p:anim>
                                    <p:animEffect transition="in" filter="fade">
                                      <p:cBhvr>
                                        <p:cTn id="26" dur="5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500"/>
                                        <p:tgtEl>
                                          <p:spTgt spid="4"/>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down)">
                                      <p:cBhvr>
                                        <p:cTn id="34" dur="500"/>
                                        <p:tgtEl>
                                          <p:spTgt spid="27"/>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down)">
                                      <p:cBhvr>
                                        <p:cTn id="3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 grpId="0"/>
      <p:bldP spid="4" grpId="0"/>
      <p:bldP spid="11" grpId="0" animBg="1"/>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xmlns="" id="{9251E438-E074-49CB-A2B7-3AFD2B527F7A}"/>
              </a:ext>
            </a:extLst>
          </p:cNvPr>
          <p:cNvSpPr txBox="1"/>
          <p:nvPr/>
        </p:nvSpPr>
        <p:spPr>
          <a:xfrm>
            <a:off x="4308347" y="1412992"/>
            <a:ext cx="6376016" cy="646331"/>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各地区、各有关部门和单位要紧密结合实际，采取多种形式灵活开展“安全生产月”活动</a:t>
            </a:r>
          </a:p>
        </p:txBody>
      </p:sp>
      <p:sp>
        <p:nvSpPr>
          <p:cNvPr id="6" name="矩形 5"/>
          <p:cNvSpPr/>
          <p:nvPr/>
        </p:nvSpPr>
        <p:spPr>
          <a:xfrm>
            <a:off x="1822489" y="2327323"/>
            <a:ext cx="9075750" cy="646331"/>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要深入学习贯彻习近平总书记关于安全生产重要论述，通过理论学习中心组专题学习，网络课堂培训，在媒体平台开设专栏专题，推动学习贯彻走深走实。</a:t>
            </a:r>
          </a:p>
        </p:txBody>
      </p:sp>
      <p:sp>
        <p:nvSpPr>
          <p:cNvPr id="10" name="矩形 9"/>
          <p:cNvSpPr/>
          <p:nvPr/>
        </p:nvSpPr>
        <p:spPr>
          <a:xfrm>
            <a:off x="1809789" y="3003232"/>
            <a:ext cx="9075750" cy="646331"/>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要开展“排查整治进行时”专题活动，紧密结合</a:t>
            </a:r>
            <a:r>
              <a:rPr kumimoji="0" lang="en-US" altLang="zh-CN" sz="15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a:t>
            </a:r>
            <a:r>
              <a:rPr kumimoji="0" lang="zh-CN" altLang="en-US" sz="15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全国安全生产专项整治三年行动计划</a:t>
            </a:r>
            <a:r>
              <a:rPr kumimoji="0" lang="en-US" altLang="zh-CN" sz="15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a:t>
            </a:r>
            <a:r>
              <a:rPr kumimoji="0" lang="zh-CN" altLang="en-US" sz="15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相关任务，通过示范引领和警示教育，推动企业和基层组织等全面深入排查整治，从源头上防范生产安全事故发生。</a:t>
            </a:r>
          </a:p>
        </p:txBody>
      </p:sp>
      <p:sp>
        <p:nvSpPr>
          <p:cNvPr id="13" name="矩形 12"/>
          <p:cNvSpPr/>
          <p:nvPr/>
        </p:nvSpPr>
        <p:spPr>
          <a:xfrm>
            <a:off x="1809789" y="3679141"/>
            <a:ext cx="9075750" cy="646331"/>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要采取多种形式，广泛开展网络视频访谈、远程在线辅导和安全生产“公开课”“微课堂”“公益讲座”等线上活动。</a:t>
            </a:r>
          </a:p>
        </p:txBody>
      </p:sp>
      <p:sp>
        <p:nvSpPr>
          <p:cNvPr id="16" name="矩形 15"/>
          <p:cNvSpPr/>
          <p:nvPr/>
        </p:nvSpPr>
        <p:spPr>
          <a:xfrm>
            <a:off x="1809789" y="4321437"/>
            <a:ext cx="8858704" cy="646331"/>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要创新开展直播互动、网上展厅、线上安全体验、</a:t>
            </a:r>
            <a:r>
              <a:rPr kumimoji="0" lang="en-US" altLang="zh-CN" sz="15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H5</a:t>
            </a:r>
            <a:r>
              <a:rPr kumimoji="0" lang="zh-CN" altLang="en-US" sz="15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安全互动游戏等网上“全国安全宣传咨询日”活动，在全社会大力营造关注安全、关爱生命的浓厚氛围。</a:t>
            </a:r>
          </a:p>
        </p:txBody>
      </p:sp>
      <p:sp>
        <p:nvSpPr>
          <p:cNvPr id="19" name="矩形 18"/>
          <p:cNvSpPr/>
          <p:nvPr/>
        </p:nvSpPr>
        <p:spPr>
          <a:xfrm>
            <a:off x="1809789" y="5001947"/>
            <a:ext cx="8858704" cy="646331"/>
          </a:xfrm>
          <a:prstGeom prst="rect">
            <a:avLst/>
          </a:prstGeom>
          <a:noFill/>
        </p:spPr>
        <p:txBody>
          <a:bodyPr wrap="square">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要扎实推进安全宣传“五进”工作，按照</a:t>
            </a:r>
            <a:r>
              <a:rPr kumimoji="0" lang="en-US" altLang="zh-CN" sz="15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a:t>
            </a:r>
            <a:r>
              <a:rPr kumimoji="0" lang="zh-CN" altLang="en-US" sz="15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推进安全宣传“五进”工作方案</a:t>
            </a:r>
            <a:r>
              <a:rPr kumimoji="0" lang="en-US" altLang="zh-CN" sz="15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a:t>
            </a:r>
            <a:r>
              <a:rPr kumimoji="0" lang="zh-CN" altLang="en-US" sz="1500" b="0" i="0" u="none" strike="noStrike" kern="1200" cap="none" spc="0" normalizeH="0" baseline="0" noProof="0" dirty="0">
                <a:ln>
                  <a:noFill/>
                </a:ln>
                <a:solidFill>
                  <a:srgbClr val="C00000"/>
                </a:solidFill>
                <a:effectLst/>
                <a:uLnTx/>
                <a:uFillTx/>
                <a:latin typeface="思源黑体 CN Medium" panose="020B0600000000000000" pitchFamily="34" charset="-122"/>
                <a:ea typeface="思源黑体 CN Medium" panose="020B0600000000000000" pitchFamily="34" charset="-122"/>
                <a:cs typeface="+mn-ea"/>
                <a:sym typeface="+mn-lt"/>
              </a:rPr>
              <a:t>要求，采取线上线下结合、线上为主线下为辅的方式，扎实推进安全宣传进企业、进农村、进社区、进学校、进家庭活动。</a:t>
            </a:r>
          </a:p>
        </p:txBody>
      </p:sp>
      <p:sp>
        <p:nvSpPr>
          <p:cNvPr id="21" name="矩形 20"/>
          <p:cNvSpPr/>
          <p:nvPr/>
        </p:nvSpPr>
        <p:spPr>
          <a:xfrm>
            <a:off x="368298" y="407325"/>
            <a:ext cx="431800" cy="4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22" name="PA-102228">
            <a:extLst>
              <a:ext uri="{FF2B5EF4-FFF2-40B4-BE49-F238E27FC236}">
                <a16:creationId xmlns:a16="http://schemas.microsoft.com/office/drawing/2014/main" xmlns="" id="{33AB3493-1C3D-42ED-86A7-83D961522E72}"/>
              </a:ext>
            </a:extLst>
          </p:cNvPr>
          <p:cNvSpPr>
            <a:spLocks noChangeArrowheads="1"/>
          </p:cNvSpPr>
          <p:nvPr>
            <p:custDataLst>
              <p:tags r:id="rId2"/>
            </p:custDataLst>
          </p:nvPr>
        </p:nvSpPr>
        <p:spPr bwMode="auto">
          <a:xfrm>
            <a:off x="939379" y="324487"/>
            <a:ext cx="943886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en-US" altLang="zh-CN"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2020</a:t>
            </a: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年“安全生产月”</a:t>
            </a:r>
            <a:r>
              <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rPr>
              <a:t>精神</a:t>
            </a:r>
          </a:p>
        </p:txBody>
      </p:sp>
      <p:cxnSp>
        <p:nvCxnSpPr>
          <p:cNvPr id="23" name="直接连接符 22"/>
          <p:cNvCxnSpPr/>
          <p:nvPr/>
        </p:nvCxnSpPr>
        <p:spPr>
          <a:xfrm>
            <a:off x="6366106" y="609600"/>
            <a:ext cx="5495694" cy="0"/>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24" name="圆角矩形 23"/>
          <p:cNvSpPr/>
          <p:nvPr/>
        </p:nvSpPr>
        <p:spPr>
          <a:xfrm>
            <a:off x="1061635" y="1117840"/>
            <a:ext cx="3098800" cy="92211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25" name="文本框 24">
            <a:extLst>
              <a:ext uri="{FF2B5EF4-FFF2-40B4-BE49-F238E27FC236}">
                <a16:creationId xmlns:a16="http://schemas.microsoft.com/office/drawing/2014/main" xmlns="" id="{CAA6A167-342A-4AFB-8EE8-5A027514385F}"/>
              </a:ext>
            </a:extLst>
          </p:cNvPr>
          <p:cNvSpPr txBox="1"/>
          <p:nvPr/>
        </p:nvSpPr>
        <p:spPr>
          <a:xfrm>
            <a:off x="1294203" y="1265400"/>
            <a:ext cx="2598917" cy="707886"/>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通知要求</a:t>
            </a:r>
            <a:endParaRPr kumimoji="0" lang="zh-CN" altLang="en-US" sz="4000" b="1"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26" name="矩形 25"/>
          <p:cNvSpPr/>
          <p:nvPr/>
        </p:nvSpPr>
        <p:spPr>
          <a:xfrm>
            <a:off x="4245162" y="1438392"/>
            <a:ext cx="6653077" cy="60155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p:nvPr/>
        </p:nvCxnSpPr>
        <p:spPr>
          <a:xfrm>
            <a:off x="1449190" y="1810235"/>
            <a:ext cx="0" cy="36195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1210785" y="2396089"/>
            <a:ext cx="476810" cy="458289"/>
            <a:chOff x="1210785" y="2396089"/>
            <a:chExt cx="476810" cy="458289"/>
          </a:xfrm>
        </p:grpSpPr>
        <p:sp>
          <p:nvSpPr>
            <p:cNvPr id="31" name="圆角矩形 30"/>
            <p:cNvSpPr/>
            <p:nvPr/>
          </p:nvSpPr>
          <p:spPr>
            <a:xfrm>
              <a:off x="1210785" y="2396089"/>
              <a:ext cx="476810" cy="458289"/>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35" name="iconfont-11420-3513823"/>
            <p:cNvSpPr>
              <a:spLocks noChangeAspect="1"/>
            </p:cNvSpPr>
            <p:nvPr/>
          </p:nvSpPr>
          <p:spPr bwMode="auto">
            <a:xfrm>
              <a:off x="1282279" y="2459552"/>
              <a:ext cx="333822" cy="331361"/>
            </a:xfrm>
            <a:custGeom>
              <a:avLst/>
              <a:gdLst>
                <a:gd name="T0" fmla="*/ 1006 w 12434"/>
                <a:gd name="T1" fmla="*/ 3383 h 12343"/>
                <a:gd name="T2" fmla="*/ 6217 w 12434"/>
                <a:gd name="T3" fmla="*/ 6035 h 12343"/>
                <a:gd name="T4" fmla="*/ 11428 w 12434"/>
                <a:gd name="T5" fmla="*/ 3383 h 12343"/>
                <a:gd name="T6" fmla="*/ 6217 w 12434"/>
                <a:gd name="T7" fmla="*/ 823 h 12343"/>
                <a:gd name="T8" fmla="*/ 1006 w 12434"/>
                <a:gd name="T9" fmla="*/ 3383 h 12343"/>
                <a:gd name="T10" fmla="*/ 1737 w 12434"/>
                <a:gd name="T11" fmla="*/ 7497 h 12343"/>
                <a:gd name="T12" fmla="*/ 640 w 12434"/>
                <a:gd name="T13" fmla="*/ 6949 h 12343"/>
                <a:gd name="T14" fmla="*/ 91 w 12434"/>
                <a:gd name="T15" fmla="*/ 6126 h 12343"/>
                <a:gd name="T16" fmla="*/ 640 w 12434"/>
                <a:gd name="T17" fmla="*/ 5303 h 12343"/>
                <a:gd name="T18" fmla="*/ 1737 w 12434"/>
                <a:gd name="T19" fmla="*/ 4755 h 12343"/>
                <a:gd name="T20" fmla="*/ 640 w 12434"/>
                <a:gd name="T21" fmla="*/ 4206 h 12343"/>
                <a:gd name="T22" fmla="*/ 183 w 12434"/>
                <a:gd name="T23" fmla="*/ 3017 h 12343"/>
                <a:gd name="T24" fmla="*/ 548 w 12434"/>
                <a:gd name="T25" fmla="*/ 2652 h 12343"/>
                <a:gd name="T26" fmla="*/ 5760 w 12434"/>
                <a:gd name="T27" fmla="*/ 92 h 12343"/>
                <a:gd name="T28" fmla="*/ 6583 w 12434"/>
                <a:gd name="T29" fmla="*/ 92 h 12343"/>
                <a:gd name="T30" fmla="*/ 11794 w 12434"/>
                <a:gd name="T31" fmla="*/ 2652 h 12343"/>
                <a:gd name="T32" fmla="*/ 12160 w 12434"/>
                <a:gd name="T33" fmla="*/ 3840 h 12343"/>
                <a:gd name="T34" fmla="*/ 11794 w 12434"/>
                <a:gd name="T35" fmla="*/ 4206 h 12343"/>
                <a:gd name="T36" fmla="*/ 10697 w 12434"/>
                <a:gd name="T37" fmla="*/ 4755 h 12343"/>
                <a:gd name="T38" fmla="*/ 11703 w 12434"/>
                <a:gd name="T39" fmla="*/ 5212 h 12343"/>
                <a:gd name="T40" fmla="*/ 12343 w 12434"/>
                <a:gd name="T41" fmla="*/ 6126 h 12343"/>
                <a:gd name="T42" fmla="*/ 11703 w 12434"/>
                <a:gd name="T43" fmla="*/ 7040 h 12343"/>
                <a:gd name="T44" fmla="*/ 10697 w 12434"/>
                <a:gd name="T45" fmla="*/ 7497 h 12343"/>
                <a:gd name="T46" fmla="*/ 11703 w 12434"/>
                <a:gd name="T47" fmla="*/ 7955 h 12343"/>
                <a:gd name="T48" fmla="*/ 12343 w 12434"/>
                <a:gd name="T49" fmla="*/ 8869 h 12343"/>
                <a:gd name="T50" fmla="*/ 11703 w 12434"/>
                <a:gd name="T51" fmla="*/ 9783 h 12343"/>
                <a:gd name="T52" fmla="*/ 6674 w 12434"/>
                <a:gd name="T53" fmla="*/ 12252 h 12343"/>
                <a:gd name="T54" fmla="*/ 6217 w 12434"/>
                <a:gd name="T55" fmla="*/ 12343 h 12343"/>
                <a:gd name="T56" fmla="*/ 5760 w 12434"/>
                <a:gd name="T57" fmla="*/ 12252 h 12343"/>
                <a:gd name="T58" fmla="*/ 548 w 12434"/>
                <a:gd name="T59" fmla="*/ 9692 h 12343"/>
                <a:gd name="T60" fmla="*/ 91 w 12434"/>
                <a:gd name="T61" fmla="*/ 8869 h 12343"/>
                <a:gd name="T62" fmla="*/ 640 w 12434"/>
                <a:gd name="T63" fmla="*/ 8046 h 12343"/>
                <a:gd name="T64" fmla="*/ 1737 w 12434"/>
                <a:gd name="T65" fmla="*/ 7497 h 12343"/>
                <a:gd name="T66" fmla="*/ 2743 w 12434"/>
                <a:gd name="T67" fmla="*/ 8046 h 12343"/>
                <a:gd name="T68" fmla="*/ 1006 w 12434"/>
                <a:gd name="T69" fmla="*/ 8869 h 12343"/>
                <a:gd name="T70" fmla="*/ 6217 w 12434"/>
                <a:gd name="T71" fmla="*/ 11520 h 12343"/>
                <a:gd name="T72" fmla="*/ 11428 w 12434"/>
                <a:gd name="T73" fmla="*/ 8960 h 12343"/>
                <a:gd name="T74" fmla="*/ 9691 w 12434"/>
                <a:gd name="T75" fmla="*/ 8137 h 12343"/>
                <a:gd name="T76" fmla="*/ 6674 w 12434"/>
                <a:gd name="T77" fmla="*/ 9600 h 12343"/>
                <a:gd name="T78" fmla="*/ 6217 w 12434"/>
                <a:gd name="T79" fmla="*/ 9692 h 12343"/>
                <a:gd name="T80" fmla="*/ 5760 w 12434"/>
                <a:gd name="T81" fmla="*/ 9600 h 12343"/>
                <a:gd name="T82" fmla="*/ 2743 w 12434"/>
                <a:gd name="T83" fmla="*/ 8046 h 12343"/>
                <a:gd name="T84" fmla="*/ 9691 w 12434"/>
                <a:gd name="T85" fmla="*/ 5303 h 12343"/>
                <a:gd name="T86" fmla="*/ 6674 w 12434"/>
                <a:gd name="T87" fmla="*/ 6766 h 12343"/>
                <a:gd name="T88" fmla="*/ 5851 w 12434"/>
                <a:gd name="T89" fmla="*/ 6766 h 12343"/>
                <a:gd name="T90" fmla="*/ 2743 w 12434"/>
                <a:gd name="T91" fmla="*/ 5303 h 12343"/>
                <a:gd name="T92" fmla="*/ 1006 w 12434"/>
                <a:gd name="T93" fmla="*/ 6126 h 12343"/>
                <a:gd name="T94" fmla="*/ 6217 w 12434"/>
                <a:gd name="T95" fmla="*/ 8777 h 12343"/>
                <a:gd name="T96" fmla="*/ 11428 w 12434"/>
                <a:gd name="T97" fmla="*/ 6126 h 12343"/>
                <a:gd name="T98" fmla="*/ 9691 w 12434"/>
                <a:gd name="T99" fmla="*/ 5303 h 12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434" h="12343">
                  <a:moveTo>
                    <a:pt x="1006" y="3383"/>
                  </a:moveTo>
                  <a:lnTo>
                    <a:pt x="6217" y="6035"/>
                  </a:lnTo>
                  <a:lnTo>
                    <a:pt x="11428" y="3383"/>
                  </a:lnTo>
                  <a:lnTo>
                    <a:pt x="6217" y="823"/>
                  </a:lnTo>
                  <a:lnTo>
                    <a:pt x="1006" y="3383"/>
                  </a:lnTo>
                  <a:close/>
                  <a:moveTo>
                    <a:pt x="1737" y="7497"/>
                  </a:moveTo>
                  <a:lnTo>
                    <a:pt x="640" y="6949"/>
                  </a:lnTo>
                  <a:cubicBezTo>
                    <a:pt x="274" y="6766"/>
                    <a:pt x="91" y="6492"/>
                    <a:pt x="91" y="6126"/>
                  </a:cubicBezTo>
                  <a:cubicBezTo>
                    <a:pt x="91" y="5760"/>
                    <a:pt x="274" y="5486"/>
                    <a:pt x="640" y="5303"/>
                  </a:cubicBezTo>
                  <a:lnTo>
                    <a:pt x="1737" y="4755"/>
                  </a:lnTo>
                  <a:lnTo>
                    <a:pt x="640" y="4206"/>
                  </a:lnTo>
                  <a:cubicBezTo>
                    <a:pt x="183" y="4023"/>
                    <a:pt x="0" y="3475"/>
                    <a:pt x="183" y="3017"/>
                  </a:cubicBezTo>
                  <a:cubicBezTo>
                    <a:pt x="274" y="2835"/>
                    <a:pt x="457" y="2652"/>
                    <a:pt x="548" y="2652"/>
                  </a:cubicBezTo>
                  <a:lnTo>
                    <a:pt x="5760" y="92"/>
                  </a:lnTo>
                  <a:cubicBezTo>
                    <a:pt x="6034" y="0"/>
                    <a:pt x="6308" y="0"/>
                    <a:pt x="6583" y="92"/>
                  </a:cubicBezTo>
                  <a:lnTo>
                    <a:pt x="11794" y="2652"/>
                  </a:lnTo>
                  <a:cubicBezTo>
                    <a:pt x="12251" y="2835"/>
                    <a:pt x="12434" y="3383"/>
                    <a:pt x="12160" y="3840"/>
                  </a:cubicBezTo>
                  <a:cubicBezTo>
                    <a:pt x="12068" y="4023"/>
                    <a:pt x="11886" y="4206"/>
                    <a:pt x="11794" y="4206"/>
                  </a:cubicBezTo>
                  <a:lnTo>
                    <a:pt x="10697" y="4755"/>
                  </a:lnTo>
                  <a:lnTo>
                    <a:pt x="11703" y="5212"/>
                  </a:lnTo>
                  <a:cubicBezTo>
                    <a:pt x="12160" y="5395"/>
                    <a:pt x="12343" y="5669"/>
                    <a:pt x="12343" y="6126"/>
                  </a:cubicBezTo>
                  <a:cubicBezTo>
                    <a:pt x="12343" y="6492"/>
                    <a:pt x="12160" y="6857"/>
                    <a:pt x="11703" y="7040"/>
                  </a:cubicBezTo>
                  <a:lnTo>
                    <a:pt x="10697" y="7497"/>
                  </a:lnTo>
                  <a:lnTo>
                    <a:pt x="11703" y="7955"/>
                  </a:lnTo>
                  <a:cubicBezTo>
                    <a:pt x="12160" y="8137"/>
                    <a:pt x="12343" y="8412"/>
                    <a:pt x="12343" y="8869"/>
                  </a:cubicBezTo>
                  <a:cubicBezTo>
                    <a:pt x="12343" y="9235"/>
                    <a:pt x="12160" y="9600"/>
                    <a:pt x="11703" y="9783"/>
                  </a:cubicBezTo>
                  <a:lnTo>
                    <a:pt x="6674" y="12252"/>
                  </a:lnTo>
                  <a:cubicBezTo>
                    <a:pt x="6583" y="12343"/>
                    <a:pt x="6400" y="12343"/>
                    <a:pt x="6217" y="12343"/>
                  </a:cubicBezTo>
                  <a:cubicBezTo>
                    <a:pt x="6034" y="12343"/>
                    <a:pt x="5943" y="12343"/>
                    <a:pt x="5760" y="12252"/>
                  </a:cubicBezTo>
                  <a:lnTo>
                    <a:pt x="548" y="9692"/>
                  </a:lnTo>
                  <a:cubicBezTo>
                    <a:pt x="183" y="9509"/>
                    <a:pt x="91" y="9235"/>
                    <a:pt x="91" y="8869"/>
                  </a:cubicBezTo>
                  <a:cubicBezTo>
                    <a:pt x="91" y="8503"/>
                    <a:pt x="274" y="8229"/>
                    <a:pt x="640" y="8046"/>
                  </a:cubicBezTo>
                  <a:lnTo>
                    <a:pt x="1737" y="7497"/>
                  </a:lnTo>
                  <a:close/>
                  <a:moveTo>
                    <a:pt x="2743" y="8046"/>
                  </a:moveTo>
                  <a:lnTo>
                    <a:pt x="1006" y="8869"/>
                  </a:lnTo>
                  <a:lnTo>
                    <a:pt x="6217" y="11520"/>
                  </a:lnTo>
                  <a:lnTo>
                    <a:pt x="11428" y="8960"/>
                  </a:lnTo>
                  <a:lnTo>
                    <a:pt x="9691" y="8137"/>
                  </a:lnTo>
                  <a:lnTo>
                    <a:pt x="6674" y="9600"/>
                  </a:lnTo>
                  <a:cubicBezTo>
                    <a:pt x="6583" y="9692"/>
                    <a:pt x="6400" y="9692"/>
                    <a:pt x="6217" y="9692"/>
                  </a:cubicBezTo>
                  <a:cubicBezTo>
                    <a:pt x="6034" y="9692"/>
                    <a:pt x="5943" y="9692"/>
                    <a:pt x="5760" y="9600"/>
                  </a:cubicBezTo>
                  <a:lnTo>
                    <a:pt x="2743" y="8046"/>
                  </a:lnTo>
                  <a:close/>
                  <a:moveTo>
                    <a:pt x="9691" y="5303"/>
                  </a:moveTo>
                  <a:lnTo>
                    <a:pt x="6674" y="6766"/>
                  </a:lnTo>
                  <a:cubicBezTo>
                    <a:pt x="6400" y="6857"/>
                    <a:pt x="6126" y="6857"/>
                    <a:pt x="5851" y="6766"/>
                  </a:cubicBezTo>
                  <a:lnTo>
                    <a:pt x="2743" y="5303"/>
                  </a:lnTo>
                  <a:lnTo>
                    <a:pt x="1006" y="6126"/>
                  </a:lnTo>
                  <a:lnTo>
                    <a:pt x="6217" y="8777"/>
                  </a:lnTo>
                  <a:lnTo>
                    <a:pt x="11428" y="6126"/>
                  </a:lnTo>
                  <a:lnTo>
                    <a:pt x="9691" y="5303"/>
                  </a:lnTo>
                  <a:close/>
                </a:path>
              </a:pathLst>
            </a:custGeom>
            <a:solidFill>
              <a:schemeClr val="bg1"/>
            </a:solidFill>
            <a:ln>
              <a:noFill/>
            </a:ln>
          </p:spPr>
        </p:sp>
      </p:grpSp>
      <p:grpSp>
        <p:nvGrpSpPr>
          <p:cNvPr id="45" name="组合 44"/>
          <p:cNvGrpSpPr/>
          <p:nvPr/>
        </p:nvGrpSpPr>
        <p:grpSpPr>
          <a:xfrm>
            <a:off x="1210785" y="4410844"/>
            <a:ext cx="476810" cy="458289"/>
            <a:chOff x="1210785" y="4410844"/>
            <a:chExt cx="476810" cy="458289"/>
          </a:xfrm>
        </p:grpSpPr>
        <p:sp>
          <p:nvSpPr>
            <p:cNvPr id="40" name="圆角矩形 39"/>
            <p:cNvSpPr/>
            <p:nvPr/>
          </p:nvSpPr>
          <p:spPr>
            <a:xfrm>
              <a:off x="1210785" y="4410844"/>
              <a:ext cx="476810" cy="458289"/>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33" name="iconfont-11420-3513165"/>
            <p:cNvSpPr>
              <a:spLocks noChangeAspect="1"/>
            </p:cNvSpPr>
            <p:nvPr/>
          </p:nvSpPr>
          <p:spPr bwMode="auto">
            <a:xfrm>
              <a:off x="1294203" y="4475048"/>
              <a:ext cx="309974" cy="333822"/>
            </a:xfrm>
            <a:custGeom>
              <a:avLst/>
              <a:gdLst>
                <a:gd name="T0" fmla="*/ 1371 w 11886"/>
                <a:gd name="T1" fmla="*/ 1829 h 12800"/>
                <a:gd name="T2" fmla="*/ 914 w 11886"/>
                <a:gd name="T3" fmla="*/ 2286 h 12800"/>
                <a:gd name="T4" fmla="*/ 914 w 11886"/>
                <a:gd name="T5" fmla="*/ 11429 h 12800"/>
                <a:gd name="T6" fmla="*/ 1371 w 11886"/>
                <a:gd name="T7" fmla="*/ 11886 h 12800"/>
                <a:gd name="T8" fmla="*/ 10514 w 11886"/>
                <a:gd name="T9" fmla="*/ 11886 h 12800"/>
                <a:gd name="T10" fmla="*/ 10971 w 11886"/>
                <a:gd name="T11" fmla="*/ 11429 h 12800"/>
                <a:gd name="T12" fmla="*/ 10971 w 11886"/>
                <a:gd name="T13" fmla="*/ 2286 h 12800"/>
                <a:gd name="T14" fmla="*/ 10514 w 11886"/>
                <a:gd name="T15" fmla="*/ 1829 h 12800"/>
                <a:gd name="T16" fmla="*/ 1371 w 11886"/>
                <a:gd name="T17" fmla="*/ 1829 h 12800"/>
                <a:gd name="T18" fmla="*/ 1371 w 11886"/>
                <a:gd name="T19" fmla="*/ 914 h 12800"/>
                <a:gd name="T20" fmla="*/ 10514 w 11886"/>
                <a:gd name="T21" fmla="*/ 914 h 12800"/>
                <a:gd name="T22" fmla="*/ 11886 w 11886"/>
                <a:gd name="T23" fmla="*/ 2286 h 12800"/>
                <a:gd name="T24" fmla="*/ 11886 w 11886"/>
                <a:gd name="T25" fmla="*/ 11429 h 12800"/>
                <a:gd name="T26" fmla="*/ 10514 w 11886"/>
                <a:gd name="T27" fmla="*/ 12800 h 12800"/>
                <a:gd name="T28" fmla="*/ 1371 w 11886"/>
                <a:gd name="T29" fmla="*/ 12800 h 12800"/>
                <a:gd name="T30" fmla="*/ 0 w 11886"/>
                <a:gd name="T31" fmla="*/ 11429 h 12800"/>
                <a:gd name="T32" fmla="*/ 0 w 11886"/>
                <a:gd name="T33" fmla="*/ 2286 h 12800"/>
                <a:gd name="T34" fmla="*/ 1371 w 11886"/>
                <a:gd name="T35" fmla="*/ 914 h 12800"/>
                <a:gd name="T36" fmla="*/ 5303 w 11886"/>
                <a:gd name="T37" fmla="*/ 7954 h 12800"/>
                <a:gd name="T38" fmla="*/ 4023 w 11886"/>
                <a:gd name="T39" fmla="*/ 6674 h 12800"/>
                <a:gd name="T40" fmla="*/ 3383 w 11886"/>
                <a:gd name="T41" fmla="*/ 6674 h 12800"/>
                <a:gd name="T42" fmla="*/ 3383 w 11886"/>
                <a:gd name="T43" fmla="*/ 7314 h 12800"/>
                <a:gd name="T44" fmla="*/ 5029 w 11886"/>
                <a:gd name="T45" fmla="*/ 8960 h 12800"/>
                <a:gd name="T46" fmla="*/ 5303 w 11886"/>
                <a:gd name="T47" fmla="*/ 9143 h 12800"/>
                <a:gd name="T48" fmla="*/ 5577 w 11886"/>
                <a:gd name="T49" fmla="*/ 8960 h 12800"/>
                <a:gd name="T50" fmla="*/ 8503 w 11886"/>
                <a:gd name="T51" fmla="*/ 6034 h 12800"/>
                <a:gd name="T52" fmla="*/ 8503 w 11886"/>
                <a:gd name="T53" fmla="*/ 5394 h 12800"/>
                <a:gd name="T54" fmla="*/ 7863 w 11886"/>
                <a:gd name="T55" fmla="*/ 5394 h 12800"/>
                <a:gd name="T56" fmla="*/ 5303 w 11886"/>
                <a:gd name="T57" fmla="*/ 7954 h 12800"/>
                <a:gd name="T58" fmla="*/ 4114 w 11886"/>
                <a:gd name="T59" fmla="*/ 0 h 12800"/>
                <a:gd name="T60" fmla="*/ 4571 w 11886"/>
                <a:gd name="T61" fmla="*/ 457 h 12800"/>
                <a:gd name="T62" fmla="*/ 4571 w 11886"/>
                <a:gd name="T63" fmla="*/ 2286 h 12800"/>
                <a:gd name="T64" fmla="*/ 4114 w 11886"/>
                <a:gd name="T65" fmla="*/ 2743 h 12800"/>
                <a:gd name="T66" fmla="*/ 3657 w 11886"/>
                <a:gd name="T67" fmla="*/ 2286 h 12800"/>
                <a:gd name="T68" fmla="*/ 3657 w 11886"/>
                <a:gd name="T69" fmla="*/ 457 h 12800"/>
                <a:gd name="T70" fmla="*/ 4114 w 11886"/>
                <a:gd name="T71" fmla="*/ 0 h 12800"/>
                <a:gd name="T72" fmla="*/ 7771 w 11886"/>
                <a:gd name="T73" fmla="*/ 0 h 12800"/>
                <a:gd name="T74" fmla="*/ 8229 w 11886"/>
                <a:gd name="T75" fmla="*/ 457 h 12800"/>
                <a:gd name="T76" fmla="*/ 8229 w 11886"/>
                <a:gd name="T77" fmla="*/ 2286 h 12800"/>
                <a:gd name="T78" fmla="*/ 7771 w 11886"/>
                <a:gd name="T79" fmla="*/ 2743 h 12800"/>
                <a:gd name="T80" fmla="*/ 7314 w 11886"/>
                <a:gd name="T81" fmla="*/ 2286 h 12800"/>
                <a:gd name="T82" fmla="*/ 7314 w 11886"/>
                <a:gd name="T83" fmla="*/ 457 h 12800"/>
                <a:gd name="T84" fmla="*/ 7771 w 11886"/>
                <a:gd name="T85" fmla="*/ 0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886" h="12800">
                  <a:moveTo>
                    <a:pt x="1371" y="1829"/>
                  </a:moveTo>
                  <a:cubicBezTo>
                    <a:pt x="1097" y="1829"/>
                    <a:pt x="914" y="2011"/>
                    <a:pt x="914" y="2286"/>
                  </a:cubicBezTo>
                  <a:lnTo>
                    <a:pt x="914" y="11429"/>
                  </a:lnTo>
                  <a:cubicBezTo>
                    <a:pt x="914" y="11703"/>
                    <a:pt x="1097" y="11886"/>
                    <a:pt x="1371" y="11886"/>
                  </a:cubicBezTo>
                  <a:lnTo>
                    <a:pt x="10514" y="11886"/>
                  </a:lnTo>
                  <a:cubicBezTo>
                    <a:pt x="10789" y="11886"/>
                    <a:pt x="10971" y="11703"/>
                    <a:pt x="10971" y="11429"/>
                  </a:cubicBezTo>
                  <a:lnTo>
                    <a:pt x="10971" y="2286"/>
                  </a:lnTo>
                  <a:cubicBezTo>
                    <a:pt x="10971" y="2011"/>
                    <a:pt x="10789" y="1829"/>
                    <a:pt x="10514" y="1829"/>
                  </a:cubicBezTo>
                  <a:lnTo>
                    <a:pt x="1371" y="1829"/>
                  </a:lnTo>
                  <a:close/>
                  <a:moveTo>
                    <a:pt x="1371" y="914"/>
                  </a:moveTo>
                  <a:lnTo>
                    <a:pt x="10514" y="914"/>
                  </a:lnTo>
                  <a:cubicBezTo>
                    <a:pt x="11246" y="914"/>
                    <a:pt x="11886" y="1554"/>
                    <a:pt x="11886" y="2286"/>
                  </a:cubicBezTo>
                  <a:lnTo>
                    <a:pt x="11886" y="11429"/>
                  </a:lnTo>
                  <a:cubicBezTo>
                    <a:pt x="11886" y="12160"/>
                    <a:pt x="11246" y="12800"/>
                    <a:pt x="10514" y="12800"/>
                  </a:cubicBezTo>
                  <a:lnTo>
                    <a:pt x="1371" y="12800"/>
                  </a:lnTo>
                  <a:cubicBezTo>
                    <a:pt x="640" y="12800"/>
                    <a:pt x="0" y="12160"/>
                    <a:pt x="0" y="11429"/>
                  </a:cubicBezTo>
                  <a:lnTo>
                    <a:pt x="0" y="2286"/>
                  </a:lnTo>
                  <a:cubicBezTo>
                    <a:pt x="0" y="1554"/>
                    <a:pt x="640" y="914"/>
                    <a:pt x="1371" y="914"/>
                  </a:cubicBezTo>
                  <a:close/>
                  <a:moveTo>
                    <a:pt x="5303" y="7954"/>
                  </a:moveTo>
                  <a:lnTo>
                    <a:pt x="4023" y="6674"/>
                  </a:lnTo>
                  <a:cubicBezTo>
                    <a:pt x="3840" y="6491"/>
                    <a:pt x="3566" y="6491"/>
                    <a:pt x="3383" y="6674"/>
                  </a:cubicBezTo>
                  <a:cubicBezTo>
                    <a:pt x="3200" y="6857"/>
                    <a:pt x="3200" y="7131"/>
                    <a:pt x="3383" y="7314"/>
                  </a:cubicBezTo>
                  <a:lnTo>
                    <a:pt x="5029" y="8960"/>
                  </a:lnTo>
                  <a:cubicBezTo>
                    <a:pt x="5029" y="9051"/>
                    <a:pt x="5120" y="9143"/>
                    <a:pt x="5303" y="9143"/>
                  </a:cubicBezTo>
                  <a:cubicBezTo>
                    <a:pt x="5394" y="9143"/>
                    <a:pt x="5486" y="9051"/>
                    <a:pt x="5577" y="8960"/>
                  </a:cubicBezTo>
                  <a:lnTo>
                    <a:pt x="8503" y="6034"/>
                  </a:lnTo>
                  <a:cubicBezTo>
                    <a:pt x="8686" y="5851"/>
                    <a:pt x="8686" y="5577"/>
                    <a:pt x="8503" y="5394"/>
                  </a:cubicBezTo>
                  <a:cubicBezTo>
                    <a:pt x="8320" y="5211"/>
                    <a:pt x="8046" y="5211"/>
                    <a:pt x="7863" y="5394"/>
                  </a:cubicBezTo>
                  <a:lnTo>
                    <a:pt x="5303" y="7954"/>
                  </a:lnTo>
                  <a:close/>
                  <a:moveTo>
                    <a:pt x="4114" y="0"/>
                  </a:moveTo>
                  <a:cubicBezTo>
                    <a:pt x="4389" y="0"/>
                    <a:pt x="4571" y="183"/>
                    <a:pt x="4571" y="457"/>
                  </a:cubicBezTo>
                  <a:lnTo>
                    <a:pt x="4571" y="2286"/>
                  </a:lnTo>
                  <a:cubicBezTo>
                    <a:pt x="4571" y="2560"/>
                    <a:pt x="4389" y="2743"/>
                    <a:pt x="4114" y="2743"/>
                  </a:cubicBezTo>
                  <a:cubicBezTo>
                    <a:pt x="3840" y="2743"/>
                    <a:pt x="3657" y="2560"/>
                    <a:pt x="3657" y="2286"/>
                  </a:cubicBezTo>
                  <a:lnTo>
                    <a:pt x="3657" y="457"/>
                  </a:lnTo>
                  <a:cubicBezTo>
                    <a:pt x="3657" y="183"/>
                    <a:pt x="3840" y="0"/>
                    <a:pt x="4114" y="0"/>
                  </a:cubicBezTo>
                  <a:close/>
                  <a:moveTo>
                    <a:pt x="7771" y="0"/>
                  </a:moveTo>
                  <a:cubicBezTo>
                    <a:pt x="8046" y="0"/>
                    <a:pt x="8229" y="183"/>
                    <a:pt x="8229" y="457"/>
                  </a:cubicBezTo>
                  <a:lnTo>
                    <a:pt x="8229" y="2286"/>
                  </a:lnTo>
                  <a:cubicBezTo>
                    <a:pt x="8229" y="2560"/>
                    <a:pt x="8046" y="2743"/>
                    <a:pt x="7771" y="2743"/>
                  </a:cubicBezTo>
                  <a:cubicBezTo>
                    <a:pt x="7497" y="2743"/>
                    <a:pt x="7314" y="2560"/>
                    <a:pt x="7314" y="2286"/>
                  </a:cubicBezTo>
                  <a:lnTo>
                    <a:pt x="7314" y="457"/>
                  </a:lnTo>
                  <a:cubicBezTo>
                    <a:pt x="7314" y="183"/>
                    <a:pt x="7497" y="0"/>
                    <a:pt x="7771" y="0"/>
                  </a:cubicBezTo>
                  <a:close/>
                </a:path>
              </a:pathLst>
            </a:custGeom>
            <a:solidFill>
              <a:schemeClr val="bg1"/>
            </a:solidFill>
            <a:ln>
              <a:noFill/>
            </a:ln>
          </p:spPr>
        </p:sp>
      </p:grpSp>
      <p:grpSp>
        <p:nvGrpSpPr>
          <p:cNvPr id="43" name="组合 42"/>
          <p:cNvGrpSpPr/>
          <p:nvPr/>
        </p:nvGrpSpPr>
        <p:grpSpPr>
          <a:xfrm>
            <a:off x="1210785" y="3067674"/>
            <a:ext cx="476810" cy="458289"/>
            <a:chOff x="1210785" y="3067674"/>
            <a:chExt cx="476810" cy="458289"/>
          </a:xfrm>
        </p:grpSpPr>
        <p:sp>
          <p:nvSpPr>
            <p:cNvPr id="38" name="圆角矩形 37"/>
            <p:cNvSpPr/>
            <p:nvPr/>
          </p:nvSpPr>
          <p:spPr>
            <a:xfrm>
              <a:off x="1210785" y="3067674"/>
              <a:ext cx="476810" cy="458289"/>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34" name="iconfont-11420-3614981"/>
            <p:cNvSpPr>
              <a:spLocks noChangeAspect="1"/>
            </p:cNvSpPr>
            <p:nvPr/>
          </p:nvSpPr>
          <p:spPr bwMode="auto">
            <a:xfrm>
              <a:off x="1283669" y="3129907"/>
              <a:ext cx="333822" cy="333822"/>
            </a:xfrm>
            <a:custGeom>
              <a:avLst/>
              <a:gdLst>
                <a:gd name="T0" fmla="*/ 1371 w 12800"/>
                <a:gd name="T1" fmla="*/ 914 h 12800"/>
                <a:gd name="T2" fmla="*/ 914 w 12800"/>
                <a:gd name="T3" fmla="*/ 1371 h 12800"/>
                <a:gd name="T4" fmla="*/ 914 w 12800"/>
                <a:gd name="T5" fmla="*/ 11429 h 12800"/>
                <a:gd name="T6" fmla="*/ 1371 w 12800"/>
                <a:gd name="T7" fmla="*/ 11886 h 12800"/>
                <a:gd name="T8" fmla="*/ 11429 w 12800"/>
                <a:gd name="T9" fmla="*/ 11886 h 12800"/>
                <a:gd name="T10" fmla="*/ 11886 w 12800"/>
                <a:gd name="T11" fmla="*/ 11429 h 12800"/>
                <a:gd name="T12" fmla="*/ 11886 w 12800"/>
                <a:gd name="T13" fmla="*/ 1371 h 12800"/>
                <a:gd name="T14" fmla="*/ 11429 w 12800"/>
                <a:gd name="T15" fmla="*/ 914 h 12800"/>
                <a:gd name="T16" fmla="*/ 1371 w 12800"/>
                <a:gd name="T17" fmla="*/ 914 h 12800"/>
                <a:gd name="T18" fmla="*/ 1371 w 12800"/>
                <a:gd name="T19" fmla="*/ 0 h 12800"/>
                <a:gd name="T20" fmla="*/ 11429 w 12800"/>
                <a:gd name="T21" fmla="*/ 0 h 12800"/>
                <a:gd name="T22" fmla="*/ 12800 w 12800"/>
                <a:gd name="T23" fmla="*/ 1371 h 12800"/>
                <a:gd name="T24" fmla="*/ 12800 w 12800"/>
                <a:gd name="T25" fmla="*/ 11429 h 12800"/>
                <a:gd name="T26" fmla="*/ 11429 w 12800"/>
                <a:gd name="T27" fmla="*/ 12800 h 12800"/>
                <a:gd name="T28" fmla="*/ 1371 w 12800"/>
                <a:gd name="T29" fmla="*/ 12800 h 12800"/>
                <a:gd name="T30" fmla="*/ 0 w 12800"/>
                <a:gd name="T31" fmla="*/ 11429 h 12800"/>
                <a:gd name="T32" fmla="*/ 0 w 12800"/>
                <a:gd name="T33" fmla="*/ 1371 h 12800"/>
                <a:gd name="T34" fmla="*/ 1371 w 12800"/>
                <a:gd name="T35" fmla="*/ 0 h 12800"/>
                <a:gd name="T36" fmla="*/ 6857 w 12800"/>
                <a:gd name="T37" fmla="*/ 3657 h 12800"/>
                <a:gd name="T38" fmla="*/ 9600 w 12800"/>
                <a:gd name="T39" fmla="*/ 3657 h 12800"/>
                <a:gd name="T40" fmla="*/ 10057 w 12800"/>
                <a:gd name="T41" fmla="*/ 4114 h 12800"/>
                <a:gd name="T42" fmla="*/ 9600 w 12800"/>
                <a:gd name="T43" fmla="*/ 4571 h 12800"/>
                <a:gd name="T44" fmla="*/ 6857 w 12800"/>
                <a:gd name="T45" fmla="*/ 4571 h 12800"/>
                <a:gd name="T46" fmla="*/ 6400 w 12800"/>
                <a:gd name="T47" fmla="*/ 4114 h 12800"/>
                <a:gd name="T48" fmla="*/ 6857 w 12800"/>
                <a:gd name="T49" fmla="*/ 3657 h 12800"/>
                <a:gd name="T50" fmla="*/ 4114 w 12800"/>
                <a:gd name="T51" fmla="*/ 9143 h 12800"/>
                <a:gd name="T52" fmla="*/ 4571 w 12800"/>
                <a:gd name="T53" fmla="*/ 8686 h 12800"/>
                <a:gd name="T54" fmla="*/ 4114 w 12800"/>
                <a:gd name="T55" fmla="*/ 8229 h 12800"/>
                <a:gd name="T56" fmla="*/ 3657 w 12800"/>
                <a:gd name="T57" fmla="*/ 8686 h 12800"/>
                <a:gd name="T58" fmla="*/ 4114 w 12800"/>
                <a:gd name="T59" fmla="*/ 9143 h 12800"/>
                <a:gd name="T60" fmla="*/ 4114 w 12800"/>
                <a:gd name="T61" fmla="*/ 10057 h 12800"/>
                <a:gd name="T62" fmla="*/ 2743 w 12800"/>
                <a:gd name="T63" fmla="*/ 8686 h 12800"/>
                <a:gd name="T64" fmla="*/ 4114 w 12800"/>
                <a:gd name="T65" fmla="*/ 7314 h 12800"/>
                <a:gd name="T66" fmla="*/ 5486 w 12800"/>
                <a:gd name="T67" fmla="*/ 8686 h 12800"/>
                <a:gd name="T68" fmla="*/ 4114 w 12800"/>
                <a:gd name="T69" fmla="*/ 10057 h 12800"/>
                <a:gd name="T70" fmla="*/ 4023 w 12800"/>
                <a:gd name="T71" fmla="*/ 4480 h 12800"/>
                <a:gd name="T72" fmla="*/ 3017 w 12800"/>
                <a:gd name="T73" fmla="*/ 3474 h 12800"/>
                <a:gd name="T74" fmla="*/ 2377 w 12800"/>
                <a:gd name="T75" fmla="*/ 3474 h 12800"/>
                <a:gd name="T76" fmla="*/ 2377 w 12800"/>
                <a:gd name="T77" fmla="*/ 4114 h 12800"/>
                <a:gd name="T78" fmla="*/ 3657 w 12800"/>
                <a:gd name="T79" fmla="*/ 5394 h 12800"/>
                <a:gd name="T80" fmla="*/ 4023 w 12800"/>
                <a:gd name="T81" fmla="*/ 5577 h 12800"/>
                <a:gd name="T82" fmla="*/ 4389 w 12800"/>
                <a:gd name="T83" fmla="*/ 5486 h 12800"/>
                <a:gd name="T84" fmla="*/ 6309 w 12800"/>
                <a:gd name="T85" fmla="*/ 3566 h 12800"/>
                <a:gd name="T86" fmla="*/ 6309 w 12800"/>
                <a:gd name="T87" fmla="*/ 2926 h 12800"/>
                <a:gd name="T88" fmla="*/ 5669 w 12800"/>
                <a:gd name="T89" fmla="*/ 2926 h 12800"/>
                <a:gd name="T90" fmla="*/ 4023 w 12800"/>
                <a:gd name="T91" fmla="*/ 4480 h 12800"/>
                <a:gd name="T92" fmla="*/ 6857 w 12800"/>
                <a:gd name="T93" fmla="*/ 8229 h 12800"/>
                <a:gd name="T94" fmla="*/ 9600 w 12800"/>
                <a:gd name="T95" fmla="*/ 8229 h 12800"/>
                <a:gd name="T96" fmla="*/ 10057 w 12800"/>
                <a:gd name="T97" fmla="*/ 8686 h 12800"/>
                <a:gd name="T98" fmla="*/ 9600 w 12800"/>
                <a:gd name="T99" fmla="*/ 9143 h 12800"/>
                <a:gd name="T100" fmla="*/ 6857 w 12800"/>
                <a:gd name="T101" fmla="*/ 9143 h 12800"/>
                <a:gd name="T102" fmla="*/ 6400 w 12800"/>
                <a:gd name="T103" fmla="*/ 8686 h 12800"/>
                <a:gd name="T104" fmla="*/ 6857 w 12800"/>
                <a:gd name="T105" fmla="*/ 8229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00" h="12800">
                  <a:moveTo>
                    <a:pt x="1371" y="914"/>
                  </a:moveTo>
                  <a:cubicBezTo>
                    <a:pt x="1097" y="914"/>
                    <a:pt x="914" y="1097"/>
                    <a:pt x="914" y="1371"/>
                  </a:cubicBezTo>
                  <a:lnTo>
                    <a:pt x="914" y="11429"/>
                  </a:lnTo>
                  <a:cubicBezTo>
                    <a:pt x="914" y="11703"/>
                    <a:pt x="1097" y="11886"/>
                    <a:pt x="1371" y="11886"/>
                  </a:cubicBezTo>
                  <a:lnTo>
                    <a:pt x="11429" y="11886"/>
                  </a:lnTo>
                  <a:cubicBezTo>
                    <a:pt x="11703" y="11886"/>
                    <a:pt x="11886" y="11703"/>
                    <a:pt x="11886" y="11429"/>
                  </a:cubicBezTo>
                  <a:lnTo>
                    <a:pt x="11886" y="1371"/>
                  </a:lnTo>
                  <a:cubicBezTo>
                    <a:pt x="11886" y="1097"/>
                    <a:pt x="11703" y="914"/>
                    <a:pt x="11429" y="914"/>
                  </a:cubicBezTo>
                  <a:lnTo>
                    <a:pt x="1371" y="914"/>
                  </a:lnTo>
                  <a:close/>
                  <a:moveTo>
                    <a:pt x="1371" y="0"/>
                  </a:moveTo>
                  <a:lnTo>
                    <a:pt x="11429" y="0"/>
                  </a:lnTo>
                  <a:cubicBezTo>
                    <a:pt x="12160" y="0"/>
                    <a:pt x="12800" y="640"/>
                    <a:pt x="12800" y="1371"/>
                  </a:cubicBezTo>
                  <a:lnTo>
                    <a:pt x="12800" y="11429"/>
                  </a:lnTo>
                  <a:cubicBezTo>
                    <a:pt x="12800" y="12160"/>
                    <a:pt x="12160" y="12800"/>
                    <a:pt x="11429" y="12800"/>
                  </a:cubicBezTo>
                  <a:lnTo>
                    <a:pt x="1371" y="12800"/>
                  </a:lnTo>
                  <a:cubicBezTo>
                    <a:pt x="640" y="12800"/>
                    <a:pt x="0" y="12160"/>
                    <a:pt x="0" y="11429"/>
                  </a:cubicBezTo>
                  <a:lnTo>
                    <a:pt x="0" y="1371"/>
                  </a:lnTo>
                  <a:cubicBezTo>
                    <a:pt x="0" y="640"/>
                    <a:pt x="640" y="0"/>
                    <a:pt x="1371" y="0"/>
                  </a:cubicBezTo>
                  <a:close/>
                  <a:moveTo>
                    <a:pt x="6857" y="3657"/>
                  </a:moveTo>
                  <a:lnTo>
                    <a:pt x="9600" y="3657"/>
                  </a:lnTo>
                  <a:cubicBezTo>
                    <a:pt x="9874" y="3657"/>
                    <a:pt x="10057" y="3840"/>
                    <a:pt x="10057" y="4114"/>
                  </a:cubicBezTo>
                  <a:cubicBezTo>
                    <a:pt x="10057" y="4389"/>
                    <a:pt x="9874" y="4571"/>
                    <a:pt x="9600" y="4571"/>
                  </a:cubicBezTo>
                  <a:lnTo>
                    <a:pt x="6857" y="4571"/>
                  </a:lnTo>
                  <a:cubicBezTo>
                    <a:pt x="6583" y="4571"/>
                    <a:pt x="6400" y="4389"/>
                    <a:pt x="6400" y="4114"/>
                  </a:cubicBezTo>
                  <a:cubicBezTo>
                    <a:pt x="6400" y="3840"/>
                    <a:pt x="6583" y="3657"/>
                    <a:pt x="6857" y="3657"/>
                  </a:cubicBezTo>
                  <a:close/>
                  <a:moveTo>
                    <a:pt x="4114" y="9143"/>
                  </a:moveTo>
                  <a:cubicBezTo>
                    <a:pt x="4389" y="9143"/>
                    <a:pt x="4571" y="8960"/>
                    <a:pt x="4571" y="8686"/>
                  </a:cubicBezTo>
                  <a:cubicBezTo>
                    <a:pt x="4571" y="8411"/>
                    <a:pt x="4389" y="8229"/>
                    <a:pt x="4114" y="8229"/>
                  </a:cubicBezTo>
                  <a:cubicBezTo>
                    <a:pt x="3840" y="8229"/>
                    <a:pt x="3657" y="8411"/>
                    <a:pt x="3657" y="8686"/>
                  </a:cubicBezTo>
                  <a:cubicBezTo>
                    <a:pt x="3657" y="8960"/>
                    <a:pt x="3840" y="9143"/>
                    <a:pt x="4114" y="9143"/>
                  </a:cubicBezTo>
                  <a:close/>
                  <a:moveTo>
                    <a:pt x="4114" y="10057"/>
                  </a:moveTo>
                  <a:cubicBezTo>
                    <a:pt x="3383" y="10057"/>
                    <a:pt x="2743" y="9417"/>
                    <a:pt x="2743" y="8686"/>
                  </a:cubicBezTo>
                  <a:cubicBezTo>
                    <a:pt x="2743" y="7954"/>
                    <a:pt x="3383" y="7314"/>
                    <a:pt x="4114" y="7314"/>
                  </a:cubicBezTo>
                  <a:cubicBezTo>
                    <a:pt x="4846" y="7314"/>
                    <a:pt x="5486" y="7954"/>
                    <a:pt x="5486" y="8686"/>
                  </a:cubicBezTo>
                  <a:cubicBezTo>
                    <a:pt x="5486" y="9417"/>
                    <a:pt x="4846" y="10057"/>
                    <a:pt x="4114" y="10057"/>
                  </a:cubicBezTo>
                  <a:close/>
                  <a:moveTo>
                    <a:pt x="4023" y="4480"/>
                  </a:moveTo>
                  <a:lnTo>
                    <a:pt x="3017" y="3474"/>
                  </a:lnTo>
                  <a:cubicBezTo>
                    <a:pt x="2834" y="3291"/>
                    <a:pt x="2560" y="3291"/>
                    <a:pt x="2377" y="3474"/>
                  </a:cubicBezTo>
                  <a:cubicBezTo>
                    <a:pt x="2194" y="3657"/>
                    <a:pt x="2194" y="3931"/>
                    <a:pt x="2377" y="4114"/>
                  </a:cubicBezTo>
                  <a:lnTo>
                    <a:pt x="3657" y="5394"/>
                  </a:lnTo>
                  <a:cubicBezTo>
                    <a:pt x="3749" y="5486"/>
                    <a:pt x="3931" y="5577"/>
                    <a:pt x="4023" y="5577"/>
                  </a:cubicBezTo>
                  <a:cubicBezTo>
                    <a:pt x="4114" y="5577"/>
                    <a:pt x="4297" y="5577"/>
                    <a:pt x="4389" y="5486"/>
                  </a:cubicBezTo>
                  <a:lnTo>
                    <a:pt x="6309" y="3566"/>
                  </a:lnTo>
                  <a:cubicBezTo>
                    <a:pt x="6491" y="3383"/>
                    <a:pt x="6491" y="3109"/>
                    <a:pt x="6309" y="2926"/>
                  </a:cubicBezTo>
                  <a:cubicBezTo>
                    <a:pt x="6126" y="2743"/>
                    <a:pt x="5851" y="2743"/>
                    <a:pt x="5669" y="2926"/>
                  </a:cubicBezTo>
                  <a:lnTo>
                    <a:pt x="4023" y="4480"/>
                  </a:lnTo>
                  <a:close/>
                  <a:moveTo>
                    <a:pt x="6857" y="8229"/>
                  </a:moveTo>
                  <a:lnTo>
                    <a:pt x="9600" y="8229"/>
                  </a:lnTo>
                  <a:cubicBezTo>
                    <a:pt x="9874" y="8229"/>
                    <a:pt x="10057" y="8411"/>
                    <a:pt x="10057" y="8686"/>
                  </a:cubicBezTo>
                  <a:cubicBezTo>
                    <a:pt x="10057" y="8960"/>
                    <a:pt x="9874" y="9143"/>
                    <a:pt x="9600" y="9143"/>
                  </a:cubicBezTo>
                  <a:lnTo>
                    <a:pt x="6857" y="9143"/>
                  </a:lnTo>
                  <a:cubicBezTo>
                    <a:pt x="6583" y="9143"/>
                    <a:pt x="6400" y="8960"/>
                    <a:pt x="6400" y="8686"/>
                  </a:cubicBezTo>
                  <a:cubicBezTo>
                    <a:pt x="6400" y="8411"/>
                    <a:pt x="6583" y="8229"/>
                    <a:pt x="6857" y="8229"/>
                  </a:cubicBezTo>
                  <a:close/>
                </a:path>
              </a:pathLst>
            </a:custGeom>
            <a:solidFill>
              <a:schemeClr val="bg1"/>
            </a:solidFill>
            <a:ln>
              <a:noFill/>
            </a:ln>
          </p:spPr>
        </p:sp>
      </p:grpSp>
      <p:grpSp>
        <p:nvGrpSpPr>
          <p:cNvPr id="44" name="组合 43"/>
          <p:cNvGrpSpPr/>
          <p:nvPr/>
        </p:nvGrpSpPr>
        <p:grpSpPr>
          <a:xfrm>
            <a:off x="1210785" y="3739259"/>
            <a:ext cx="476810" cy="458289"/>
            <a:chOff x="1210785" y="3739259"/>
            <a:chExt cx="476810" cy="458289"/>
          </a:xfrm>
        </p:grpSpPr>
        <p:sp>
          <p:nvSpPr>
            <p:cNvPr id="39" name="圆角矩形 38"/>
            <p:cNvSpPr/>
            <p:nvPr/>
          </p:nvSpPr>
          <p:spPr>
            <a:xfrm>
              <a:off x="1210785" y="3739259"/>
              <a:ext cx="476810" cy="458289"/>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36" name="iconfont-11420-4250658"/>
            <p:cNvSpPr>
              <a:spLocks noChangeAspect="1"/>
            </p:cNvSpPr>
            <p:nvPr/>
          </p:nvSpPr>
          <p:spPr bwMode="auto">
            <a:xfrm>
              <a:off x="1294203" y="3801492"/>
              <a:ext cx="309974" cy="333822"/>
            </a:xfrm>
            <a:custGeom>
              <a:avLst/>
              <a:gdLst>
                <a:gd name="T0" fmla="*/ 10057 w 11886"/>
                <a:gd name="T1" fmla="*/ 0 h 12800"/>
                <a:gd name="T2" fmla="*/ 1829 w 11886"/>
                <a:gd name="T3" fmla="*/ 0 h 12800"/>
                <a:gd name="T4" fmla="*/ 0 w 11886"/>
                <a:gd name="T5" fmla="*/ 1829 h 12800"/>
                <a:gd name="T6" fmla="*/ 0 w 11886"/>
                <a:gd name="T7" fmla="*/ 10971 h 12800"/>
                <a:gd name="T8" fmla="*/ 1829 w 11886"/>
                <a:gd name="T9" fmla="*/ 12800 h 12800"/>
                <a:gd name="T10" fmla="*/ 10057 w 11886"/>
                <a:gd name="T11" fmla="*/ 12800 h 12800"/>
                <a:gd name="T12" fmla="*/ 11886 w 11886"/>
                <a:gd name="T13" fmla="*/ 10971 h 12800"/>
                <a:gd name="T14" fmla="*/ 11886 w 11886"/>
                <a:gd name="T15" fmla="*/ 1829 h 12800"/>
                <a:gd name="T16" fmla="*/ 10057 w 11886"/>
                <a:gd name="T17" fmla="*/ 0 h 12800"/>
                <a:gd name="T18" fmla="*/ 3657 w 11886"/>
                <a:gd name="T19" fmla="*/ 4023 h 12800"/>
                <a:gd name="T20" fmla="*/ 914 w 11886"/>
                <a:gd name="T21" fmla="*/ 6766 h 12800"/>
                <a:gd name="T22" fmla="*/ 914 w 11886"/>
                <a:gd name="T23" fmla="*/ 1829 h 12800"/>
                <a:gd name="T24" fmla="*/ 1829 w 11886"/>
                <a:gd name="T25" fmla="*/ 914 h 12800"/>
                <a:gd name="T26" fmla="*/ 10057 w 11886"/>
                <a:gd name="T27" fmla="*/ 914 h 12800"/>
                <a:gd name="T28" fmla="*/ 10971 w 11886"/>
                <a:gd name="T29" fmla="*/ 1829 h 12800"/>
                <a:gd name="T30" fmla="*/ 10971 w 11886"/>
                <a:gd name="T31" fmla="*/ 2194 h 12800"/>
                <a:gd name="T32" fmla="*/ 6857 w 11886"/>
                <a:gd name="T33" fmla="*/ 6309 h 12800"/>
                <a:gd name="T34" fmla="*/ 4571 w 11886"/>
                <a:gd name="T35" fmla="*/ 4023 h 12800"/>
                <a:gd name="T36" fmla="*/ 3657 w 11886"/>
                <a:gd name="T37" fmla="*/ 4023 h 12800"/>
                <a:gd name="T38" fmla="*/ 7314 w 11886"/>
                <a:gd name="T39" fmla="*/ 6949 h 12800"/>
                <a:gd name="T40" fmla="*/ 10971 w 11886"/>
                <a:gd name="T41" fmla="*/ 3291 h 12800"/>
                <a:gd name="T42" fmla="*/ 10971 w 11886"/>
                <a:gd name="T43" fmla="*/ 10971 h 12800"/>
                <a:gd name="T44" fmla="*/ 10057 w 11886"/>
                <a:gd name="T45" fmla="*/ 11886 h 12800"/>
                <a:gd name="T46" fmla="*/ 1829 w 11886"/>
                <a:gd name="T47" fmla="*/ 11886 h 12800"/>
                <a:gd name="T48" fmla="*/ 914 w 11886"/>
                <a:gd name="T49" fmla="*/ 10971 h 12800"/>
                <a:gd name="T50" fmla="*/ 914 w 11886"/>
                <a:gd name="T51" fmla="*/ 7863 h 12800"/>
                <a:gd name="T52" fmla="*/ 4114 w 11886"/>
                <a:gd name="T53" fmla="*/ 4663 h 12800"/>
                <a:gd name="T54" fmla="*/ 6400 w 11886"/>
                <a:gd name="T55" fmla="*/ 6857 h 12800"/>
                <a:gd name="T56" fmla="*/ 7314 w 11886"/>
                <a:gd name="T57" fmla="*/ 6949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886" h="12800">
                  <a:moveTo>
                    <a:pt x="10057" y="0"/>
                  </a:moveTo>
                  <a:lnTo>
                    <a:pt x="1829" y="0"/>
                  </a:lnTo>
                  <a:cubicBezTo>
                    <a:pt x="823" y="0"/>
                    <a:pt x="0" y="823"/>
                    <a:pt x="0" y="1829"/>
                  </a:cubicBezTo>
                  <a:lnTo>
                    <a:pt x="0" y="10971"/>
                  </a:lnTo>
                  <a:cubicBezTo>
                    <a:pt x="0" y="11977"/>
                    <a:pt x="823" y="12800"/>
                    <a:pt x="1829" y="12800"/>
                  </a:cubicBezTo>
                  <a:lnTo>
                    <a:pt x="10057" y="12800"/>
                  </a:lnTo>
                  <a:cubicBezTo>
                    <a:pt x="11063" y="12800"/>
                    <a:pt x="11886" y="11977"/>
                    <a:pt x="11886" y="10971"/>
                  </a:cubicBezTo>
                  <a:lnTo>
                    <a:pt x="11886" y="1829"/>
                  </a:lnTo>
                  <a:cubicBezTo>
                    <a:pt x="11886" y="823"/>
                    <a:pt x="11063" y="0"/>
                    <a:pt x="10057" y="0"/>
                  </a:cubicBezTo>
                  <a:close/>
                  <a:moveTo>
                    <a:pt x="3657" y="4023"/>
                  </a:moveTo>
                  <a:lnTo>
                    <a:pt x="914" y="6766"/>
                  </a:lnTo>
                  <a:lnTo>
                    <a:pt x="914" y="1829"/>
                  </a:lnTo>
                  <a:cubicBezTo>
                    <a:pt x="914" y="1371"/>
                    <a:pt x="1371" y="914"/>
                    <a:pt x="1829" y="914"/>
                  </a:cubicBezTo>
                  <a:lnTo>
                    <a:pt x="10057" y="914"/>
                  </a:lnTo>
                  <a:cubicBezTo>
                    <a:pt x="10606" y="914"/>
                    <a:pt x="10971" y="1371"/>
                    <a:pt x="10971" y="1829"/>
                  </a:cubicBezTo>
                  <a:lnTo>
                    <a:pt x="10971" y="2194"/>
                  </a:lnTo>
                  <a:lnTo>
                    <a:pt x="6857" y="6309"/>
                  </a:lnTo>
                  <a:lnTo>
                    <a:pt x="4571" y="4023"/>
                  </a:lnTo>
                  <a:cubicBezTo>
                    <a:pt x="4297" y="3749"/>
                    <a:pt x="3931" y="3749"/>
                    <a:pt x="3657" y="4023"/>
                  </a:cubicBezTo>
                  <a:close/>
                  <a:moveTo>
                    <a:pt x="7314" y="6949"/>
                  </a:moveTo>
                  <a:lnTo>
                    <a:pt x="10971" y="3291"/>
                  </a:lnTo>
                  <a:lnTo>
                    <a:pt x="10971" y="10971"/>
                  </a:lnTo>
                  <a:cubicBezTo>
                    <a:pt x="10971" y="11520"/>
                    <a:pt x="10606" y="11886"/>
                    <a:pt x="10057" y="11886"/>
                  </a:cubicBezTo>
                  <a:lnTo>
                    <a:pt x="1829" y="11886"/>
                  </a:lnTo>
                  <a:cubicBezTo>
                    <a:pt x="1371" y="11886"/>
                    <a:pt x="914" y="11520"/>
                    <a:pt x="914" y="10971"/>
                  </a:cubicBezTo>
                  <a:lnTo>
                    <a:pt x="914" y="7863"/>
                  </a:lnTo>
                  <a:lnTo>
                    <a:pt x="4114" y="4663"/>
                  </a:lnTo>
                  <a:lnTo>
                    <a:pt x="6400" y="6857"/>
                  </a:lnTo>
                  <a:cubicBezTo>
                    <a:pt x="6674" y="7131"/>
                    <a:pt x="6949" y="7223"/>
                    <a:pt x="7314" y="6949"/>
                  </a:cubicBezTo>
                  <a:close/>
                </a:path>
              </a:pathLst>
            </a:custGeom>
            <a:solidFill>
              <a:schemeClr val="bg1"/>
            </a:solidFill>
            <a:ln>
              <a:noFill/>
            </a:ln>
          </p:spPr>
        </p:sp>
      </p:grpSp>
      <p:grpSp>
        <p:nvGrpSpPr>
          <p:cNvPr id="46" name="组合 45"/>
          <p:cNvGrpSpPr/>
          <p:nvPr/>
        </p:nvGrpSpPr>
        <p:grpSpPr>
          <a:xfrm>
            <a:off x="1210785" y="5082429"/>
            <a:ext cx="476810" cy="458289"/>
            <a:chOff x="1210785" y="5082429"/>
            <a:chExt cx="476810" cy="458289"/>
          </a:xfrm>
        </p:grpSpPr>
        <p:sp>
          <p:nvSpPr>
            <p:cNvPr id="41" name="圆角矩形 40"/>
            <p:cNvSpPr/>
            <p:nvPr/>
          </p:nvSpPr>
          <p:spPr>
            <a:xfrm>
              <a:off x="1210785" y="5082429"/>
              <a:ext cx="476810" cy="458289"/>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37" name="iconfont-11420-3108158"/>
            <p:cNvSpPr>
              <a:spLocks noChangeAspect="1"/>
            </p:cNvSpPr>
            <p:nvPr/>
          </p:nvSpPr>
          <p:spPr bwMode="auto">
            <a:xfrm>
              <a:off x="1294203" y="5144662"/>
              <a:ext cx="306008" cy="333822"/>
            </a:xfrm>
            <a:custGeom>
              <a:avLst/>
              <a:gdLst>
                <a:gd name="T0" fmla="*/ 10134 w 11734"/>
                <a:gd name="T1" fmla="*/ 0 h 12800"/>
                <a:gd name="T2" fmla="*/ 3734 w 11734"/>
                <a:gd name="T3" fmla="*/ 0 h 12800"/>
                <a:gd name="T4" fmla="*/ 2134 w 11734"/>
                <a:gd name="T5" fmla="*/ 1600 h 12800"/>
                <a:gd name="T6" fmla="*/ 2134 w 11734"/>
                <a:gd name="T7" fmla="*/ 9067 h 12800"/>
                <a:gd name="T8" fmla="*/ 3734 w 11734"/>
                <a:gd name="T9" fmla="*/ 10667 h 12800"/>
                <a:gd name="T10" fmla="*/ 10134 w 11734"/>
                <a:gd name="T11" fmla="*/ 10667 h 12800"/>
                <a:gd name="T12" fmla="*/ 11734 w 11734"/>
                <a:gd name="T13" fmla="*/ 9067 h 12800"/>
                <a:gd name="T14" fmla="*/ 11734 w 11734"/>
                <a:gd name="T15" fmla="*/ 1600 h 12800"/>
                <a:gd name="T16" fmla="*/ 10134 w 11734"/>
                <a:gd name="T17" fmla="*/ 0 h 12800"/>
                <a:gd name="T18" fmla="*/ 10667 w 11734"/>
                <a:gd name="T19" fmla="*/ 9067 h 12800"/>
                <a:gd name="T20" fmla="*/ 10134 w 11734"/>
                <a:gd name="T21" fmla="*/ 9600 h 12800"/>
                <a:gd name="T22" fmla="*/ 3734 w 11734"/>
                <a:gd name="T23" fmla="*/ 9600 h 12800"/>
                <a:gd name="T24" fmla="*/ 3200 w 11734"/>
                <a:gd name="T25" fmla="*/ 9067 h 12800"/>
                <a:gd name="T26" fmla="*/ 3200 w 11734"/>
                <a:gd name="T27" fmla="*/ 1600 h 12800"/>
                <a:gd name="T28" fmla="*/ 3734 w 11734"/>
                <a:gd name="T29" fmla="*/ 1067 h 12800"/>
                <a:gd name="T30" fmla="*/ 10134 w 11734"/>
                <a:gd name="T31" fmla="*/ 1067 h 12800"/>
                <a:gd name="T32" fmla="*/ 10667 w 11734"/>
                <a:gd name="T33" fmla="*/ 1600 h 12800"/>
                <a:gd name="T34" fmla="*/ 10667 w 11734"/>
                <a:gd name="T35" fmla="*/ 9067 h 12800"/>
                <a:gd name="T36" fmla="*/ 9067 w 11734"/>
                <a:gd name="T37" fmla="*/ 6400 h 12800"/>
                <a:gd name="T38" fmla="*/ 4800 w 11734"/>
                <a:gd name="T39" fmla="*/ 6400 h 12800"/>
                <a:gd name="T40" fmla="*/ 4267 w 11734"/>
                <a:gd name="T41" fmla="*/ 6933 h 12800"/>
                <a:gd name="T42" fmla="*/ 4800 w 11734"/>
                <a:gd name="T43" fmla="*/ 7467 h 12800"/>
                <a:gd name="T44" fmla="*/ 9067 w 11734"/>
                <a:gd name="T45" fmla="*/ 7467 h 12800"/>
                <a:gd name="T46" fmla="*/ 9600 w 11734"/>
                <a:gd name="T47" fmla="*/ 6933 h 12800"/>
                <a:gd name="T48" fmla="*/ 9067 w 11734"/>
                <a:gd name="T49" fmla="*/ 6400 h 12800"/>
                <a:gd name="T50" fmla="*/ 5867 w 11734"/>
                <a:gd name="T51" fmla="*/ 5333 h 12800"/>
                <a:gd name="T52" fmla="*/ 8000 w 11734"/>
                <a:gd name="T53" fmla="*/ 5333 h 12800"/>
                <a:gd name="T54" fmla="*/ 8534 w 11734"/>
                <a:gd name="T55" fmla="*/ 4800 h 12800"/>
                <a:gd name="T56" fmla="*/ 8000 w 11734"/>
                <a:gd name="T57" fmla="*/ 4267 h 12800"/>
                <a:gd name="T58" fmla="*/ 5867 w 11734"/>
                <a:gd name="T59" fmla="*/ 4267 h 12800"/>
                <a:gd name="T60" fmla="*/ 5334 w 11734"/>
                <a:gd name="T61" fmla="*/ 4800 h 12800"/>
                <a:gd name="T62" fmla="*/ 5867 w 11734"/>
                <a:gd name="T63" fmla="*/ 5333 h 12800"/>
                <a:gd name="T64" fmla="*/ 10134 w 11734"/>
                <a:gd name="T65" fmla="*/ 11733 h 12800"/>
                <a:gd name="T66" fmla="*/ 1600 w 11734"/>
                <a:gd name="T67" fmla="*/ 11733 h 12800"/>
                <a:gd name="T68" fmla="*/ 1067 w 11734"/>
                <a:gd name="T69" fmla="*/ 11200 h 12800"/>
                <a:gd name="T70" fmla="*/ 1067 w 11734"/>
                <a:gd name="T71" fmla="*/ 2667 h 12800"/>
                <a:gd name="T72" fmla="*/ 534 w 11734"/>
                <a:gd name="T73" fmla="*/ 2133 h 12800"/>
                <a:gd name="T74" fmla="*/ 0 w 11734"/>
                <a:gd name="T75" fmla="*/ 2667 h 12800"/>
                <a:gd name="T76" fmla="*/ 0 w 11734"/>
                <a:gd name="T77" fmla="*/ 11200 h 12800"/>
                <a:gd name="T78" fmla="*/ 1600 w 11734"/>
                <a:gd name="T79" fmla="*/ 12800 h 12800"/>
                <a:gd name="T80" fmla="*/ 10134 w 11734"/>
                <a:gd name="T81" fmla="*/ 12800 h 12800"/>
                <a:gd name="T82" fmla="*/ 10667 w 11734"/>
                <a:gd name="T83" fmla="*/ 12267 h 12800"/>
                <a:gd name="T84" fmla="*/ 10134 w 11734"/>
                <a:gd name="T85" fmla="*/ 11733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734" h="12800">
                  <a:moveTo>
                    <a:pt x="10134" y="0"/>
                  </a:moveTo>
                  <a:lnTo>
                    <a:pt x="3734" y="0"/>
                  </a:lnTo>
                  <a:cubicBezTo>
                    <a:pt x="2880" y="0"/>
                    <a:pt x="2134" y="747"/>
                    <a:pt x="2134" y="1600"/>
                  </a:cubicBezTo>
                  <a:lnTo>
                    <a:pt x="2134" y="9067"/>
                  </a:lnTo>
                  <a:cubicBezTo>
                    <a:pt x="2134" y="9920"/>
                    <a:pt x="2880" y="10667"/>
                    <a:pt x="3734" y="10667"/>
                  </a:cubicBezTo>
                  <a:lnTo>
                    <a:pt x="10134" y="10667"/>
                  </a:lnTo>
                  <a:cubicBezTo>
                    <a:pt x="10987" y="10667"/>
                    <a:pt x="11734" y="9920"/>
                    <a:pt x="11734" y="9067"/>
                  </a:cubicBezTo>
                  <a:lnTo>
                    <a:pt x="11734" y="1600"/>
                  </a:lnTo>
                  <a:cubicBezTo>
                    <a:pt x="11734" y="747"/>
                    <a:pt x="10987" y="0"/>
                    <a:pt x="10134" y="0"/>
                  </a:cubicBezTo>
                  <a:close/>
                  <a:moveTo>
                    <a:pt x="10667" y="9067"/>
                  </a:moveTo>
                  <a:cubicBezTo>
                    <a:pt x="10667" y="9387"/>
                    <a:pt x="10454" y="9600"/>
                    <a:pt x="10134" y="9600"/>
                  </a:cubicBezTo>
                  <a:lnTo>
                    <a:pt x="3734" y="9600"/>
                  </a:lnTo>
                  <a:cubicBezTo>
                    <a:pt x="3414" y="9600"/>
                    <a:pt x="3200" y="9387"/>
                    <a:pt x="3200" y="9067"/>
                  </a:cubicBezTo>
                  <a:lnTo>
                    <a:pt x="3200" y="1600"/>
                  </a:lnTo>
                  <a:cubicBezTo>
                    <a:pt x="3200" y="1280"/>
                    <a:pt x="3414" y="1067"/>
                    <a:pt x="3734" y="1067"/>
                  </a:cubicBezTo>
                  <a:lnTo>
                    <a:pt x="10134" y="1067"/>
                  </a:lnTo>
                  <a:cubicBezTo>
                    <a:pt x="10454" y="1067"/>
                    <a:pt x="10667" y="1280"/>
                    <a:pt x="10667" y="1600"/>
                  </a:cubicBezTo>
                  <a:lnTo>
                    <a:pt x="10667" y="9067"/>
                  </a:lnTo>
                  <a:close/>
                  <a:moveTo>
                    <a:pt x="9067" y="6400"/>
                  </a:moveTo>
                  <a:lnTo>
                    <a:pt x="4800" y="6400"/>
                  </a:lnTo>
                  <a:cubicBezTo>
                    <a:pt x="4480" y="6400"/>
                    <a:pt x="4267" y="6613"/>
                    <a:pt x="4267" y="6933"/>
                  </a:cubicBezTo>
                  <a:cubicBezTo>
                    <a:pt x="4267" y="7253"/>
                    <a:pt x="4480" y="7467"/>
                    <a:pt x="4800" y="7467"/>
                  </a:cubicBezTo>
                  <a:lnTo>
                    <a:pt x="9067" y="7467"/>
                  </a:lnTo>
                  <a:cubicBezTo>
                    <a:pt x="9387" y="7467"/>
                    <a:pt x="9600" y="7253"/>
                    <a:pt x="9600" y="6933"/>
                  </a:cubicBezTo>
                  <a:cubicBezTo>
                    <a:pt x="9600" y="6613"/>
                    <a:pt x="9387" y="6400"/>
                    <a:pt x="9067" y="6400"/>
                  </a:cubicBezTo>
                  <a:close/>
                  <a:moveTo>
                    <a:pt x="5867" y="5333"/>
                  </a:moveTo>
                  <a:lnTo>
                    <a:pt x="8000" y="5333"/>
                  </a:lnTo>
                  <a:cubicBezTo>
                    <a:pt x="8320" y="5333"/>
                    <a:pt x="8534" y="5120"/>
                    <a:pt x="8534" y="4800"/>
                  </a:cubicBezTo>
                  <a:cubicBezTo>
                    <a:pt x="8534" y="4480"/>
                    <a:pt x="8320" y="4267"/>
                    <a:pt x="8000" y="4267"/>
                  </a:cubicBezTo>
                  <a:lnTo>
                    <a:pt x="5867" y="4267"/>
                  </a:lnTo>
                  <a:cubicBezTo>
                    <a:pt x="5547" y="4267"/>
                    <a:pt x="5334" y="4480"/>
                    <a:pt x="5334" y="4800"/>
                  </a:cubicBezTo>
                  <a:cubicBezTo>
                    <a:pt x="5334" y="5120"/>
                    <a:pt x="5547" y="5333"/>
                    <a:pt x="5867" y="5333"/>
                  </a:cubicBezTo>
                  <a:close/>
                  <a:moveTo>
                    <a:pt x="10134" y="11733"/>
                  </a:moveTo>
                  <a:lnTo>
                    <a:pt x="1600" y="11733"/>
                  </a:lnTo>
                  <a:cubicBezTo>
                    <a:pt x="1280" y="11733"/>
                    <a:pt x="1067" y="11520"/>
                    <a:pt x="1067" y="11200"/>
                  </a:cubicBezTo>
                  <a:lnTo>
                    <a:pt x="1067" y="2667"/>
                  </a:lnTo>
                  <a:cubicBezTo>
                    <a:pt x="1067" y="2347"/>
                    <a:pt x="854" y="2133"/>
                    <a:pt x="534" y="2133"/>
                  </a:cubicBezTo>
                  <a:cubicBezTo>
                    <a:pt x="214" y="2133"/>
                    <a:pt x="0" y="2347"/>
                    <a:pt x="0" y="2667"/>
                  </a:cubicBezTo>
                  <a:lnTo>
                    <a:pt x="0" y="11200"/>
                  </a:lnTo>
                  <a:cubicBezTo>
                    <a:pt x="0" y="12053"/>
                    <a:pt x="747" y="12800"/>
                    <a:pt x="1600" y="12800"/>
                  </a:cubicBezTo>
                  <a:lnTo>
                    <a:pt x="10134" y="12800"/>
                  </a:lnTo>
                  <a:cubicBezTo>
                    <a:pt x="10454" y="12800"/>
                    <a:pt x="10667" y="12587"/>
                    <a:pt x="10667" y="12267"/>
                  </a:cubicBezTo>
                  <a:cubicBezTo>
                    <a:pt x="10667" y="11947"/>
                    <a:pt x="10454" y="11733"/>
                    <a:pt x="10134" y="11733"/>
                  </a:cubicBezTo>
                  <a:close/>
                </a:path>
              </a:pathLst>
            </a:custGeom>
            <a:solidFill>
              <a:schemeClr val="bg1"/>
            </a:solidFill>
            <a:ln>
              <a:noFill/>
            </a:ln>
          </p:spPr>
        </p:sp>
      </p:grpSp>
    </p:spTree>
    <p:custDataLst>
      <p:tags r:id="rId1"/>
    </p:custDataLst>
    <p:extLst>
      <p:ext uri="{BB962C8B-B14F-4D97-AF65-F5344CB8AC3E}">
        <p14:creationId xmlns:p14="http://schemas.microsoft.com/office/powerpoint/2010/main" val="260850830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lt">
                                    <p:tmPct val="10000"/>
                                  </p:iterate>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down)">
                                      <p:cBhvr>
                                        <p:cTn id="24" dur="500"/>
                                        <p:tgtEl>
                                          <p:spTgt spid="24"/>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down)">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barn(inVertical)">
                                      <p:cBhvr>
                                        <p:cTn id="32" dur="500"/>
                                        <p:tgtEl>
                                          <p:spTgt spid="26"/>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up)">
                                      <p:cBhvr>
                                        <p:cTn id="35" dur="500"/>
                                        <p:tgtEl>
                                          <p:spTgt spid="3"/>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ipe(up)">
                                      <p:cBhvr>
                                        <p:cTn id="40" dur="500"/>
                                        <p:tgtEl>
                                          <p:spTgt spid="30"/>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p:cTn id="45" dur="500" fill="hold"/>
                                        <p:tgtEl>
                                          <p:spTgt spid="42"/>
                                        </p:tgtEl>
                                        <p:attrNameLst>
                                          <p:attrName>ppt_w</p:attrName>
                                        </p:attrNameLst>
                                      </p:cBhvr>
                                      <p:tavLst>
                                        <p:tav tm="0">
                                          <p:val>
                                            <p:fltVal val="0"/>
                                          </p:val>
                                        </p:tav>
                                        <p:tav tm="100000">
                                          <p:val>
                                            <p:strVal val="#ppt_w"/>
                                          </p:val>
                                        </p:tav>
                                      </p:tavLst>
                                    </p:anim>
                                    <p:anim calcmode="lin" valueType="num">
                                      <p:cBhvr>
                                        <p:cTn id="46" dur="500" fill="hold"/>
                                        <p:tgtEl>
                                          <p:spTgt spid="42"/>
                                        </p:tgtEl>
                                        <p:attrNameLst>
                                          <p:attrName>ppt_h</p:attrName>
                                        </p:attrNameLst>
                                      </p:cBhvr>
                                      <p:tavLst>
                                        <p:tav tm="0">
                                          <p:val>
                                            <p:fltVal val="0"/>
                                          </p:val>
                                        </p:tav>
                                        <p:tav tm="100000">
                                          <p:val>
                                            <p:strVal val="#ppt_h"/>
                                          </p:val>
                                        </p:tav>
                                      </p:tavLst>
                                    </p:anim>
                                    <p:animEffect transition="in" filter="fade">
                                      <p:cBhvr>
                                        <p:cTn id="47" dur="500"/>
                                        <p:tgtEl>
                                          <p:spTgt spid="4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wipe(left)">
                                      <p:cBhvr>
                                        <p:cTn id="52" dur="500"/>
                                        <p:tgtEl>
                                          <p:spTgt spid="6"/>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nodeType="clickEffect">
                                  <p:stCondLst>
                                    <p:cond delay="0"/>
                                  </p:stCondLst>
                                  <p:childTnLst>
                                    <p:set>
                                      <p:cBhvr>
                                        <p:cTn id="56" dur="1" fill="hold">
                                          <p:stCondLst>
                                            <p:cond delay="0"/>
                                          </p:stCondLst>
                                        </p:cTn>
                                        <p:tgtEl>
                                          <p:spTgt spid="43"/>
                                        </p:tgtEl>
                                        <p:attrNameLst>
                                          <p:attrName>style.visibility</p:attrName>
                                        </p:attrNameLst>
                                      </p:cBhvr>
                                      <p:to>
                                        <p:strVal val="visible"/>
                                      </p:to>
                                    </p:set>
                                    <p:anim calcmode="lin" valueType="num">
                                      <p:cBhvr>
                                        <p:cTn id="57" dur="500" fill="hold"/>
                                        <p:tgtEl>
                                          <p:spTgt spid="43"/>
                                        </p:tgtEl>
                                        <p:attrNameLst>
                                          <p:attrName>ppt_w</p:attrName>
                                        </p:attrNameLst>
                                      </p:cBhvr>
                                      <p:tavLst>
                                        <p:tav tm="0">
                                          <p:val>
                                            <p:fltVal val="0"/>
                                          </p:val>
                                        </p:tav>
                                        <p:tav tm="100000">
                                          <p:val>
                                            <p:strVal val="#ppt_w"/>
                                          </p:val>
                                        </p:tav>
                                      </p:tavLst>
                                    </p:anim>
                                    <p:anim calcmode="lin" valueType="num">
                                      <p:cBhvr>
                                        <p:cTn id="58" dur="500" fill="hold"/>
                                        <p:tgtEl>
                                          <p:spTgt spid="43"/>
                                        </p:tgtEl>
                                        <p:attrNameLst>
                                          <p:attrName>ppt_h</p:attrName>
                                        </p:attrNameLst>
                                      </p:cBhvr>
                                      <p:tavLst>
                                        <p:tav tm="0">
                                          <p:val>
                                            <p:fltVal val="0"/>
                                          </p:val>
                                        </p:tav>
                                        <p:tav tm="100000">
                                          <p:val>
                                            <p:strVal val="#ppt_h"/>
                                          </p:val>
                                        </p:tav>
                                      </p:tavLst>
                                    </p:anim>
                                    <p:animEffect transition="in" filter="fade">
                                      <p:cBhvr>
                                        <p:cTn id="59" dur="500"/>
                                        <p:tgtEl>
                                          <p:spTgt spid="43"/>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wipe(left)">
                                      <p:cBhvr>
                                        <p:cTn id="64" dur="500"/>
                                        <p:tgtEl>
                                          <p:spTgt spid="10"/>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nodeType="clickEffect">
                                  <p:stCondLst>
                                    <p:cond delay="0"/>
                                  </p:stCondLst>
                                  <p:childTnLst>
                                    <p:set>
                                      <p:cBhvr>
                                        <p:cTn id="68" dur="1" fill="hold">
                                          <p:stCondLst>
                                            <p:cond delay="0"/>
                                          </p:stCondLst>
                                        </p:cTn>
                                        <p:tgtEl>
                                          <p:spTgt spid="44"/>
                                        </p:tgtEl>
                                        <p:attrNameLst>
                                          <p:attrName>style.visibility</p:attrName>
                                        </p:attrNameLst>
                                      </p:cBhvr>
                                      <p:to>
                                        <p:strVal val="visible"/>
                                      </p:to>
                                    </p:set>
                                    <p:anim calcmode="lin" valueType="num">
                                      <p:cBhvr>
                                        <p:cTn id="69" dur="500" fill="hold"/>
                                        <p:tgtEl>
                                          <p:spTgt spid="44"/>
                                        </p:tgtEl>
                                        <p:attrNameLst>
                                          <p:attrName>ppt_w</p:attrName>
                                        </p:attrNameLst>
                                      </p:cBhvr>
                                      <p:tavLst>
                                        <p:tav tm="0">
                                          <p:val>
                                            <p:fltVal val="0"/>
                                          </p:val>
                                        </p:tav>
                                        <p:tav tm="100000">
                                          <p:val>
                                            <p:strVal val="#ppt_w"/>
                                          </p:val>
                                        </p:tav>
                                      </p:tavLst>
                                    </p:anim>
                                    <p:anim calcmode="lin" valueType="num">
                                      <p:cBhvr>
                                        <p:cTn id="70" dur="500" fill="hold"/>
                                        <p:tgtEl>
                                          <p:spTgt spid="44"/>
                                        </p:tgtEl>
                                        <p:attrNameLst>
                                          <p:attrName>ppt_h</p:attrName>
                                        </p:attrNameLst>
                                      </p:cBhvr>
                                      <p:tavLst>
                                        <p:tav tm="0">
                                          <p:val>
                                            <p:fltVal val="0"/>
                                          </p:val>
                                        </p:tav>
                                        <p:tav tm="100000">
                                          <p:val>
                                            <p:strVal val="#ppt_h"/>
                                          </p:val>
                                        </p:tav>
                                      </p:tavLst>
                                    </p:anim>
                                    <p:animEffect transition="in" filter="fade">
                                      <p:cBhvr>
                                        <p:cTn id="71" dur="500"/>
                                        <p:tgtEl>
                                          <p:spTgt spid="44"/>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wipe(left)">
                                      <p:cBhvr>
                                        <p:cTn id="76" dur="500"/>
                                        <p:tgtEl>
                                          <p:spTgt spid="13"/>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nodeType="clickEffect">
                                  <p:stCondLst>
                                    <p:cond delay="0"/>
                                  </p:stCondLst>
                                  <p:childTnLst>
                                    <p:set>
                                      <p:cBhvr>
                                        <p:cTn id="80" dur="1" fill="hold">
                                          <p:stCondLst>
                                            <p:cond delay="0"/>
                                          </p:stCondLst>
                                        </p:cTn>
                                        <p:tgtEl>
                                          <p:spTgt spid="45"/>
                                        </p:tgtEl>
                                        <p:attrNameLst>
                                          <p:attrName>style.visibility</p:attrName>
                                        </p:attrNameLst>
                                      </p:cBhvr>
                                      <p:to>
                                        <p:strVal val="visible"/>
                                      </p:to>
                                    </p:set>
                                    <p:anim calcmode="lin" valueType="num">
                                      <p:cBhvr>
                                        <p:cTn id="81" dur="500" fill="hold"/>
                                        <p:tgtEl>
                                          <p:spTgt spid="45"/>
                                        </p:tgtEl>
                                        <p:attrNameLst>
                                          <p:attrName>ppt_w</p:attrName>
                                        </p:attrNameLst>
                                      </p:cBhvr>
                                      <p:tavLst>
                                        <p:tav tm="0">
                                          <p:val>
                                            <p:fltVal val="0"/>
                                          </p:val>
                                        </p:tav>
                                        <p:tav tm="100000">
                                          <p:val>
                                            <p:strVal val="#ppt_w"/>
                                          </p:val>
                                        </p:tav>
                                      </p:tavLst>
                                    </p:anim>
                                    <p:anim calcmode="lin" valueType="num">
                                      <p:cBhvr>
                                        <p:cTn id="82" dur="500" fill="hold"/>
                                        <p:tgtEl>
                                          <p:spTgt spid="45"/>
                                        </p:tgtEl>
                                        <p:attrNameLst>
                                          <p:attrName>ppt_h</p:attrName>
                                        </p:attrNameLst>
                                      </p:cBhvr>
                                      <p:tavLst>
                                        <p:tav tm="0">
                                          <p:val>
                                            <p:fltVal val="0"/>
                                          </p:val>
                                        </p:tav>
                                        <p:tav tm="100000">
                                          <p:val>
                                            <p:strVal val="#ppt_h"/>
                                          </p:val>
                                        </p:tav>
                                      </p:tavLst>
                                    </p:anim>
                                    <p:animEffect transition="in" filter="fade">
                                      <p:cBhvr>
                                        <p:cTn id="83" dur="500"/>
                                        <p:tgtEl>
                                          <p:spTgt spid="45"/>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left)">
                                      <p:cBhvr>
                                        <p:cTn id="88" dur="500"/>
                                        <p:tgtEl>
                                          <p:spTgt spid="16"/>
                                        </p:tgtEl>
                                      </p:cBhvr>
                                    </p:animEffect>
                                  </p:childTnLst>
                                </p:cTn>
                              </p:par>
                            </p:childTnLst>
                          </p:cTn>
                        </p:par>
                      </p:childTnLst>
                    </p:cTn>
                  </p:par>
                  <p:par>
                    <p:cTn id="89" fill="hold">
                      <p:stCondLst>
                        <p:cond delay="indefinite"/>
                      </p:stCondLst>
                      <p:childTnLst>
                        <p:par>
                          <p:cTn id="90" fill="hold">
                            <p:stCondLst>
                              <p:cond delay="0"/>
                            </p:stCondLst>
                            <p:childTnLst>
                              <p:par>
                                <p:cTn id="91" presetID="53" presetClass="entr" presetSubtype="16" fill="hold" nodeType="clickEffect">
                                  <p:stCondLst>
                                    <p:cond delay="0"/>
                                  </p:stCondLst>
                                  <p:childTnLst>
                                    <p:set>
                                      <p:cBhvr>
                                        <p:cTn id="92" dur="1" fill="hold">
                                          <p:stCondLst>
                                            <p:cond delay="0"/>
                                          </p:stCondLst>
                                        </p:cTn>
                                        <p:tgtEl>
                                          <p:spTgt spid="46"/>
                                        </p:tgtEl>
                                        <p:attrNameLst>
                                          <p:attrName>style.visibility</p:attrName>
                                        </p:attrNameLst>
                                      </p:cBhvr>
                                      <p:to>
                                        <p:strVal val="visible"/>
                                      </p:to>
                                    </p:set>
                                    <p:anim calcmode="lin" valueType="num">
                                      <p:cBhvr>
                                        <p:cTn id="93" dur="500" fill="hold"/>
                                        <p:tgtEl>
                                          <p:spTgt spid="46"/>
                                        </p:tgtEl>
                                        <p:attrNameLst>
                                          <p:attrName>ppt_w</p:attrName>
                                        </p:attrNameLst>
                                      </p:cBhvr>
                                      <p:tavLst>
                                        <p:tav tm="0">
                                          <p:val>
                                            <p:fltVal val="0"/>
                                          </p:val>
                                        </p:tav>
                                        <p:tav tm="100000">
                                          <p:val>
                                            <p:strVal val="#ppt_w"/>
                                          </p:val>
                                        </p:tav>
                                      </p:tavLst>
                                    </p:anim>
                                    <p:anim calcmode="lin" valueType="num">
                                      <p:cBhvr>
                                        <p:cTn id="94" dur="500" fill="hold"/>
                                        <p:tgtEl>
                                          <p:spTgt spid="46"/>
                                        </p:tgtEl>
                                        <p:attrNameLst>
                                          <p:attrName>ppt_h</p:attrName>
                                        </p:attrNameLst>
                                      </p:cBhvr>
                                      <p:tavLst>
                                        <p:tav tm="0">
                                          <p:val>
                                            <p:fltVal val="0"/>
                                          </p:val>
                                        </p:tav>
                                        <p:tav tm="100000">
                                          <p:val>
                                            <p:strVal val="#ppt_h"/>
                                          </p:val>
                                        </p:tav>
                                      </p:tavLst>
                                    </p:anim>
                                    <p:animEffect transition="in" filter="fade">
                                      <p:cBhvr>
                                        <p:cTn id="95" dur="500"/>
                                        <p:tgtEl>
                                          <p:spTgt spid="46"/>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grpId="0" nodeType="clickEffect">
                                  <p:stCondLst>
                                    <p:cond delay="0"/>
                                  </p:stCondLst>
                                  <p:childTnLst>
                                    <p:set>
                                      <p:cBhvr>
                                        <p:cTn id="99" dur="1" fill="hold">
                                          <p:stCondLst>
                                            <p:cond delay="0"/>
                                          </p:stCondLst>
                                        </p:cTn>
                                        <p:tgtEl>
                                          <p:spTgt spid="19"/>
                                        </p:tgtEl>
                                        <p:attrNameLst>
                                          <p:attrName>style.visibility</p:attrName>
                                        </p:attrNameLst>
                                      </p:cBhvr>
                                      <p:to>
                                        <p:strVal val="visible"/>
                                      </p:to>
                                    </p:set>
                                    <p:animEffect transition="in" filter="wipe(left)">
                                      <p:cBhvr>
                                        <p:cTn id="10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10" grpId="0"/>
      <p:bldP spid="13" grpId="0"/>
      <p:bldP spid="16" grpId="0"/>
      <p:bldP spid="19" grpId="0"/>
      <p:bldP spid="21" grpId="0" animBg="1"/>
      <p:bldP spid="22" grpId="0"/>
      <p:bldP spid="24" grpId="0" animBg="1"/>
      <p:bldP spid="25" grpId="0"/>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68298" y="407325"/>
            <a:ext cx="431800" cy="4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7"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939379" y="324487"/>
            <a:ext cx="943886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en-US" altLang="zh-CN"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2020</a:t>
            </a: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年“安全生产月”</a:t>
            </a:r>
            <a:r>
              <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rPr>
              <a:t>精神</a:t>
            </a:r>
          </a:p>
        </p:txBody>
      </p:sp>
      <p:cxnSp>
        <p:nvCxnSpPr>
          <p:cNvPr id="8" name="直接连接符 7"/>
          <p:cNvCxnSpPr/>
          <p:nvPr/>
        </p:nvCxnSpPr>
        <p:spPr>
          <a:xfrm>
            <a:off x="6366106" y="609600"/>
            <a:ext cx="5495694" cy="0"/>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9" name="圆角矩形 8"/>
          <p:cNvSpPr/>
          <p:nvPr/>
        </p:nvSpPr>
        <p:spPr>
          <a:xfrm>
            <a:off x="1153710" y="1352839"/>
            <a:ext cx="3098800" cy="92211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10" name="文本框 9">
            <a:extLst>
              <a:ext uri="{FF2B5EF4-FFF2-40B4-BE49-F238E27FC236}">
                <a16:creationId xmlns:a16="http://schemas.microsoft.com/office/drawing/2014/main" xmlns="" id="{CAA6A167-342A-4AFB-8EE8-5A027514385F}"/>
              </a:ext>
            </a:extLst>
          </p:cNvPr>
          <p:cNvSpPr txBox="1"/>
          <p:nvPr/>
        </p:nvSpPr>
        <p:spPr>
          <a:xfrm>
            <a:off x="1386278" y="1500399"/>
            <a:ext cx="2598917" cy="707886"/>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通知</a:t>
            </a:r>
            <a:r>
              <a:rPr lang="zh-CN" altLang="en-US" sz="4000" b="1" dirty="0">
                <a:solidFill>
                  <a:schemeClr val="bg1"/>
                </a:solidFill>
                <a:latin typeface="思源黑体 CN Medium" panose="020B0600000000000000" pitchFamily="34" charset="-122"/>
                <a:ea typeface="思源黑体 CN Medium" panose="020B0600000000000000" pitchFamily="34" charset="-122"/>
                <a:cs typeface="+mn-ea"/>
                <a:sym typeface="+mn-lt"/>
              </a:rPr>
              <a:t>指出</a:t>
            </a:r>
            <a:endParaRPr kumimoji="0" lang="zh-CN" altLang="en-US" sz="4000" b="1"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2" name="矩形 1"/>
          <p:cNvSpPr/>
          <p:nvPr/>
        </p:nvSpPr>
        <p:spPr>
          <a:xfrm>
            <a:off x="1363260" y="2831848"/>
            <a:ext cx="5551890" cy="2460097"/>
          </a:xfrm>
          <a:prstGeom prst="rect">
            <a:avLst/>
          </a:prstGeom>
        </p:spPr>
        <p:txBody>
          <a:bodyPr wrap="square">
            <a:spAutoFit/>
          </a:bodyPr>
          <a:lstStyle/>
          <a:p>
            <a:pPr lvl="0" fontAlgn="base">
              <a:lnSpc>
                <a:spcPct val="130000"/>
              </a:lnSpc>
              <a:spcBef>
                <a:spcPct val="0"/>
              </a:spcBef>
              <a:spcAft>
                <a:spcPct val="0"/>
              </a:spcAft>
              <a:defRPr/>
            </a:pPr>
            <a:r>
              <a:rPr lang="zh-CN" altLang="en-US" sz="2000" dirty="0">
                <a:solidFill>
                  <a:srgbClr val="C00000"/>
                </a:solidFill>
                <a:latin typeface="思源黑体 CN Medium" panose="020B0600000000000000" pitchFamily="34" charset="-122"/>
                <a:ea typeface="思源黑体 CN Medium" panose="020B0600000000000000" pitchFamily="34" charset="-122"/>
                <a:cs typeface="+mn-ea"/>
                <a:sym typeface="+mn-lt"/>
              </a:rPr>
              <a:t>各地区、各有关部门和单位要紧紧围绕</a:t>
            </a:r>
            <a:r>
              <a:rPr lang="en-US" altLang="zh-CN" sz="2000" dirty="0">
                <a:solidFill>
                  <a:srgbClr val="C00000"/>
                </a:solidFill>
                <a:latin typeface="思源黑体 CN Medium" panose="020B0600000000000000" pitchFamily="34" charset="-122"/>
                <a:ea typeface="思源黑体 CN Medium" panose="020B0600000000000000" pitchFamily="34" charset="-122"/>
                <a:cs typeface="+mn-ea"/>
                <a:sym typeface="+mn-lt"/>
              </a:rPr>
              <a:t>《</a:t>
            </a:r>
            <a:r>
              <a:rPr lang="zh-CN" altLang="en-US" sz="2000" dirty="0">
                <a:solidFill>
                  <a:srgbClr val="C00000"/>
                </a:solidFill>
                <a:latin typeface="思源黑体 CN Medium" panose="020B0600000000000000" pitchFamily="34" charset="-122"/>
                <a:ea typeface="思源黑体 CN Medium" panose="020B0600000000000000" pitchFamily="34" charset="-122"/>
                <a:cs typeface="+mn-ea"/>
                <a:sym typeface="+mn-lt"/>
              </a:rPr>
              <a:t>全国安全生产专项整治三年行动计划</a:t>
            </a:r>
            <a:r>
              <a:rPr lang="en-US" altLang="zh-CN" sz="2000" dirty="0">
                <a:solidFill>
                  <a:srgbClr val="C00000"/>
                </a:solidFill>
                <a:latin typeface="思源黑体 CN Medium" panose="020B0600000000000000" pitchFamily="34" charset="-122"/>
                <a:ea typeface="思源黑体 CN Medium" panose="020B0600000000000000" pitchFamily="34" charset="-122"/>
                <a:cs typeface="+mn-ea"/>
                <a:sym typeface="+mn-lt"/>
              </a:rPr>
              <a:t>》</a:t>
            </a:r>
            <a:r>
              <a:rPr lang="zh-CN" altLang="en-US" sz="2000" dirty="0">
                <a:solidFill>
                  <a:srgbClr val="C00000"/>
                </a:solidFill>
                <a:latin typeface="思源黑体 CN Medium" panose="020B0600000000000000" pitchFamily="34" charset="-122"/>
                <a:ea typeface="思源黑体 CN Medium" panose="020B0600000000000000" pitchFamily="34" charset="-122"/>
                <a:cs typeface="+mn-ea"/>
                <a:sym typeface="+mn-lt"/>
              </a:rPr>
              <a:t>排查整治阶段工作要求，开展“区域行”“专题行”“网上行”等宣传报道活动，推广经验做法，畅通监督渠道，曝光问题隐患，开展警示教育，推动企业落实安全生产主体责任。</a:t>
            </a:r>
          </a:p>
        </p:txBody>
      </p:sp>
      <p:sp>
        <p:nvSpPr>
          <p:cNvPr id="3" name="矩形 2"/>
          <p:cNvSpPr/>
          <p:nvPr/>
        </p:nvSpPr>
        <p:spPr>
          <a:xfrm>
            <a:off x="4485078" y="1655087"/>
            <a:ext cx="6424222" cy="646331"/>
          </a:xfrm>
          <a:prstGeom prst="rect">
            <a:avLst/>
          </a:prstGeom>
        </p:spPr>
        <p:txBody>
          <a:bodyPr wrap="square">
            <a:spAutoFit/>
          </a:bodyPr>
          <a:lstStyle/>
          <a:p>
            <a:pPr lvl="0" fontAlgn="base">
              <a:spcBef>
                <a:spcPct val="0"/>
              </a:spcBef>
              <a:spcAft>
                <a:spcPct val="0"/>
              </a:spcAft>
              <a:defRPr/>
            </a:pPr>
            <a:r>
              <a:rPr lang="en-US" altLang="zh-CN" dirty="0">
                <a:solidFill>
                  <a:srgbClr val="C00000"/>
                </a:solidFill>
                <a:latin typeface="思源黑体 CN Medium" panose="020B0600000000000000" pitchFamily="34" charset="-122"/>
                <a:ea typeface="思源黑体 CN Medium" panose="020B0600000000000000" pitchFamily="34" charset="-122"/>
                <a:cs typeface="+mn-ea"/>
                <a:sym typeface="+mn-lt"/>
              </a:rPr>
              <a:t>2020</a:t>
            </a:r>
            <a:r>
              <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rPr>
              <a:t>年“安全生产万里行”与“安全生产月”活动同步启动，</a:t>
            </a:r>
            <a:r>
              <a:rPr lang="en-US" altLang="zh-CN" dirty="0">
                <a:solidFill>
                  <a:srgbClr val="C00000"/>
                </a:solidFill>
                <a:latin typeface="思源黑体 CN Medium" panose="020B0600000000000000" pitchFamily="34" charset="-122"/>
                <a:ea typeface="思源黑体 CN Medium" panose="020B0600000000000000" pitchFamily="34" charset="-122"/>
                <a:cs typeface="+mn-ea"/>
                <a:sym typeface="+mn-lt"/>
              </a:rPr>
              <a:t>12</a:t>
            </a:r>
            <a:r>
              <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rPr>
              <a:t>月份结束。</a:t>
            </a:r>
          </a:p>
        </p:txBody>
      </p:sp>
      <p:sp>
        <p:nvSpPr>
          <p:cNvPr id="14" name="矩形 13"/>
          <p:cNvSpPr/>
          <p:nvPr/>
        </p:nvSpPr>
        <p:spPr>
          <a:xfrm>
            <a:off x="4390509" y="1655087"/>
            <a:ext cx="6653077" cy="60155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53710" y="2655754"/>
            <a:ext cx="5970990" cy="281228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69460" y="2676866"/>
            <a:ext cx="2660440" cy="2791174"/>
          </a:xfrm>
          <a:prstGeom prst="rect">
            <a:avLst/>
          </a:prstGeom>
        </p:spPr>
      </p:pic>
    </p:spTree>
    <p:extLst>
      <p:ext uri="{BB962C8B-B14F-4D97-AF65-F5344CB8AC3E}">
        <p14:creationId xmlns:p14="http://schemas.microsoft.com/office/powerpoint/2010/main" val="329633264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lt">
                                    <p:tmPct val="10000"/>
                                  </p:iterate>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down)">
                                      <p:cBhvr>
                                        <p:cTn id="29" dur="500"/>
                                        <p:tgtEl>
                                          <p:spTgt spid="9"/>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500"/>
                                        <p:tgtEl>
                                          <p:spTgt spid="14"/>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left)">
                                      <p:cBhvr>
                                        <p:cTn id="40" dur="500"/>
                                        <p:tgtEl>
                                          <p:spTgt spid="3"/>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fade">
                                      <p:cBhvr>
                                        <p:cTn id="45" dur="1000"/>
                                        <p:tgtEl>
                                          <p:spTgt spid="2"/>
                                        </p:tgtEl>
                                      </p:cBhvr>
                                    </p:animEffect>
                                    <p:anim calcmode="lin" valueType="num">
                                      <p:cBhvr>
                                        <p:cTn id="46" dur="1000" fill="hold"/>
                                        <p:tgtEl>
                                          <p:spTgt spid="2"/>
                                        </p:tgtEl>
                                        <p:attrNameLst>
                                          <p:attrName>ppt_x</p:attrName>
                                        </p:attrNameLst>
                                      </p:cBhvr>
                                      <p:tavLst>
                                        <p:tav tm="0">
                                          <p:val>
                                            <p:strVal val="#ppt_x"/>
                                          </p:val>
                                        </p:tav>
                                        <p:tav tm="100000">
                                          <p:val>
                                            <p:strVal val="#ppt_x"/>
                                          </p:val>
                                        </p:tav>
                                      </p:tavLst>
                                    </p:anim>
                                    <p:anim calcmode="lin" valueType="num">
                                      <p:cBhvr>
                                        <p:cTn id="47" dur="1000" fill="hold"/>
                                        <p:tgtEl>
                                          <p:spTgt spid="2"/>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1000"/>
                                        <p:tgtEl>
                                          <p:spTgt spid="15"/>
                                        </p:tgtEl>
                                      </p:cBhvr>
                                    </p:animEffect>
                                    <p:anim calcmode="lin" valueType="num">
                                      <p:cBhvr>
                                        <p:cTn id="51" dur="1000" fill="hold"/>
                                        <p:tgtEl>
                                          <p:spTgt spid="15"/>
                                        </p:tgtEl>
                                        <p:attrNameLst>
                                          <p:attrName>ppt_x</p:attrName>
                                        </p:attrNameLst>
                                      </p:cBhvr>
                                      <p:tavLst>
                                        <p:tav tm="0">
                                          <p:val>
                                            <p:strVal val="#ppt_x"/>
                                          </p:val>
                                        </p:tav>
                                        <p:tav tm="100000">
                                          <p:val>
                                            <p:strVal val="#ppt_x"/>
                                          </p:val>
                                        </p:tav>
                                      </p:tavLst>
                                    </p:anim>
                                    <p:anim calcmode="lin" valueType="num">
                                      <p:cBhvr>
                                        <p:cTn id="5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animBg="1"/>
      <p:bldP spid="10" grpId="0"/>
      <p:bldP spid="2" grpId="0"/>
      <p:bldP spid="3" grpId="0"/>
      <p:bldP spid="14"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flipV="1">
            <a:off x="5994400" y="1430992"/>
            <a:ext cx="0" cy="4247299"/>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012907" y="3554642"/>
            <a:ext cx="10264693" cy="0"/>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368298" y="407325"/>
            <a:ext cx="431800" cy="419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6"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939379" y="324487"/>
            <a:ext cx="943886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en-US" altLang="zh-CN"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2020</a:t>
            </a:r>
            <a:r>
              <a:rPr lang="zh-CN" altLang="en-US" sz="3200" dirty="0" smtClean="0">
                <a:solidFill>
                  <a:srgbClr val="C00000"/>
                </a:solidFill>
                <a:latin typeface="思源黑体 CN Medium" panose="020B0600000000000000" pitchFamily="34" charset="-122"/>
                <a:ea typeface="思源黑体 CN Medium" panose="020B0600000000000000" pitchFamily="34" charset="-122"/>
                <a:cs typeface="+mn-ea"/>
                <a:sym typeface="+mn-lt"/>
              </a:rPr>
              <a:t>年“安全生产月”</a:t>
            </a:r>
            <a:r>
              <a:rPr lang="zh-CN" altLang="en-US" sz="3200" dirty="0">
                <a:solidFill>
                  <a:srgbClr val="C00000"/>
                </a:solidFill>
                <a:latin typeface="思源黑体 CN Medium" panose="020B0600000000000000" pitchFamily="34" charset="-122"/>
                <a:ea typeface="思源黑体 CN Medium" panose="020B0600000000000000" pitchFamily="34" charset="-122"/>
                <a:cs typeface="+mn-ea"/>
                <a:sym typeface="+mn-lt"/>
              </a:rPr>
              <a:t>精神</a:t>
            </a:r>
          </a:p>
        </p:txBody>
      </p:sp>
      <p:cxnSp>
        <p:nvCxnSpPr>
          <p:cNvPr id="7" name="直接连接符 6"/>
          <p:cNvCxnSpPr/>
          <p:nvPr/>
        </p:nvCxnSpPr>
        <p:spPr>
          <a:xfrm>
            <a:off x="6366106" y="609600"/>
            <a:ext cx="5495694" cy="0"/>
          </a:xfrm>
          <a:prstGeom prst="line">
            <a:avLst/>
          </a:prstGeom>
          <a:ln w="19050">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8" name="圆角矩形 7"/>
          <p:cNvSpPr/>
          <p:nvPr/>
        </p:nvSpPr>
        <p:spPr>
          <a:xfrm>
            <a:off x="4582710" y="3053139"/>
            <a:ext cx="3098800" cy="922111"/>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Medium" panose="020B0600000000000000" pitchFamily="34" charset="-122"/>
              <a:ea typeface="思源黑体 CN Medium" panose="020B0600000000000000" pitchFamily="34" charset="-122"/>
            </a:endParaRPr>
          </a:p>
        </p:txBody>
      </p:sp>
      <p:sp>
        <p:nvSpPr>
          <p:cNvPr id="9" name="文本框 8">
            <a:extLst>
              <a:ext uri="{FF2B5EF4-FFF2-40B4-BE49-F238E27FC236}">
                <a16:creationId xmlns:a16="http://schemas.microsoft.com/office/drawing/2014/main" xmlns="" id="{CAA6A167-342A-4AFB-8EE8-5A027514385F}"/>
              </a:ext>
            </a:extLst>
          </p:cNvPr>
          <p:cNvSpPr txBox="1"/>
          <p:nvPr/>
        </p:nvSpPr>
        <p:spPr>
          <a:xfrm>
            <a:off x="4815278" y="3200699"/>
            <a:ext cx="2598917" cy="707886"/>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rPr>
              <a:t>通知</a:t>
            </a:r>
            <a:r>
              <a:rPr lang="zh-CN" altLang="en-US" sz="4000" b="1" noProof="0" dirty="0">
                <a:solidFill>
                  <a:schemeClr val="bg1"/>
                </a:solidFill>
                <a:latin typeface="思源黑体 CN Medium" panose="020B0600000000000000" pitchFamily="34" charset="-122"/>
                <a:ea typeface="思源黑体 CN Medium" panose="020B0600000000000000" pitchFamily="34" charset="-122"/>
                <a:cs typeface="+mn-ea"/>
                <a:sym typeface="+mn-lt"/>
              </a:rPr>
              <a:t>要求</a:t>
            </a:r>
            <a:endParaRPr kumimoji="0" lang="zh-CN" altLang="en-US" sz="4000" b="1" i="0" u="none" strike="noStrike" kern="1200" cap="none" spc="0" normalizeH="0" baseline="0" noProof="0" dirty="0">
              <a:ln>
                <a:noFill/>
              </a:ln>
              <a:solidFill>
                <a:schemeClr val="bg1"/>
              </a:solidFill>
              <a:effectLst/>
              <a:uLnTx/>
              <a:uFillTx/>
              <a:latin typeface="思源黑体 CN Medium" panose="020B0600000000000000" pitchFamily="34" charset="-122"/>
              <a:ea typeface="思源黑体 CN Medium" panose="020B0600000000000000" pitchFamily="34" charset="-122"/>
              <a:cs typeface="+mn-ea"/>
              <a:sym typeface="+mn-lt"/>
            </a:endParaRPr>
          </a:p>
        </p:txBody>
      </p:sp>
      <p:sp>
        <p:nvSpPr>
          <p:cNvPr id="16" name="矩形 15"/>
          <p:cNvSpPr/>
          <p:nvPr/>
        </p:nvSpPr>
        <p:spPr>
          <a:xfrm>
            <a:off x="1191717" y="1826899"/>
            <a:ext cx="4213122" cy="923330"/>
          </a:xfrm>
          <a:prstGeom prst="rect">
            <a:avLst/>
          </a:prstGeom>
        </p:spPr>
        <p:txBody>
          <a:bodyPr wrap="square">
            <a:spAutoFit/>
          </a:bodyPr>
          <a:lstStyle/>
          <a:p>
            <a:r>
              <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rPr>
              <a:t>各地区、各有关部门和单位要将“安全生产月”和“安全生产万里行”活动纳入全年安全生产重点工作计划</a:t>
            </a:r>
            <a:endParaRPr lang="zh-CN" altLang="en-US" dirty="0"/>
          </a:p>
        </p:txBody>
      </p:sp>
      <p:sp>
        <p:nvSpPr>
          <p:cNvPr id="17" name="矩形 16"/>
          <p:cNvSpPr/>
          <p:nvPr/>
        </p:nvSpPr>
        <p:spPr>
          <a:xfrm>
            <a:off x="6670871" y="1866884"/>
            <a:ext cx="4213122" cy="923330"/>
          </a:xfrm>
          <a:prstGeom prst="rect">
            <a:avLst/>
          </a:prstGeom>
        </p:spPr>
        <p:txBody>
          <a:bodyPr wrap="square">
            <a:spAutoFit/>
          </a:bodyPr>
          <a:lstStyle/>
          <a:p>
            <a:r>
              <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rPr>
              <a:t>建立健全协作机制，加强组织实施，落实保障要求，搞好统筹结合，确保活动有力有序有效开展</a:t>
            </a:r>
            <a:endParaRPr lang="zh-CN" altLang="en-US" dirty="0"/>
          </a:p>
        </p:txBody>
      </p:sp>
      <p:sp>
        <p:nvSpPr>
          <p:cNvPr id="18" name="矩形 17"/>
          <p:cNvSpPr/>
          <p:nvPr/>
        </p:nvSpPr>
        <p:spPr>
          <a:xfrm>
            <a:off x="1423918" y="4292463"/>
            <a:ext cx="3158792" cy="646331"/>
          </a:xfrm>
          <a:prstGeom prst="rect">
            <a:avLst/>
          </a:prstGeom>
        </p:spPr>
        <p:txBody>
          <a:bodyPr wrap="square">
            <a:spAutoFit/>
          </a:bodyPr>
          <a:lstStyle/>
          <a:p>
            <a:r>
              <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rPr>
              <a:t>推动安全生产水平提升和形势持续稳定向好</a:t>
            </a:r>
            <a:endParaRPr lang="zh-CN" altLang="en-US" dirty="0"/>
          </a:p>
        </p:txBody>
      </p:sp>
      <p:sp>
        <p:nvSpPr>
          <p:cNvPr id="19" name="矩形 18"/>
          <p:cNvSpPr/>
          <p:nvPr/>
        </p:nvSpPr>
        <p:spPr>
          <a:xfrm>
            <a:off x="6631683" y="4038592"/>
            <a:ext cx="4213122" cy="923330"/>
          </a:xfrm>
          <a:prstGeom prst="rect">
            <a:avLst/>
          </a:prstGeom>
        </p:spPr>
        <p:txBody>
          <a:bodyPr wrap="square">
            <a:spAutoFit/>
          </a:bodyPr>
          <a:lstStyle/>
          <a:p>
            <a:pPr lvl="0">
              <a:lnSpc>
                <a:spcPct val="150000"/>
              </a:lnSpc>
            </a:pPr>
            <a:r>
              <a:rPr lang="zh-CN" altLang="en-US" dirty="0">
                <a:solidFill>
                  <a:srgbClr val="C00000"/>
                </a:solidFill>
                <a:latin typeface="思源黑体 CN Medium" panose="020B0600000000000000" pitchFamily="34" charset="-122"/>
                <a:ea typeface="思源黑体 CN Medium" panose="020B0600000000000000" pitchFamily="34" charset="-122"/>
                <a:cs typeface="+mn-ea"/>
                <a:sym typeface="+mn-lt"/>
              </a:rPr>
              <a:t>为决胜全面建成小康社会、决战脱贫攻坚营造稳定的安全生产环境。</a:t>
            </a:r>
          </a:p>
        </p:txBody>
      </p:sp>
    </p:spTree>
    <p:extLst>
      <p:ext uri="{BB962C8B-B14F-4D97-AF65-F5344CB8AC3E}">
        <p14:creationId xmlns:p14="http://schemas.microsoft.com/office/powerpoint/2010/main" val="92038071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00"/>
                                        <p:tgtEl>
                                          <p:spTgt spid="8"/>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42"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arn(outHorizontal)">
                                      <p:cBhvr>
                                        <p:cTn id="32" dur="500"/>
                                        <p:tgtEl>
                                          <p:spTgt spid="12"/>
                                        </p:tgtEl>
                                      </p:cBhvr>
                                    </p:animEffect>
                                  </p:childTnLst>
                                </p:cTn>
                              </p:par>
                              <p:par>
                                <p:cTn id="33" presetID="16" presetClass="entr" presetSubtype="37"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barn(outVertical)">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17">
                                            <p:txEl>
                                              <p:pRg st="0" end="0"/>
                                            </p:txEl>
                                          </p:spTgt>
                                        </p:tgtEl>
                                        <p:attrNameLst>
                                          <p:attrName>style.visibility</p:attrName>
                                        </p:attrNameLst>
                                      </p:cBhvr>
                                      <p:to>
                                        <p:strVal val="visible"/>
                                      </p:to>
                                    </p:set>
                                    <p:anim calcmode="lin" valueType="num">
                                      <p:cBhvr>
                                        <p:cTn id="47" dur="500" fill="hold"/>
                                        <p:tgtEl>
                                          <p:spTgt spid="17">
                                            <p:txEl>
                                              <p:pRg st="0" end="0"/>
                                            </p:txEl>
                                          </p:spTgt>
                                        </p:tgtEl>
                                        <p:attrNameLst>
                                          <p:attrName>ppt_w</p:attrName>
                                        </p:attrNameLst>
                                      </p:cBhvr>
                                      <p:tavLst>
                                        <p:tav tm="0">
                                          <p:val>
                                            <p:fltVal val="0"/>
                                          </p:val>
                                        </p:tav>
                                        <p:tav tm="100000">
                                          <p:val>
                                            <p:strVal val="#ppt_w"/>
                                          </p:val>
                                        </p:tav>
                                      </p:tavLst>
                                    </p:anim>
                                    <p:anim calcmode="lin" valueType="num">
                                      <p:cBhvr>
                                        <p:cTn id="48" dur="500" fill="hold"/>
                                        <p:tgtEl>
                                          <p:spTgt spid="17">
                                            <p:txEl>
                                              <p:pRg st="0" end="0"/>
                                            </p:txEl>
                                          </p:spTgt>
                                        </p:tgtEl>
                                        <p:attrNameLst>
                                          <p:attrName>ppt_h</p:attrName>
                                        </p:attrNameLst>
                                      </p:cBhvr>
                                      <p:tavLst>
                                        <p:tav tm="0">
                                          <p:val>
                                            <p:fltVal val="0"/>
                                          </p:val>
                                        </p:tav>
                                        <p:tav tm="100000">
                                          <p:val>
                                            <p:strVal val="#ppt_h"/>
                                          </p:val>
                                        </p:tav>
                                      </p:tavLst>
                                    </p:anim>
                                    <p:animEffect transition="in" filter="fade">
                                      <p:cBhvr>
                                        <p:cTn id="49" dur="500"/>
                                        <p:tgtEl>
                                          <p:spTgt spid="17">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p:cTn id="54" dur="500" fill="hold"/>
                                        <p:tgtEl>
                                          <p:spTgt spid="18"/>
                                        </p:tgtEl>
                                        <p:attrNameLst>
                                          <p:attrName>ppt_w</p:attrName>
                                        </p:attrNameLst>
                                      </p:cBhvr>
                                      <p:tavLst>
                                        <p:tav tm="0">
                                          <p:val>
                                            <p:fltVal val="0"/>
                                          </p:val>
                                        </p:tav>
                                        <p:tav tm="100000">
                                          <p:val>
                                            <p:strVal val="#ppt_w"/>
                                          </p:val>
                                        </p:tav>
                                      </p:tavLst>
                                    </p:anim>
                                    <p:anim calcmode="lin" valueType="num">
                                      <p:cBhvr>
                                        <p:cTn id="55" dur="500" fill="hold"/>
                                        <p:tgtEl>
                                          <p:spTgt spid="18"/>
                                        </p:tgtEl>
                                        <p:attrNameLst>
                                          <p:attrName>ppt_h</p:attrName>
                                        </p:attrNameLst>
                                      </p:cBhvr>
                                      <p:tavLst>
                                        <p:tav tm="0">
                                          <p:val>
                                            <p:fltVal val="0"/>
                                          </p:val>
                                        </p:tav>
                                        <p:tav tm="100000">
                                          <p:val>
                                            <p:strVal val="#ppt_h"/>
                                          </p:val>
                                        </p:tav>
                                      </p:tavLst>
                                    </p:anim>
                                    <p:animEffect transition="in" filter="fade">
                                      <p:cBhvr>
                                        <p:cTn id="56" dur="500"/>
                                        <p:tgtEl>
                                          <p:spTgt spid="18"/>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p:cTn id="61" dur="500" fill="hold"/>
                                        <p:tgtEl>
                                          <p:spTgt spid="19"/>
                                        </p:tgtEl>
                                        <p:attrNameLst>
                                          <p:attrName>ppt_w</p:attrName>
                                        </p:attrNameLst>
                                      </p:cBhvr>
                                      <p:tavLst>
                                        <p:tav tm="0">
                                          <p:val>
                                            <p:fltVal val="0"/>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animEffect transition="in" filter="fade">
                                      <p:cBhvr>
                                        <p:cTn id="6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9" grpId="0"/>
      <p:bldP spid="16" grpId="0"/>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511179"/>
            <a:ext cx="12192000" cy="3346703"/>
          </a:xfrm>
          <a:prstGeom prst="rect">
            <a:avLst/>
          </a:prstGeom>
        </p:spPr>
      </p:pic>
      <p:pic>
        <p:nvPicPr>
          <p:cNvPr id="7" name="图片 6"/>
          <p:cNvPicPr>
            <a:picLocks noChangeAspect="1"/>
          </p:cNvPicPr>
          <p:nvPr/>
        </p:nvPicPr>
        <p:blipFill rotWithShape="1">
          <a:blip r:embed="rId5"/>
          <a:srcRect b="55903"/>
          <a:stretch/>
        </p:blipFill>
        <p:spPr>
          <a:xfrm>
            <a:off x="-1" y="-1"/>
            <a:ext cx="12200206" cy="2222501"/>
          </a:xfrm>
          <a:prstGeom prst="rect">
            <a:avLst/>
          </a:prstGeom>
        </p:spPr>
      </p:pic>
      <p:pic>
        <p:nvPicPr>
          <p:cNvPr id="9" name="图片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31900" y="-1758255"/>
            <a:ext cx="4254500" cy="3374187"/>
          </a:xfrm>
          <a:prstGeom prst="rect">
            <a:avLst/>
          </a:prstGeom>
        </p:spPr>
      </p:pic>
      <p:pic>
        <p:nvPicPr>
          <p:cNvPr id="10" name="图片 9"/>
          <p:cNvPicPr>
            <a:picLocks noChangeAspect="1"/>
          </p:cNvPicPr>
          <p:nvPr/>
        </p:nvPicPr>
        <p:blipFill rotWithShape="1">
          <a:blip r:embed="rId7" cstate="print">
            <a:extLst>
              <a:ext uri="{28A0092B-C50C-407E-A947-70E740481C1C}">
                <a14:useLocalDpi xmlns:a14="http://schemas.microsoft.com/office/drawing/2010/main" val="0"/>
              </a:ext>
            </a:extLst>
          </a:blip>
          <a:srcRect l="13063" t="4074" r="16673" b="48703"/>
          <a:stretch/>
        </p:blipFill>
        <p:spPr>
          <a:xfrm>
            <a:off x="5726820" y="5529733"/>
            <a:ext cx="1317849" cy="1328267"/>
          </a:xfrm>
          <a:prstGeom prst="rect">
            <a:avLst/>
          </a:prstGeom>
        </p:spPr>
      </p:pic>
      <p:pic>
        <p:nvPicPr>
          <p:cNvPr id="38" name="图片 3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20011" y="-1"/>
            <a:ext cx="1596533" cy="2417607"/>
          </a:xfrm>
          <a:prstGeom prst="rect">
            <a:avLst/>
          </a:prstGeom>
        </p:spPr>
      </p:pic>
      <p:pic>
        <p:nvPicPr>
          <p:cNvPr id="39" name="图片 3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20307694" flipH="1">
            <a:off x="936690" y="2212297"/>
            <a:ext cx="1184329" cy="728289"/>
          </a:xfrm>
          <a:prstGeom prst="rect">
            <a:avLst/>
          </a:prstGeom>
        </p:spPr>
      </p:pic>
      <p:grpSp>
        <p:nvGrpSpPr>
          <p:cNvPr id="8" name="组合 7"/>
          <p:cNvGrpSpPr/>
          <p:nvPr/>
        </p:nvGrpSpPr>
        <p:grpSpPr>
          <a:xfrm>
            <a:off x="4150612" y="1098306"/>
            <a:ext cx="4259676" cy="1806917"/>
            <a:chOff x="4150612" y="1098306"/>
            <a:chExt cx="4259676" cy="1806917"/>
          </a:xfrm>
        </p:grpSpPr>
        <p:pic>
          <p:nvPicPr>
            <p:cNvPr id="25" name="图片 24"/>
            <p:cNvPicPr>
              <a:picLocks noChangeAspect="1"/>
            </p:cNvPicPr>
            <p:nvPr/>
          </p:nvPicPr>
          <p:blipFill rotWithShape="1">
            <a:blip r:embed="rId10" cstate="print">
              <a:extLst>
                <a:ext uri="{28A0092B-C50C-407E-A947-70E740481C1C}">
                  <a14:useLocalDpi xmlns:a14="http://schemas.microsoft.com/office/drawing/2010/main" val="0"/>
                </a:ext>
              </a:extLst>
            </a:blip>
            <a:srcRect l="23129" t="38603" r="23067" b="-2113"/>
            <a:stretch/>
          </p:blipFill>
          <p:spPr>
            <a:xfrm>
              <a:off x="5458752" y="1098306"/>
              <a:ext cx="1435100" cy="1295399"/>
            </a:xfrm>
            <a:prstGeom prst="rect">
              <a:avLst/>
            </a:prstGeom>
          </p:spPr>
        </p:pic>
        <p:sp>
          <p:nvSpPr>
            <p:cNvPr id="3" name="圆角矩形 2"/>
            <p:cNvSpPr/>
            <p:nvPr/>
          </p:nvSpPr>
          <p:spPr>
            <a:xfrm>
              <a:off x="4341311" y="1776460"/>
              <a:ext cx="3777146" cy="892079"/>
            </a:xfrm>
            <a:prstGeom prst="roundRect">
              <a:avLst>
                <a:gd name="adj" fmla="val 1603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11" cstate="print">
              <a:extLst>
                <a:ext uri="{28A0092B-C50C-407E-A947-70E740481C1C}">
                  <a14:useLocalDpi xmlns:a14="http://schemas.microsoft.com/office/drawing/2010/main" val="0"/>
                </a:ext>
              </a:extLst>
            </a:blip>
            <a:srcRect r="53402" b="67222"/>
            <a:stretch/>
          </p:blipFill>
          <p:spPr>
            <a:xfrm>
              <a:off x="4150612" y="1589169"/>
              <a:ext cx="605917" cy="521924"/>
            </a:xfrm>
            <a:prstGeom prst="rect">
              <a:avLst/>
            </a:prstGeom>
          </p:spPr>
        </p:pic>
        <p:sp>
          <p:nvSpPr>
            <p:cNvPr id="23" name="矩形 22">
              <a:extLst>
                <a:ext uri="{FF2B5EF4-FFF2-40B4-BE49-F238E27FC236}">
                  <a16:creationId xmlns:a16="http://schemas.microsoft.com/office/drawing/2014/main" xmlns="" id="{B663D730-2A22-4C5E-8359-E43C766BF78B}"/>
                </a:ext>
              </a:extLst>
            </p:cNvPr>
            <p:cNvSpPr/>
            <p:nvPr/>
          </p:nvSpPr>
          <p:spPr>
            <a:xfrm>
              <a:off x="4976796" y="1868556"/>
              <a:ext cx="2542977" cy="707886"/>
            </a:xfrm>
            <a:prstGeom prst="rect">
              <a:avLst/>
            </a:prstGeom>
          </p:spPr>
          <p:txBody>
            <a:bodyPr wrap="square">
              <a:spAutoFit/>
            </a:bodyPr>
            <a:lstStyle/>
            <a:p>
              <a:pPr algn="dist"/>
              <a:r>
                <a:rPr lang="en-US" altLang="zh-CN" sz="4000" dirty="0" smtClean="0">
                  <a:solidFill>
                    <a:schemeClr val="bg1"/>
                  </a:solidFill>
                  <a:latin typeface="思源黑体 CN Medium" panose="020B0600000000000000" pitchFamily="34" charset="-122"/>
                  <a:ea typeface="思源黑体 CN Medium" panose="020B0600000000000000" pitchFamily="34" charset="-122"/>
                  <a:cs typeface="+mn-ea"/>
                  <a:sym typeface="+mn-lt"/>
                </a:rPr>
                <a:t>PART 02</a:t>
              </a:r>
              <a:endParaRPr lang="zh-CN" altLang="en-US" sz="40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pic>
          <p:nvPicPr>
            <p:cNvPr id="24" name="图片 23"/>
            <p:cNvPicPr>
              <a:picLocks noChangeAspect="1"/>
            </p:cNvPicPr>
            <p:nvPr/>
          </p:nvPicPr>
          <p:blipFill rotWithShape="1">
            <a:blip r:embed="rId10" cstate="print">
              <a:extLst>
                <a:ext uri="{28A0092B-C50C-407E-A947-70E740481C1C}">
                  <a14:useLocalDpi xmlns:a14="http://schemas.microsoft.com/office/drawing/2010/main" val="0"/>
                </a:ext>
              </a:extLst>
            </a:blip>
            <a:srcRect r="75809" b="66528"/>
            <a:stretch/>
          </p:blipFill>
          <p:spPr>
            <a:xfrm>
              <a:off x="7765044" y="2222499"/>
              <a:ext cx="645244" cy="682724"/>
            </a:xfrm>
            <a:prstGeom prst="rect">
              <a:avLst/>
            </a:prstGeom>
          </p:spPr>
        </p:pic>
      </p:grpSp>
      <p:sp>
        <p:nvSpPr>
          <p:cNvPr id="27" name="PA-102228">
            <a:extLst>
              <a:ext uri="{FF2B5EF4-FFF2-40B4-BE49-F238E27FC236}">
                <a16:creationId xmlns:a16="http://schemas.microsoft.com/office/drawing/2014/main" xmlns="" id="{33AB3493-1C3D-42ED-86A7-83D961522E72}"/>
              </a:ext>
            </a:extLst>
          </p:cNvPr>
          <p:cNvSpPr>
            <a:spLocks noChangeArrowheads="1"/>
          </p:cNvSpPr>
          <p:nvPr>
            <p:custDataLst>
              <p:tags r:id="rId1"/>
            </p:custDataLst>
          </p:nvPr>
        </p:nvSpPr>
        <p:spPr bwMode="auto">
          <a:xfrm>
            <a:off x="1528854" y="3173489"/>
            <a:ext cx="943886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defRPr/>
            </a:pPr>
            <a:r>
              <a:rPr lang="zh-CN" altLang="en-US" sz="5400" dirty="0">
                <a:solidFill>
                  <a:srgbClr val="C00000"/>
                </a:solidFill>
                <a:latin typeface="思源黑体 CN Medium" panose="020B0600000000000000" pitchFamily="34" charset="-122"/>
                <a:ea typeface="思源黑体 CN Medium" panose="020B0600000000000000" pitchFamily="34" charset="-122"/>
                <a:cs typeface="+mn-ea"/>
                <a:sym typeface="+mn-lt"/>
              </a:rPr>
              <a:t>作业人员的安全须知</a:t>
            </a:r>
          </a:p>
        </p:txBody>
      </p:sp>
    </p:spTree>
    <p:extLst>
      <p:ext uri="{BB962C8B-B14F-4D97-AF65-F5344CB8AC3E}">
        <p14:creationId xmlns:p14="http://schemas.microsoft.com/office/powerpoint/2010/main" val="3149525411"/>
      </p:ext>
    </p:extLst>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par>
                                <p:cTn id="15" presetID="53" presetClass="entr" presetSubtype="16"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up)">
                                      <p:cBhvr>
                                        <p:cTn id="24" dur="500"/>
                                        <p:tgtEl>
                                          <p:spTgt spid="38"/>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8" fill="hold" nodeType="click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p:tgtEl>
                                          <p:spTgt spid="39"/>
                                        </p:tgtEl>
                                        <p:attrNameLst>
                                          <p:attrName>ppt_x</p:attrName>
                                        </p:attrNameLst>
                                      </p:cBhvr>
                                      <p:tavLst>
                                        <p:tav tm="0">
                                          <p:val>
                                            <p:strVal val="#ppt_x-#ppt_w*1.125000"/>
                                          </p:val>
                                        </p:tav>
                                        <p:tav tm="100000">
                                          <p:val>
                                            <p:strVal val="#ppt_x"/>
                                          </p:val>
                                        </p:tav>
                                      </p:tavLst>
                                    </p:anim>
                                    <p:animEffect transition="in" filter="wipe(right)">
                                      <p:cBhvr>
                                        <p:cTn id="30" dur="500"/>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900" decel="100000" fill="hold"/>
                                        <p:tgtEl>
                                          <p:spTgt spid="8"/>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iterate type="lt">
                                    <p:tmPct val="10000"/>
                                  </p:iterate>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安全生产月"/>
</p:tagLst>
</file>

<file path=ppt/tags/tag10.xml><?xml version="1.0" encoding="utf-8"?>
<p:tagLst xmlns:a="http://schemas.openxmlformats.org/drawingml/2006/main" xmlns:r="http://schemas.openxmlformats.org/officeDocument/2006/relationships" xmlns:p="http://schemas.openxmlformats.org/presentationml/2006/main">
  <p:tag name="PA" val="v5.2.8"/>
</p:tagLst>
</file>

<file path=ppt/tags/tag11.xml><?xml version="1.0" encoding="utf-8"?>
<p:tagLst xmlns:a="http://schemas.openxmlformats.org/drawingml/2006/main" xmlns:r="http://schemas.openxmlformats.org/officeDocument/2006/relationships" xmlns:p="http://schemas.openxmlformats.org/presentationml/2006/main">
  <p:tag name="PA" val="v5.2.8"/>
</p:tagLst>
</file>

<file path=ppt/tags/tag12.xml><?xml version="1.0" encoding="utf-8"?>
<p:tagLst xmlns:a="http://schemas.openxmlformats.org/drawingml/2006/main" xmlns:r="http://schemas.openxmlformats.org/officeDocument/2006/relationships" xmlns:p="http://schemas.openxmlformats.org/presentationml/2006/main">
  <p:tag name="PA" val="v5.2.8"/>
</p:tagLst>
</file>

<file path=ppt/tags/tag13.xml><?xml version="1.0" encoding="utf-8"?>
<p:tagLst xmlns:a="http://schemas.openxmlformats.org/drawingml/2006/main" xmlns:r="http://schemas.openxmlformats.org/officeDocument/2006/relationships" xmlns:p="http://schemas.openxmlformats.org/presentationml/2006/main">
  <p:tag name="PA" val="v5.2.8"/>
</p:tagLst>
</file>

<file path=ppt/tags/tag14.xml><?xml version="1.0" encoding="utf-8"?>
<p:tagLst xmlns:a="http://schemas.openxmlformats.org/drawingml/2006/main" xmlns:r="http://schemas.openxmlformats.org/officeDocument/2006/relationships" xmlns:p="http://schemas.openxmlformats.org/presentationml/2006/main">
  <p:tag name="PA" val="v5.2.8"/>
</p:tagLst>
</file>

<file path=ppt/tags/tag15.xml><?xml version="1.0" encoding="utf-8"?>
<p:tagLst xmlns:a="http://schemas.openxmlformats.org/drawingml/2006/main" xmlns:r="http://schemas.openxmlformats.org/officeDocument/2006/relationships" xmlns:p="http://schemas.openxmlformats.org/presentationml/2006/main">
  <p:tag name="PA" val="v5.2.8"/>
</p:tagLst>
</file>

<file path=ppt/tags/tag16.xml><?xml version="1.0" encoding="utf-8"?>
<p:tagLst xmlns:a="http://schemas.openxmlformats.org/drawingml/2006/main" xmlns:r="http://schemas.openxmlformats.org/officeDocument/2006/relationships" xmlns:p="http://schemas.openxmlformats.org/presentationml/2006/main">
  <p:tag name="PA" val="v5.2.8"/>
</p:tagLst>
</file>

<file path=ppt/tags/tag17.xml><?xml version="1.0" encoding="utf-8"?>
<p:tagLst xmlns:a="http://schemas.openxmlformats.org/drawingml/2006/main" xmlns:r="http://schemas.openxmlformats.org/officeDocument/2006/relationships" xmlns:p="http://schemas.openxmlformats.org/presentationml/2006/main">
  <p:tag name="PA" val="v5.2.8"/>
</p:tagLst>
</file>

<file path=ppt/tags/tag18.xml><?xml version="1.0" encoding="utf-8"?>
<p:tagLst xmlns:a="http://schemas.openxmlformats.org/drawingml/2006/main" xmlns:r="http://schemas.openxmlformats.org/officeDocument/2006/relationships" xmlns:p="http://schemas.openxmlformats.org/presentationml/2006/main">
  <p:tag name="PA" val="v5.2.8"/>
</p:tagLst>
</file>

<file path=ppt/tags/tag19.xml><?xml version="1.0" encoding="utf-8"?>
<p:tagLst xmlns:a="http://schemas.openxmlformats.org/drawingml/2006/main" xmlns:r="http://schemas.openxmlformats.org/officeDocument/2006/relationships" xmlns:p="http://schemas.openxmlformats.org/presentationml/2006/main">
  <p:tag name="PA" val="v5.2.8"/>
</p:tagLst>
</file>

<file path=ppt/tags/tag2.xml><?xml version="1.0" encoding="utf-8"?>
<p:tagLst xmlns:a="http://schemas.openxmlformats.org/drawingml/2006/main" xmlns:r="http://schemas.openxmlformats.org/officeDocument/2006/relationships" xmlns:p="http://schemas.openxmlformats.org/presentationml/2006/main">
  <p:tag name="PA" val="v5.2.8"/>
</p:tagLst>
</file>

<file path=ppt/tags/tag20.xml><?xml version="1.0" encoding="utf-8"?>
<p:tagLst xmlns:a="http://schemas.openxmlformats.org/drawingml/2006/main" xmlns:r="http://schemas.openxmlformats.org/officeDocument/2006/relationships" xmlns:p="http://schemas.openxmlformats.org/presentationml/2006/main">
  <p:tag name="PA" val="v5.2.8"/>
</p:tagLst>
</file>

<file path=ppt/tags/tag21.xml><?xml version="1.0" encoding="utf-8"?>
<p:tagLst xmlns:a="http://schemas.openxmlformats.org/drawingml/2006/main" xmlns:r="http://schemas.openxmlformats.org/officeDocument/2006/relationships" xmlns:p="http://schemas.openxmlformats.org/presentationml/2006/main">
  <p:tag name="PA" val="v5.2.8"/>
</p:tagLst>
</file>

<file path=ppt/tags/tag22.xml><?xml version="1.0" encoding="utf-8"?>
<p:tagLst xmlns:a="http://schemas.openxmlformats.org/drawingml/2006/main" xmlns:r="http://schemas.openxmlformats.org/officeDocument/2006/relationships" xmlns:p="http://schemas.openxmlformats.org/presentationml/2006/main">
  <p:tag name="PA" val="v5.2.8"/>
</p:tagLst>
</file>

<file path=ppt/tags/tag23.xml><?xml version="1.0" encoding="utf-8"?>
<p:tagLst xmlns:a="http://schemas.openxmlformats.org/drawingml/2006/main" xmlns:r="http://schemas.openxmlformats.org/officeDocument/2006/relationships" xmlns:p="http://schemas.openxmlformats.org/presentationml/2006/main">
  <p:tag name="PA" val="v5.2.8"/>
</p:tagLst>
</file>

<file path=ppt/tags/tag24.xml><?xml version="1.0" encoding="utf-8"?>
<p:tagLst xmlns:a="http://schemas.openxmlformats.org/drawingml/2006/main" xmlns:r="http://schemas.openxmlformats.org/officeDocument/2006/relationships" xmlns:p="http://schemas.openxmlformats.org/presentationml/2006/main">
  <p:tag name="ISLIDE.ICON" val="#398782;#398789;#398787;#398804;#398772;"/>
</p:tagLst>
</file>

<file path=ppt/tags/tag25.xml><?xml version="1.0" encoding="utf-8"?>
<p:tagLst xmlns:a="http://schemas.openxmlformats.org/drawingml/2006/main" xmlns:r="http://schemas.openxmlformats.org/officeDocument/2006/relationships" xmlns:p="http://schemas.openxmlformats.org/presentationml/2006/main">
  <p:tag name="PA" val="v5.2.8"/>
</p:tagLst>
</file>

<file path=ppt/tags/tag26.xml><?xml version="1.0" encoding="utf-8"?>
<p:tagLst xmlns:a="http://schemas.openxmlformats.org/drawingml/2006/main" xmlns:r="http://schemas.openxmlformats.org/officeDocument/2006/relationships" xmlns:p="http://schemas.openxmlformats.org/presentationml/2006/main">
  <p:tag name="PA" val="v5.2.8"/>
</p:tagLst>
</file>

<file path=ppt/tags/tag27.xml><?xml version="1.0" encoding="utf-8"?>
<p:tagLst xmlns:a="http://schemas.openxmlformats.org/drawingml/2006/main" xmlns:r="http://schemas.openxmlformats.org/officeDocument/2006/relationships" xmlns:p="http://schemas.openxmlformats.org/presentationml/2006/main">
  <p:tag name="PA" val="v5.2.8"/>
</p:tagLst>
</file>

<file path=ppt/tags/tag28.xml><?xml version="1.0" encoding="utf-8"?>
<p:tagLst xmlns:a="http://schemas.openxmlformats.org/drawingml/2006/main" xmlns:r="http://schemas.openxmlformats.org/officeDocument/2006/relationships" xmlns:p="http://schemas.openxmlformats.org/presentationml/2006/main">
  <p:tag name="PA" val="v5.2.8"/>
</p:tagLst>
</file>

<file path=ppt/tags/tag29.xml><?xml version="1.0" encoding="utf-8"?>
<p:tagLst xmlns:a="http://schemas.openxmlformats.org/drawingml/2006/main" xmlns:r="http://schemas.openxmlformats.org/officeDocument/2006/relationships" xmlns:p="http://schemas.openxmlformats.org/presentationml/2006/main">
  <p:tag name="PA" val="v5.2.8"/>
</p:tagLst>
</file>

<file path=ppt/tags/tag3.xml><?xml version="1.0" encoding="utf-8"?>
<p:tagLst xmlns:a="http://schemas.openxmlformats.org/drawingml/2006/main" xmlns:r="http://schemas.openxmlformats.org/officeDocument/2006/relationships" xmlns:p="http://schemas.openxmlformats.org/presentationml/2006/main">
  <p:tag name="PA" val="v5.2.8"/>
</p:tagLst>
</file>

<file path=ppt/tags/tag30.xml><?xml version="1.0" encoding="utf-8"?>
<p:tagLst xmlns:a="http://schemas.openxmlformats.org/drawingml/2006/main" xmlns:r="http://schemas.openxmlformats.org/officeDocument/2006/relationships" xmlns:p="http://schemas.openxmlformats.org/presentationml/2006/main">
  <p:tag name="PA" val="v5.2.8"/>
</p:tagLst>
</file>

<file path=ppt/tags/tag31.xml><?xml version="1.0" encoding="utf-8"?>
<p:tagLst xmlns:a="http://schemas.openxmlformats.org/drawingml/2006/main" xmlns:r="http://schemas.openxmlformats.org/officeDocument/2006/relationships" xmlns:p="http://schemas.openxmlformats.org/presentationml/2006/main">
  <p:tag name="PA" val="v5.2.8"/>
</p:tagLst>
</file>

<file path=ppt/tags/tag32.xml><?xml version="1.0" encoding="utf-8"?>
<p:tagLst xmlns:a="http://schemas.openxmlformats.org/drawingml/2006/main" xmlns:r="http://schemas.openxmlformats.org/officeDocument/2006/relationships" xmlns:p="http://schemas.openxmlformats.org/presentationml/2006/main">
  <p:tag name="ISLIDE.ICON" val="#44143;#44621;"/>
</p:tagLst>
</file>

<file path=ppt/tags/tag33.xml><?xml version="1.0" encoding="utf-8"?>
<p:tagLst xmlns:a="http://schemas.openxmlformats.org/drawingml/2006/main" xmlns:r="http://schemas.openxmlformats.org/officeDocument/2006/relationships" xmlns:p="http://schemas.openxmlformats.org/presentationml/2006/main">
  <p:tag name="PA" val="v5.2.8"/>
</p:tagLst>
</file>

<file path=ppt/tags/tag34.xml><?xml version="1.0" encoding="utf-8"?>
<p:tagLst xmlns:a="http://schemas.openxmlformats.org/drawingml/2006/main" xmlns:r="http://schemas.openxmlformats.org/officeDocument/2006/relationships" xmlns:p="http://schemas.openxmlformats.org/presentationml/2006/main">
  <p:tag name="ISLIDE.ICON" val="#73812;#66103;#73812;"/>
</p:tagLst>
</file>

<file path=ppt/tags/tag35.xml><?xml version="1.0" encoding="utf-8"?>
<p:tagLst xmlns:a="http://schemas.openxmlformats.org/drawingml/2006/main" xmlns:r="http://schemas.openxmlformats.org/officeDocument/2006/relationships" xmlns:p="http://schemas.openxmlformats.org/presentationml/2006/main">
  <p:tag name="PA" val="v5.2.8"/>
</p:tagLst>
</file>

<file path=ppt/tags/tag36.xml><?xml version="1.0" encoding="utf-8"?>
<p:tagLst xmlns:a="http://schemas.openxmlformats.org/drawingml/2006/main" xmlns:r="http://schemas.openxmlformats.org/officeDocument/2006/relationships" xmlns:p="http://schemas.openxmlformats.org/presentationml/2006/main">
  <p:tag name="PA" val="v5.2.8"/>
</p:tagLst>
</file>

<file path=ppt/tags/tag37.xml><?xml version="1.0" encoding="utf-8"?>
<p:tagLst xmlns:a="http://schemas.openxmlformats.org/drawingml/2006/main" xmlns:r="http://schemas.openxmlformats.org/officeDocument/2006/relationships" xmlns:p="http://schemas.openxmlformats.org/presentationml/2006/main">
  <p:tag name="PA" val="v5.2.8"/>
</p:tagLst>
</file>

<file path=ppt/tags/tag38.xml><?xml version="1.0" encoding="utf-8"?>
<p:tagLst xmlns:a="http://schemas.openxmlformats.org/drawingml/2006/main" xmlns:r="http://schemas.openxmlformats.org/officeDocument/2006/relationships" xmlns:p="http://schemas.openxmlformats.org/presentationml/2006/main">
  <p:tag name="PA" val="v5.2.8"/>
</p:tagLst>
</file>

<file path=ppt/tags/tag39.xml><?xml version="1.0" encoding="utf-8"?>
<p:tagLst xmlns:a="http://schemas.openxmlformats.org/drawingml/2006/main" xmlns:r="http://schemas.openxmlformats.org/officeDocument/2006/relationships" xmlns:p="http://schemas.openxmlformats.org/presentationml/2006/main">
  <p:tag name="PA" val="v5.2.8"/>
</p:tagLst>
</file>

<file path=ppt/tags/tag4.xml><?xml version="1.0" encoding="utf-8"?>
<p:tagLst xmlns:a="http://schemas.openxmlformats.org/drawingml/2006/main" xmlns:r="http://schemas.openxmlformats.org/officeDocument/2006/relationships" xmlns:p="http://schemas.openxmlformats.org/presentationml/2006/main">
  <p:tag name="PA" val="v5.2.8"/>
</p:tagLst>
</file>

<file path=ppt/tags/tag40.xml><?xml version="1.0" encoding="utf-8"?>
<p:tagLst xmlns:a="http://schemas.openxmlformats.org/drawingml/2006/main" xmlns:r="http://schemas.openxmlformats.org/officeDocument/2006/relationships" xmlns:p="http://schemas.openxmlformats.org/presentationml/2006/main">
  <p:tag name="PA" val="v5.2.8"/>
</p:tagLst>
</file>

<file path=ppt/tags/tag41.xml><?xml version="1.0" encoding="utf-8"?>
<p:tagLst xmlns:a="http://schemas.openxmlformats.org/drawingml/2006/main" xmlns:r="http://schemas.openxmlformats.org/officeDocument/2006/relationships" xmlns:p="http://schemas.openxmlformats.org/presentationml/2006/main">
  <p:tag name="PA" val="v5.2.8"/>
</p:tagLst>
</file>

<file path=ppt/tags/tag42.xml><?xml version="1.0" encoding="utf-8"?>
<p:tagLst xmlns:a="http://schemas.openxmlformats.org/drawingml/2006/main" xmlns:r="http://schemas.openxmlformats.org/officeDocument/2006/relationships" xmlns:p="http://schemas.openxmlformats.org/presentationml/2006/main">
  <p:tag name="PA" val="v5.2.8"/>
</p:tagLst>
</file>

<file path=ppt/tags/tag43.xml><?xml version="1.0" encoding="utf-8"?>
<p:tagLst xmlns:a="http://schemas.openxmlformats.org/drawingml/2006/main" xmlns:r="http://schemas.openxmlformats.org/officeDocument/2006/relationships" xmlns:p="http://schemas.openxmlformats.org/presentationml/2006/main">
  <p:tag name="PA" val="v5.2.8"/>
</p:tagLst>
</file>

<file path=ppt/tags/tag44.xml><?xml version="1.0" encoding="utf-8"?>
<p:tagLst xmlns:a="http://schemas.openxmlformats.org/drawingml/2006/main" xmlns:r="http://schemas.openxmlformats.org/officeDocument/2006/relationships" xmlns:p="http://schemas.openxmlformats.org/presentationml/2006/main">
  <p:tag name="PA" val="v5.2.8"/>
</p:tagLst>
</file>

<file path=ppt/tags/tag45.xml><?xml version="1.0" encoding="utf-8"?>
<p:tagLst xmlns:a="http://schemas.openxmlformats.org/drawingml/2006/main" xmlns:r="http://schemas.openxmlformats.org/officeDocument/2006/relationships" xmlns:p="http://schemas.openxmlformats.org/presentationml/2006/main">
  <p:tag name="PA" val="v5.2.8"/>
</p:tagLst>
</file>

<file path=ppt/tags/tag46.xml><?xml version="1.0" encoding="utf-8"?>
<p:tagLst xmlns:a="http://schemas.openxmlformats.org/drawingml/2006/main" xmlns:r="http://schemas.openxmlformats.org/officeDocument/2006/relationships" xmlns:p="http://schemas.openxmlformats.org/presentationml/2006/main">
  <p:tag name="PA" val="v5.2.8"/>
</p:tagLst>
</file>

<file path=ppt/tags/tag47.xml><?xml version="1.0" encoding="utf-8"?>
<p:tagLst xmlns:a="http://schemas.openxmlformats.org/drawingml/2006/main" xmlns:r="http://schemas.openxmlformats.org/officeDocument/2006/relationships" xmlns:p="http://schemas.openxmlformats.org/presentationml/2006/main">
  <p:tag name="PA" val="v5.2.8"/>
</p:tagLst>
</file>

<file path=ppt/tags/tag48.xml><?xml version="1.0" encoding="utf-8"?>
<p:tagLst xmlns:a="http://schemas.openxmlformats.org/drawingml/2006/main" xmlns:r="http://schemas.openxmlformats.org/officeDocument/2006/relationships" xmlns:p="http://schemas.openxmlformats.org/presentationml/2006/main">
  <p:tag name="PA" val="v5.2.8"/>
</p:tagLst>
</file>

<file path=ppt/tags/tag49.xml><?xml version="1.0" encoding="utf-8"?>
<p:tagLst xmlns:a="http://schemas.openxmlformats.org/drawingml/2006/main" xmlns:r="http://schemas.openxmlformats.org/officeDocument/2006/relationships" xmlns:p="http://schemas.openxmlformats.org/presentationml/2006/main">
  <p:tag name="PA" val="v5.2.8"/>
</p:tagLst>
</file>

<file path=ppt/tags/tag5.xml><?xml version="1.0" encoding="utf-8"?>
<p:tagLst xmlns:a="http://schemas.openxmlformats.org/drawingml/2006/main" xmlns:r="http://schemas.openxmlformats.org/officeDocument/2006/relationships" xmlns:p="http://schemas.openxmlformats.org/presentationml/2006/main">
  <p:tag name="PA" val="v5.2.8"/>
</p:tagLst>
</file>

<file path=ppt/tags/tag50.xml><?xml version="1.0" encoding="utf-8"?>
<p:tagLst xmlns:a="http://schemas.openxmlformats.org/drawingml/2006/main" xmlns:r="http://schemas.openxmlformats.org/officeDocument/2006/relationships" xmlns:p="http://schemas.openxmlformats.org/presentationml/2006/main">
  <p:tag name="PA" val="v5.2.8"/>
</p:tagLst>
</file>

<file path=ppt/tags/tag51.xml><?xml version="1.0" encoding="utf-8"?>
<p:tagLst xmlns:a="http://schemas.openxmlformats.org/drawingml/2006/main" xmlns:r="http://schemas.openxmlformats.org/officeDocument/2006/relationships" xmlns:p="http://schemas.openxmlformats.org/presentationml/2006/main">
  <p:tag name="PA" val="v5.2.8"/>
</p:tagLst>
</file>

<file path=ppt/tags/tag52.xml><?xml version="1.0" encoding="utf-8"?>
<p:tagLst xmlns:a="http://schemas.openxmlformats.org/drawingml/2006/main" xmlns:r="http://schemas.openxmlformats.org/officeDocument/2006/relationships" xmlns:p="http://schemas.openxmlformats.org/presentationml/2006/main">
  <p:tag name="PA" val="v5.2.8"/>
</p:tagLst>
</file>

<file path=ppt/tags/tag53.xml><?xml version="1.0" encoding="utf-8"?>
<p:tagLst xmlns:a="http://schemas.openxmlformats.org/drawingml/2006/main" xmlns:r="http://schemas.openxmlformats.org/officeDocument/2006/relationships" xmlns:p="http://schemas.openxmlformats.org/presentationml/2006/main">
  <p:tag name="PA" val="v5.2.8"/>
</p:tagLst>
</file>

<file path=ppt/tags/tag54.xml><?xml version="1.0" encoding="utf-8"?>
<p:tagLst xmlns:a="http://schemas.openxmlformats.org/drawingml/2006/main" xmlns:r="http://schemas.openxmlformats.org/officeDocument/2006/relationships" xmlns:p="http://schemas.openxmlformats.org/presentationml/2006/main">
  <p:tag name="PA" val="v5.2.8"/>
</p:tagLst>
</file>

<file path=ppt/tags/tag6.xml><?xml version="1.0" encoding="utf-8"?>
<p:tagLst xmlns:a="http://schemas.openxmlformats.org/drawingml/2006/main" xmlns:r="http://schemas.openxmlformats.org/officeDocument/2006/relationships" xmlns:p="http://schemas.openxmlformats.org/presentationml/2006/main">
  <p:tag name="PA" val="v5.2.8"/>
</p:tagLst>
</file>

<file path=ppt/tags/tag7.xml><?xml version="1.0" encoding="utf-8"?>
<p:tagLst xmlns:a="http://schemas.openxmlformats.org/drawingml/2006/main" xmlns:r="http://schemas.openxmlformats.org/officeDocument/2006/relationships" xmlns:p="http://schemas.openxmlformats.org/presentationml/2006/main">
  <p:tag name="PA" val="v5.2.8"/>
</p:tagLst>
</file>

<file path=ppt/tags/tag8.xml><?xml version="1.0" encoding="utf-8"?>
<p:tagLst xmlns:a="http://schemas.openxmlformats.org/drawingml/2006/main" xmlns:r="http://schemas.openxmlformats.org/officeDocument/2006/relationships" xmlns:p="http://schemas.openxmlformats.org/presentationml/2006/main">
  <p:tag name="PA" val="v5.2.8"/>
</p:tagLst>
</file>

<file path=ppt/tags/tag9.xml><?xml version="1.0" encoding="utf-8"?>
<p:tagLst xmlns:a="http://schemas.openxmlformats.org/drawingml/2006/main" xmlns:r="http://schemas.openxmlformats.org/officeDocument/2006/relationships" xmlns:p="http://schemas.openxmlformats.org/presentationml/2006/main">
  <p:tag name="PA" val="v5.2.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282</TotalTime>
  <Words>2429</Words>
  <Application>Microsoft Office PowerPoint</Application>
  <PresentationFormat>宽屏</PresentationFormat>
  <Paragraphs>187</Paragraphs>
  <Slides>27</Slides>
  <Notes>27</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27</vt:i4>
      </vt:variant>
    </vt:vector>
  </HeadingPairs>
  <TitlesOfParts>
    <vt:vector size="39" baseType="lpstr">
      <vt:lpstr>Aa新华霜剑体</vt:lpstr>
      <vt:lpstr>Meiryo</vt:lpstr>
      <vt:lpstr>等线</vt:lpstr>
      <vt:lpstr>思源黑体 CN Medium</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dc:description>http://www.ypppt.com/</dc:description>
  <cp:lastModifiedBy>kan</cp:lastModifiedBy>
  <cp:revision>58</cp:revision>
  <dcterms:created xsi:type="dcterms:W3CDTF">2020-05-22T08:57:51Z</dcterms:created>
  <dcterms:modified xsi:type="dcterms:W3CDTF">2020-05-31T05:33:18Z</dcterms:modified>
</cp:coreProperties>
</file>