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notesSlides/notesSlide1.xml" ContentType="application/vnd.openxmlformats-officedocument.presentationml.notesSlide+xml"/>
  <Override PartName="/ppt/tags/tag69.xml" ContentType="application/vnd.openxmlformats-officedocument.presentationml.tags+xml"/>
  <Override PartName="/ppt/notesSlides/notesSlide2.xml" ContentType="application/vnd.openxmlformats-officedocument.presentationml.notesSlide+xml"/>
  <Override PartName="/ppt/tags/tag70.xml" ContentType="application/vnd.openxmlformats-officedocument.presentationml.tags+xml"/>
  <Override PartName="/ppt/notesSlides/notesSlide3.xml" ContentType="application/vnd.openxmlformats-officedocument.presentationml.notesSlide+xml"/>
  <Override PartName="/ppt/tags/tag71.xml" ContentType="application/vnd.openxmlformats-officedocument.presentationml.tags+xml"/>
  <Override PartName="/ppt/notesSlides/notesSlide4.xml" ContentType="application/vnd.openxmlformats-officedocument.presentationml.notesSlide+xml"/>
  <Override PartName="/ppt/tags/tag72.xml" ContentType="application/vnd.openxmlformats-officedocument.presentationml.tags+xml"/>
  <Override PartName="/ppt/notesSlides/notesSlide5.xml" ContentType="application/vnd.openxmlformats-officedocument.presentationml.notesSlide+xml"/>
  <Override PartName="/ppt/tags/tag73.xml" ContentType="application/vnd.openxmlformats-officedocument.presentationml.tags+xml"/>
  <Override PartName="/ppt/notesSlides/notesSlide6.xml" ContentType="application/vnd.openxmlformats-officedocument.presentationml.notesSlide+xml"/>
  <Override PartName="/ppt/tags/tag74.xml" ContentType="application/vnd.openxmlformats-officedocument.presentationml.tags+xml"/>
  <Override PartName="/ppt/notesSlides/notesSlide7.xml" ContentType="application/vnd.openxmlformats-officedocument.presentationml.notesSlide+xml"/>
  <Override PartName="/ppt/tags/tag75.xml" ContentType="application/vnd.openxmlformats-officedocument.presentationml.tags+xml"/>
  <Override PartName="/ppt/notesSlides/notesSlide8.xml" ContentType="application/vnd.openxmlformats-officedocument.presentationml.notesSlide+xml"/>
  <Override PartName="/ppt/tags/tag76.xml" ContentType="application/vnd.openxmlformats-officedocument.presentationml.tags+xml"/>
  <Override PartName="/ppt/notesSlides/notesSlide9.xml" ContentType="application/vnd.openxmlformats-officedocument.presentationml.notesSlide+xml"/>
  <Override PartName="/ppt/tags/tag77.xml" ContentType="application/vnd.openxmlformats-officedocument.presentationml.tags+xml"/>
  <Override PartName="/ppt/notesSlides/notesSlide10.xml" ContentType="application/vnd.openxmlformats-officedocument.presentationml.notesSlide+xml"/>
  <Override PartName="/ppt/tags/tag78.xml" ContentType="application/vnd.openxmlformats-officedocument.presentationml.tags+xml"/>
  <Override PartName="/ppt/notesSlides/notesSlide11.xml" ContentType="application/vnd.openxmlformats-officedocument.presentationml.notesSlide+xml"/>
  <Override PartName="/ppt/tags/tag79.xml" ContentType="application/vnd.openxmlformats-officedocument.presentationml.tags+xml"/>
  <Override PartName="/ppt/notesSlides/notesSlide12.xml" ContentType="application/vnd.openxmlformats-officedocument.presentationml.notesSlide+xml"/>
  <Override PartName="/ppt/tags/tag80.xml" ContentType="application/vnd.openxmlformats-officedocument.presentationml.tags+xml"/>
  <Override PartName="/ppt/notesSlides/notesSlide13.xml" ContentType="application/vnd.openxmlformats-officedocument.presentationml.notesSlide+xml"/>
  <Override PartName="/ppt/tags/tag81.xml" ContentType="application/vnd.openxmlformats-officedocument.presentationml.tags+xml"/>
  <Override PartName="/ppt/notesSlides/notesSlide14.xml" ContentType="application/vnd.openxmlformats-officedocument.presentationml.notesSlide+xml"/>
  <Override PartName="/ppt/tags/tag82.xml" ContentType="application/vnd.openxmlformats-officedocument.presentationml.tags+xml"/>
  <Override PartName="/ppt/notesSlides/notesSlide15.xml" ContentType="application/vnd.openxmlformats-officedocument.presentationml.notesSlide+xml"/>
  <Override PartName="/ppt/tags/tag83.xml" ContentType="application/vnd.openxmlformats-officedocument.presentationml.tags+xml"/>
  <Override PartName="/ppt/notesSlides/notesSlide16.xml" ContentType="application/vnd.openxmlformats-officedocument.presentationml.notesSlide+xml"/>
  <Override PartName="/ppt/tags/tag84.xml" ContentType="application/vnd.openxmlformats-officedocument.presentationml.tags+xml"/>
  <Override PartName="/ppt/notesSlides/notesSlide17.xml" ContentType="application/vnd.openxmlformats-officedocument.presentationml.notesSlide+xml"/>
  <Override PartName="/ppt/tags/tag85.xml" ContentType="application/vnd.openxmlformats-officedocument.presentationml.tags+xml"/>
  <Override PartName="/ppt/notesSlides/notesSlide18.xml" ContentType="application/vnd.openxmlformats-officedocument.presentationml.notesSlide+xml"/>
  <Override PartName="/ppt/tags/tag86.xml" ContentType="application/vnd.openxmlformats-officedocument.presentationml.tags+xml"/>
  <Override PartName="/ppt/notesSlides/notesSlide19.xml" ContentType="application/vnd.openxmlformats-officedocument.presentationml.notesSlide+xml"/>
  <Override PartName="/ppt/tags/tag87.xml" ContentType="application/vnd.openxmlformats-officedocument.presentationml.tags+xml"/>
  <Override PartName="/ppt/notesSlides/notesSlide20.xml" ContentType="application/vnd.openxmlformats-officedocument.presentationml.notesSlide+xml"/>
  <Override PartName="/ppt/tags/tag88.xml" ContentType="application/vnd.openxmlformats-officedocument.presentationml.tags+xml"/>
  <Override PartName="/ppt/notesSlides/notesSlide21.xml" ContentType="application/vnd.openxmlformats-officedocument.presentationml.notesSlide+xml"/>
  <Override PartName="/ppt/tags/tag89.xml" ContentType="application/vnd.openxmlformats-officedocument.presentationml.tags+xml"/>
  <Override PartName="/ppt/notesSlides/notesSlide22.xml" ContentType="application/vnd.openxmlformats-officedocument.presentationml.notesSlide+xml"/>
  <Override PartName="/ppt/tags/tag90.xml" ContentType="application/vnd.openxmlformats-officedocument.presentationml.tags+xml"/>
  <Override PartName="/ppt/notesSlides/notesSlide23.xml" ContentType="application/vnd.openxmlformats-officedocument.presentationml.notesSlide+xml"/>
  <Override PartName="/ppt/tags/tag91.xml" ContentType="application/vnd.openxmlformats-officedocument.presentationml.tags+xml"/>
  <Override PartName="/ppt/notesSlides/notesSlide24.xml" ContentType="application/vnd.openxmlformats-officedocument.presentationml.notesSlide+xml"/>
  <Override PartName="/ppt/notesSlides/notesSlide2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1" r:id="rId2"/>
    <p:sldMasterId id="2147483665" r:id="rId3"/>
  </p:sldMasterIdLst>
  <p:notesMasterIdLst>
    <p:notesMasterId r:id="rId29"/>
  </p:notesMasterIdLst>
  <p:handoutMasterIdLst>
    <p:handoutMasterId r:id="rId30"/>
  </p:handoutMasterIdLst>
  <p:sldIdLst>
    <p:sldId id="256" r:id="rId4"/>
    <p:sldId id="257" r:id="rId5"/>
    <p:sldId id="259" r:id="rId6"/>
    <p:sldId id="258" r:id="rId7"/>
    <p:sldId id="282" r:id="rId8"/>
    <p:sldId id="260" r:id="rId9"/>
    <p:sldId id="261" r:id="rId10"/>
    <p:sldId id="262" r:id="rId11"/>
    <p:sldId id="263" r:id="rId12"/>
    <p:sldId id="264" r:id="rId13"/>
    <p:sldId id="265" r:id="rId14"/>
    <p:sldId id="266" r:id="rId15"/>
    <p:sldId id="267" r:id="rId16"/>
    <p:sldId id="268" r:id="rId17"/>
    <p:sldId id="269" r:id="rId18"/>
    <p:sldId id="270" r:id="rId19"/>
    <p:sldId id="271" r:id="rId20"/>
    <p:sldId id="272" r:id="rId21"/>
    <p:sldId id="273" r:id="rId22"/>
    <p:sldId id="274" r:id="rId23"/>
    <p:sldId id="275" r:id="rId24"/>
    <p:sldId id="276" r:id="rId25"/>
    <p:sldId id="277" r:id="rId26"/>
    <p:sldId id="278" r:id="rId27"/>
    <p:sldId id="283" r:id="rId28"/>
  </p:sldIdLst>
  <p:sldSz cx="12192000" cy="6858000"/>
  <p:notesSz cx="6858000" cy="9144000"/>
  <p:custDataLst>
    <p:tags r:id="rId31"/>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99">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DCDCDC"/>
    <a:srgbClr val="F0F0F0"/>
    <a:srgbClr val="E6E6E6"/>
    <a:srgbClr val="C8C8C8"/>
    <a:srgbClr val="FAFAFA"/>
    <a:srgbClr val="BEBEB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3778" autoAdjust="0"/>
    <p:restoredTop sz="96314" autoAdjust="0"/>
  </p:normalViewPr>
  <p:slideViewPr>
    <p:cSldViewPr snapToGrid="0">
      <p:cViewPr varScale="1">
        <p:scale>
          <a:sx n="108" d="100"/>
          <a:sy n="108" d="100"/>
        </p:scale>
        <p:origin x="780" y="150"/>
      </p:cViewPr>
      <p:guideLst>
        <p:guide orient="horz" pos="2199"/>
        <p:guide pos="3840"/>
      </p:guideLst>
    </p:cSldViewPr>
  </p:slideViewPr>
  <p:notesTextViewPr>
    <p:cViewPr>
      <p:scale>
        <a:sx n="3" d="2"/>
        <a:sy n="3" d="2"/>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 Type="http://schemas.openxmlformats.org/officeDocument/2006/relationships/slideMaster" Target="slideMasters/slideMaster3.xml"/><Relationship Id="rId21" Type="http://schemas.openxmlformats.org/officeDocument/2006/relationships/slide" Target="slides/slide18.xml"/><Relationship Id="rId34" Type="http://schemas.openxmlformats.org/officeDocument/2006/relationships/theme" Target="theme/theme1.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presProps" Target="presProp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tags" Target="tags/tag1.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handoutMaster" Target="handoutMasters/handoutMaster1.xml"/><Relationship Id="rId35" Type="http://schemas.openxmlformats.org/officeDocument/2006/relationships/tableStyles" Target="tableStyles.xml"/><Relationship Id="rId8" Type="http://schemas.openxmlformats.org/officeDocument/2006/relationships/slide" Target="slides/slide5.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latin typeface="微软雅黑" panose="020B0503020204020204" charset="-122"/>
              <a:ea typeface="微软雅黑" panose="020B0503020204020204" charset="-122"/>
            </a:endParaRPr>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F9B84EA-7D68-4D60-9CB1-D50884785D1C}" type="datetimeFigureOut">
              <a:rPr lang="zh-CN" altLang="en-US" smtClean="0">
                <a:latin typeface="微软雅黑" panose="020B0503020204020204" charset="-122"/>
                <a:ea typeface="微软雅黑" panose="020B0503020204020204" charset="-122"/>
              </a:rPr>
              <a:t>2022/3/19</a:t>
            </a:fld>
            <a:endParaRPr lang="zh-CN" altLang="en-US">
              <a:latin typeface="微软雅黑" panose="020B0503020204020204" charset="-122"/>
              <a:ea typeface="微软雅黑" panose="020B0503020204020204" charset="-122"/>
            </a:endParaRPr>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latin typeface="微软雅黑" panose="020B0503020204020204" charset="-122"/>
              <a:ea typeface="微软雅黑" panose="020B0503020204020204" charset="-122"/>
            </a:endParaRPr>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D4E0FC9-F1F8-4FAE-9988-3BA365CFD46F}" type="slidenum">
              <a:rPr lang="zh-CN" altLang="en-US" smtClean="0">
                <a:latin typeface="微软雅黑" panose="020B0503020204020204" charset="-122"/>
                <a:ea typeface="微软雅黑" panose="020B0503020204020204" charset="-122"/>
              </a:rPr>
              <a:t>‹#›</a:t>
            </a:fld>
            <a:endParaRPr lang="zh-CN" altLang="en-US">
              <a:latin typeface="微软雅黑" panose="020B0503020204020204" charset="-122"/>
              <a:ea typeface="微软雅黑" panose="020B0503020204020204" charset="-122"/>
            </a:endParaRPr>
          </a:p>
        </p:txBody>
      </p:sp>
    </p:spTree>
    <p:extLst>
      <p:ext uri="{BB962C8B-B14F-4D97-AF65-F5344CB8AC3E}">
        <p14:creationId xmlns:p14="http://schemas.microsoft.com/office/powerpoint/2010/main" val="429279040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atin typeface="微软雅黑" panose="020B0503020204020204" charset="-122"/>
                <a:ea typeface="微软雅黑" panose="020B0503020204020204" charset="-122"/>
              </a:defRPr>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atin typeface="微软雅黑" panose="020B0503020204020204" charset="-122"/>
                <a:ea typeface="微软雅黑" panose="020B0503020204020204" charset="-122"/>
              </a:defRPr>
            </a:lvl1pPr>
          </a:lstStyle>
          <a:p>
            <a:fld id="{1AC49D05-6128-4D0D-A32A-06A5E73B386C}" type="datetimeFigureOut">
              <a:rPr lang="zh-CN" altLang="en-US" smtClean="0"/>
              <a:t>2022/3/19</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atin typeface="微软雅黑" panose="020B0503020204020204" charset="-122"/>
                <a:ea typeface="微软雅黑" panose="020B0503020204020204" charset="-122"/>
              </a:defRPr>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atin typeface="微软雅黑" panose="020B0503020204020204" charset="-122"/>
                <a:ea typeface="微软雅黑" panose="020B0503020204020204" charset="-122"/>
              </a:defRPr>
            </a:lvl1pPr>
          </a:lstStyle>
          <a:p>
            <a:fld id="{5849F42C-2DAE-424C-A4B8-3140182C3E9F}" type="slidenum">
              <a:rPr lang="zh-CN" altLang="en-US" smtClean="0"/>
              <a:t>‹#›</a:t>
            </a:fld>
            <a:endParaRPr lang="zh-CN" altLang="en-US"/>
          </a:p>
        </p:txBody>
      </p:sp>
    </p:spTree>
    <p:extLst>
      <p:ext uri="{BB962C8B-B14F-4D97-AF65-F5344CB8AC3E}">
        <p14:creationId xmlns:p14="http://schemas.microsoft.com/office/powerpoint/2010/main" val="313699441"/>
      </p:ext>
    </p:extLst>
  </p:cSld>
  <p:clrMap bg1="lt1" tx1="dk1" bg2="lt2" tx2="dk2" accent1="accent1" accent2="accent2" accent3="accent3" accent4="accent4" accent5="accent5" accent6="accent6" hlink="hlink" folHlink="folHlink"/>
  <p:notesStyle>
    <a:lvl1pPr marL="0" algn="l" defTabSz="914400" rtl="0" eaLnBrk="1" latinLnBrk="0" hangingPunct="1">
      <a:defRPr sz="1600" kern="1200">
        <a:solidFill>
          <a:schemeClr val="tx1"/>
        </a:solidFill>
        <a:latin typeface="微软雅黑" panose="020B0503020204020204" charset="-122"/>
        <a:ea typeface="微软雅黑" panose="020B0503020204020204" charset="-122"/>
        <a:cs typeface="+mn-cs"/>
      </a:defRPr>
    </a:lvl1pPr>
    <a:lvl2pPr marL="457200" algn="l" defTabSz="914400" rtl="0" eaLnBrk="1" latinLnBrk="0" hangingPunct="1">
      <a:defRPr sz="1200" kern="1200">
        <a:solidFill>
          <a:schemeClr val="tx1"/>
        </a:solidFill>
        <a:latin typeface="微软雅黑" panose="020B0503020204020204" charset="-122"/>
        <a:ea typeface="微软雅黑" panose="020B0503020204020204" charset="-122"/>
        <a:cs typeface="+mn-cs"/>
      </a:defRPr>
    </a:lvl2pPr>
    <a:lvl3pPr marL="914400" algn="l" defTabSz="914400" rtl="0" eaLnBrk="1" latinLnBrk="0" hangingPunct="1">
      <a:defRPr sz="1200" kern="1200">
        <a:solidFill>
          <a:schemeClr val="tx1"/>
        </a:solidFill>
        <a:latin typeface="微软雅黑" panose="020B0503020204020204" charset="-122"/>
        <a:ea typeface="微软雅黑" panose="020B0503020204020204" charset="-122"/>
        <a:cs typeface="+mn-cs"/>
      </a:defRPr>
    </a:lvl3pPr>
    <a:lvl4pPr marL="1371600" algn="l" defTabSz="914400" rtl="0" eaLnBrk="1" latinLnBrk="0" hangingPunct="1">
      <a:defRPr sz="1200" kern="1200">
        <a:solidFill>
          <a:schemeClr val="tx1"/>
        </a:solidFill>
        <a:latin typeface="微软雅黑" panose="020B0503020204020204" charset="-122"/>
        <a:ea typeface="微软雅黑" panose="020B0503020204020204" charset="-122"/>
        <a:cs typeface="+mn-cs"/>
      </a:defRPr>
    </a:lvl4pPr>
    <a:lvl5pPr marL="1828800" algn="l" defTabSz="914400" rtl="0" eaLnBrk="1" latinLnBrk="0" hangingPunct="1">
      <a:defRPr sz="1200" kern="1200">
        <a:solidFill>
          <a:schemeClr val="tx1"/>
        </a:solidFill>
        <a:latin typeface="微软雅黑" panose="020B0503020204020204" charset="-122"/>
        <a:ea typeface="微软雅黑" panose="020B0503020204020204" charset="-122"/>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5D0DACE-38E0-42D2-9336-2B707D34BC6D}" type="slidenum">
              <a:rPr lang="zh-CN" altLang="en-US" smtClean="0"/>
              <a:t>1</a:t>
            </a:fld>
            <a:endParaRPr lang="zh-CN" altLang="en-US"/>
          </a:p>
        </p:txBody>
      </p:sp>
    </p:spTree>
    <p:extLst>
      <p:ext uri="{BB962C8B-B14F-4D97-AF65-F5344CB8AC3E}">
        <p14:creationId xmlns:p14="http://schemas.microsoft.com/office/powerpoint/2010/main" val="313664189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5D0DACE-38E0-42D2-9336-2B707D34BC6D}" type="slidenum">
              <a:rPr lang="zh-CN" altLang="en-US" smtClean="0"/>
              <a:t>10</a:t>
            </a:fld>
            <a:endParaRPr lang="zh-CN" altLang="en-US"/>
          </a:p>
        </p:txBody>
      </p:sp>
    </p:spTree>
    <p:extLst>
      <p:ext uri="{BB962C8B-B14F-4D97-AF65-F5344CB8AC3E}">
        <p14:creationId xmlns:p14="http://schemas.microsoft.com/office/powerpoint/2010/main" val="371526817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5D0DACE-38E0-42D2-9336-2B707D34BC6D}" type="slidenum">
              <a:rPr lang="zh-CN" altLang="en-US" smtClean="0"/>
              <a:t>11</a:t>
            </a:fld>
            <a:endParaRPr lang="zh-CN" altLang="en-US"/>
          </a:p>
        </p:txBody>
      </p:sp>
    </p:spTree>
    <p:extLst>
      <p:ext uri="{BB962C8B-B14F-4D97-AF65-F5344CB8AC3E}">
        <p14:creationId xmlns:p14="http://schemas.microsoft.com/office/powerpoint/2010/main" val="429151149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smtClean="0"/>
              <a:t>https://www.ypppt.com/</a:t>
            </a:r>
            <a:endParaRPr lang="zh-CN" altLang="en-US" dirty="0"/>
          </a:p>
        </p:txBody>
      </p:sp>
      <p:sp>
        <p:nvSpPr>
          <p:cNvPr id="4" name="灯片编号占位符 3"/>
          <p:cNvSpPr>
            <a:spLocks noGrp="1"/>
          </p:cNvSpPr>
          <p:nvPr>
            <p:ph type="sldNum" sz="quarter" idx="10"/>
          </p:nvPr>
        </p:nvSpPr>
        <p:spPr/>
        <p:txBody>
          <a:bodyPr/>
          <a:lstStyle/>
          <a:p>
            <a:fld id="{85D0DACE-38E0-42D2-9336-2B707D34BC6D}" type="slidenum">
              <a:rPr lang="zh-CN" altLang="en-US" smtClean="0"/>
              <a:t>12</a:t>
            </a:fld>
            <a:endParaRPr lang="zh-CN" altLang="en-US"/>
          </a:p>
        </p:txBody>
      </p:sp>
    </p:spTree>
    <p:extLst>
      <p:ext uri="{BB962C8B-B14F-4D97-AF65-F5344CB8AC3E}">
        <p14:creationId xmlns:p14="http://schemas.microsoft.com/office/powerpoint/2010/main" val="236380028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5D0DACE-38E0-42D2-9336-2B707D34BC6D}" type="slidenum">
              <a:rPr lang="zh-CN" altLang="en-US" smtClean="0"/>
              <a:t>13</a:t>
            </a:fld>
            <a:endParaRPr lang="zh-CN" altLang="en-US"/>
          </a:p>
        </p:txBody>
      </p:sp>
    </p:spTree>
    <p:extLst>
      <p:ext uri="{BB962C8B-B14F-4D97-AF65-F5344CB8AC3E}">
        <p14:creationId xmlns:p14="http://schemas.microsoft.com/office/powerpoint/2010/main" val="15918910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5D0DACE-38E0-42D2-9336-2B707D34BC6D}" type="slidenum">
              <a:rPr lang="zh-CN" altLang="en-US" smtClean="0"/>
              <a:t>14</a:t>
            </a:fld>
            <a:endParaRPr lang="zh-CN" altLang="en-US"/>
          </a:p>
        </p:txBody>
      </p:sp>
    </p:spTree>
    <p:extLst>
      <p:ext uri="{BB962C8B-B14F-4D97-AF65-F5344CB8AC3E}">
        <p14:creationId xmlns:p14="http://schemas.microsoft.com/office/powerpoint/2010/main" val="120588827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5D0DACE-38E0-42D2-9336-2B707D34BC6D}" type="slidenum">
              <a:rPr lang="zh-CN" altLang="en-US" smtClean="0"/>
              <a:t>15</a:t>
            </a:fld>
            <a:endParaRPr lang="zh-CN" altLang="en-US"/>
          </a:p>
        </p:txBody>
      </p:sp>
    </p:spTree>
    <p:extLst>
      <p:ext uri="{BB962C8B-B14F-4D97-AF65-F5344CB8AC3E}">
        <p14:creationId xmlns:p14="http://schemas.microsoft.com/office/powerpoint/2010/main" val="126759853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5D0DACE-38E0-42D2-9336-2B707D34BC6D}" type="slidenum">
              <a:rPr lang="zh-CN" altLang="en-US" smtClean="0"/>
              <a:t>16</a:t>
            </a:fld>
            <a:endParaRPr lang="zh-CN" altLang="en-US"/>
          </a:p>
        </p:txBody>
      </p:sp>
    </p:spTree>
    <p:extLst>
      <p:ext uri="{BB962C8B-B14F-4D97-AF65-F5344CB8AC3E}">
        <p14:creationId xmlns:p14="http://schemas.microsoft.com/office/powerpoint/2010/main" val="3865642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5D0DACE-38E0-42D2-9336-2B707D34BC6D}" type="slidenum">
              <a:rPr lang="zh-CN" altLang="en-US" smtClean="0"/>
              <a:t>17</a:t>
            </a:fld>
            <a:endParaRPr lang="zh-CN" altLang="en-US"/>
          </a:p>
        </p:txBody>
      </p:sp>
    </p:spTree>
    <p:extLst>
      <p:ext uri="{BB962C8B-B14F-4D97-AF65-F5344CB8AC3E}">
        <p14:creationId xmlns:p14="http://schemas.microsoft.com/office/powerpoint/2010/main" val="106901987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5D0DACE-38E0-42D2-9336-2B707D34BC6D}" type="slidenum">
              <a:rPr lang="zh-CN" altLang="en-US" smtClean="0"/>
              <a:t>18</a:t>
            </a:fld>
            <a:endParaRPr lang="zh-CN" altLang="en-US"/>
          </a:p>
        </p:txBody>
      </p:sp>
    </p:spTree>
    <p:extLst>
      <p:ext uri="{BB962C8B-B14F-4D97-AF65-F5344CB8AC3E}">
        <p14:creationId xmlns:p14="http://schemas.microsoft.com/office/powerpoint/2010/main" val="61830809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5D0DACE-38E0-42D2-9336-2B707D34BC6D}" type="slidenum">
              <a:rPr lang="zh-CN" altLang="en-US" smtClean="0"/>
              <a:t>19</a:t>
            </a:fld>
            <a:endParaRPr lang="zh-CN" altLang="en-US"/>
          </a:p>
        </p:txBody>
      </p:sp>
    </p:spTree>
    <p:extLst>
      <p:ext uri="{BB962C8B-B14F-4D97-AF65-F5344CB8AC3E}">
        <p14:creationId xmlns:p14="http://schemas.microsoft.com/office/powerpoint/2010/main" val="289247171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5D0DACE-38E0-42D2-9336-2B707D34BC6D}" type="slidenum">
              <a:rPr lang="zh-CN" altLang="en-US" smtClean="0"/>
              <a:t>2</a:t>
            </a:fld>
            <a:endParaRPr lang="zh-CN" altLang="en-US"/>
          </a:p>
        </p:txBody>
      </p:sp>
    </p:spTree>
    <p:extLst>
      <p:ext uri="{BB962C8B-B14F-4D97-AF65-F5344CB8AC3E}">
        <p14:creationId xmlns:p14="http://schemas.microsoft.com/office/powerpoint/2010/main" val="129118327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5D0DACE-38E0-42D2-9336-2B707D34BC6D}" type="slidenum">
              <a:rPr lang="zh-CN" altLang="en-US" smtClean="0"/>
              <a:t>20</a:t>
            </a:fld>
            <a:endParaRPr lang="zh-CN" altLang="en-US"/>
          </a:p>
        </p:txBody>
      </p:sp>
    </p:spTree>
    <p:extLst>
      <p:ext uri="{BB962C8B-B14F-4D97-AF65-F5344CB8AC3E}">
        <p14:creationId xmlns:p14="http://schemas.microsoft.com/office/powerpoint/2010/main" val="58908374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5D0DACE-38E0-42D2-9336-2B707D34BC6D}" type="slidenum">
              <a:rPr lang="zh-CN" altLang="en-US" smtClean="0"/>
              <a:t>21</a:t>
            </a:fld>
            <a:endParaRPr lang="zh-CN" altLang="en-US"/>
          </a:p>
        </p:txBody>
      </p:sp>
    </p:spTree>
    <p:extLst>
      <p:ext uri="{BB962C8B-B14F-4D97-AF65-F5344CB8AC3E}">
        <p14:creationId xmlns:p14="http://schemas.microsoft.com/office/powerpoint/2010/main" val="211524808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5D0DACE-38E0-42D2-9336-2B707D34BC6D}" type="slidenum">
              <a:rPr lang="zh-CN" altLang="en-US" smtClean="0"/>
              <a:t>22</a:t>
            </a:fld>
            <a:endParaRPr lang="zh-CN" altLang="en-US"/>
          </a:p>
        </p:txBody>
      </p:sp>
    </p:spTree>
    <p:extLst>
      <p:ext uri="{BB962C8B-B14F-4D97-AF65-F5344CB8AC3E}">
        <p14:creationId xmlns:p14="http://schemas.microsoft.com/office/powerpoint/2010/main" val="241170668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5D0DACE-38E0-42D2-9336-2B707D34BC6D}" type="slidenum">
              <a:rPr lang="zh-CN" altLang="en-US" smtClean="0"/>
              <a:t>23</a:t>
            </a:fld>
            <a:endParaRPr lang="zh-CN" altLang="en-US"/>
          </a:p>
        </p:txBody>
      </p:sp>
    </p:spTree>
    <p:extLst>
      <p:ext uri="{BB962C8B-B14F-4D97-AF65-F5344CB8AC3E}">
        <p14:creationId xmlns:p14="http://schemas.microsoft.com/office/powerpoint/2010/main" val="43291393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5D0DACE-38E0-42D2-9336-2B707D34BC6D}" type="slidenum">
              <a:rPr lang="zh-CN" altLang="en-US" smtClean="0"/>
              <a:t>24</a:t>
            </a:fld>
            <a:endParaRPr lang="zh-CN" altLang="en-US"/>
          </a:p>
        </p:txBody>
      </p:sp>
    </p:spTree>
    <p:extLst>
      <p:ext uri="{BB962C8B-B14F-4D97-AF65-F5344CB8AC3E}">
        <p14:creationId xmlns:p14="http://schemas.microsoft.com/office/powerpoint/2010/main" val="104493669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优品</a:t>
            </a:r>
            <a:r>
              <a:rPr lang="en-US" altLang="zh-CN" dirty="0" smtClean="0"/>
              <a:t>PPT</a:t>
            </a:r>
            <a:r>
              <a:rPr lang="zh-CN" altLang="en-US" dirty="0" smtClean="0"/>
              <a:t> </a:t>
            </a:r>
            <a:r>
              <a:rPr lang="en-US" altLang="zh-CN" smtClean="0"/>
              <a:t>https://www.ypppt.com/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25</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357624232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5D0DACE-38E0-42D2-9336-2B707D34BC6D}" type="slidenum">
              <a:rPr lang="zh-CN" altLang="en-US" smtClean="0"/>
              <a:t>3</a:t>
            </a:fld>
            <a:endParaRPr lang="zh-CN" altLang="en-US"/>
          </a:p>
        </p:txBody>
      </p:sp>
    </p:spTree>
    <p:extLst>
      <p:ext uri="{BB962C8B-B14F-4D97-AF65-F5344CB8AC3E}">
        <p14:creationId xmlns:p14="http://schemas.microsoft.com/office/powerpoint/2010/main" val="61486011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5D0DACE-38E0-42D2-9336-2B707D34BC6D}" type="slidenum">
              <a:rPr lang="zh-CN" altLang="en-US" smtClean="0"/>
              <a:t>4</a:t>
            </a:fld>
            <a:endParaRPr lang="zh-CN" altLang="en-US"/>
          </a:p>
        </p:txBody>
      </p:sp>
    </p:spTree>
    <p:extLst>
      <p:ext uri="{BB962C8B-B14F-4D97-AF65-F5344CB8AC3E}">
        <p14:creationId xmlns:p14="http://schemas.microsoft.com/office/powerpoint/2010/main" val="134909706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5D0DACE-38E0-42D2-9336-2B707D34BC6D}" type="slidenum">
              <a:rPr lang="zh-CN" altLang="en-US" smtClean="0"/>
              <a:t>5</a:t>
            </a:fld>
            <a:endParaRPr lang="zh-CN" altLang="en-US"/>
          </a:p>
        </p:txBody>
      </p:sp>
    </p:spTree>
    <p:extLst>
      <p:ext uri="{BB962C8B-B14F-4D97-AF65-F5344CB8AC3E}">
        <p14:creationId xmlns:p14="http://schemas.microsoft.com/office/powerpoint/2010/main" val="311033482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5D0DACE-38E0-42D2-9336-2B707D34BC6D}" type="slidenum">
              <a:rPr lang="zh-CN" altLang="en-US" smtClean="0"/>
              <a:t>6</a:t>
            </a:fld>
            <a:endParaRPr lang="zh-CN" altLang="en-US"/>
          </a:p>
        </p:txBody>
      </p:sp>
    </p:spTree>
    <p:extLst>
      <p:ext uri="{BB962C8B-B14F-4D97-AF65-F5344CB8AC3E}">
        <p14:creationId xmlns:p14="http://schemas.microsoft.com/office/powerpoint/2010/main" val="315763308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5D0DACE-38E0-42D2-9336-2B707D34BC6D}" type="slidenum">
              <a:rPr lang="zh-CN" altLang="en-US" smtClean="0"/>
              <a:t>7</a:t>
            </a:fld>
            <a:endParaRPr lang="zh-CN" altLang="en-US"/>
          </a:p>
        </p:txBody>
      </p:sp>
    </p:spTree>
    <p:extLst>
      <p:ext uri="{BB962C8B-B14F-4D97-AF65-F5344CB8AC3E}">
        <p14:creationId xmlns:p14="http://schemas.microsoft.com/office/powerpoint/2010/main" val="256764338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5D0DACE-38E0-42D2-9336-2B707D34BC6D}" type="slidenum">
              <a:rPr lang="zh-CN" altLang="en-US" smtClean="0"/>
              <a:t>8</a:t>
            </a:fld>
            <a:endParaRPr lang="zh-CN" altLang="en-US"/>
          </a:p>
        </p:txBody>
      </p:sp>
    </p:spTree>
    <p:extLst>
      <p:ext uri="{BB962C8B-B14F-4D97-AF65-F5344CB8AC3E}">
        <p14:creationId xmlns:p14="http://schemas.microsoft.com/office/powerpoint/2010/main" val="162781873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5D0DACE-38E0-42D2-9336-2B707D34BC6D}" type="slidenum">
              <a:rPr lang="zh-CN" altLang="en-US" smtClean="0"/>
              <a:t>9</a:t>
            </a:fld>
            <a:endParaRPr lang="zh-CN" altLang="en-US"/>
          </a:p>
        </p:txBody>
      </p:sp>
    </p:spTree>
    <p:extLst>
      <p:ext uri="{BB962C8B-B14F-4D97-AF65-F5344CB8AC3E}">
        <p14:creationId xmlns:p14="http://schemas.microsoft.com/office/powerpoint/2010/main" val="152802624"/>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tags" Target="../tags/tag5.xml"/><Relationship Id="rId2" Type="http://schemas.openxmlformats.org/officeDocument/2006/relationships/tags" Target="../tags/tag4.xml"/><Relationship Id="rId1" Type="http://schemas.openxmlformats.org/officeDocument/2006/relationships/tags" Target="../tags/tag3.xml"/><Relationship Id="rId6" Type="http://schemas.openxmlformats.org/officeDocument/2006/relationships/slideMaster" Target="../slideMasters/slideMaster1.xml"/><Relationship Id="rId5" Type="http://schemas.openxmlformats.org/officeDocument/2006/relationships/tags" Target="../tags/tag7.xml"/><Relationship Id="rId4" Type="http://schemas.openxmlformats.org/officeDocument/2006/relationships/tags" Target="../tags/tag6.xml"/></Relationships>
</file>

<file path=ppt/slideLayouts/_rels/slideLayout10.xml.rels><?xml version="1.0" encoding="UTF-8" standalone="yes"?>
<Relationships xmlns="http://schemas.openxmlformats.org/package/2006/relationships"><Relationship Id="rId3" Type="http://schemas.openxmlformats.org/officeDocument/2006/relationships/tags" Target="../tags/tag55.xml"/><Relationship Id="rId2" Type="http://schemas.openxmlformats.org/officeDocument/2006/relationships/tags" Target="../tags/tag54.xml"/><Relationship Id="rId1" Type="http://schemas.openxmlformats.org/officeDocument/2006/relationships/tags" Target="../tags/tag53.xml"/><Relationship Id="rId6" Type="http://schemas.openxmlformats.org/officeDocument/2006/relationships/slideMaster" Target="../slideMasters/slideMaster1.xml"/><Relationship Id="rId5" Type="http://schemas.openxmlformats.org/officeDocument/2006/relationships/tags" Target="../tags/tag57.xml"/><Relationship Id="rId4" Type="http://schemas.openxmlformats.org/officeDocument/2006/relationships/tags" Target="../tags/tag56.xml"/></Relationships>
</file>

<file path=ppt/slideLayouts/_rels/slideLayout11.xml.rels><?xml version="1.0" encoding="UTF-8" standalone="yes"?>
<Relationships xmlns="http://schemas.openxmlformats.org/package/2006/relationships"><Relationship Id="rId3" Type="http://schemas.openxmlformats.org/officeDocument/2006/relationships/tags" Target="../tags/tag60.xml"/><Relationship Id="rId2" Type="http://schemas.openxmlformats.org/officeDocument/2006/relationships/tags" Target="../tags/tag59.xml"/><Relationship Id="rId1" Type="http://schemas.openxmlformats.org/officeDocument/2006/relationships/tags" Target="../tags/tag58.xml"/><Relationship Id="rId5" Type="http://schemas.openxmlformats.org/officeDocument/2006/relationships/slideMaster" Target="../slideMasters/slideMaster1.xml"/><Relationship Id="rId4" Type="http://schemas.openxmlformats.org/officeDocument/2006/relationships/tags" Target="../tags/tag61.xml"/></Relationships>
</file>

<file path=ppt/slideLayouts/_rels/slideLayout12.xml.rels><?xml version="1.0" encoding="UTF-8" standalone="yes"?>
<Relationships xmlns="http://schemas.openxmlformats.org/package/2006/relationships"><Relationship Id="rId3" Type="http://schemas.openxmlformats.org/officeDocument/2006/relationships/tags" Target="../tags/tag64.xml"/><Relationship Id="rId2" Type="http://schemas.openxmlformats.org/officeDocument/2006/relationships/tags" Target="../tags/tag63.xml"/><Relationship Id="rId1" Type="http://schemas.openxmlformats.org/officeDocument/2006/relationships/tags" Target="../tags/tag62.xml"/><Relationship Id="rId5" Type="http://schemas.openxmlformats.org/officeDocument/2006/relationships/slideMaster" Target="../slideMasters/slideMaster1.xml"/><Relationship Id="rId4" Type="http://schemas.openxmlformats.org/officeDocument/2006/relationships/tags" Target="../tags/tag65.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3" Type="http://schemas.openxmlformats.org/officeDocument/2006/relationships/tags" Target="../tags/tag10.xml"/><Relationship Id="rId2" Type="http://schemas.openxmlformats.org/officeDocument/2006/relationships/tags" Target="../tags/tag9.xml"/><Relationship Id="rId1" Type="http://schemas.openxmlformats.org/officeDocument/2006/relationships/tags" Target="../tags/tag8.xml"/><Relationship Id="rId6" Type="http://schemas.openxmlformats.org/officeDocument/2006/relationships/slideMaster" Target="../slideMasters/slideMaster1.xml"/><Relationship Id="rId5" Type="http://schemas.openxmlformats.org/officeDocument/2006/relationships/tags" Target="../tags/tag12.xml"/><Relationship Id="rId4" Type="http://schemas.openxmlformats.org/officeDocument/2006/relationships/tags" Target="../tags/tag1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3" Type="http://schemas.openxmlformats.org/officeDocument/2006/relationships/tags" Target="../tags/tag15.xml"/><Relationship Id="rId2" Type="http://schemas.openxmlformats.org/officeDocument/2006/relationships/tags" Target="../tags/tag14.xml"/><Relationship Id="rId1" Type="http://schemas.openxmlformats.org/officeDocument/2006/relationships/tags" Target="../tags/tag13.xml"/><Relationship Id="rId6" Type="http://schemas.openxmlformats.org/officeDocument/2006/relationships/slideMaster" Target="../slideMasters/slideMaster1.xml"/><Relationship Id="rId5" Type="http://schemas.openxmlformats.org/officeDocument/2006/relationships/tags" Target="../tags/tag17.xml"/><Relationship Id="rId4" Type="http://schemas.openxmlformats.org/officeDocument/2006/relationships/tags" Target="../tags/tag16.xml"/></Relationships>
</file>

<file path=ppt/slideLayouts/_rels/slideLayout4.xml.rels><?xml version="1.0" encoding="UTF-8" standalone="yes"?>
<Relationships xmlns="http://schemas.openxmlformats.org/package/2006/relationships"><Relationship Id="rId3" Type="http://schemas.openxmlformats.org/officeDocument/2006/relationships/tags" Target="../tags/tag20.xml"/><Relationship Id="rId7" Type="http://schemas.openxmlformats.org/officeDocument/2006/relationships/slideMaster" Target="../slideMasters/slideMaster1.xml"/><Relationship Id="rId2" Type="http://schemas.openxmlformats.org/officeDocument/2006/relationships/tags" Target="../tags/tag19.xml"/><Relationship Id="rId1" Type="http://schemas.openxmlformats.org/officeDocument/2006/relationships/tags" Target="../tags/tag18.xml"/><Relationship Id="rId6" Type="http://schemas.openxmlformats.org/officeDocument/2006/relationships/tags" Target="../tags/tag23.xml"/><Relationship Id="rId5" Type="http://schemas.openxmlformats.org/officeDocument/2006/relationships/tags" Target="../tags/tag22.xml"/><Relationship Id="rId4" Type="http://schemas.openxmlformats.org/officeDocument/2006/relationships/tags" Target="../tags/tag21.xml"/></Relationships>
</file>

<file path=ppt/slideLayouts/_rels/slideLayout5.xml.rels><?xml version="1.0" encoding="UTF-8" standalone="yes"?>
<Relationships xmlns="http://schemas.openxmlformats.org/package/2006/relationships"><Relationship Id="rId8" Type="http://schemas.openxmlformats.org/officeDocument/2006/relationships/tags" Target="../tags/tag31.xml"/><Relationship Id="rId3" Type="http://schemas.openxmlformats.org/officeDocument/2006/relationships/tags" Target="../tags/tag26.xml"/><Relationship Id="rId7" Type="http://schemas.openxmlformats.org/officeDocument/2006/relationships/tags" Target="../tags/tag30.xml"/><Relationship Id="rId2" Type="http://schemas.openxmlformats.org/officeDocument/2006/relationships/tags" Target="../tags/tag25.xml"/><Relationship Id="rId1" Type="http://schemas.openxmlformats.org/officeDocument/2006/relationships/tags" Target="../tags/tag24.xml"/><Relationship Id="rId6" Type="http://schemas.openxmlformats.org/officeDocument/2006/relationships/tags" Target="../tags/tag29.xml"/><Relationship Id="rId5" Type="http://schemas.openxmlformats.org/officeDocument/2006/relationships/tags" Target="../tags/tag28.xml"/><Relationship Id="rId4" Type="http://schemas.openxmlformats.org/officeDocument/2006/relationships/tags" Target="../tags/tag27.xml"/><Relationship Id="rId9"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8" Type="http://schemas.openxmlformats.org/officeDocument/2006/relationships/tags" Target="../tags/tag39.xml"/><Relationship Id="rId3" Type="http://schemas.openxmlformats.org/officeDocument/2006/relationships/tags" Target="../tags/tag34.xml"/><Relationship Id="rId7" Type="http://schemas.openxmlformats.org/officeDocument/2006/relationships/tags" Target="../tags/tag38.xml"/><Relationship Id="rId2" Type="http://schemas.openxmlformats.org/officeDocument/2006/relationships/tags" Target="../tags/tag33.xml"/><Relationship Id="rId1" Type="http://schemas.openxmlformats.org/officeDocument/2006/relationships/tags" Target="../tags/tag32.xml"/><Relationship Id="rId6" Type="http://schemas.openxmlformats.org/officeDocument/2006/relationships/tags" Target="../tags/tag37.xml"/><Relationship Id="rId5" Type="http://schemas.openxmlformats.org/officeDocument/2006/relationships/tags" Target="../tags/tag36.xml"/><Relationship Id="rId10" Type="http://schemas.openxmlformats.org/officeDocument/2006/relationships/hyperlink" Target="http://www.1ppt.com/jieri/" TargetMode="External"/><Relationship Id="rId4" Type="http://schemas.openxmlformats.org/officeDocument/2006/relationships/tags" Target="../tags/tag35.xml"/><Relationship Id="rId9"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tags" Target="../tags/tag42.xml"/><Relationship Id="rId2" Type="http://schemas.openxmlformats.org/officeDocument/2006/relationships/tags" Target="../tags/tag41.xml"/><Relationship Id="rId1" Type="http://schemas.openxmlformats.org/officeDocument/2006/relationships/tags" Target="../tags/tag40.xml"/><Relationship Id="rId5" Type="http://schemas.openxmlformats.org/officeDocument/2006/relationships/slideMaster" Target="../slideMasters/slideMaster1.xml"/><Relationship Id="rId4" Type="http://schemas.openxmlformats.org/officeDocument/2006/relationships/tags" Target="../tags/tag43.xml"/></Relationships>
</file>

<file path=ppt/slideLayouts/_rels/slideLayout8.xml.rels><?xml version="1.0" encoding="UTF-8" standalone="yes"?>
<Relationships xmlns="http://schemas.openxmlformats.org/package/2006/relationships"><Relationship Id="rId3" Type="http://schemas.openxmlformats.org/officeDocument/2006/relationships/tags" Target="../tags/tag46.xml"/><Relationship Id="rId2" Type="http://schemas.openxmlformats.org/officeDocument/2006/relationships/tags" Target="../tags/tag45.xml"/><Relationship Id="rId1" Type="http://schemas.openxmlformats.org/officeDocument/2006/relationships/tags" Target="../tags/tag44.xml"/><Relationship Id="rId4"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tags" Target="../tags/tag49.xml"/><Relationship Id="rId7" Type="http://schemas.openxmlformats.org/officeDocument/2006/relationships/slideMaster" Target="../slideMasters/slideMaster1.xml"/><Relationship Id="rId2" Type="http://schemas.openxmlformats.org/officeDocument/2006/relationships/tags" Target="../tags/tag48.xml"/><Relationship Id="rId1" Type="http://schemas.openxmlformats.org/officeDocument/2006/relationships/tags" Target="../tags/tag47.xml"/><Relationship Id="rId6" Type="http://schemas.openxmlformats.org/officeDocument/2006/relationships/tags" Target="../tags/tag52.xml"/><Relationship Id="rId5" Type="http://schemas.openxmlformats.org/officeDocument/2006/relationships/tags" Target="../tags/tag51.xml"/><Relationship Id="rId4" Type="http://schemas.openxmlformats.org/officeDocument/2006/relationships/tags" Target="../tags/tag50.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hasCustomPrompt="1"/>
            <p:custDataLst>
              <p:tags r:id="rId1"/>
            </p:custDataLst>
          </p:nvPr>
        </p:nvSpPr>
        <p:spPr>
          <a:xfrm>
            <a:off x="669882" y="2588281"/>
            <a:ext cx="10852237" cy="899167"/>
          </a:xfrm>
          <a:prstGeom prst="rect">
            <a:avLst/>
          </a:prstGeom>
        </p:spPr>
        <p:txBody>
          <a:bodyPr lIns="101600" tIns="38100" rIns="25400" bIns="38100" anchor="t" anchorCtr="0">
            <a:noAutofit/>
          </a:bodyPr>
          <a:lstStyle>
            <a:lvl1pPr algn="ctr">
              <a:defRPr sz="5400" b="0" spc="600">
                <a:effectLst>
                  <a:outerShdw blurRad="38100" dist="38100" dir="2700000" algn="tl">
                    <a:srgbClr val="000000">
                      <a:alpha val="43137"/>
                    </a:srgbClr>
                  </a:outerShdw>
                </a:effectLst>
              </a:defRPr>
            </a:lvl1pPr>
          </a:lstStyle>
          <a:p>
            <a:r>
              <a:rPr lang="zh-CN" altLang="en-US" dirty="0"/>
              <a:t>单击此处编辑标题</a:t>
            </a:r>
          </a:p>
        </p:txBody>
      </p:sp>
      <p:sp>
        <p:nvSpPr>
          <p:cNvPr id="3" name="副标题 2"/>
          <p:cNvSpPr>
            <a:spLocks noGrp="1"/>
          </p:cNvSpPr>
          <p:nvPr>
            <p:ph type="subTitle" idx="1" hasCustomPrompt="1"/>
            <p:custDataLst>
              <p:tags r:id="rId2"/>
            </p:custDataLst>
          </p:nvPr>
        </p:nvSpPr>
        <p:spPr>
          <a:xfrm>
            <a:off x="669882" y="3566160"/>
            <a:ext cx="10852237" cy="950984"/>
          </a:xfrm>
          <a:prstGeom prst="rect">
            <a:avLst/>
          </a:prstGeom>
        </p:spPr>
        <p:txBody>
          <a:bodyPr lIns="101600" tIns="38100" rIns="76200" bIns="38100">
            <a:noAutofit/>
          </a:bodyPr>
          <a:lstStyle>
            <a:lvl1pPr marL="0" indent="0" algn="ctr" eaLnBrk="1" fontAlgn="auto" latinLnBrk="0" hangingPunct="1">
              <a:lnSpc>
                <a:spcPct val="100000"/>
              </a:lnSpc>
              <a:buNone/>
              <a:defRPr sz="2400" u="none" strike="noStrike" kern="1200" cap="none" spc="200" normalizeH="0" baseline="0">
                <a:solidFill>
                  <a:schemeClr val="tx1"/>
                </a:solidFill>
                <a:uFillTx/>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单击此处编辑副标题</a:t>
            </a:r>
          </a:p>
        </p:txBody>
      </p:sp>
      <p:sp>
        <p:nvSpPr>
          <p:cNvPr id="16" name="日期占位符 15"/>
          <p:cNvSpPr>
            <a:spLocks noGrp="1"/>
          </p:cNvSpPr>
          <p:nvPr>
            <p:ph type="dt" sz="half" idx="10"/>
            <p:custDataLst>
              <p:tags r:id="rId3"/>
            </p:custDataLst>
          </p:nvPr>
        </p:nvSpPr>
        <p:spPr>
          <a:xfrm>
            <a:off x="879742" y="6349833"/>
            <a:ext cx="2700000" cy="316800"/>
          </a:xfrm>
          <a:prstGeom prst="rect">
            <a:avLst/>
          </a:prstGeom>
        </p:spPr>
        <p:txBody>
          <a:bodyPr/>
          <a:lstStyle/>
          <a:p>
            <a:fld id="{760FBDFE-C587-4B4C-A407-44438C67B59E}" type="datetimeFigureOut">
              <a:rPr lang="zh-CN" altLang="en-US" smtClean="0"/>
              <a:t>2022/3/19</a:t>
            </a:fld>
            <a:endParaRPr lang="zh-CN" altLang="en-US"/>
          </a:p>
        </p:txBody>
      </p:sp>
      <p:sp>
        <p:nvSpPr>
          <p:cNvPr id="17" name="页脚占位符 16"/>
          <p:cNvSpPr>
            <a:spLocks noGrp="1"/>
          </p:cNvSpPr>
          <p:nvPr>
            <p:ph type="ftr" sz="quarter" idx="11"/>
            <p:custDataLst>
              <p:tags r:id="rId4"/>
            </p:custDataLst>
          </p:nvPr>
        </p:nvSpPr>
        <p:spPr>
          <a:xfrm>
            <a:off x="4116000" y="6349833"/>
            <a:ext cx="3960000" cy="316800"/>
          </a:xfrm>
          <a:prstGeom prst="rect">
            <a:avLst/>
          </a:prstGeom>
        </p:spPr>
        <p:txBody>
          <a:bodyPr/>
          <a:lstStyle/>
          <a:p>
            <a:endParaRPr lang="zh-CN" altLang="en-US" dirty="0"/>
          </a:p>
        </p:txBody>
      </p:sp>
      <p:sp>
        <p:nvSpPr>
          <p:cNvPr id="18" name="灯片编号占位符 17"/>
          <p:cNvSpPr>
            <a:spLocks noGrp="1"/>
          </p:cNvSpPr>
          <p:nvPr>
            <p:ph type="sldNum" sz="quarter" idx="12"/>
            <p:custDataLst>
              <p:tags r:id="rId5"/>
            </p:custDataLst>
          </p:nvPr>
        </p:nvSpPr>
        <p:spPr>
          <a:xfrm>
            <a:off x="8610600" y="6349833"/>
            <a:ext cx="2700000" cy="316800"/>
          </a:xfrm>
          <a:prstGeom prst="rect">
            <a:avLst/>
          </a:prstGeom>
        </p:spPr>
        <p:txBody>
          <a:bodyPr/>
          <a:lstStyle/>
          <a:p>
            <a:fld id="{49AE70B2-8BF9-45C0-BB95-33D1B9D3A854}" type="slidenum">
              <a:rPr lang="zh-CN" altLang="en-US" smtClean="0"/>
              <a:t>‹#›</a:t>
            </a:fld>
            <a:endParaRPr lang="zh-CN" alt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custDataLst>
              <p:tags r:id="rId1"/>
            </p:custDataLst>
          </p:nvPr>
        </p:nvSpPr>
        <p:spPr>
          <a:xfrm>
            <a:off x="10571135" y="952508"/>
            <a:ext cx="950984" cy="5388907"/>
          </a:xfrm>
          <a:prstGeom prst="rect">
            <a:avLst/>
          </a:prstGeom>
        </p:spPr>
        <p:txBody>
          <a:bodyPr vert="eaVert" lIns="101600" tIns="38100" rIns="76200" bIns="38100" rtlCol="0" anchor="ctr" anchorCtr="0">
            <a:noAutofit/>
          </a:bodyPr>
          <a:lstStyle>
            <a:lvl1pPr marL="0" marR="0" lvl="0" algn="l" defTabSz="914400" rtl="0" eaLnBrk="1" fontAlgn="auto" latinLnBrk="0" hangingPunct="1">
              <a:lnSpc>
                <a:spcPct val="100000"/>
              </a:lnSpc>
              <a:spcAft>
                <a:spcPts val="0"/>
              </a:spcAft>
              <a:buNone/>
              <a:defRPr kumimoji="0" lang="zh-CN" altLang="en-US" sz="2400" b="1" i="0" u="none" strike="noStrike" kern="1200" cap="none" spc="200" normalizeH="0" baseline="0" noProof="1" dirty="0">
                <a:solidFill>
                  <a:schemeClr val="tx1"/>
                </a:solidFill>
                <a:uFillTx/>
                <a:latin typeface="+mj-lt"/>
                <a:ea typeface="+mj-ea"/>
                <a:cs typeface="+mj-cs"/>
                <a:sym typeface="+mn-ea"/>
              </a:defRPr>
            </a:lvl1pPr>
          </a:lstStyle>
          <a:p>
            <a:pPr lvl="0"/>
            <a:r>
              <a:rPr>
                <a:sym typeface="+mn-ea"/>
              </a:rPr>
              <a:t>单击此处编辑母版标题样式</a:t>
            </a:r>
          </a:p>
        </p:txBody>
      </p:sp>
      <p:sp>
        <p:nvSpPr>
          <p:cNvPr id="3" name="竖排文字占位符 2"/>
          <p:cNvSpPr>
            <a:spLocks noGrp="1"/>
          </p:cNvSpPr>
          <p:nvPr>
            <p:ph type="body" orient="vert" idx="1"/>
            <p:custDataLst>
              <p:tags r:id="rId2"/>
            </p:custDataLst>
          </p:nvPr>
        </p:nvSpPr>
        <p:spPr>
          <a:xfrm>
            <a:off x="669925" y="952500"/>
            <a:ext cx="9828101" cy="5388907"/>
          </a:xfrm>
          <a:prstGeom prst="rect">
            <a:avLst/>
          </a:prstGeom>
        </p:spPr>
        <p:txBody>
          <a:bodyPr vert="eaVert"/>
          <a:lstStyle>
            <a:lvl1pPr indent="0" eaLnBrk="1" fontAlgn="auto" latinLnBrk="0" hangingPunct="1">
              <a:defRPr>
                <a:solidFill>
                  <a:schemeClr val="tx1">
                    <a:lumMod val="75000"/>
                    <a:lumOff val="25000"/>
                  </a:schemeClr>
                </a:solidFill>
              </a:defRPr>
            </a:lvl1pPr>
            <a:lvl2pPr indent="0" eaLnBrk="1" fontAlgn="auto" latinLnBrk="0" hangingPunct="1">
              <a:defRPr>
                <a:solidFill>
                  <a:schemeClr val="tx1">
                    <a:lumMod val="75000"/>
                    <a:lumOff val="25000"/>
                  </a:schemeClr>
                </a:solidFill>
              </a:defRPr>
            </a:lvl2pPr>
            <a:lvl3pPr indent="0" eaLnBrk="1" fontAlgn="auto" latinLnBrk="0" hangingPunct="1">
              <a:defRPr>
                <a:solidFill>
                  <a:schemeClr val="tx1">
                    <a:lumMod val="75000"/>
                    <a:lumOff val="25000"/>
                  </a:schemeClr>
                </a:solidFill>
              </a:defRPr>
            </a:lvl3pPr>
            <a:lvl4pPr indent="0" eaLnBrk="1" fontAlgn="auto" latinLnBrk="0" hangingPunct="1">
              <a:defRPr>
                <a:solidFill>
                  <a:schemeClr val="tx1">
                    <a:lumMod val="75000"/>
                    <a:lumOff val="25000"/>
                  </a:schemeClr>
                </a:solidFill>
              </a:defRPr>
            </a:lvl4pPr>
            <a:lvl5pPr indent="0" eaLnBrk="1" fontAlgn="auto" latinLnBrk="0" hangingPunct="1">
              <a:defRPr>
                <a:solidFill>
                  <a:schemeClr val="tx1">
                    <a:lumMod val="75000"/>
                    <a:lumOff val="25000"/>
                  </a:schemeClr>
                </a:solidFill>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 name="日期占位符 3"/>
          <p:cNvSpPr>
            <a:spLocks noGrp="1"/>
          </p:cNvSpPr>
          <p:nvPr>
            <p:ph type="dt" sz="half" idx="10"/>
            <p:custDataLst>
              <p:tags r:id="rId3"/>
            </p:custDataLst>
          </p:nvPr>
        </p:nvSpPr>
        <p:spPr>
          <a:xfrm>
            <a:off x="879742" y="6349833"/>
            <a:ext cx="2700000" cy="316800"/>
          </a:xfrm>
          <a:prstGeom prst="rect">
            <a:avLst/>
          </a:prstGeom>
        </p:spPr>
        <p:txBody>
          <a:bodyPr/>
          <a:lstStyle/>
          <a:p>
            <a:fld id="{760FBDFE-C587-4B4C-A407-44438C67B59E}" type="datetimeFigureOut">
              <a:rPr lang="zh-CN" altLang="en-US" smtClean="0"/>
              <a:t>2022/3/19</a:t>
            </a:fld>
            <a:endParaRPr lang="zh-CN" altLang="en-US"/>
          </a:p>
        </p:txBody>
      </p:sp>
      <p:sp>
        <p:nvSpPr>
          <p:cNvPr id="5" name="页脚占位符 4"/>
          <p:cNvSpPr>
            <a:spLocks noGrp="1"/>
          </p:cNvSpPr>
          <p:nvPr>
            <p:ph type="ftr" sz="quarter" idx="11"/>
            <p:custDataLst>
              <p:tags r:id="rId4"/>
            </p:custDataLst>
          </p:nvPr>
        </p:nvSpPr>
        <p:spPr>
          <a:xfrm>
            <a:off x="4116000" y="6349833"/>
            <a:ext cx="3960000" cy="316800"/>
          </a:xfrm>
          <a:prstGeom prst="rect">
            <a:avLst/>
          </a:prstGeom>
        </p:spPr>
        <p:txBody>
          <a:bodyPr/>
          <a:lstStyle/>
          <a:p>
            <a:endParaRPr lang="zh-CN" altLang="en-US"/>
          </a:p>
        </p:txBody>
      </p:sp>
      <p:sp>
        <p:nvSpPr>
          <p:cNvPr id="6" name="灯片编号占位符 5"/>
          <p:cNvSpPr>
            <a:spLocks noGrp="1"/>
          </p:cNvSpPr>
          <p:nvPr>
            <p:ph type="sldNum" sz="quarter" idx="12"/>
            <p:custDataLst>
              <p:tags r:id="rId5"/>
            </p:custDataLst>
          </p:nvPr>
        </p:nvSpPr>
        <p:spPr>
          <a:xfrm>
            <a:off x="8610600" y="6349833"/>
            <a:ext cx="2700000" cy="316800"/>
          </a:xfrm>
          <a:prstGeom prst="rect">
            <a:avLst/>
          </a:prstGeom>
        </p:spPr>
        <p:txBody>
          <a:bodyPr/>
          <a:lstStyle/>
          <a:p>
            <a:fld id="{49AE70B2-8BF9-45C0-BB95-33D1B9D3A854}" type="slidenum">
              <a:rPr lang="zh-CN" altLang="en-US" smtClean="0"/>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1"/>
            </p:custDataLst>
          </p:nvPr>
        </p:nvSpPr>
        <p:spPr>
          <a:xfrm>
            <a:off x="879742" y="6349833"/>
            <a:ext cx="2700000" cy="316800"/>
          </a:xfrm>
          <a:prstGeom prst="rect">
            <a:avLst/>
          </a:prstGeom>
        </p:spPr>
        <p:txBody>
          <a:bodyPr/>
          <a:lstStyle/>
          <a:p>
            <a:fld id="{760FBDFE-C587-4B4C-A407-44438C67B59E}" type="datetimeFigureOut">
              <a:rPr lang="zh-CN" altLang="en-US" smtClean="0"/>
              <a:t>2022/3/19</a:t>
            </a:fld>
            <a:endParaRPr lang="zh-CN" altLang="en-US"/>
          </a:p>
        </p:txBody>
      </p:sp>
      <p:sp>
        <p:nvSpPr>
          <p:cNvPr id="4" name="页脚占位符 3"/>
          <p:cNvSpPr>
            <a:spLocks noGrp="1"/>
          </p:cNvSpPr>
          <p:nvPr>
            <p:ph type="ftr" sz="quarter" idx="11"/>
            <p:custDataLst>
              <p:tags r:id="rId2"/>
            </p:custDataLst>
          </p:nvPr>
        </p:nvSpPr>
        <p:spPr>
          <a:xfrm>
            <a:off x="4116000" y="6349833"/>
            <a:ext cx="3960000" cy="316800"/>
          </a:xfrm>
          <a:prstGeom prst="rect">
            <a:avLst/>
          </a:prstGeom>
        </p:spPr>
        <p:txBody>
          <a:bodyPr/>
          <a:lstStyle/>
          <a:p>
            <a:endParaRPr lang="zh-CN" altLang="en-US"/>
          </a:p>
        </p:txBody>
      </p:sp>
      <p:sp>
        <p:nvSpPr>
          <p:cNvPr id="5" name="灯片编号占位符 4"/>
          <p:cNvSpPr>
            <a:spLocks noGrp="1"/>
          </p:cNvSpPr>
          <p:nvPr>
            <p:ph type="sldNum" sz="quarter" idx="12"/>
            <p:custDataLst>
              <p:tags r:id="rId3"/>
            </p:custDataLst>
          </p:nvPr>
        </p:nvSpPr>
        <p:spPr>
          <a:xfrm>
            <a:off x="8610600" y="6349833"/>
            <a:ext cx="2700000" cy="316800"/>
          </a:xfrm>
          <a:prstGeom prst="rect">
            <a:avLst/>
          </a:prstGeom>
        </p:spPr>
        <p:txBody>
          <a:bodyPr/>
          <a:lstStyle/>
          <a:p>
            <a:fld id="{49AE70B2-8BF9-45C0-BB95-33D1B9D3A854}" type="slidenum">
              <a:rPr lang="zh-CN" altLang="en-US" smtClean="0"/>
              <a:t>‹#›</a:t>
            </a:fld>
            <a:endParaRPr lang="zh-CN" altLang="en-US"/>
          </a:p>
        </p:txBody>
      </p:sp>
      <p:sp>
        <p:nvSpPr>
          <p:cNvPr id="7" name="内容占位符 6"/>
          <p:cNvSpPr>
            <a:spLocks noGrp="1"/>
          </p:cNvSpPr>
          <p:nvPr>
            <p:ph sz="quarter" idx="13"/>
            <p:custDataLst>
              <p:tags r:id="rId4"/>
            </p:custDataLst>
          </p:nvPr>
        </p:nvSpPr>
        <p:spPr>
          <a:xfrm>
            <a:off x="669930" y="952508"/>
            <a:ext cx="10852237" cy="5040000"/>
          </a:xfrm>
          <a:prstGeom prst="rect">
            <a:avLst/>
          </a:prstGeom>
        </p:spPr>
        <p:txBody>
          <a:bodyPr/>
          <a:lstStyle>
            <a:lvl1pPr>
              <a:defRPr>
                <a:solidFill>
                  <a:schemeClr val="tx1">
                    <a:lumMod val="75000"/>
                    <a:lumOff val="25000"/>
                  </a:schemeClr>
                </a:solidFill>
              </a:defRPr>
            </a:lvl1pPr>
            <a:lvl2pPr>
              <a:defRPr>
                <a:solidFill>
                  <a:schemeClr val="tx1">
                    <a:lumMod val="75000"/>
                    <a:lumOff val="25000"/>
                  </a:schemeClr>
                </a:solidFill>
              </a:defRPr>
            </a:lvl2pPr>
            <a:lvl3pPr>
              <a:defRPr>
                <a:solidFill>
                  <a:schemeClr val="tx1">
                    <a:lumMod val="75000"/>
                    <a:lumOff val="25000"/>
                  </a:schemeClr>
                </a:solidFill>
              </a:defRPr>
            </a:lvl3pPr>
            <a:lvl4pPr>
              <a:defRPr>
                <a:solidFill>
                  <a:schemeClr val="tx1">
                    <a:lumMod val="75000"/>
                    <a:lumOff val="25000"/>
                  </a:schemeClr>
                </a:solidFill>
              </a:defRPr>
            </a:lvl4pPr>
            <a:lvl5pPr>
              <a:defRPr>
                <a:solidFill>
                  <a:schemeClr val="tx1">
                    <a:lumMod val="75000"/>
                    <a:lumOff val="25000"/>
                  </a:schemeClr>
                </a:solidFill>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末尾幻灯片">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1"/>
            </p:custDataLst>
          </p:nvPr>
        </p:nvSpPr>
        <p:spPr>
          <a:xfrm>
            <a:off x="879742" y="6349833"/>
            <a:ext cx="2700000" cy="316800"/>
          </a:xfrm>
          <a:prstGeom prst="rect">
            <a:avLst/>
          </a:prstGeom>
        </p:spPr>
        <p:txBody>
          <a:bodyPr/>
          <a:lstStyle/>
          <a:p>
            <a:fld id="{760FBDFE-C587-4B4C-A407-44438C67B59E}" type="datetimeFigureOut">
              <a:rPr lang="zh-CN" altLang="en-US" smtClean="0"/>
              <a:t>2022/3/19</a:t>
            </a:fld>
            <a:endParaRPr lang="zh-CN" altLang="en-US"/>
          </a:p>
        </p:txBody>
      </p:sp>
      <p:sp>
        <p:nvSpPr>
          <p:cNvPr id="4" name="页脚占位符 3"/>
          <p:cNvSpPr>
            <a:spLocks noGrp="1"/>
          </p:cNvSpPr>
          <p:nvPr>
            <p:ph type="ftr" sz="quarter" idx="11"/>
            <p:custDataLst>
              <p:tags r:id="rId2"/>
            </p:custDataLst>
          </p:nvPr>
        </p:nvSpPr>
        <p:spPr>
          <a:xfrm>
            <a:off x="4116000" y="6349833"/>
            <a:ext cx="3960000" cy="316800"/>
          </a:xfrm>
          <a:prstGeom prst="rect">
            <a:avLst/>
          </a:prstGeom>
        </p:spPr>
        <p:txBody>
          <a:bodyPr/>
          <a:lstStyle/>
          <a:p>
            <a:endParaRPr lang="zh-CN" altLang="en-US"/>
          </a:p>
        </p:txBody>
      </p:sp>
      <p:sp>
        <p:nvSpPr>
          <p:cNvPr id="5" name="灯片编号占位符 4"/>
          <p:cNvSpPr>
            <a:spLocks noGrp="1"/>
          </p:cNvSpPr>
          <p:nvPr>
            <p:ph type="sldNum" sz="quarter" idx="12"/>
            <p:custDataLst>
              <p:tags r:id="rId3"/>
            </p:custDataLst>
          </p:nvPr>
        </p:nvSpPr>
        <p:spPr>
          <a:xfrm>
            <a:off x="8610600" y="6349833"/>
            <a:ext cx="2700000" cy="316800"/>
          </a:xfrm>
          <a:prstGeom prst="rect">
            <a:avLst/>
          </a:prstGeom>
        </p:spPr>
        <p:txBody>
          <a:bodyPr/>
          <a:lstStyle/>
          <a:p>
            <a:fld id="{49AE70B2-8BF9-45C0-BB95-33D1B9D3A854}" type="slidenum">
              <a:rPr lang="zh-CN" altLang="en-US" smtClean="0"/>
              <a:t>‹#›</a:t>
            </a:fld>
            <a:endParaRPr lang="zh-CN" altLang="en-US"/>
          </a:p>
        </p:txBody>
      </p:sp>
      <p:sp>
        <p:nvSpPr>
          <p:cNvPr id="2" name="标题 1"/>
          <p:cNvSpPr>
            <a:spLocks noGrp="1"/>
          </p:cNvSpPr>
          <p:nvPr>
            <p:ph type="title" hasCustomPrompt="1"/>
            <p:custDataLst>
              <p:tags r:id="rId4"/>
            </p:custDataLst>
          </p:nvPr>
        </p:nvSpPr>
        <p:spPr>
          <a:xfrm>
            <a:off x="669882" y="2588281"/>
            <a:ext cx="10852237" cy="899167"/>
          </a:xfrm>
          <a:prstGeom prst="rect">
            <a:avLst/>
          </a:prstGeom>
        </p:spPr>
        <p:txBody>
          <a:bodyPr vert="horz" lIns="101600" tIns="38100" rIns="25400" bIns="38100" rtlCol="0" anchor="t" anchorCtr="0">
            <a:noAutofit/>
          </a:bodyPr>
          <a:lstStyle>
            <a:lvl1pPr marL="0" marR="0" algn="ctr" defTabSz="914400" rtl="0" eaLnBrk="1" fontAlgn="auto" latinLnBrk="0" hangingPunct="1">
              <a:lnSpc>
                <a:spcPct val="100000"/>
              </a:lnSpc>
              <a:buNone/>
              <a:defRPr kumimoji="0" lang="zh-CN" altLang="en-US" sz="5400" b="0" i="0" u="none" strike="noStrike" kern="1200" cap="none" spc="600" normalizeH="0" baseline="0" noProof="1" dirty="0">
                <a:solidFill>
                  <a:schemeClr val="tx1"/>
                </a:solidFill>
                <a:effectLst>
                  <a:outerShdw blurRad="38100" dist="38100" dir="2700000" algn="tl">
                    <a:srgbClr val="000000">
                      <a:alpha val="43137"/>
                    </a:srgbClr>
                  </a:outerShdw>
                </a:effectLst>
                <a:uFillTx/>
                <a:latin typeface="+mj-lt"/>
                <a:ea typeface="+mj-ea"/>
                <a:cs typeface="+mj-cs"/>
                <a:sym typeface="+mn-ea"/>
              </a:defRPr>
            </a:lvl1pPr>
          </a:lstStyle>
          <a:p>
            <a:pPr lvl="0"/>
            <a:r>
              <a:rPr>
                <a:sym typeface="+mn-ea"/>
              </a:rPr>
              <a:t>单击此处编辑标题</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1600205"/>
            <a:ext cx="10972800" cy="4525963"/>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609600" y="6356355"/>
            <a:ext cx="2844800" cy="365125"/>
          </a:xfrm>
          <a:prstGeom prst="rect">
            <a:avLst/>
          </a:prstGeom>
        </p:spPr>
        <p:txBody>
          <a:bodyPr/>
          <a:lstStyle/>
          <a:p>
            <a:fld id="{2E3AAC11-D570-4EA9-AFC0-30FB72BA45EB}" type="datetimeFigureOut">
              <a:rPr lang="zh-CN" altLang="en-US" smtClean="0">
                <a:solidFill>
                  <a:prstClr val="black"/>
                </a:solidFill>
              </a:rPr>
              <a:pPr/>
              <a:t>2022/3/19</a:t>
            </a:fld>
            <a:endParaRPr lang="zh-CN" altLang="en-US">
              <a:solidFill>
                <a:prstClr val="black"/>
              </a:solidFill>
            </a:endParaRPr>
          </a:p>
        </p:txBody>
      </p:sp>
      <p:sp>
        <p:nvSpPr>
          <p:cNvPr id="5" name="页脚占位符 4"/>
          <p:cNvSpPr>
            <a:spLocks noGrp="1"/>
          </p:cNvSpPr>
          <p:nvPr>
            <p:ph type="ftr" sz="quarter" idx="11"/>
          </p:nvPr>
        </p:nvSpPr>
        <p:spPr>
          <a:xfrm>
            <a:off x="4165600" y="6356355"/>
            <a:ext cx="3860800" cy="365125"/>
          </a:xfrm>
          <a:prstGeom prst="rect">
            <a:avLst/>
          </a:prstGeom>
        </p:spPr>
        <p:txBody>
          <a:bodyPr/>
          <a:lstStyle/>
          <a:p>
            <a:endParaRPr lang="zh-CN" altLang="en-US">
              <a:solidFill>
                <a:prstClr val="black"/>
              </a:solidFill>
            </a:endParaRPr>
          </a:p>
        </p:txBody>
      </p:sp>
      <p:sp>
        <p:nvSpPr>
          <p:cNvPr id="6" name="灯片编号占位符 5"/>
          <p:cNvSpPr>
            <a:spLocks noGrp="1"/>
          </p:cNvSpPr>
          <p:nvPr>
            <p:ph type="sldNum" sz="quarter" idx="12"/>
          </p:nvPr>
        </p:nvSpPr>
        <p:spPr>
          <a:xfrm>
            <a:off x="8737600" y="6356355"/>
            <a:ext cx="2844800" cy="365125"/>
          </a:xfrm>
          <a:prstGeom prst="rect">
            <a:avLst/>
          </a:prstGeom>
        </p:spPr>
        <p:txBody>
          <a:bodyPr/>
          <a:lstStyle/>
          <a:p>
            <a:fld id="{55ECCFAA-F4FB-487C-9F1E-C8836D0C3DC9}" type="slidenum">
              <a:rPr lang="zh-CN" altLang="en-US" smtClean="0">
                <a:solidFill>
                  <a:prstClr val="black"/>
                </a:solidFill>
              </a:rPr>
              <a:pPr/>
              <a:t>‹#›</a:t>
            </a:fld>
            <a:endParaRPr lang="zh-CN" altLang="en-US">
              <a:solidFill>
                <a:prstClr val="black"/>
              </a:solidFill>
            </a:endParaRPr>
          </a:p>
        </p:txBody>
      </p:sp>
    </p:spTree>
    <p:extLst>
      <p:ext uri="{BB962C8B-B14F-4D97-AF65-F5344CB8AC3E}">
        <p14:creationId xmlns:p14="http://schemas.microsoft.com/office/powerpoint/2010/main" val="354071698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43"/>
            <a:ext cx="2743200" cy="5851525"/>
          </a:xfrm>
          <a:prstGeom prst="rect">
            <a:avLst/>
          </a:prstGeo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43"/>
            <a:ext cx="8026400" cy="5851525"/>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609600" y="6356355"/>
            <a:ext cx="2844800" cy="365125"/>
          </a:xfrm>
          <a:prstGeom prst="rect">
            <a:avLst/>
          </a:prstGeom>
        </p:spPr>
        <p:txBody>
          <a:bodyPr/>
          <a:lstStyle/>
          <a:p>
            <a:fld id="{2E3AAC11-D570-4EA9-AFC0-30FB72BA45EB}" type="datetimeFigureOut">
              <a:rPr lang="zh-CN" altLang="en-US" smtClean="0">
                <a:solidFill>
                  <a:prstClr val="black"/>
                </a:solidFill>
              </a:rPr>
              <a:pPr/>
              <a:t>2022/3/19</a:t>
            </a:fld>
            <a:endParaRPr lang="zh-CN" altLang="en-US">
              <a:solidFill>
                <a:prstClr val="black"/>
              </a:solidFill>
            </a:endParaRPr>
          </a:p>
        </p:txBody>
      </p:sp>
      <p:sp>
        <p:nvSpPr>
          <p:cNvPr id="5" name="页脚占位符 4"/>
          <p:cNvSpPr>
            <a:spLocks noGrp="1"/>
          </p:cNvSpPr>
          <p:nvPr>
            <p:ph type="ftr" sz="quarter" idx="11"/>
          </p:nvPr>
        </p:nvSpPr>
        <p:spPr>
          <a:xfrm>
            <a:off x="4165600" y="6356355"/>
            <a:ext cx="3860800" cy="365125"/>
          </a:xfrm>
          <a:prstGeom prst="rect">
            <a:avLst/>
          </a:prstGeom>
        </p:spPr>
        <p:txBody>
          <a:bodyPr/>
          <a:lstStyle/>
          <a:p>
            <a:endParaRPr lang="zh-CN" altLang="en-US">
              <a:solidFill>
                <a:prstClr val="black"/>
              </a:solidFill>
            </a:endParaRPr>
          </a:p>
        </p:txBody>
      </p:sp>
      <p:sp>
        <p:nvSpPr>
          <p:cNvPr id="6" name="灯片编号占位符 5"/>
          <p:cNvSpPr>
            <a:spLocks noGrp="1"/>
          </p:cNvSpPr>
          <p:nvPr>
            <p:ph type="sldNum" sz="quarter" idx="12"/>
          </p:nvPr>
        </p:nvSpPr>
        <p:spPr>
          <a:xfrm>
            <a:off x="8737600" y="6356355"/>
            <a:ext cx="2844800" cy="365125"/>
          </a:xfrm>
          <a:prstGeom prst="rect">
            <a:avLst/>
          </a:prstGeom>
        </p:spPr>
        <p:txBody>
          <a:bodyPr/>
          <a:lstStyle/>
          <a:p>
            <a:fld id="{55ECCFAA-F4FB-487C-9F1E-C8836D0C3DC9}" type="slidenum">
              <a:rPr lang="zh-CN" altLang="en-US" smtClean="0">
                <a:solidFill>
                  <a:prstClr val="black"/>
                </a:solidFill>
              </a:rPr>
              <a:pPr/>
              <a:t>‹#›</a:t>
            </a:fld>
            <a:endParaRPr lang="zh-CN" altLang="en-US">
              <a:solidFill>
                <a:prstClr val="black"/>
              </a:solidFill>
            </a:endParaRPr>
          </a:p>
        </p:txBody>
      </p:sp>
    </p:spTree>
    <p:extLst>
      <p:ext uri="{BB962C8B-B14F-4D97-AF65-F5344CB8AC3E}">
        <p14:creationId xmlns:p14="http://schemas.microsoft.com/office/powerpoint/2010/main" val="280749669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val="115148990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2022/3/19</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5761068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2022/3/19</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9057678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2022/3/19</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2878192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2022/3/19</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6634623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custDataLst>
              <p:tags r:id="rId1"/>
            </p:custDataLst>
          </p:nvPr>
        </p:nvSpPr>
        <p:spPr>
          <a:xfrm>
            <a:off x="669882" y="432000"/>
            <a:ext cx="10852237" cy="648000"/>
          </a:xfrm>
          <a:prstGeom prst="rect">
            <a:avLst/>
          </a:prstGeom>
        </p:spPr>
        <p:txBody>
          <a:bodyPr vert="horz" lIns="101600" tIns="38100" rIns="76200" bIns="38100" rtlCol="0" anchor="ctr" anchorCtr="0">
            <a:noAutofit/>
          </a:bodyPr>
          <a:lstStyle>
            <a:lvl1pPr marL="0" marR="0" algn="l" defTabSz="914400" rtl="0" eaLnBrk="1" fontAlgn="auto" latinLnBrk="0" hangingPunct="1">
              <a:lnSpc>
                <a:spcPct val="100000"/>
              </a:lnSpc>
              <a:buNone/>
              <a:defRPr kumimoji="0" lang="zh-CN" altLang="en-US" sz="2800" b="1" i="0" u="none" strike="noStrike" kern="1200" cap="none" spc="200" normalizeH="0" baseline="0" noProof="1" dirty="0">
                <a:solidFill>
                  <a:schemeClr val="tx1"/>
                </a:solidFill>
                <a:uFillTx/>
                <a:latin typeface="+mj-lt"/>
                <a:ea typeface="+mj-ea"/>
                <a:cs typeface="+mj-cs"/>
                <a:sym typeface="+mn-ea"/>
              </a:defRPr>
            </a:lvl1pPr>
          </a:lstStyle>
          <a:p>
            <a:pPr lvl="0"/>
            <a:r>
              <a:rPr dirty="0">
                <a:sym typeface="+mn-ea"/>
              </a:rPr>
              <a:t>单击此处编辑母版标题样式</a:t>
            </a:r>
          </a:p>
        </p:txBody>
      </p:sp>
      <p:sp>
        <p:nvSpPr>
          <p:cNvPr id="3" name="内容占位符 2"/>
          <p:cNvSpPr>
            <a:spLocks noGrp="1"/>
          </p:cNvSpPr>
          <p:nvPr>
            <p:ph idx="1"/>
            <p:custDataLst>
              <p:tags r:id="rId2"/>
            </p:custDataLst>
          </p:nvPr>
        </p:nvSpPr>
        <p:spPr>
          <a:xfrm>
            <a:off x="669882" y="1296000"/>
            <a:ext cx="10852237" cy="5041355"/>
          </a:xfrm>
          <a:prstGeom prst="rect">
            <a:avLst/>
          </a:prstGeo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5pPr>
          </a:lstStyle>
          <a:p>
            <a:pPr lvl="0"/>
            <a:r>
              <a:rPr dirty="0">
                <a:sym typeface="+mn-ea"/>
              </a:rPr>
              <a:t>单击此处编辑母版文本样式</a:t>
            </a:r>
          </a:p>
          <a:p>
            <a:pPr lvl="1"/>
            <a:r>
              <a:rPr dirty="0">
                <a:sym typeface="+mn-ea"/>
              </a:rPr>
              <a:t>第二级</a:t>
            </a:r>
          </a:p>
          <a:p>
            <a:pPr lvl="2"/>
            <a:r>
              <a:rPr dirty="0">
                <a:sym typeface="+mn-ea"/>
              </a:rPr>
              <a:t>第三级</a:t>
            </a:r>
          </a:p>
          <a:p>
            <a:pPr lvl="3"/>
            <a:r>
              <a:rPr dirty="0">
                <a:sym typeface="+mn-ea"/>
              </a:rPr>
              <a:t>第四级</a:t>
            </a:r>
          </a:p>
          <a:p>
            <a:pPr lvl="4"/>
            <a:r>
              <a:rPr dirty="0">
                <a:sym typeface="+mn-ea"/>
              </a:rPr>
              <a:t>第五级</a:t>
            </a:r>
          </a:p>
        </p:txBody>
      </p:sp>
      <p:sp>
        <p:nvSpPr>
          <p:cNvPr id="4" name="日期占位符 3"/>
          <p:cNvSpPr>
            <a:spLocks noGrp="1"/>
          </p:cNvSpPr>
          <p:nvPr>
            <p:ph type="dt" sz="half" idx="10"/>
            <p:custDataLst>
              <p:tags r:id="rId3"/>
            </p:custDataLst>
          </p:nvPr>
        </p:nvSpPr>
        <p:spPr>
          <a:xfrm>
            <a:off x="879742" y="6349833"/>
            <a:ext cx="2700000" cy="316800"/>
          </a:xfrm>
          <a:prstGeom prst="rect">
            <a:avLst/>
          </a:prstGeom>
        </p:spPr>
        <p:txBody>
          <a:bodyPr/>
          <a:lstStyle/>
          <a:p>
            <a:fld id="{760FBDFE-C587-4B4C-A407-44438C67B59E}" type="datetimeFigureOut">
              <a:rPr lang="zh-CN" altLang="en-US" smtClean="0"/>
              <a:t>2022/3/19</a:t>
            </a:fld>
            <a:endParaRPr lang="zh-CN" altLang="en-US"/>
          </a:p>
        </p:txBody>
      </p:sp>
      <p:sp>
        <p:nvSpPr>
          <p:cNvPr id="5" name="页脚占位符 4"/>
          <p:cNvSpPr>
            <a:spLocks noGrp="1"/>
          </p:cNvSpPr>
          <p:nvPr>
            <p:ph type="ftr" sz="quarter" idx="11"/>
            <p:custDataLst>
              <p:tags r:id="rId4"/>
            </p:custDataLst>
          </p:nvPr>
        </p:nvSpPr>
        <p:spPr>
          <a:xfrm>
            <a:off x="4116000" y="6349833"/>
            <a:ext cx="3960000" cy="316800"/>
          </a:xfrm>
          <a:prstGeom prst="rect">
            <a:avLst/>
          </a:prstGeom>
        </p:spPr>
        <p:txBody>
          <a:bodyPr/>
          <a:lstStyle/>
          <a:p>
            <a:endParaRPr lang="zh-CN" altLang="en-US"/>
          </a:p>
        </p:txBody>
      </p:sp>
      <p:sp>
        <p:nvSpPr>
          <p:cNvPr id="6" name="灯片编号占位符 5"/>
          <p:cNvSpPr>
            <a:spLocks noGrp="1"/>
          </p:cNvSpPr>
          <p:nvPr>
            <p:ph type="sldNum" sz="quarter" idx="12"/>
            <p:custDataLst>
              <p:tags r:id="rId5"/>
            </p:custDataLst>
          </p:nvPr>
        </p:nvSpPr>
        <p:spPr>
          <a:xfrm>
            <a:off x="8610600" y="6349833"/>
            <a:ext cx="2700000" cy="316800"/>
          </a:xfrm>
          <a:prstGeom prst="rect">
            <a:avLst/>
          </a:prstGeom>
        </p:spPr>
        <p:txBody>
          <a:bodyPr/>
          <a:lstStyle/>
          <a:p>
            <a:fld id="{49AE70B2-8BF9-45C0-BB95-33D1B9D3A854}" type="slidenum">
              <a:rPr lang="zh-CN" altLang="en-US" smtClean="0"/>
              <a:t>‹#›</a:t>
            </a:fld>
            <a:endParaRPr lang="zh-CN" alt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2022/3/19</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8937233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2022/3/19</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4683147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2022/3/19</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2125025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2022/3/19</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4728339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2022/3/19</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64189439"/>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2022/3/19</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7183956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2022/3/19</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5832403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custDataLst>
              <p:tags r:id="rId1"/>
            </p:custDataLst>
          </p:nvPr>
        </p:nvSpPr>
        <p:spPr>
          <a:xfrm>
            <a:off x="669930" y="3808730"/>
            <a:ext cx="10852237" cy="624845"/>
          </a:xfrm>
          <a:prstGeom prst="rect">
            <a:avLst/>
          </a:prstGeom>
        </p:spPr>
        <p:txBody>
          <a:bodyPr lIns="101600" tIns="38100" rIns="63500" bIns="38100" anchor="t" anchorCtr="0">
            <a:noAutofit/>
          </a:bodyPr>
          <a:lstStyle>
            <a:lvl1pPr>
              <a:defRPr sz="3600" b="0" u="none" strike="noStrike" kern="1200" cap="none" spc="300" normalizeH="0">
                <a:solidFill>
                  <a:schemeClr val="tx1"/>
                </a:solidFill>
                <a:effectLst>
                  <a:outerShdw blurRad="38100" dist="38100" dir="2700000" algn="tl">
                    <a:srgbClr val="000000">
                      <a:alpha val="43137"/>
                    </a:srgbClr>
                  </a:outerShdw>
                </a:effectLst>
                <a:uFillTx/>
              </a:defRPr>
            </a:lvl1pPr>
          </a:lstStyle>
          <a:p>
            <a:r>
              <a:rPr lang="zh-CN" altLang="en-US" dirty="0"/>
              <a:t>单击此处编辑母版标题样式</a:t>
            </a:r>
          </a:p>
        </p:txBody>
      </p:sp>
      <p:sp>
        <p:nvSpPr>
          <p:cNvPr id="3" name="文本占位符 2"/>
          <p:cNvSpPr>
            <a:spLocks noGrp="1"/>
          </p:cNvSpPr>
          <p:nvPr>
            <p:ph type="body" idx="1"/>
            <p:custDataLst>
              <p:tags r:id="rId2"/>
            </p:custDataLst>
          </p:nvPr>
        </p:nvSpPr>
        <p:spPr>
          <a:xfrm>
            <a:off x="669925" y="4511675"/>
            <a:ext cx="10852237" cy="1077985"/>
          </a:xfrm>
          <a:prstGeom prst="rect">
            <a:avLst/>
          </a:prstGeom>
        </p:spPr>
        <p:txBody>
          <a:bodyPr lIns="101600" tIns="38100" rIns="76200" bIns="38100">
            <a:noAutofit/>
          </a:bodyPr>
          <a:lstStyle>
            <a:lvl1pPr marL="0" indent="0" eaLnBrk="1" fontAlgn="auto" latinLnBrk="0" hangingPunct="1">
              <a:buNone/>
              <a:defRPr kumimoji="0" lang="zh-CN" altLang="en-US" sz="1600" b="0" i="0" u="none" strike="noStrike" kern="1200" cap="none" spc="150" normalizeH="0" baseline="0" noProof="1">
                <a:solidFill>
                  <a:schemeClr val="tx1"/>
                </a:solidFill>
                <a:uFillTx/>
                <a:latin typeface="+mn-lt"/>
                <a:ea typeface="+mn-ea"/>
                <a:cs typeface="+mn-cs"/>
                <a:sym typeface="+mn-ea"/>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dirty="0"/>
              <a:t>单击此处编辑母版文本样式</a:t>
            </a:r>
          </a:p>
        </p:txBody>
      </p:sp>
      <p:sp>
        <p:nvSpPr>
          <p:cNvPr id="4" name="日期占位符 3"/>
          <p:cNvSpPr>
            <a:spLocks noGrp="1"/>
          </p:cNvSpPr>
          <p:nvPr>
            <p:ph type="dt" sz="half" idx="10"/>
            <p:custDataLst>
              <p:tags r:id="rId3"/>
            </p:custDataLst>
          </p:nvPr>
        </p:nvSpPr>
        <p:spPr>
          <a:xfrm>
            <a:off x="879742" y="6349833"/>
            <a:ext cx="2700000" cy="316800"/>
          </a:xfrm>
          <a:prstGeom prst="rect">
            <a:avLst/>
          </a:prstGeom>
        </p:spPr>
        <p:txBody>
          <a:bodyPr/>
          <a:lstStyle/>
          <a:p>
            <a:fld id="{760FBDFE-C587-4B4C-A407-44438C67B59E}" type="datetimeFigureOut">
              <a:rPr lang="zh-CN" altLang="en-US" smtClean="0"/>
              <a:t>2022/3/19</a:t>
            </a:fld>
            <a:endParaRPr lang="zh-CN" altLang="en-US"/>
          </a:p>
        </p:txBody>
      </p:sp>
      <p:sp>
        <p:nvSpPr>
          <p:cNvPr id="5" name="页脚占位符 4"/>
          <p:cNvSpPr>
            <a:spLocks noGrp="1"/>
          </p:cNvSpPr>
          <p:nvPr>
            <p:ph type="ftr" sz="quarter" idx="11"/>
            <p:custDataLst>
              <p:tags r:id="rId4"/>
            </p:custDataLst>
          </p:nvPr>
        </p:nvSpPr>
        <p:spPr>
          <a:xfrm>
            <a:off x="4116000" y="6349833"/>
            <a:ext cx="3960000" cy="316800"/>
          </a:xfrm>
          <a:prstGeom prst="rect">
            <a:avLst/>
          </a:prstGeom>
        </p:spPr>
        <p:txBody>
          <a:bodyPr/>
          <a:lstStyle/>
          <a:p>
            <a:endParaRPr lang="zh-CN" altLang="en-US"/>
          </a:p>
        </p:txBody>
      </p:sp>
      <p:sp>
        <p:nvSpPr>
          <p:cNvPr id="6" name="灯片编号占位符 5"/>
          <p:cNvSpPr>
            <a:spLocks noGrp="1"/>
          </p:cNvSpPr>
          <p:nvPr>
            <p:ph type="sldNum" sz="quarter" idx="12"/>
            <p:custDataLst>
              <p:tags r:id="rId5"/>
            </p:custDataLst>
          </p:nvPr>
        </p:nvSpPr>
        <p:spPr>
          <a:xfrm>
            <a:off x="8610600" y="6349833"/>
            <a:ext cx="2700000" cy="316800"/>
          </a:xfrm>
          <a:prstGeom prst="rect">
            <a:avLst/>
          </a:prstGeom>
        </p:spPr>
        <p:txBody>
          <a:bodyPr/>
          <a:lstStyle/>
          <a:p>
            <a:fld id="{49AE70B2-8BF9-45C0-BB95-33D1B9D3A854}" type="slidenum">
              <a:rPr lang="zh-CN" altLang="en-US" smtClean="0"/>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custDataLst>
              <p:tags r:id="rId1"/>
            </p:custDataLst>
          </p:nvPr>
        </p:nvSpPr>
        <p:spPr>
          <a:xfrm>
            <a:off x="669882" y="432000"/>
            <a:ext cx="10852237" cy="648000"/>
          </a:xfrm>
          <a:prstGeom prst="rect">
            <a:avLst/>
          </a:prstGeom>
        </p:spPr>
        <p:txBody>
          <a:bodyPr vert="horz" lIns="101600" tIns="38100" rIns="76200" bIns="38100" rtlCol="0" anchor="ctr" anchorCtr="0">
            <a:noAutofit/>
          </a:bodyPr>
          <a:lstStyle>
            <a:lvl1pPr marL="0" marR="0" lvl="0" algn="l" defTabSz="914400" rtl="0" eaLnBrk="1" fontAlgn="auto" latinLnBrk="0" hangingPunct="1">
              <a:lnSpc>
                <a:spcPct val="100000"/>
              </a:lnSpc>
              <a:buNone/>
              <a:defRPr kumimoji="0" lang="zh-CN" altLang="en-US" sz="2800" b="1" i="0" u="none" strike="noStrike" kern="1200" cap="none" spc="200" normalizeH="0" baseline="0" noProof="1" dirty="0">
                <a:solidFill>
                  <a:schemeClr val="tx1"/>
                </a:solidFill>
                <a:uFillTx/>
                <a:latin typeface="+mj-lt"/>
                <a:ea typeface="+mj-ea"/>
                <a:cs typeface="+mj-cs"/>
                <a:sym typeface="+mn-ea"/>
              </a:defRPr>
            </a:lvl1pPr>
          </a:lstStyle>
          <a:p>
            <a:pPr lvl="0"/>
            <a:r>
              <a:rPr dirty="0">
                <a:sym typeface="+mn-ea"/>
              </a:rPr>
              <a:t>单击此处编辑母版标题样式</a:t>
            </a:r>
          </a:p>
        </p:txBody>
      </p:sp>
      <p:sp>
        <p:nvSpPr>
          <p:cNvPr id="3" name="内容占位符 2"/>
          <p:cNvSpPr>
            <a:spLocks noGrp="1"/>
          </p:cNvSpPr>
          <p:nvPr>
            <p:ph sz="half" idx="1"/>
            <p:custDataLst>
              <p:tags r:id="rId2"/>
            </p:custDataLst>
          </p:nvPr>
        </p:nvSpPr>
        <p:spPr>
          <a:xfrm>
            <a:off x="669930" y="1296000"/>
            <a:ext cx="5283242" cy="5040000"/>
          </a:xfrm>
          <a:prstGeom prst="rect">
            <a:avLst/>
          </a:prstGeo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5pPr>
          </a:lstStyle>
          <a:p>
            <a:pPr lvl="0"/>
            <a:r>
              <a:rPr dirty="0">
                <a:sym typeface="+mn-ea"/>
              </a:rPr>
              <a:t>单击此处编辑母版文本样式</a:t>
            </a:r>
          </a:p>
          <a:p>
            <a:pPr lvl="1"/>
            <a:r>
              <a:rPr dirty="0">
                <a:sym typeface="+mn-ea"/>
              </a:rPr>
              <a:t>第二级</a:t>
            </a:r>
          </a:p>
          <a:p>
            <a:pPr lvl="2"/>
            <a:r>
              <a:rPr dirty="0">
                <a:sym typeface="+mn-ea"/>
              </a:rPr>
              <a:t>第三级</a:t>
            </a:r>
          </a:p>
          <a:p>
            <a:pPr lvl="3"/>
            <a:r>
              <a:rPr dirty="0">
                <a:sym typeface="+mn-ea"/>
              </a:rPr>
              <a:t>第四级</a:t>
            </a:r>
          </a:p>
          <a:p>
            <a:pPr lvl="4"/>
            <a:r>
              <a:rPr dirty="0">
                <a:sym typeface="+mn-ea"/>
              </a:rPr>
              <a:t>第五级</a:t>
            </a:r>
          </a:p>
        </p:txBody>
      </p:sp>
      <p:sp>
        <p:nvSpPr>
          <p:cNvPr id="4" name="内容占位符 3"/>
          <p:cNvSpPr>
            <a:spLocks noGrp="1"/>
          </p:cNvSpPr>
          <p:nvPr>
            <p:ph sz="half" idx="2"/>
            <p:custDataLst>
              <p:tags r:id="rId3"/>
            </p:custDataLst>
          </p:nvPr>
        </p:nvSpPr>
        <p:spPr>
          <a:xfrm>
            <a:off x="6238877" y="1296000"/>
            <a:ext cx="5283242" cy="5040000"/>
          </a:xfrm>
          <a:prstGeom prst="rect">
            <a:avLst/>
          </a:prstGeom>
        </p:spPr>
        <p:txBody>
          <a:bodyPr>
            <a:noAutofit/>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5" name="日期占位符 4"/>
          <p:cNvSpPr>
            <a:spLocks noGrp="1"/>
          </p:cNvSpPr>
          <p:nvPr>
            <p:ph type="dt" sz="half" idx="10"/>
            <p:custDataLst>
              <p:tags r:id="rId4"/>
            </p:custDataLst>
          </p:nvPr>
        </p:nvSpPr>
        <p:spPr>
          <a:xfrm>
            <a:off x="879742" y="6349833"/>
            <a:ext cx="2700000" cy="316800"/>
          </a:xfrm>
          <a:prstGeom prst="rect">
            <a:avLst/>
          </a:prstGeom>
        </p:spPr>
        <p:txBody>
          <a:bodyPr/>
          <a:lstStyle/>
          <a:p>
            <a:fld id="{760FBDFE-C587-4B4C-A407-44438C67B59E}" type="datetimeFigureOut">
              <a:rPr lang="zh-CN" altLang="en-US" smtClean="0"/>
              <a:t>2022/3/19</a:t>
            </a:fld>
            <a:endParaRPr lang="zh-CN" altLang="en-US"/>
          </a:p>
        </p:txBody>
      </p:sp>
      <p:sp>
        <p:nvSpPr>
          <p:cNvPr id="6" name="页脚占位符 5"/>
          <p:cNvSpPr>
            <a:spLocks noGrp="1"/>
          </p:cNvSpPr>
          <p:nvPr>
            <p:ph type="ftr" sz="quarter" idx="11"/>
            <p:custDataLst>
              <p:tags r:id="rId5"/>
            </p:custDataLst>
          </p:nvPr>
        </p:nvSpPr>
        <p:spPr>
          <a:xfrm>
            <a:off x="4116000" y="6349833"/>
            <a:ext cx="3960000" cy="316800"/>
          </a:xfrm>
          <a:prstGeom prst="rect">
            <a:avLst/>
          </a:prstGeom>
        </p:spPr>
        <p:txBody>
          <a:bodyPr/>
          <a:lstStyle/>
          <a:p>
            <a:endParaRPr lang="zh-CN" altLang="en-US"/>
          </a:p>
        </p:txBody>
      </p:sp>
      <p:sp>
        <p:nvSpPr>
          <p:cNvPr id="7" name="灯片编号占位符 6"/>
          <p:cNvSpPr>
            <a:spLocks noGrp="1"/>
          </p:cNvSpPr>
          <p:nvPr>
            <p:ph type="sldNum" sz="quarter" idx="12"/>
            <p:custDataLst>
              <p:tags r:id="rId6"/>
            </p:custDataLst>
          </p:nvPr>
        </p:nvSpPr>
        <p:spPr>
          <a:xfrm>
            <a:off x="8610600" y="6349833"/>
            <a:ext cx="2700000" cy="316800"/>
          </a:xfrm>
          <a:prstGeom prst="rect">
            <a:avLst/>
          </a:prstGeom>
        </p:spPr>
        <p:txBody>
          <a:bodyPr/>
          <a:lstStyle/>
          <a:p>
            <a:fld id="{49AE70B2-8BF9-45C0-BB95-33D1B9D3A854}" type="slidenum">
              <a:rPr lang="zh-CN" altLang="en-US" smtClean="0"/>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custDataLst>
              <p:tags r:id="rId1"/>
            </p:custDataLst>
          </p:nvPr>
        </p:nvSpPr>
        <p:spPr>
          <a:xfrm>
            <a:off x="669882" y="432000"/>
            <a:ext cx="10852237" cy="648000"/>
          </a:xfrm>
          <a:prstGeom prst="rect">
            <a:avLst/>
          </a:prstGeom>
        </p:spPr>
        <p:txBody>
          <a:bodyPr vert="horz" lIns="101600" tIns="38100" rIns="76200" bIns="38100" rtlCol="0" anchor="ctr" anchorCtr="0">
            <a:noAutofit/>
          </a:bodyPr>
          <a:lstStyle>
            <a:lvl1pPr marL="0" marR="0" lvl="0" algn="l" defTabSz="914400" rtl="0" eaLnBrk="1" fontAlgn="auto" latinLnBrk="0" hangingPunct="1">
              <a:lnSpc>
                <a:spcPct val="100000"/>
              </a:lnSpc>
              <a:buNone/>
              <a:defRPr kumimoji="0" lang="zh-CN" altLang="en-US" sz="2800" b="1" i="0" u="none" strike="noStrike" kern="1200" cap="none" spc="200" normalizeH="0" baseline="0" noProof="1" dirty="0">
                <a:solidFill>
                  <a:schemeClr val="tx1"/>
                </a:solidFill>
                <a:uFillTx/>
                <a:latin typeface="+mj-lt"/>
                <a:ea typeface="+mj-ea"/>
                <a:cs typeface="+mj-cs"/>
                <a:sym typeface="+mn-ea"/>
              </a:defRPr>
            </a:lvl1pPr>
          </a:lstStyle>
          <a:p>
            <a:pPr lvl="0"/>
            <a:r>
              <a:rPr dirty="0">
                <a:sym typeface="+mn-ea"/>
              </a:rPr>
              <a:t>单击此处编辑母版标题样式</a:t>
            </a:r>
          </a:p>
        </p:txBody>
      </p:sp>
      <p:sp>
        <p:nvSpPr>
          <p:cNvPr id="3" name="文本占位符 2"/>
          <p:cNvSpPr>
            <a:spLocks noGrp="1"/>
          </p:cNvSpPr>
          <p:nvPr>
            <p:ph type="body" idx="1" hasCustomPrompt="1"/>
            <p:custDataLst>
              <p:tags r:id="rId2"/>
            </p:custDataLst>
          </p:nvPr>
        </p:nvSpPr>
        <p:spPr>
          <a:xfrm>
            <a:off x="669930" y="1296000"/>
            <a:ext cx="5283242" cy="381003"/>
          </a:xfrm>
          <a:prstGeom prst="rect">
            <a:avLst/>
          </a:prstGeom>
        </p:spPr>
        <p:txBody>
          <a:bodyPr lIns="101600" tIns="38100" rIns="76200" bIns="38100" anchor="t" anchorCtr="0">
            <a:noAutofit/>
          </a:bodyPr>
          <a:lstStyle>
            <a:lvl1pPr marL="0" indent="0" eaLnBrk="1" fontAlgn="auto" latinLnBrk="0" hangingPunct="1">
              <a:lnSpc>
                <a:spcPct val="100000"/>
              </a:lnSpc>
              <a:spcAft>
                <a:spcPts val="0"/>
              </a:spcAft>
              <a:buNone/>
              <a:defRPr sz="2000" b="1" u="none" strike="noStrike" kern="1200" cap="none" spc="200" normalizeH="0" baseline="0">
                <a:solidFill>
                  <a:schemeClr val="tx1"/>
                </a:solidFill>
                <a:uFillTx/>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单击此处编辑文本</a:t>
            </a:r>
          </a:p>
        </p:txBody>
      </p:sp>
      <p:sp>
        <p:nvSpPr>
          <p:cNvPr id="4" name="内容占位符 3"/>
          <p:cNvSpPr>
            <a:spLocks noGrp="1"/>
          </p:cNvSpPr>
          <p:nvPr>
            <p:ph sz="half" idx="2"/>
            <p:custDataLst>
              <p:tags r:id="rId3"/>
            </p:custDataLst>
          </p:nvPr>
        </p:nvSpPr>
        <p:spPr>
          <a:xfrm>
            <a:off x="669925" y="1789043"/>
            <a:ext cx="5283200" cy="4552234"/>
          </a:xfrm>
          <a:prstGeom prst="rect">
            <a:avLst/>
          </a:prstGeo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5pPr>
          </a:lstStyle>
          <a:p>
            <a:pPr lvl="0"/>
            <a:r>
              <a:rPr dirty="0">
                <a:sym typeface="+mn-ea"/>
              </a:rPr>
              <a:t>单击此处编辑母版文本样式</a:t>
            </a:r>
          </a:p>
          <a:p>
            <a:pPr lvl="1"/>
            <a:r>
              <a:rPr dirty="0">
                <a:sym typeface="+mn-ea"/>
              </a:rPr>
              <a:t>第二级</a:t>
            </a:r>
          </a:p>
          <a:p>
            <a:pPr lvl="2"/>
            <a:r>
              <a:rPr dirty="0">
                <a:sym typeface="+mn-ea"/>
              </a:rPr>
              <a:t>第三级</a:t>
            </a:r>
          </a:p>
          <a:p>
            <a:pPr lvl="3"/>
            <a:r>
              <a:rPr dirty="0">
                <a:sym typeface="+mn-ea"/>
              </a:rPr>
              <a:t>第四级</a:t>
            </a:r>
          </a:p>
          <a:p>
            <a:pPr lvl="4"/>
            <a:r>
              <a:rPr dirty="0">
                <a:sym typeface="+mn-ea"/>
              </a:rPr>
              <a:t>第五级</a:t>
            </a:r>
          </a:p>
        </p:txBody>
      </p:sp>
      <p:sp>
        <p:nvSpPr>
          <p:cNvPr id="5" name="文本占位符 4"/>
          <p:cNvSpPr>
            <a:spLocks noGrp="1"/>
          </p:cNvSpPr>
          <p:nvPr>
            <p:ph type="body" sz="quarter" idx="3" hasCustomPrompt="1"/>
            <p:custDataLst>
              <p:tags r:id="rId4"/>
            </p:custDataLst>
          </p:nvPr>
        </p:nvSpPr>
        <p:spPr>
          <a:xfrm>
            <a:off x="6235750" y="1296000"/>
            <a:ext cx="5283242" cy="381003"/>
          </a:xfrm>
          <a:prstGeom prst="rect">
            <a:avLst/>
          </a:prstGeom>
        </p:spPr>
        <p:txBody>
          <a:bodyPr vert="horz" lIns="101600" tIns="38100" rIns="76200" bIns="38100" rtlCol="0" anchor="t" anchorCtr="0">
            <a:noAutofit/>
          </a:bodyPr>
          <a:lstStyle>
            <a:lvl1pPr marL="0" marR="0" lvl="0" indent="0" algn="l" defTabSz="914400" rtl="0" eaLnBrk="1" fontAlgn="auto" latinLnBrk="0" hangingPunct="1">
              <a:lnSpc>
                <a:spcPct val="100000"/>
              </a:lnSpc>
              <a:spcBef>
                <a:spcPts val="0"/>
              </a:spcBef>
              <a:spcAft>
                <a:spcPts val="0"/>
              </a:spcAft>
              <a:buFont typeface="Arial" panose="020B0604020202020204" pitchFamily="34" charset="0"/>
              <a:buNone/>
              <a:defRPr kumimoji="0" lang="zh-CN" altLang="en-US" sz="2000" b="1" i="0" u="none" strike="noStrike" kern="1200" cap="none" spc="200" normalizeH="0" baseline="0" noProof="1" dirty="0">
                <a:solidFill>
                  <a:schemeClr val="tx1"/>
                </a:solidFill>
                <a:uFillTx/>
                <a:latin typeface="+mn-lt"/>
                <a:ea typeface="+mn-ea"/>
                <a:cs typeface="+mn-cs"/>
                <a:sym typeface="+mn-ea"/>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a:sym typeface="+mn-ea"/>
              </a:rPr>
              <a:t>单击此处编辑文本</a:t>
            </a:r>
          </a:p>
        </p:txBody>
      </p:sp>
      <p:sp>
        <p:nvSpPr>
          <p:cNvPr id="6" name="内容占位符 5"/>
          <p:cNvSpPr>
            <a:spLocks noGrp="1"/>
          </p:cNvSpPr>
          <p:nvPr>
            <p:ph sz="quarter" idx="4"/>
            <p:custDataLst>
              <p:tags r:id="rId5"/>
            </p:custDataLst>
          </p:nvPr>
        </p:nvSpPr>
        <p:spPr>
          <a:xfrm>
            <a:off x="6235750" y="1789043"/>
            <a:ext cx="5283242" cy="4552234"/>
          </a:xfrm>
          <a:prstGeom prst="rect">
            <a:avLst/>
          </a:prstGeo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5pPr>
          </a:lstStyle>
          <a:p>
            <a:pPr lvl="0"/>
            <a:r>
              <a:rPr dirty="0">
                <a:sym typeface="+mn-ea"/>
              </a:rPr>
              <a:t>单击此处编辑母版文本样式</a:t>
            </a:r>
          </a:p>
          <a:p>
            <a:pPr lvl="1"/>
            <a:r>
              <a:rPr dirty="0">
                <a:sym typeface="+mn-ea"/>
              </a:rPr>
              <a:t>第二级</a:t>
            </a:r>
          </a:p>
          <a:p>
            <a:pPr lvl="2"/>
            <a:r>
              <a:rPr dirty="0">
                <a:sym typeface="+mn-ea"/>
              </a:rPr>
              <a:t>第三级</a:t>
            </a:r>
          </a:p>
          <a:p>
            <a:pPr lvl="3"/>
            <a:r>
              <a:rPr dirty="0">
                <a:sym typeface="+mn-ea"/>
              </a:rPr>
              <a:t>第四级</a:t>
            </a:r>
          </a:p>
          <a:p>
            <a:pPr lvl="4"/>
            <a:r>
              <a:rPr dirty="0">
                <a:sym typeface="+mn-ea"/>
              </a:rPr>
              <a:t>第五级</a:t>
            </a:r>
          </a:p>
        </p:txBody>
      </p:sp>
      <p:sp>
        <p:nvSpPr>
          <p:cNvPr id="7" name="日期占位符 6"/>
          <p:cNvSpPr>
            <a:spLocks noGrp="1"/>
          </p:cNvSpPr>
          <p:nvPr>
            <p:ph type="dt" sz="half" idx="10"/>
            <p:custDataLst>
              <p:tags r:id="rId6"/>
            </p:custDataLst>
          </p:nvPr>
        </p:nvSpPr>
        <p:spPr>
          <a:xfrm>
            <a:off x="879742" y="6349833"/>
            <a:ext cx="2700000" cy="316800"/>
          </a:xfrm>
          <a:prstGeom prst="rect">
            <a:avLst/>
          </a:prstGeom>
        </p:spPr>
        <p:txBody>
          <a:bodyPr/>
          <a:lstStyle/>
          <a:p>
            <a:fld id="{760FBDFE-C587-4B4C-A407-44438C67B59E}" type="datetimeFigureOut">
              <a:rPr lang="zh-CN" altLang="en-US" smtClean="0"/>
              <a:t>2022/3/19</a:t>
            </a:fld>
            <a:endParaRPr lang="zh-CN" altLang="en-US"/>
          </a:p>
        </p:txBody>
      </p:sp>
      <p:sp>
        <p:nvSpPr>
          <p:cNvPr id="8" name="页脚占位符 7"/>
          <p:cNvSpPr>
            <a:spLocks noGrp="1"/>
          </p:cNvSpPr>
          <p:nvPr>
            <p:ph type="ftr" sz="quarter" idx="11"/>
            <p:custDataLst>
              <p:tags r:id="rId7"/>
            </p:custDataLst>
          </p:nvPr>
        </p:nvSpPr>
        <p:spPr>
          <a:xfrm>
            <a:off x="4116000" y="6349833"/>
            <a:ext cx="3960000" cy="316800"/>
          </a:xfrm>
          <a:prstGeom prst="rect">
            <a:avLst/>
          </a:prstGeom>
        </p:spPr>
        <p:txBody>
          <a:bodyPr/>
          <a:lstStyle/>
          <a:p>
            <a:endParaRPr lang="zh-CN" altLang="en-US"/>
          </a:p>
        </p:txBody>
      </p:sp>
      <p:sp>
        <p:nvSpPr>
          <p:cNvPr id="9" name="灯片编号占位符 8"/>
          <p:cNvSpPr>
            <a:spLocks noGrp="1"/>
          </p:cNvSpPr>
          <p:nvPr>
            <p:ph type="sldNum" sz="quarter" idx="12"/>
            <p:custDataLst>
              <p:tags r:id="rId8"/>
            </p:custDataLst>
          </p:nvPr>
        </p:nvSpPr>
        <p:spPr>
          <a:xfrm>
            <a:off x="8610600" y="6349833"/>
            <a:ext cx="2700000" cy="316800"/>
          </a:xfrm>
          <a:prstGeom prst="rect">
            <a:avLst/>
          </a:prstGeom>
        </p:spPr>
        <p:txBody>
          <a:bodyPr/>
          <a:lstStyle/>
          <a:p>
            <a:fld id="{49AE70B2-8BF9-45C0-BB95-33D1B9D3A854}" type="slidenum">
              <a:rPr lang="zh-CN" altLang="en-US" smtClean="0"/>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1_比较">
    <p:spTree>
      <p:nvGrpSpPr>
        <p:cNvPr id="1" name=""/>
        <p:cNvGrpSpPr/>
        <p:nvPr/>
      </p:nvGrpSpPr>
      <p:grpSpPr>
        <a:xfrm>
          <a:off x="0" y="0"/>
          <a:ext cx="0" cy="0"/>
          <a:chOff x="0" y="0"/>
          <a:chExt cx="0" cy="0"/>
        </a:xfrm>
      </p:grpSpPr>
      <p:sp>
        <p:nvSpPr>
          <p:cNvPr id="2" name="标题 1"/>
          <p:cNvSpPr>
            <a:spLocks noGrp="1"/>
          </p:cNvSpPr>
          <p:nvPr>
            <p:ph type="title"/>
            <p:custDataLst>
              <p:tags r:id="rId1"/>
            </p:custDataLst>
          </p:nvPr>
        </p:nvSpPr>
        <p:spPr>
          <a:xfrm>
            <a:off x="669882" y="432000"/>
            <a:ext cx="10852237" cy="648000"/>
          </a:xfrm>
          <a:prstGeom prst="rect">
            <a:avLst/>
          </a:prstGeom>
        </p:spPr>
        <p:txBody>
          <a:bodyPr vert="horz" lIns="101600" tIns="38100" rIns="76200" bIns="38100" rtlCol="0" anchor="ctr" anchorCtr="0">
            <a:noAutofit/>
          </a:bodyPr>
          <a:lstStyle>
            <a:lvl1pPr marL="0" marR="0" lvl="0" algn="l" defTabSz="914400" rtl="0" eaLnBrk="1" fontAlgn="auto" latinLnBrk="0" hangingPunct="1">
              <a:lnSpc>
                <a:spcPct val="100000"/>
              </a:lnSpc>
              <a:buNone/>
              <a:defRPr kumimoji="0" lang="zh-CN" altLang="en-US" sz="2800" b="1" i="0" u="none" strike="noStrike" kern="1200" cap="none" spc="200" normalizeH="0" baseline="0" noProof="1" dirty="0">
                <a:solidFill>
                  <a:schemeClr val="tx1"/>
                </a:solidFill>
                <a:uFillTx/>
                <a:latin typeface="+mj-lt"/>
                <a:ea typeface="+mj-ea"/>
                <a:cs typeface="+mj-cs"/>
                <a:sym typeface="+mn-ea"/>
              </a:defRPr>
            </a:lvl1pPr>
          </a:lstStyle>
          <a:p>
            <a:pPr lvl="0"/>
            <a:r>
              <a:rPr dirty="0">
                <a:sym typeface="+mn-ea"/>
              </a:rPr>
              <a:t>单击此处编辑母版标题样式</a:t>
            </a:r>
          </a:p>
        </p:txBody>
      </p:sp>
      <p:sp>
        <p:nvSpPr>
          <p:cNvPr id="3" name="文本占位符 2"/>
          <p:cNvSpPr>
            <a:spLocks noGrp="1"/>
          </p:cNvSpPr>
          <p:nvPr>
            <p:ph type="body" idx="1" hasCustomPrompt="1"/>
            <p:custDataLst>
              <p:tags r:id="rId2"/>
            </p:custDataLst>
          </p:nvPr>
        </p:nvSpPr>
        <p:spPr>
          <a:xfrm>
            <a:off x="669930" y="1296000"/>
            <a:ext cx="5283242" cy="381003"/>
          </a:xfrm>
          <a:prstGeom prst="rect">
            <a:avLst/>
          </a:prstGeom>
        </p:spPr>
        <p:txBody>
          <a:bodyPr lIns="101600" tIns="38100" rIns="76200" bIns="38100" anchor="t" anchorCtr="0">
            <a:noAutofit/>
          </a:bodyPr>
          <a:lstStyle>
            <a:lvl1pPr marL="0" indent="0" eaLnBrk="1" fontAlgn="auto" latinLnBrk="0" hangingPunct="1">
              <a:lnSpc>
                <a:spcPct val="100000"/>
              </a:lnSpc>
              <a:spcAft>
                <a:spcPts val="0"/>
              </a:spcAft>
              <a:buNone/>
              <a:defRPr sz="2000" b="1" u="none" strike="noStrike" kern="1200" cap="none" spc="200" normalizeH="0" baseline="0">
                <a:solidFill>
                  <a:schemeClr val="tx1"/>
                </a:solidFill>
                <a:uFillTx/>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单击此处编辑文本</a:t>
            </a:r>
          </a:p>
        </p:txBody>
      </p:sp>
      <p:sp>
        <p:nvSpPr>
          <p:cNvPr id="4" name="内容占位符 3"/>
          <p:cNvSpPr>
            <a:spLocks noGrp="1"/>
          </p:cNvSpPr>
          <p:nvPr>
            <p:ph sz="half" idx="2"/>
            <p:custDataLst>
              <p:tags r:id="rId3"/>
            </p:custDataLst>
          </p:nvPr>
        </p:nvSpPr>
        <p:spPr>
          <a:xfrm>
            <a:off x="669925" y="1789043"/>
            <a:ext cx="5283200" cy="4552234"/>
          </a:xfrm>
          <a:prstGeom prst="rect">
            <a:avLst/>
          </a:prstGeo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5pPr>
          </a:lstStyle>
          <a:p>
            <a:pPr lvl="0"/>
            <a:r>
              <a:rPr dirty="0">
                <a:sym typeface="+mn-ea"/>
              </a:rPr>
              <a:t>单击此处编辑母版文本样式</a:t>
            </a:r>
          </a:p>
          <a:p>
            <a:pPr lvl="1"/>
            <a:r>
              <a:rPr dirty="0">
                <a:sym typeface="+mn-ea"/>
              </a:rPr>
              <a:t>第二级</a:t>
            </a:r>
          </a:p>
          <a:p>
            <a:pPr lvl="2"/>
            <a:r>
              <a:rPr dirty="0">
                <a:sym typeface="+mn-ea"/>
              </a:rPr>
              <a:t>第三级</a:t>
            </a:r>
          </a:p>
          <a:p>
            <a:pPr lvl="3"/>
            <a:r>
              <a:rPr dirty="0">
                <a:sym typeface="+mn-ea"/>
              </a:rPr>
              <a:t>第四级</a:t>
            </a:r>
          </a:p>
          <a:p>
            <a:pPr lvl="4"/>
            <a:r>
              <a:rPr dirty="0">
                <a:sym typeface="+mn-ea"/>
              </a:rPr>
              <a:t>第五级</a:t>
            </a:r>
          </a:p>
        </p:txBody>
      </p:sp>
      <p:sp>
        <p:nvSpPr>
          <p:cNvPr id="5" name="文本占位符 4"/>
          <p:cNvSpPr>
            <a:spLocks noGrp="1"/>
          </p:cNvSpPr>
          <p:nvPr>
            <p:ph type="body" sz="quarter" idx="3" hasCustomPrompt="1"/>
            <p:custDataLst>
              <p:tags r:id="rId4"/>
            </p:custDataLst>
          </p:nvPr>
        </p:nvSpPr>
        <p:spPr>
          <a:xfrm>
            <a:off x="6235750" y="1296000"/>
            <a:ext cx="5283242" cy="381003"/>
          </a:xfrm>
          <a:prstGeom prst="rect">
            <a:avLst/>
          </a:prstGeom>
        </p:spPr>
        <p:txBody>
          <a:bodyPr vert="horz" lIns="101600" tIns="38100" rIns="76200" bIns="38100" rtlCol="0" anchor="t" anchorCtr="0">
            <a:noAutofit/>
          </a:bodyPr>
          <a:lstStyle>
            <a:lvl1pPr marL="0" marR="0" lvl="0" indent="0" algn="l" defTabSz="914400" rtl="0" eaLnBrk="1" fontAlgn="auto" latinLnBrk="0" hangingPunct="1">
              <a:lnSpc>
                <a:spcPct val="100000"/>
              </a:lnSpc>
              <a:spcBef>
                <a:spcPts val="0"/>
              </a:spcBef>
              <a:spcAft>
                <a:spcPts val="0"/>
              </a:spcAft>
              <a:buFont typeface="Arial" panose="020B0604020202020204" pitchFamily="34" charset="0"/>
              <a:buNone/>
              <a:defRPr kumimoji="0" lang="zh-CN" altLang="en-US" sz="2000" b="1" i="0" u="none" strike="noStrike" kern="1200" cap="none" spc="200" normalizeH="0" baseline="0" noProof="1" dirty="0">
                <a:solidFill>
                  <a:schemeClr val="tx1"/>
                </a:solidFill>
                <a:uFillTx/>
                <a:latin typeface="+mn-lt"/>
                <a:ea typeface="+mn-ea"/>
                <a:cs typeface="+mn-cs"/>
                <a:sym typeface="+mn-ea"/>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a:sym typeface="+mn-ea"/>
              </a:rPr>
              <a:t>单击此处编辑文本</a:t>
            </a:r>
          </a:p>
        </p:txBody>
      </p:sp>
      <p:sp>
        <p:nvSpPr>
          <p:cNvPr id="6" name="内容占位符 5"/>
          <p:cNvSpPr>
            <a:spLocks noGrp="1"/>
          </p:cNvSpPr>
          <p:nvPr>
            <p:ph sz="quarter" idx="4"/>
            <p:custDataLst>
              <p:tags r:id="rId5"/>
            </p:custDataLst>
          </p:nvPr>
        </p:nvSpPr>
        <p:spPr>
          <a:xfrm>
            <a:off x="6235750" y="1789043"/>
            <a:ext cx="5283242" cy="4552234"/>
          </a:xfrm>
          <a:prstGeom prst="rect">
            <a:avLst/>
          </a:prstGeo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5pPr>
          </a:lstStyle>
          <a:p>
            <a:pPr lvl="0"/>
            <a:r>
              <a:rPr dirty="0">
                <a:sym typeface="+mn-ea"/>
              </a:rPr>
              <a:t>单击此处编辑母版文本样式</a:t>
            </a:r>
          </a:p>
          <a:p>
            <a:pPr lvl="1"/>
            <a:r>
              <a:rPr dirty="0">
                <a:sym typeface="+mn-ea"/>
              </a:rPr>
              <a:t>第二级</a:t>
            </a:r>
          </a:p>
          <a:p>
            <a:pPr lvl="2"/>
            <a:r>
              <a:rPr dirty="0">
                <a:sym typeface="+mn-ea"/>
              </a:rPr>
              <a:t>第三级</a:t>
            </a:r>
          </a:p>
          <a:p>
            <a:pPr lvl="3"/>
            <a:r>
              <a:rPr dirty="0">
                <a:sym typeface="+mn-ea"/>
              </a:rPr>
              <a:t>第四级</a:t>
            </a:r>
          </a:p>
          <a:p>
            <a:pPr lvl="4"/>
            <a:r>
              <a:rPr dirty="0">
                <a:sym typeface="+mn-ea"/>
              </a:rPr>
              <a:t>第五级</a:t>
            </a:r>
          </a:p>
        </p:txBody>
      </p:sp>
      <p:sp>
        <p:nvSpPr>
          <p:cNvPr id="7" name="日期占位符 6"/>
          <p:cNvSpPr>
            <a:spLocks noGrp="1"/>
          </p:cNvSpPr>
          <p:nvPr>
            <p:ph type="dt" sz="half" idx="10"/>
            <p:custDataLst>
              <p:tags r:id="rId6"/>
            </p:custDataLst>
          </p:nvPr>
        </p:nvSpPr>
        <p:spPr>
          <a:xfrm>
            <a:off x="879742" y="6349833"/>
            <a:ext cx="2700000" cy="316800"/>
          </a:xfrm>
          <a:prstGeom prst="rect">
            <a:avLst/>
          </a:prstGeom>
        </p:spPr>
        <p:txBody>
          <a:bodyPr/>
          <a:lstStyle/>
          <a:p>
            <a:fld id="{760FBDFE-C587-4B4C-A407-44438C67B59E}" type="datetimeFigureOut">
              <a:rPr lang="zh-CN" altLang="en-US" smtClean="0"/>
              <a:t>2022/3/19</a:t>
            </a:fld>
            <a:endParaRPr lang="zh-CN" altLang="en-US"/>
          </a:p>
        </p:txBody>
      </p:sp>
      <p:sp>
        <p:nvSpPr>
          <p:cNvPr id="8" name="页脚占位符 7"/>
          <p:cNvSpPr>
            <a:spLocks noGrp="1"/>
          </p:cNvSpPr>
          <p:nvPr>
            <p:ph type="ftr" sz="quarter" idx="11"/>
            <p:custDataLst>
              <p:tags r:id="rId7"/>
            </p:custDataLst>
          </p:nvPr>
        </p:nvSpPr>
        <p:spPr>
          <a:xfrm>
            <a:off x="4116000" y="6349833"/>
            <a:ext cx="3960000" cy="316800"/>
          </a:xfrm>
          <a:prstGeom prst="rect">
            <a:avLst/>
          </a:prstGeom>
        </p:spPr>
        <p:txBody>
          <a:bodyPr/>
          <a:lstStyle/>
          <a:p>
            <a:endParaRPr lang="zh-CN" altLang="en-US"/>
          </a:p>
        </p:txBody>
      </p:sp>
      <p:sp>
        <p:nvSpPr>
          <p:cNvPr id="9" name="灯片编号占位符 8"/>
          <p:cNvSpPr>
            <a:spLocks noGrp="1"/>
          </p:cNvSpPr>
          <p:nvPr>
            <p:ph type="sldNum" sz="quarter" idx="12"/>
            <p:custDataLst>
              <p:tags r:id="rId8"/>
            </p:custDataLst>
          </p:nvPr>
        </p:nvSpPr>
        <p:spPr>
          <a:xfrm>
            <a:off x="8610600" y="6349833"/>
            <a:ext cx="2700000" cy="316800"/>
          </a:xfrm>
          <a:prstGeom prst="rect">
            <a:avLst/>
          </a:prstGeom>
        </p:spPr>
        <p:txBody>
          <a:bodyPr/>
          <a:lstStyle/>
          <a:p>
            <a:fld id="{49AE70B2-8BF9-45C0-BB95-33D1B9D3A854}" type="slidenum">
              <a:rPr lang="zh-CN" altLang="en-US" smtClean="0"/>
              <a:t>‹#›</a:t>
            </a:fld>
            <a:endParaRPr lang="zh-CN" altLang="en-US"/>
          </a:p>
        </p:txBody>
      </p:sp>
      <p:sp>
        <p:nvSpPr>
          <p:cNvPr id="11" name="TextBox 10"/>
          <p:cNvSpPr txBox="1"/>
          <p:nvPr userDrawn="1"/>
        </p:nvSpPr>
        <p:spPr>
          <a:xfrm>
            <a:off x="917104" y="6721029"/>
            <a:ext cx="1440159" cy="118430"/>
          </a:xfrm>
          <a:prstGeom prst="rect">
            <a:avLst/>
          </a:prstGeom>
          <a:noFill/>
        </p:spPr>
        <p:txBody>
          <a:bodyPr wrap="square" rtlCol="0">
            <a:spAutoFit/>
          </a:bodyPr>
          <a:lstStyle/>
          <a:p>
            <a:pPr>
              <a:lnSpc>
                <a:spcPct val="200000"/>
              </a:lnSpc>
            </a:pPr>
            <a:r>
              <a:rPr lang="zh-CN" altLang="en-US" sz="100" dirty="0">
                <a:solidFill>
                  <a:prstClr val="black"/>
                </a:solidFill>
                <a:ea typeface="微软雅黑" panose="020B0503020204020204" pitchFamily="34" charset="-122"/>
                <a:hlinkClick r:id="rId10"/>
              </a:rPr>
              <a:t>节</a:t>
            </a:r>
            <a:r>
              <a:rPr lang="zh-CN" altLang="en-US" sz="100" dirty="0" smtClean="0">
                <a:solidFill>
                  <a:prstClr val="black"/>
                </a:solidFill>
                <a:ea typeface="微软雅黑" panose="020B0503020204020204" pitchFamily="34" charset="-122"/>
                <a:hlinkClick r:id="rId10"/>
              </a:rPr>
              <a:t>日</a:t>
            </a:r>
            <a:r>
              <a:rPr lang="en-US" altLang="zh-CN" sz="100" dirty="0" smtClean="0">
                <a:solidFill>
                  <a:prstClr val="black"/>
                </a:solidFill>
                <a:ea typeface="微软雅黑" panose="020B0503020204020204" pitchFamily="34" charset="-122"/>
                <a:hlinkClick r:id="rId10"/>
              </a:rPr>
              <a:t>PPT</a:t>
            </a:r>
            <a:r>
              <a:rPr lang="zh-CN" altLang="en-US" sz="100" dirty="0" smtClean="0">
                <a:solidFill>
                  <a:prstClr val="black"/>
                </a:solidFill>
                <a:ea typeface="微软雅黑" panose="020B0503020204020204" pitchFamily="34" charset="-122"/>
                <a:hlinkClick r:id="rId10"/>
              </a:rPr>
              <a:t>模板</a:t>
            </a:r>
            <a:r>
              <a:rPr lang="zh-CN" altLang="en-US" sz="100" dirty="0" smtClean="0">
                <a:solidFill>
                  <a:prstClr val="black"/>
                </a:solidFill>
                <a:ea typeface="微软雅黑" panose="020B0503020204020204" pitchFamily="34" charset="-122"/>
              </a:rPr>
              <a:t> </a:t>
            </a:r>
            <a:r>
              <a:rPr lang="en-US" altLang="zh-CN" sz="100" dirty="0">
                <a:solidFill>
                  <a:prstClr val="black"/>
                </a:solidFill>
                <a:ea typeface="微软雅黑" panose="020B0503020204020204" pitchFamily="34" charset="-122"/>
              </a:rPr>
              <a:t>http://www.1ppt.com/jieri/</a:t>
            </a:r>
            <a:endParaRPr lang="en-US" altLang="zh-CN" sz="100" dirty="0" smtClean="0">
              <a:solidFill>
                <a:prstClr val="black"/>
              </a:solidFill>
              <a:ea typeface="微软雅黑" panose="020B0503020204020204" pitchFamily="34" charset="-122"/>
            </a:endParaRPr>
          </a:p>
        </p:txBody>
      </p:sp>
    </p:spTree>
    <p:extLst>
      <p:ext uri="{BB962C8B-B14F-4D97-AF65-F5344CB8AC3E}">
        <p14:creationId xmlns:p14="http://schemas.microsoft.com/office/powerpoint/2010/main" val="76542342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custDataLst>
              <p:tags r:id="rId1"/>
            </p:custDataLst>
          </p:nvPr>
        </p:nvSpPr>
        <p:spPr>
          <a:xfrm>
            <a:off x="669882" y="432000"/>
            <a:ext cx="10852237" cy="648000"/>
          </a:xfrm>
          <a:prstGeom prst="rect">
            <a:avLst/>
          </a:prstGeom>
        </p:spPr>
        <p:txBody>
          <a:bodyPr vert="horz" lIns="101600" tIns="38100" rIns="76200" bIns="38100" rtlCol="0" anchor="ctr" anchorCtr="0">
            <a:noAutofit/>
          </a:bodyPr>
          <a:lstStyle>
            <a:lvl1pPr marL="0" marR="0" lvl="0" algn="l" defTabSz="914400" rtl="0" eaLnBrk="1" fontAlgn="auto" latinLnBrk="0" hangingPunct="1">
              <a:lnSpc>
                <a:spcPct val="100000"/>
              </a:lnSpc>
              <a:buNone/>
              <a:defRPr kumimoji="0" lang="zh-CN" altLang="en-US" sz="2800" b="1" i="0" u="none" strike="noStrike" kern="1200" cap="none" spc="200" normalizeH="0" baseline="0" noProof="1" dirty="0">
                <a:solidFill>
                  <a:schemeClr val="tx1"/>
                </a:solidFill>
                <a:uFillTx/>
                <a:latin typeface="+mj-lt"/>
                <a:ea typeface="+mj-ea"/>
                <a:cs typeface="+mj-cs"/>
                <a:sym typeface="+mn-ea"/>
              </a:defRPr>
            </a:lvl1pPr>
          </a:lstStyle>
          <a:p>
            <a:pPr lvl="0"/>
            <a:r>
              <a:rPr>
                <a:sym typeface="+mn-ea"/>
              </a:rPr>
              <a:t>单击此处编辑母版标题样式</a:t>
            </a:r>
          </a:p>
        </p:txBody>
      </p:sp>
      <p:sp>
        <p:nvSpPr>
          <p:cNvPr id="3" name="日期占位符 2"/>
          <p:cNvSpPr>
            <a:spLocks noGrp="1"/>
          </p:cNvSpPr>
          <p:nvPr>
            <p:ph type="dt" sz="half" idx="10"/>
            <p:custDataLst>
              <p:tags r:id="rId2"/>
            </p:custDataLst>
          </p:nvPr>
        </p:nvSpPr>
        <p:spPr>
          <a:xfrm>
            <a:off x="879742" y="6349833"/>
            <a:ext cx="2700000" cy="316800"/>
          </a:xfrm>
          <a:prstGeom prst="rect">
            <a:avLst/>
          </a:prstGeom>
        </p:spPr>
        <p:txBody>
          <a:bodyPr/>
          <a:lstStyle/>
          <a:p>
            <a:fld id="{760FBDFE-C587-4B4C-A407-44438C67B59E}" type="datetimeFigureOut">
              <a:rPr lang="zh-CN" altLang="en-US" smtClean="0"/>
              <a:t>2022/3/19</a:t>
            </a:fld>
            <a:endParaRPr lang="zh-CN" altLang="en-US"/>
          </a:p>
        </p:txBody>
      </p:sp>
      <p:sp>
        <p:nvSpPr>
          <p:cNvPr id="4" name="页脚占位符 3"/>
          <p:cNvSpPr>
            <a:spLocks noGrp="1"/>
          </p:cNvSpPr>
          <p:nvPr>
            <p:ph type="ftr" sz="quarter" idx="11"/>
            <p:custDataLst>
              <p:tags r:id="rId3"/>
            </p:custDataLst>
          </p:nvPr>
        </p:nvSpPr>
        <p:spPr>
          <a:xfrm>
            <a:off x="4116000" y="6349833"/>
            <a:ext cx="3960000" cy="316800"/>
          </a:xfrm>
          <a:prstGeom prst="rect">
            <a:avLst/>
          </a:prstGeom>
        </p:spPr>
        <p:txBody>
          <a:bodyPr/>
          <a:lstStyle/>
          <a:p>
            <a:endParaRPr lang="zh-CN" altLang="en-US"/>
          </a:p>
        </p:txBody>
      </p:sp>
      <p:sp>
        <p:nvSpPr>
          <p:cNvPr id="5" name="灯片编号占位符 4"/>
          <p:cNvSpPr>
            <a:spLocks noGrp="1"/>
          </p:cNvSpPr>
          <p:nvPr>
            <p:ph type="sldNum" sz="quarter" idx="12"/>
            <p:custDataLst>
              <p:tags r:id="rId4"/>
            </p:custDataLst>
          </p:nvPr>
        </p:nvSpPr>
        <p:spPr>
          <a:xfrm>
            <a:off x="8610600" y="6349833"/>
            <a:ext cx="2700000" cy="316800"/>
          </a:xfrm>
          <a:prstGeom prst="rect">
            <a:avLst/>
          </a:prstGeom>
        </p:spPr>
        <p:txBody>
          <a:bodyPr/>
          <a:lstStyle/>
          <a:p>
            <a:fld id="{49AE70B2-8BF9-45C0-BB95-33D1B9D3A854}" type="slidenum">
              <a:rPr lang="zh-CN" altLang="en-US" smtClean="0"/>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1"/>
            </p:custDataLst>
          </p:nvPr>
        </p:nvSpPr>
        <p:spPr>
          <a:xfrm>
            <a:off x="879742" y="6349833"/>
            <a:ext cx="2700000" cy="316800"/>
          </a:xfrm>
          <a:prstGeom prst="rect">
            <a:avLst/>
          </a:prstGeom>
        </p:spPr>
        <p:txBody>
          <a:bodyPr/>
          <a:lstStyle/>
          <a:p>
            <a:fld id="{760FBDFE-C587-4B4C-A407-44438C67B59E}" type="datetimeFigureOut">
              <a:rPr lang="zh-CN" altLang="en-US" smtClean="0"/>
              <a:t>2022/3/19</a:t>
            </a:fld>
            <a:endParaRPr lang="zh-CN" altLang="en-US"/>
          </a:p>
        </p:txBody>
      </p:sp>
      <p:sp>
        <p:nvSpPr>
          <p:cNvPr id="3" name="页脚占位符 2"/>
          <p:cNvSpPr>
            <a:spLocks noGrp="1"/>
          </p:cNvSpPr>
          <p:nvPr>
            <p:ph type="ftr" sz="quarter" idx="11"/>
            <p:custDataLst>
              <p:tags r:id="rId2"/>
            </p:custDataLst>
          </p:nvPr>
        </p:nvSpPr>
        <p:spPr>
          <a:xfrm>
            <a:off x="4116000" y="6349833"/>
            <a:ext cx="3960000" cy="316800"/>
          </a:xfrm>
          <a:prstGeom prst="rect">
            <a:avLst/>
          </a:prstGeom>
        </p:spPr>
        <p:txBody>
          <a:bodyPr/>
          <a:lstStyle/>
          <a:p>
            <a:endParaRPr lang="zh-CN" altLang="en-US"/>
          </a:p>
        </p:txBody>
      </p:sp>
      <p:sp>
        <p:nvSpPr>
          <p:cNvPr id="4" name="灯片编号占位符 3"/>
          <p:cNvSpPr>
            <a:spLocks noGrp="1"/>
          </p:cNvSpPr>
          <p:nvPr>
            <p:ph type="sldNum" sz="quarter" idx="12"/>
            <p:custDataLst>
              <p:tags r:id="rId3"/>
            </p:custDataLst>
          </p:nvPr>
        </p:nvSpPr>
        <p:spPr>
          <a:xfrm>
            <a:off x="8610600" y="6349833"/>
            <a:ext cx="2700000" cy="316800"/>
          </a:xfrm>
          <a:prstGeom prst="rect">
            <a:avLst/>
          </a:prstGeom>
        </p:spPr>
        <p:txBody>
          <a:bodyPr/>
          <a:lstStyle/>
          <a:p>
            <a:fld id="{49AE70B2-8BF9-45C0-BB95-33D1B9D3A854}" type="slidenum">
              <a:rPr lang="zh-CN" altLang="en-US" smtClean="0"/>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sp>
        <p:nvSpPr>
          <p:cNvPr id="3" name="图片占位符 2"/>
          <p:cNvSpPr>
            <a:spLocks noGrp="1"/>
          </p:cNvSpPr>
          <p:nvPr>
            <p:ph type="pic" idx="1"/>
            <p:custDataLst>
              <p:tags r:id="rId1"/>
            </p:custDataLst>
          </p:nvPr>
        </p:nvSpPr>
        <p:spPr>
          <a:xfrm>
            <a:off x="669930" y="1296000"/>
            <a:ext cx="5283242" cy="5040000"/>
          </a:xfrm>
          <a:prstGeom prst="rect">
            <a:avLst/>
          </a:prstGeom>
        </p:spPr>
        <p:txBody>
          <a:bodyPr vert="horz" lIns="101600" tIns="0" rIns="82550" bIns="0" rtlCol="0">
            <a:noAutofit/>
          </a:bodyPr>
          <a:lstStyle>
            <a:lvl1pPr marL="0" marR="0" lvl="0" indent="0" algn="l" defTabSz="914400" rtl="0" eaLnBrk="1" fontAlgn="auto" latinLnBrk="0" hangingPunct="1">
              <a:lnSpc>
                <a:spcPct val="130000"/>
              </a:lnSpc>
              <a:spcBef>
                <a:spcPts val="0"/>
              </a:spcBef>
              <a:spcAft>
                <a:spcPts val="1000"/>
              </a:spcAft>
              <a:buFont typeface="Arial" panose="020B0604020202020204" pitchFamily="34" charset="0"/>
              <a:buNone/>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mn-lt"/>
                <a:ea typeface="+mn-ea"/>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5pPr>
          </a:lstStyle>
          <a:p>
            <a:pPr lvl="0"/>
            <a:endParaRPr dirty="0">
              <a:sym typeface="+mn-ea"/>
            </a:endParaRPr>
          </a:p>
        </p:txBody>
      </p:sp>
      <p:sp>
        <p:nvSpPr>
          <p:cNvPr id="4" name="文本占位符 3"/>
          <p:cNvSpPr>
            <a:spLocks noGrp="1"/>
          </p:cNvSpPr>
          <p:nvPr>
            <p:ph type="body" sz="half" idx="2"/>
            <p:custDataLst>
              <p:tags r:id="rId2"/>
            </p:custDataLst>
          </p:nvPr>
        </p:nvSpPr>
        <p:spPr>
          <a:xfrm>
            <a:off x="6238925" y="1296000"/>
            <a:ext cx="5283242" cy="5040000"/>
          </a:xfrm>
          <a:prstGeom prst="rect">
            <a:avLst/>
          </a:prstGeom>
        </p:spPr>
        <p:txBody>
          <a:bodyPr vert="horz" lIns="101600" tIns="0" rIns="82550" bIns="0" rtlCol="0">
            <a:norm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1pPr>
          </a:lstStyle>
          <a:p>
            <a:pPr lvl="0"/>
            <a:r>
              <a:rPr>
                <a:sym typeface="+mn-ea"/>
              </a:rPr>
              <a:t>单击此处编辑母版文本样式</a:t>
            </a:r>
          </a:p>
        </p:txBody>
      </p:sp>
      <p:sp>
        <p:nvSpPr>
          <p:cNvPr id="5" name="日期占位符 4"/>
          <p:cNvSpPr>
            <a:spLocks noGrp="1"/>
          </p:cNvSpPr>
          <p:nvPr>
            <p:ph type="dt" sz="half" idx="10"/>
            <p:custDataLst>
              <p:tags r:id="rId3"/>
            </p:custDataLst>
          </p:nvPr>
        </p:nvSpPr>
        <p:spPr>
          <a:xfrm>
            <a:off x="879742" y="6349833"/>
            <a:ext cx="2700000" cy="316800"/>
          </a:xfrm>
          <a:prstGeom prst="rect">
            <a:avLst/>
          </a:prstGeom>
        </p:spPr>
        <p:txBody>
          <a:bodyPr/>
          <a:lstStyle/>
          <a:p>
            <a:fld id="{9EFD9D74-47D9-4702-A33C-335B63B48DBF}" type="datetimeFigureOut">
              <a:rPr lang="zh-CN" altLang="en-US" smtClean="0"/>
              <a:t>2022/3/19</a:t>
            </a:fld>
            <a:endParaRPr lang="zh-CN" altLang="en-US" dirty="0"/>
          </a:p>
        </p:txBody>
      </p:sp>
      <p:sp>
        <p:nvSpPr>
          <p:cNvPr id="6" name="页脚占位符 5"/>
          <p:cNvSpPr>
            <a:spLocks noGrp="1"/>
          </p:cNvSpPr>
          <p:nvPr>
            <p:ph type="ftr" sz="quarter" idx="11"/>
            <p:custDataLst>
              <p:tags r:id="rId4"/>
            </p:custDataLst>
          </p:nvPr>
        </p:nvSpPr>
        <p:spPr>
          <a:xfrm>
            <a:off x="4116000" y="6349833"/>
            <a:ext cx="3960000" cy="316800"/>
          </a:xfrm>
          <a:prstGeom prst="rect">
            <a:avLst/>
          </a:prstGeom>
        </p:spPr>
        <p:txBody>
          <a:bodyPr/>
          <a:lstStyle/>
          <a:p>
            <a:endParaRPr lang="zh-CN" altLang="en-US" dirty="0"/>
          </a:p>
        </p:txBody>
      </p:sp>
      <p:sp>
        <p:nvSpPr>
          <p:cNvPr id="7" name="灯片编号占位符 6"/>
          <p:cNvSpPr>
            <a:spLocks noGrp="1"/>
          </p:cNvSpPr>
          <p:nvPr>
            <p:ph type="sldNum" sz="quarter" idx="12"/>
            <p:custDataLst>
              <p:tags r:id="rId5"/>
            </p:custDataLst>
          </p:nvPr>
        </p:nvSpPr>
        <p:spPr>
          <a:xfrm>
            <a:off x="8610600" y="6349833"/>
            <a:ext cx="2700000" cy="316800"/>
          </a:xfrm>
          <a:prstGeom prst="rect">
            <a:avLst/>
          </a:prstGeom>
        </p:spPr>
        <p:txBody>
          <a:bodyPr/>
          <a:lstStyle/>
          <a:p>
            <a:fld id="{FABC47A4-756D-490B-A52F-7D9E2C9FC05F}" type="slidenum">
              <a:rPr lang="zh-CN" altLang="en-US" smtClean="0"/>
              <a:t>‹#›</a:t>
            </a:fld>
            <a:endParaRPr lang="zh-CN" altLang="en-US"/>
          </a:p>
        </p:txBody>
      </p:sp>
      <p:sp>
        <p:nvSpPr>
          <p:cNvPr id="9" name="标题 8"/>
          <p:cNvSpPr>
            <a:spLocks noGrp="1"/>
          </p:cNvSpPr>
          <p:nvPr>
            <p:ph type="title"/>
            <p:custDataLst>
              <p:tags r:id="rId6"/>
            </p:custDataLst>
          </p:nvPr>
        </p:nvSpPr>
        <p:spPr>
          <a:xfrm>
            <a:off x="669882" y="432000"/>
            <a:ext cx="10852237" cy="648000"/>
          </a:xfrm>
          <a:prstGeom prst="rect">
            <a:avLst/>
          </a:prstGeom>
        </p:spPr>
        <p:txBody>
          <a:bodyPr/>
          <a:lstStyle/>
          <a:p>
            <a:r>
              <a:rPr lang="zh-CN" altLang="en-US"/>
              <a:t>单击此处编辑母版标题样式</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ags" Target="../tags/tag2.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5.xml"/><Relationship Id="rId2" Type="http://schemas.openxmlformats.org/officeDocument/2006/relationships/slideLayout" Target="../slideLayouts/slideLayout14.xml"/><Relationship Id="rId1" Type="http://schemas.openxmlformats.org/officeDocument/2006/relationships/slideLayout" Target="../slideLayouts/slideLayout13.xml"/><Relationship Id="rId4"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3.xml"/><Relationship Id="rId3" Type="http://schemas.openxmlformats.org/officeDocument/2006/relationships/slideLayout" Target="../slideLayouts/slideLayout18.xml"/><Relationship Id="rId7" Type="http://schemas.openxmlformats.org/officeDocument/2006/relationships/slideLayout" Target="../slideLayouts/slideLayout22.xml"/><Relationship Id="rId12" Type="http://schemas.openxmlformats.org/officeDocument/2006/relationships/theme" Target="../theme/theme3.xml"/><Relationship Id="rId2" Type="http://schemas.openxmlformats.org/officeDocument/2006/relationships/slideLayout" Target="../slideLayouts/slideLayout17.xml"/><Relationship Id="rId1" Type="http://schemas.openxmlformats.org/officeDocument/2006/relationships/slideLayout" Target="../slideLayouts/slideLayout16.xml"/><Relationship Id="rId6" Type="http://schemas.openxmlformats.org/officeDocument/2006/relationships/slideLayout" Target="../slideLayouts/slideLayout21.xml"/><Relationship Id="rId11" Type="http://schemas.openxmlformats.org/officeDocument/2006/relationships/slideLayout" Target="../slideLayouts/slideLayout26.xml"/><Relationship Id="rId5" Type="http://schemas.openxmlformats.org/officeDocument/2006/relationships/slideLayout" Target="../slideLayouts/slideLayout20.xml"/><Relationship Id="rId10" Type="http://schemas.openxmlformats.org/officeDocument/2006/relationships/slideLayout" Target="../slideLayouts/slideLayout25.xml"/><Relationship Id="rId4" Type="http://schemas.openxmlformats.org/officeDocument/2006/relationships/slideLayout" Target="../slideLayouts/slideLayout19.xml"/><Relationship Id="rId9" Type="http://schemas.openxmlformats.org/officeDocument/2006/relationships/slideLayout" Target="../slideLayouts/slideLayout2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0">
          <a:gsLst>
            <a:gs pos="0">
              <a:srgbClr val="FFFFFF"/>
            </a:gs>
            <a:gs pos="100000">
              <a:srgbClr val="DCDCDC"/>
            </a:gs>
          </a:gsLst>
          <a:lin ang="5400000" scaled="0"/>
        </a:gradFill>
        <a:effectLst/>
      </p:bgPr>
    </p:bg>
    <p:spTree>
      <p:nvGrpSpPr>
        <p:cNvPr id="1" name=""/>
        <p:cNvGrpSpPr/>
        <p:nvPr/>
      </p:nvGrpSpPr>
      <p:grpSpPr>
        <a:xfrm>
          <a:off x="0" y="0"/>
          <a:ext cx="0" cy="0"/>
          <a:chOff x="0" y="0"/>
          <a:chExt cx="0" cy="0"/>
        </a:xfrm>
      </p:grpSpPr>
      <p:pic>
        <p:nvPicPr>
          <p:cNvPr id="8" name="图片 7"/>
          <p:cNvPicPr>
            <a:picLocks noChangeAspect="1"/>
          </p:cNvPicPr>
          <p:nvPr userDrawn="1"/>
        </p:nvPicPr>
        <p:blipFill>
          <a:blip r:embed="rId15">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7" name="KSO_TEMPLATE" hidden="1"/>
          <p:cNvSpPr/>
          <p:nvPr userDrawn="1">
            <p:custDataLst>
              <p:tags r:id="rId14"/>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60" r:id="rId6"/>
    <p:sldLayoutId id="2147483654" r:id="rId7"/>
    <p:sldLayoutId id="2147483655" r:id="rId8"/>
    <p:sldLayoutId id="2147483656" r:id="rId9"/>
    <p:sldLayoutId id="2147483657" r:id="rId10"/>
    <p:sldLayoutId id="2147483658" r:id="rId11"/>
    <p:sldLayoutId id="2147483659" r:id="rId12"/>
  </p:sldLayoutIdLst>
  <p:txStyles>
    <p:titleStyle>
      <a:lvl1pPr algn="l" defTabSz="914400" rtl="0" eaLnBrk="1" fontAlgn="auto" latinLnBrk="0" hangingPunct="1">
        <a:lnSpc>
          <a:spcPct val="100000"/>
        </a:lnSpc>
        <a:spcBef>
          <a:spcPct val="0"/>
        </a:spcBef>
        <a:buNone/>
        <a:defRPr sz="2800" b="1" u="none" strike="noStrike" kern="1200" cap="none" spc="200" normalizeH="0">
          <a:solidFill>
            <a:schemeClr val="tx1"/>
          </a:solidFill>
          <a:uFillTx/>
          <a:latin typeface="+mj-lt"/>
          <a:ea typeface="+mj-ea"/>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mn-lt"/>
          <a:ea typeface="+mn-ea"/>
          <a:cs typeface="+mn-cs"/>
        </a:defRPr>
      </a:lvl1pPr>
      <a:lvl2pPr marL="685800"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sz="1600" u="none" strike="noStrike" kern="1200" cap="none" spc="150" normalizeH="0" baseline="0">
          <a:solidFill>
            <a:schemeClr val="tx1"/>
          </a:solidFill>
          <a:uFillTx/>
          <a:latin typeface="+mn-lt"/>
          <a:ea typeface="+mn-ea"/>
          <a:cs typeface="+mn-cs"/>
        </a:defRPr>
      </a:lvl2pPr>
      <a:lvl3pPr marL="11430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mn-lt"/>
          <a:ea typeface="+mn-ea"/>
          <a:cs typeface="+mn-cs"/>
        </a:defRPr>
      </a:lvl3pPr>
      <a:lvl4pPr marL="16002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mn-lt"/>
          <a:ea typeface="+mn-ea"/>
          <a:cs typeface="+mn-cs"/>
        </a:defRPr>
      </a:lvl4pPr>
      <a:lvl5pPr marL="20574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678906953"/>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5758D-A3C3-4E88-8AC0-22500507BD7E}" type="datetimeFigureOut">
              <a:rPr lang="zh-CN" altLang="en-US" smtClean="0">
                <a:solidFill>
                  <a:prstClr val="black">
                    <a:tint val="75000"/>
                  </a:prstClr>
                </a:solidFill>
              </a:rPr>
              <a:pPr/>
              <a:t>2022/3/19</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62835738"/>
      </p:ext>
    </p:extLst>
  </p:cSld>
  <p:clrMap bg1="lt1" tx1="dk1" bg2="lt2" tx2="dk2" accent1="accent1" accent2="accent2" accent3="accent3" accent4="accent4" accent5="accent5" accent6="accent6" hlink="hlink" folHlink="folHlink"/>
  <p:sldLayoutIdLst>
    <p:sldLayoutId id="2147483666" r:id="rId1"/>
    <p:sldLayoutId id="2147483667" r:id="rId2"/>
    <p:sldLayoutId id="2147483668" r:id="rId3"/>
    <p:sldLayoutId id="2147483669" r:id="rId4"/>
    <p:sldLayoutId id="2147483670" r:id="rId5"/>
    <p:sldLayoutId id="2147483671" r:id="rId6"/>
    <p:sldLayoutId id="2147483672" r:id="rId7"/>
    <p:sldLayoutId id="2147483673" r:id="rId8"/>
    <p:sldLayoutId id="2147483674" r:id="rId9"/>
    <p:sldLayoutId id="2147483675" r:id="rId10"/>
    <p:sldLayoutId id="2147483676"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tags" Target="../tags/tag68.xml"/><Relationship Id="rId7" Type="http://schemas.openxmlformats.org/officeDocument/2006/relationships/image" Target="../media/image3.png"/><Relationship Id="rId12" Type="http://schemas.openxmlformats.org/officeDocument/2006/relationships/image" Target="../media/image8.png"/><Relationship Id="rId2" Type="http://schemas.openxmlformats.org/officeDocument/2006/relationships/tags" Target="../tags/tag67.xml"/><Relationship Id="rId1" Type="http://schemas.openxmlformats.org/officeDocument/2006/relationships/tags" Target="../tags/tag66.xml"/><Relationship Id="rId6" Type="http://schemas.openxmlformats.org/officeDocument/2006/relationships/image" Target="../media/image2.png"/><Relationship Id="rId11" Type="http://schemas.openxmlformats.org/officeDocument/2006/relationships/image" Target="../media/image7.png"/><Relationship Id="rId5" Type="http://schemas.openxmlformats.org/officeDocument/2006/relationships/notesSlide" Target="../notesSlides/notesSlide1.xml"/><Relationship Id="rId10" Type="http://schemas.openxmlformats.org/officeDocument/2006/relationships/image" Target="../media/image6.png"/><Relationship Id="rId4" Type="http://schemas.openxmlformats.org/officeDocument/2006/relationships/slideLayout" Target="../slideLayouts/slideLayout1.xml"/><Relationship Id="rId9" Type="http://schemas.openxmlformats.org/officeDocument/2006/relationships/image" Target="../media/image5.png"/></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1.xml"/><Relationship Id="rId1" Type="http://schemas.openxmlformats.org/officeDocument/2006/relationships/tags" Target="../tags/tag77.xml"/><Relationship Id="rId5" Type="http://schemas.openxmlformats.org/officeDocument/2006/relationships/image" Target="../media/image16.png"/><Relationship Id="rId4" Type="http://schemas.openxmlformats.org/officeDocument/2006/relationships/image" Target="../media/image23.png"/></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1.xml"/><Relationship Id="rId1" Type="http://schemas.openxmlformats.org/officeDocument/2006/relationships/tags" Target="../tags/tag78.xml"/><Relationship Id="rId5" Type="http://schemas.openxmlformats.org/officeDocument/2006/relationships/image" Target="../media/image24.png"/><Relationship Id="rId4" Type="http://schemas.openxmlformats.org/officeDocument/2006/relationships/image" Target="../media/image16.png"/></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1.xml"/><Relationship Id="rId1" Type="http://schemas.openxmlformats.org/officeDocument/2006/relationships/tags" Target="../tags/tag79.xml"/><Relationship Id="rId5" Type="http://schemas.openxmlformats.org/officeDocument/2006/relationships/image" Target="../media/image16.png"/><Relationship Id="rId4" Type="http://schemas.openxmlformats.org/officeDocument/2006/relationships/image" Target="../media/image25.png"/></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1.xml"/><Relationship Id="rId1" Type="http://schemas.openxmlformats.org/officeDocument/2006/relationships/tags" Target="../tags/tag80.xml"/><Relationship Id="rId5" Type="http://schemas.openxmlformats.org/officeDocument/2006/relationships/image" Target="../media/image26.png"/><Relationship Id="rId4" Type="http://schemas.openxmlformats.org/officeDocument/2006/relationships/image" Target="../media/image16.png"/></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1.xml"/><Relationship Id="rId1" Type="http://schemas.openxmlformats.org/officeDocument/2006/relationships/tags" Target="../tags/tag81.xml"/><Relationship Id="rId5" Type="http://schemas.openxmlformats.org/officeDocument/2006/relationships/image" Target="../media/image16.png"/><Relationship Id="rId4" Type="http://schemas.openxmlformats.org/officeDocument/2006/relationships/image" Target="../media/image27.png"/></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1.xml"/><Relationship Id="rId1" Type="http://schemas.openxmlformats.org/officeDocument/2006/relationships/tags" Target="../tags/tag82.xml"/><Relationship Id="rId5" Type="http://schemas.openxmlformats.org/officeDocument/2006/relationships/image" Target="../media/image28.png"/><Relationship Id="rId4" Type="http://schemas.openxmlformats.org/officeDocument/2006/relationships/image" Target="../media/image16.png"/></Relationships>
</file>

<file path=ppt/slides/_rels/slide16.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notesSlide" Target="../notesSlides/notesSlide16.xml"/><Relationship Id="rId7" Type="http://schemas.openxmlformats.org/officeDocument/2006/relationships/image" Target="../media/image5.png"/><Relationship Id="rId2" Type="http://schemas.openxmlformats.org/officeDocument/2006/relationships/slideLayout" Target="../slideLayouts/slideLayout1.xml"/><Relationship Id="rId1" Type="http://schemas.openxmlformats.org/officeDocument/2006/relationships/tags" Target="../tags/tag83.xml"/><Relationship Id="rId6" Type="http://schemas.openxmlformats.org/officeDocument/2006/relationships/image" Target="../media/image13.png"/><Relationship Id="rId5" Type="http://schemas.openxmlformats.org/officeDocument/2006/relationships/image" Target="../media/image12.png"/><Relationship Id="rId10" Type="http://schemas.openxmlformats.org/officeDocument/2006/relationships/image" Target="../media/image15.png"/><Relationship Id="rId4" Type="http://schemas.openxmlformats.org/officeDocument/2006/relationships/image" Target="../media/image2.png"/><Relationship Id="rId9" Type="http://schemas.openxmlformats.org/officeDocument/2006/relationships/image" Target="../media/image14.png"/></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1.xml"/><Relationship Id="rId1" Type="http://schemas.openxmlformats.org/officeDocument/2006/relationships/tags" Target="../tags/tag84.xml"/><Relationship Id="rId5" Type="http://schemas.openxmlformats.org/officeDocument/2006/relationships/image" Target="../media/image29.png"/><Relationship Id="rId4" Type="http://schemas.openxmlformats.org/officeDocument/2006/relationships/image" Target="../media/image16.png"/></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1.xml"/><Relationship Id="rId1" Type="http://schemas.openxmlformats.org/officeDocument/2006/relationships/tags" Target="../tags/tag85.xml"/><Relationship Id="rId5" Type="http://schemas.openxmlformats.org/officeDocument/2006/relationships/image" Target="../media/image30.jpeg"/><Relationship Id="rId4" Type="http://schemas.openxmlformats.org/officeDocument/2006/relationships/image" Target="../media/image16.png"/></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9.xml"/><Relationship Id="rId7" Type="http://schemas.openxmlformats.org/officeDocument/2006/relationships/image" Target="../media/image33.png"/><Relationship Id="rId2" Type="http://schemas.openxmlformats.org/officeDocument/2006/relationships/slideLayout" Target="../slideLayouts/slideLayout1.xml"/><Relationship Id="rId1" Type="http://schemas.openxmlformats.org/officeDocument/2006/relationships/tags" Target="../tags/tag86.xml"/><Relationship Id="rId6" Type="http://schemas.openxmlformats.org/officeDocument/2006/relationships/image" Target="../media/image32.png"/><Relationship Id="rId5" Type="http://schemas.openxmlformats.org/officeDocument/2006/relationships/image" Target="../media/image31.png"/><Relationship Id="rId4" Type="http://schemas.openxmlformats.org/officeDocument/2006/relationships/image" Target="../media/image16.png"/></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7" Type="http://schemas.openxmlformats.org/officeDocument/2006/relationships/image" Target="../media/image11.png"/><Relationship Id="rId2" Type="http://schemas.openxmlformats.org/officeDocument/2006/relationships/slideLayout" Target="../slideLayouts/slideLayout1.xml"/><Relationship Id="rId1" Type="http://schemas.openxmlformats.org/officeDocument/2006/relationships/tags" Target="../tags/tag69.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2.png"/></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1.xml"/><Relationship Id="rId1" Type="http://schemas.openxmlformats.org/officeDocument/2006/relationships/tags" Target="../tags/tag87.xml"/><Relationship Id="rId5" Type="http://schemas.openxmlformats.org/officeDocument/2006/relationships/image" Target="../media/image34.png"/><Relationship Id="rId4" Type="http://schemas.openxmlformats.org/officeDocument/2006/relationships/image" Target="../media/image16.png"/></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1.xml"/><Relationship Id="rId7" Type="http://schemas.openxmlformats.org/officeDocument/2006/relationships/image" Target="../media/image37.png"/><Relationship Id="rId2" Type="http://schemas.openxmlformats.org/officeDocument/2006/relationships/slideLayout" Target="../slideLayouts/slideLayout1.xml"/><Relationship Id="rId1" Type="http://schemas.openxmlformats.org/officeDocument/2006/relationships/tags" Target="../tags/tag88.xml"/><Relationship Id="rId6" Type="http://schemas.openxmlformats.org/officeDocument/2006/relationships/image" Target="../media/image36.png"/><Relationship Id="rId5" Type="http://schemas.openxmlformats.org/officeDocument/2006/relationships/image" Target="../media/image35.png"/><Relationship Id="rId4" Type="http://schemas.openxmlformats.org/officeDocument/2006/relationships/image" Target="../media/image16.png"/></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2.xml"/><Relationship Id="rId7" Type="http://schemas.openxmlformats.org/officeDocument/2006/relationships/image" Target="../media/image40.png"/><Relationship Id="rId2" Type="http://schemas.openxmlformats.org/officeDocument/2006/relationships/slideLayout" Target="../slideLayouts/slideLayout1.xml"/><Relationship Id="rId1" Type="http://schemas.openxmlformats.org/officeDocument/2006/relationships/tags" Target="../tags/tag89.xml"/><Relationship Id="rId6" Type="http://schemas.openxmlformats.org/officeDocument/2006/relationships/image" Target="../media/image39.png"/><Relationship Id="rId5" Type="http://schemas.openxmlformats.org/officeDocument/2006/relationships/image" Target="../media/image38.png"/><Relationship Id="rId4" Type="http://schemas.openxmlformats.org/officeDocument/2006/relationships/image" Target="../media/image16.png"/></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23.xml"/><Relationship Id="rId7" Type="http://schemas.openxmlformats.org/officeDocument/2006/relationships/image" Target="../media/image43.png"/><Relationship Id="rId2" Type="http://schemas.openxmlformats.org/officeDocument/2006/relationships/slideLayout" Target="../slideLayouts/slideLayout1.xml"/><Relationship Id="rId1" Type="http://schemas.openxmlformats.org/officeDocument/2006/relationships/tags" Target="../tags/tag90.xml"/><Relationship Id="rId6" Type="http://schemas.openxmlformats.org/officeDocument/2006/relationships/image" Target="../media/image42.png"/><Relationship Id="rId5" Type="http://schemas.openxmlformats.org/officeDocument/2006/relationships/image" Target="../media/image41.png"/><Relationship Id="rId4" Type="http://schemas.openxmlformats.org/officeDocument/2006/relationships/image" Target="../media/image16.png"/></Relationships>
</file>

<file path=ppt/slides/_rels/slide24.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notesSlide" Target="../notesSlides/notesSlide24.xml"/><Relationship Id="rId7" Type="http://schemas.openxmlformats.org/officeDocument/2006/relationships/image" Target="../media/image5.png"/><Relationship Id="rId2" Type="http://schemas.openxmlformats.org/officeDocument/2006/relationships/slideLayout" Target="../slideLayouts/slideLayout1.xml"/><Relationship Id="rId1" Type="http://schemas.openxmlformats.org/officeDocument/2006/relationships/tags" Target="../tags/tag91.xml"/><Relationship Id="rId6" Type="http://schemas.openxmlformats.org/officeDocument/2006/relationships/image" Target="../media/image13.png"/><Relationship Id="rId5" Type="http://schemas.openxmlformats.org/officeDocument/2006/relationships/image" Target="../media/image12.png"/><Relationship Id="rId10" Type="http://schemas.openxmlformats.org/officeDocument/2006/relationships/image" Target="../media/image15.png"/><Relationship Id="rId4" Type="http://schemas.openxmlformats.org/officeDocument/2006/relationships/image" Target="../media/image2.png"/><Relationship Id="rId9" Type="http://schemas.openxmlformats.org/officeDocument/2006/relationships/image" Target="../media/image14.png"/></Relationships>
</file>

<file path=ppt/slides/_rels/slide25.xml.rels><?xml version="1.0" encoding="UTF-8" standalone="yes"?>
<Relationships xmlns="http://schemas.openxmlformats.org/package/2006/relationships"><Relationship Id="rId8" Type="http://schemas.openxmlformats.org/officeDocument/2006/relationships/hyperlink" Target="https://www.ypppt.com/jiaocheng/" TargetMode="External"/><Relationship Id="rId3" Type="http://schemas.openxmlformats.org/officeDocument/2006/relationships/hyperlink" Target="https://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25.xml"/><Relationship Id="rId1" Type="http://schemas.openxmlformats.org/officeDocument/2006/relationships/slideLayout" Target="../slideLayouts/slideLayout22.xml"/><Relationship Id="rId6" Type="http://schemas.openxmlformats.org/officeDocument/2006/relationships/hyperlink" Target="https://www.ypppt.com/tubiao/" TargetMode="External"/><Relationship Id="rId11" Type="http://schemas.openxmlformats.org/officeDocument/2006/relationships/hyperlink" Target="https://www.ypppt.com/kejian/" TargetMode="External"/><Relationship Id="rId5" Type="http://schemas.openxmlformats.org/officeDocument/2006/relationships/hyperlink" Target="https://www.ypppt.com/beijing/" TargetMode="External"/><Relationship Id="rId10" Type="http://schemas.openxmlformats.org/officeDocument/2006/relationships/hyperlink" Target="http://www.ypppt.com/gushi/" TargetMode="External"/><Relationship Id="rId4" Type="http://schemas.openxmlformats.org/officeDocument/2006/relationships/hyperlink" Target="https://www.ypppt.com/jieri/" TargetMode="External"/><Relationship Id="rId9" Type="http://schemas.openxmlformats.org/officeDocument/2006/relationships/hyperlink" Target="http://www.ypppt.com/ziti/" TargetMode="External"/></Relationships>
</file>

<file path=ppt/slides/_rels/slide3.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notesSlide" Target="../notesSlides/notesSlide3.xml"/><Relationship Id="rId7" Type="http://schemas.openxmlformats.org/officeDocument/2006/relationships/image" Target="../media/image5.png"/><Relationship Id="rId2" Type="http://schemas.openxmlformats.org/officeDocument/2006/relationships/slideLayout" Target="../slideLayouts/slideLayout1.xml"/><Relationship Id="rId1" Type="http://schemas.openxmlformats.org/officeDocument/2006/relationships/tags" Target="../tags/tag70.xml"/><Relationship Id="rId6" Type="http://schemas.openxmlformats.org/officeDocument/2006/relationships/image" Target="../media/image13.png"/><Relationship Id="rId5" Type="http://schemas.openxmlformats.org/officeDocument/2006/relationships/image" Target="../media/image12.png"/><Relationship Id="rId10" Type="http://schemas.openxmlformats.org/officeDocument/2006/relationships/image" Target="../media/image15.png"/><Relationship Id="rId4" Type="http://schemas.openxmlformats.org/officeDocument/2006/relationships/image" Target="../media/image2.png"/><Relationship Id="rId9" Type="http://schemas.openxmlformats.org/officeDocument/2006/relationships/image" Target="../media/image14.png"/></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1.xml"/><Relationship Id="rId1" Type="http://schemas.openxmlformats.org/officeDocument/2006/relationships/tags" Target="../tags/tag71.xml"/><Relationship Id="rId5" Type="http://schemas.openxmlformats.org/officeDocument/2006/relationships/image" Target="../media/image17.png"/><Relationship Id="rId4" Type="http://schemas.openxmlformats.org/officeDocument/2006/relationships/image" Target="../media/image16.png"/></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1.xml"/><Relationship Id="rId1" Type="http://schemas.openxmlformats.org/officeDocument/2006/relationships/tags" Target="../tags/tag72.xml"/><Relationship Id="rId6" Type="http://schemas.openxmlformats.org/officeDocument/2006/relationships/image" Target="../media/image19.jpeg"/><Relationship Id="rId5" Type="http://schemas.openxmlformats.org/officeDocument/2006/relationships/image" Target="../media/image18.png"/><Relationship Id="rId4" Type="http://schemas.openxmlformats.org/officeDocument/2006/relationships/image" Target="../media/image16.png"/></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1.xml"/><Relationship Id="rId1" Type="http://schemas.openxmlformats.org/officeDocument/2006/relationships/tags" Target="../tags/tag73.xml"/><Relationship Id="rId5" Type="http://schemas.openxmlformats.org/officeDocument/2006/relationships/image" Target="../media/image20.png"/><Relationship Id="rId4" Type="http://schemas.openxmlformats.org/officeDocument/2006/relationships/image" Target="../media/image16.png"/></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1.xml"/><Relationship Id="rId1" Type="http://schemas.openxmlformats.org/officeDocument/2006/relationships/tags" Target="../tags/tag74.xml"/><Relationship Id="rId5" Type="http://schemas.openxmlformats.org/officeDocument/2006/relationships/image" Target="../media/image21.jpeg"/><Relationship Id="rId4" Type="http://schemas.openxmlformats.org/officeDocument/2006/relationships/image" Target="../media/image16.png"/></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1.xml"/><Relationship Id="rId1" Type="http://schemas.openxmlformats.org/officeDocument/2006/relationships/tags" Target="../tags/tag75.xml"/><Relationship Id="rId5" Type="http://schemas.openxmlformats.org/officeDocument/2006/relationships/image" Target="../media/image22.png"/><Relationship Id="rId4" Type="http://schemas.openxmlformats.org/officeDocument/2006/relationships/image" Target="../media/image16.png"/></Relationships>
</file>

<file path=ppt/slides/_rels/slide9.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notesSlide" Target="../notesSlides/notesSlide9.xml"/><Relationship Id="rId7" Type="http://schemas.openxmlformats.org/officeDocument/2006/relationships/image" Target="../media/image5.png"/><Relationship Id="rId2" Type="http://schemas.openxmlformats.org/officeDocument/2006/relationships/slideLayout" Target="../slideLayouts/slideLayout1.xml"/><Relationship Id="rId1" Type="http://schemas.openxmlformats.org/officeDocument/2006/relationships/tags" Target="../tags/tag76.xml"/><Relationship Id="rId6" Type="http://schemas.openxmlformats.org/officeDocument/2006/relationships/image" Target="../media/image13.png"/><Relationship Id="rId5" Type="http://schemas.openxmlformats.org/officeDocument/2006/relationships/image" Target="../media/image12.png"/><Relationship Id="rId10" Type="http://schemas.openxmlformats.org/officeDocument/2006/relationships/image" Target="../media/image15.png"/><Relationship Id="rId4" Type="http://schemas.openxmlformats.org/officeDocument/2006/relationships/image" Target="../media/image2.png"/><Relationship Id="rId9" Type="http://schemas.openxmlformats.org/officeDocument/2006/relationships/image" Target="../media/image14.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7" name="图片 6"/>
          <p:cNvPicPr>
            <a:picLocks noChangeAspect="1"/>
          </p:cNvPicPr>
          <p:nvPr userDrawn="1"/>
        </p:nvPicPr>
        <p:blipFill>
          <a:blip r:embed="rId6" cstate="screen">
            <a:extLst>
              <a:ext uri="{28A0092B-C50C-407E-A947-70E740481C1C}">
                <a14:useLocalDpi xmlns:a14="http://schemas.microsoft.com/office/drawing/2010/main"/>
              </a:ext>
            </a:extLst>
          </a:blip>
          <a:stretch>
            <a:fillRect/>
          </a:stretch>
        </p:blipFill>
        <p:spPr>
          <a:xfrm>
            <a:off x="0" y="762000"/>
            <a:ext cx="12192000" cy="6096000"/>
          </a:xfrm>
          <a:prstGeom prst="rect">
            <a:avLst/>
          </a:prstGeom>
        </p:spPr>
      </p:pic>
      <p:pic>
        <p:nvPicPr>
          <p:cNvPr id="8" name="图片 7"/>
          <p:cNvPicPr>
            <a:picLocks noChangeAspect="1"/>
          </p:cNvPicPr>
          <p:nvPr userDrawn="1"/>
        </p:nvPicPr>
        <p:blipFill>
          <a:blip r:embed="rId7" cstate="screen">
            <a:extLst>
              <a:ext uri="{28A0092B-C50C-407E-A947-70E740481C1C}">
                <a14:useLocalDpi xmlns:a14="http://schemas.microsoft.com/office/drawing/2010/main"/>
              </a:ext>
            </a:extLst>
          </a:blip>
          <a:srcRect/>
          <a:stretch>
            <a:fillRect/>
          </a:stretch>
        </p:blipFill>
        <p:spPr>
          <a:xfrm>
            <a:off x="0" y="2230120"/>
            <a:ext cx="3552190" cy="4627880"/>
          </a:xfrm>
          <a:custGeom>
            <a:avLst/>
            <a:gdLst>
              <a:gd name="connsiteX0" fmla="*/ 0 w 3851030"/>
              <a:gd name="connsiteY0" fmla="*/ 0 h 5017477"/>
              <a:gd name="connsiteX1" fmla="*/ 3851030 w 3851030"/>
              <a:gd name="connsiteY1" fmla="*/ 0 h 5017477"/>
              <a:gd name="connsiteX2" fmla="*/ 3851030 w 3851030"/>
              <a:gd name="connsiteY2" fmla="*/ 5017477 h 5017477"/>
              <a:gd name="connsiteX3" fmla="*/ 0 w 3851030"/>
              <a:gd name="connsiteY3" fmla="*/ 5017477 h 5017477"/>
            </a:gdLst>
            <a:ahLst/>
            <a:cxnLst>
              <a:cxn ang="0">
                <a:pos x="connsiteX0" y="connsiteY0"/>
              </a:cxn>
              <a:cxn ang="0">
                <a:pos x="connsiteX1" y="connsiteY1"/>
              </a:cxn>
              <a:cxn ang="0">
                <a:pos x="connsiteX2" y="connsiteY2"/>
              </a:cxn>
              <a:cxn ang="0">
                <a:pos x="connsiteX3" y="connsiteY3"/>
              </a:cxn>
            </a:cxnLst>
            <a:rect l="l" t="t" r="r" b="b"/>
            <a:pathLst>
              <a:path w="3851030" h="5017477">
                <a:moveTo>
                  <a:pt x="0" y="0"/>
                </a:moveTo>
                <a:lnTo>
                  <a:pt x="3851030" y="0"/>
                </a:lnTo>
                <a:lnTo>
                  <a:pt x="3851030" y="5017477"/>
                </a:lnTo>
                <a:lnTo>
                  <a:pt x="0" y="5017477"/>
                </a:lnTo>
                <a:close/>
              </a:path>
            </a:pathLst>
          </a:custGeom>
        </p:spPr>
      </p:pic>
      <p:pic>
        <p:nvPicPr>
          <p:cNvPr id="9" name="图片 8"/>
          <p:cNvPicPr>
            <a:picLocks noChangeAspect="1"/>
          </p:cNvPicPr>
          <p:nvPr userDrawn="1"/>
        </p:nvPicPr>
        <p:blipFill>
          <a:blip r:embed="rId8" cstate="screen">
            <a:extLst>
              <a:ext uri="{28A0092B-C50C-407E-A947-70E740481C1C}">
                <a14:useLocalDpi xmlns:a14="http://schemas.microsoft.com/office/drawing/2010/main"/>
              </a:ext>
            </a:extLst>
          </a:blip>
          <a:srcRect/>
          <a:stretch>
            <a:fillRect/>
          </a:stretch>
        </p:blipFill>
        <p:spPr>
          <a:xfrm>
            <a:off x="6312535" y="1552575"/>
            <a:ext cx="5879465" cy="5305425"/>
          </a:xfrm>
          <a:custGeom>
            <a:avLst/>
            <a:gdLst>
              <a:gd name="connsiteX0" fmla="*/ 0 w 4589584"/>
              <a:gd name="connsiteY0" fmla="*/ 0 h 4141177"/>
              <a:gd name="connsiteX1" fmla="*/ 4589584 w 4589584"/>
              <a:gd name="connsiteY1" fmla="*/ 0 h 4141177"/>
              <a:gd name="connsiteX2" fmla="*/ 4589584 w 4589584"/>
              <a:gd name="connsiteY2" fmla="*/ 4141177 h 4141177"/>
              <a:gd name="connsiteX3" fmla="*/ 0 w 4589584"/>
              <a:gd name="connsiteY3" fmla="*/ 4141177 h 4141177"/>
            </a:gdLst>
            <a:ahLst/>
            <a:cxnLst>
              <a:cxn ang="0">
                <a:pos x="connsiteX0" y="connsiteY0"/>
              </a:cxn>
              <a:cxn ang="0">
                <a:pos x="connsiteX1" y="connsiteY1"/>
              </a:cxn>
              <a:cxn ang="0">
                <a:pos x="connsiteX2" y="connsiteY2"/>
              </a:cxn>
              <a:cxn ang="0">
                <a:pos x="connsiteX3" y="connsiteY3"/>
              </a:cxn>
            </a:cxnLst>
            <a:rect l="l" t="t" r="r" b="b"/>
            <a:pathLst>
              <a:path w="4589584" h="4141177">
                <a:moveTo>
                  <a:pt x="0" y="0"/>
                </a:moveTo>
                <a:lnTo>
                  <a:pt x="4589584" y="0"/>
                </a:lnTo>
                <a:lnTo>
                  <a:pt x="4589584" y="4141177"/>
                </a:lnTo>
                <a:lnTo>
                  <a:pt x="0" y="4141177"/>
                </a:lnTo>
                <a:close/>
              </a:path>
            </a:pathLst>
          </a:custGeom>
        </p:spPr>
      </p:pic>
      <p:pic>
        <p:nvPicPr>
          <p:cNvPr id="10" name="图片 9"/>
          <p:cNvPicPr>
            <a:picLocks noChangeAspect="1"/>
          </p:cNvPicPr>
          <p:nvPr userDrawn="1"/>
        </p:nvPicPr>
        <p:blipFill>
          <a:blip r:embed="rId9" cstate="screen">
            <a:extLst>
              <a:ext uri="{28A0092B-C50C-407E-A947-70E740481C1C}">
                <a14:useLocalDpi xmlns:a14="http://schemas.microsoft.com/office/drawing/2010/main"/>
              </a:ext>
            </a:extLst>
          </a:blip>
          <a:srcRect/>
          <a:stretch>
            <a:fillRect/>
          </a:stretch>
        </p:blipFill>
        <p:spPr>
          <a:xfrm>
            <a:off x="0" y="0"/>
            <a:ext cx="3552092" cy="2901462"/>
          </a:xfrm>
          <a:custGeom>
            <a:avLst/>
            <a:gdLst>
              <a:gd name="connsiteX0" fmla="*/ 0 w 3552092"/>
              <a:gd name="connsiteY0" fmla="*/ 0 h 2901462"/>
              <a:gd name="connsiteX1" fmla="*/ 3552092 w 3552092"/>
              <a:gd name="connsiteY1" fmla="*/ 0 h 2901462"/>
              <a:gd name="connsiteX2" fmla="*/ 3552092 w 3552092"/>
              <a:gd name="connsiteY2" fmla="*/ 2901462 h 2901462"/>
              <a:gd name="connsiteX3" fmla="*/ 0 w 3552092"/>
              <a:gd name="connsiteY3" fmla="*/ 2901462 h 2901462"/>
            </a:gdLst>
            <a:ahLst/>
            <a:cxnLst>
              <a:cxn ang="0">
                <a:pos x="connsiteX0" y="connsiteY0"/>
              </a:cxn>
              <a:cxn ang="0">
                <a:pos x="connsiteX1" y="connsiteY1"/>
              </a:cxn>
              <a:cxn ang="0">
                <a:pos x="connsiteX2" y="connsiteY2"/>
              </a:cxn>
              <a:cxn ang="0">
                <a:pos x="connsiteX3" y="connsiteY3"/>
              </a:cxn>
            </a:cxnLst>
            <a:rect l="l" t="t" r="r" b="b"/>
            <a:pathLst>
              <a:path w="3552092" h="2901462">
                <a:moveTo>
                  <a:pt x="0" y="0"/>
                </a:moveTo>
                <a:lnTo>
                  <a:pt x="3552092" y="0"/>
                </a:lnTo>
                <a:lnTo>
                  <a:pt x="3552092" y="2901462"/>
                </a:lnTo>
                <a:lnTo>
                  <a:pt x="0" y="2901462"/>
                </a:lnTo>
                <a:close/>
              </a:path>
            </a:pathLst>
          </a:custGeom>
        </p:spPr>
      </p:pic>
      <p:pic>
        <p:nvPicPr>
          <p:cNvPr id="12" name="图片 11"/>
          <p:cNvPicPr>
            <a:picLocks noChangeAspect="1"/>
          </p:cNvPicPr>
          <p:nvPr userDrawn="1"/>
        </p:nvPicPr>
        <p:blipFill>
          <a:blip r:embed="rId10" cstate="screen">
            <a:extLst>
              <a:ext uri="{28A0092B-C50C-407E-A947-70E740481C1C}">
                <a14:useLocalDpi xmlns:a14="http://schemas.microsoft.com/office/drawing/2010/main"/>
              </a:ext>
            </a:extLst>
          </a:blip>
          <a:srcRect/>
          <a:stretch>
            <a:fillRect/>
          </a:stretch>
        </p:blipFill>
        <p:spPr>
          <a:xfrm rot="20400000">
            <a:off x="9325610" y="843915"/>
            <a:ext cx="1513205" cy="730885"/>
          </a:xfrm>
          <a:custGeom>
            <a:avLst/>
            <a:gdLst>
              <a:gd name="connsiteX0" fmla="*/ 0 w 1019907"/>
              <a:gd name="connsiteY0" fmla="*/ 0 h 492369"/>
              <a:gd name="connsiteX1" fmla="*/ 1019907 w 1019907"/>
              <a:gd name="connsiteY1" fmla="*/ 0 h 492369"/>
              <a:gd name="connsiteX2" fmla="*/ 1019907 w 1019907"/>
              <a:gd name="connsiteY2" fmla="*/ 492369 h 492369"/>
              <a:gd name="connsiteX3" fmla="*/ 0 w 1019907"/>
              <a:gd name="connsiteY3" fmla="*/ 492369 h 492369"/>
            </a:gdLst>
            <a:ahLst/>
            <a:cxnLst>
              <a:cxn ang="0">
                <a:pos x="connsiteX0" y="connsiteY0"/>
              </a:cxn>
              <a:cxn ang="0">
                <a:pos x="connsiteX1" y="connsiteY1"/>
              </a:cxn>
              <a:cxn ang="0">
                <a:pos x="connsiteX2" y="connsiteY2"/>
              </a:cxn>
              <a:cxn ang="0">
                <a:pos x="connsiteX3" y="connsiteY3"/>
              </a:cxn>
            </a:cxnLst>
            <a:rect l="l" t="t" r="r" b="b"/>
            <a:pathLst>
              <a:path w="1019907" h="492369">
                <a:moveTo>
                  <a:pt x="0" y="0"/>
                </a:moveTo>
                <a:lnTo>
                  <a:pt x="1019907" y="0"/>
                </a:lnTo>
                <a:lnTo>
                  <a:pt x="1019907" y="492369"/>
                </a:lnTo>
                <a:lnTo>
                  <a:pt x="0" y="492369"/>
                </a:lnTo>
                <a:close/>
              </a:path>
            </a:pathLst>
          </a:custGeom>
        </p:spPr>
      </p:pic>
      <p:pic>
        <p:nvPicPr>
          <p:cNvPr id="13" name="图片 12" descr="51miz-E1000395-54ACF085"/>
          <p:cNvPicPr>
            <a:picLocks noChangeAspect="1"/>
          </p:cNvPicPr>
          <p:nvPr/>
        </p:nvPicPr>
        <p:blipFill>
          <a:blip r:embed="rId11" cstate="screen">
            <a:extLst>
              <a:ext uri="{28A0092B-C50C-407E-A947-70E740481C1C}">
                <a14:useLocalDpi xmlns:a14="http://schemas.microsoft.com/office/drawing/2010/main"/>
              </a:ext>
            </a:extLst>
          </a:blip>
          <a:stretch>
            <a:fillRect/>
          </a:stretch>
        </p:blipFill>
        <p:spPr>
          <a:xfrm>
            <a:off x="713740" y="2641600"/>
            <a:ext cx="4628515" cy="4628515"/>
          </a:xfrm>
          <a:prstGeom prst="rect">
            <a:avLst/>
          </a:prstGeom>
        </p:spPr>
      </p:pic>
      <p:grpSp>
        <p:nvGrpSpPr>
          <p:cNvPr id="41" name="组合 40"/>
          <p:cNvGrpSpPr/>
          <p:nvPr>
            <p:custDataLst>
              <p:tags r:id="rId2"/>
            </p:custDataLst>
          </p:nvPr>
        </p:nvGrpSpPr>
        <p:grpSpPr>
          <a:xfrm>
            <a:off x="3780790" y="851535"/>
            <a:ext cx="5365750" cy="4758055"/>
            <a:chOff x="5798" y="921"/>
            <a:chExt cx="9886" cy="8766"/>
          </a:xfrm>
        </p:grpSpPr>
        <p:grpSp>
          <p:nvGrpSpPr>
            <p:cNvPr id="31" name="组合 30"/>
            <p:cNvGrpSpPr/>
            <p:nvPr/>
          </p:nvGrpSpPr>
          <p:grpSpPr>
            <a:xfrm>
              <a:off x="5798" y="921"/>
              <a:ext cx="9886" cy="8766"/>
              <a:chOff x="7514" y="1490"/>
              <a:chExt cx="9886" cy="8766"/>
            </a:xfrm>
          </p:grpSpPr>
          <p:sp>
            <p:nvSpPr>
              <p:cNvPr id="24" name="任意多边形 23"/>
              <p:cNvSpPr/>
              <p:nvPr/>
            </p:nvSpPr>
            <p:spPr>
              <a:xfrm rot="18600000" flipV="1">
                <a:off x="10702" y="6074"/>
                <a:ext cx="4182" cy="4182"/>
              </a:xfrm>
              <a:custGeom>
                <a:avLst/>
                <a:gdLst>
                  <a:gd name="connsiteX0" fmla="*/ 0 w 4182"/>
                  <a:gd name="connsiteY0" fmla="*/ 4182 h 4182"/>
                  <a:gd name="connsiteX1" fmla="*/ 4182 w 4182"/>
                  <a:gd name="connsiteY1" fmla="*/ 0 h 4182"/>
                </a:gdLst>
                <a:ahLst/>
                <a:cxnLst>
                  <a:cxn ang="0">
                    <a:pos x="connsiteX0" y="connsiteY0"/>
                  </a:cxn>
                  <a:cxn ang="0">
                    <a:pos x="connsiteX1" y="connsiteY1"/>
                  </a:cxn>
                </a:cxnLst>
                <a:rect l="l" t="t" r="r" b="b"/>
                <a:pathLst>
                  <a:path w="4182" h="4182">
                    <a:moveTo>
                      <a:pt x="0" y="4182"/>
                    </a:moveTo>
                    <a:cubicBezTo>
                      <a:pt x="0" y="1872"/>
                      <a:pt x="1872" y="0"/>
                      <a:pt x="4182" y="0"/>
                    </a:cubicBezTo>
                  </a:path>
                </a:pathLst>
              </a:custGeom>
              <a:noFill/>
              <a:ln w="3175">
                <a:solidFill>
                  <a:srgbClr val="00B050"/>
                </a:solidFill>
                <a:headEnd type="oval" w="lg" len="lg"/>
                <a:tailEnd type="oval" w="lg" len="lg"/>
              </a:ln>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30" name="组合 29"/>
              <p:cNvGrpSpPr/>
              <p:nvPr/>
            </p:nvGrpSpPr>
            <p:grpSpPr>
              <a:xfrm rot="360000">
                <a:off x="7514" y="1490"/>
                <a:ext cx="9887" cy="7455"/>
                <a:chOff x="7514" y="1496"/>
                <a:chExt cx="9887" cy="7455"/>
              </a:xfrm>
            </p:grpSpPr>
            <p:sp>
              <p:nvSpPr>
                <p:cNvPr id="25" name="任意多边形 24"/>
                <p:cNvSpPr/>
                <p:nvPr/>
              </p:nvSpPr>
              <p:spPr>
                <a:xfrm rot="18900000">
                  <a:off x="7514" y="3133"/>
                  <a:ext cx="4182" cy="4182"/>
                </a:xfrm>
                <a:custGeom>
                  <a:avLst/>
                  <a:gdLst>
                    <a:gd name="connsiteX0" fmla="*/ 0 w 4182"/>
                    <a:gd name="connsiteY0" fmla="*/ 4182 h 4182"/>
                    <a:gd name="connsiteX1" fmla="*/ 4182 w 4182"/>
                    <a:gd name="connsiteY1" fmla="*/ 0 h 4182"/>
                  </a:gdLst>
                  <a:ahLst/>
                  <a:cxnLst>
                    <a:cxn ang="0">
                      <a:pos x="connsiteX0" y="connsiteY0"/>
                    </a:cxn>
                    <a:cxn ang="0">
                      <a:pos x="connsiteX1" y="connsiteY1"/>
                    </a:cxn>
                  </a:cxnLst>
                  <a:rect l="l" t="t" r="r" b="b"/>
                  <a:pathLst>
                    <a:path w="4182" h="4182">
                      <a:moveTo>
                        <a:pt x="0" y="4182"/>
                      </a:moveTo>
                      <a:cubicBezTo>
                        <a:pt x="0" y="1872"/>
                        <a:pt x="1872" y="0"/>
                        <a:pt x="4182" y="0"/>
                      </a:cubicBezTo>
                    </a:path>
                  </a:pathLst>
                </a:custGeom>
                <a:noFill/>
                <a:ln w="3175">
                  <a:solidFill>
                    <a:srgbClr val="00B050"/>
                  </a:solidFill>
                  <a:headEnd type="oval" w="lg" len="lg"/>
                  <a:tailEnd type="oval" w="lg" len="lg"/>
                </a:ln>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29" name="组合 28"/>
                <p:cNvGrpSpPr/>
                <p:nvPr/>
              </p:nvGrpSpPr>
              <p:grpSpPr>
                <a:xfrm>
                  <a:off x="8812" y="1496"/>
                  <a:ext cx="8589" cy="7455"/>
                  <a:chOff x="8812" y="1496"/>
                  <a:chExt cx="8589" cy="7455"/>
                </a:xfrm>
              </p:grpSpPr>
              <p:sp>
                <p:nvSpPr>
                  <p:cNvPr id="3" name="椭圆 2"/>
                  <p:cNvSpPr/>
                  <p:nvPr/>
                </p:nvSpPr>
                <p:spPr>
                  <a:xfrm>
                    <a:off x="8812" y="1496"/>
                    <a:ext cx="7455" cy="7455"/>
                  </a:xfrm>
                  <a:prstGeom prst="ellipse">
                    <a:avLst/>
                  </a:prstGeom>
                  <a:noFill/>
                  <a:ln w="19050">
                    <a:solidFill>
                      <a:srgbClr val="00B050"/>
                    </a:solidFill>
                  </a:ln>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4" name="椭圆 13"/>
                  <p:cNvSpPr/>
                  <p:nvPr/>
                </p:nvSpPr>
                <p:spPr>
                  <a:xfrm>
                    <a:off x="9101" y="1785"/>
                    <a:ext cx="6866" cy="6866"/>
                  </a:xfrm>
                  <a:prstGeom prst="ellipse">
                    <a:avLst/>
                  </a:prstGeom>
                  <a:noFill/>
                  <a:ln w="3175">
                    <a:solidFill>
                      <a:srgbClr val="00B050"/>
                    </a:solidFill>
                    <a:prstDash val="solid"/>
                  </a:ln>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8" name="任意多边形 27"/>
                  <p:cNvSpPr/>
                  <p:nvPr/>
                </p:nvSpPr>
                <p:spPr>
                  <a:xfrm rot="1380000" flipH="1">
                    <a:off x="13219" y="2083"/>
                    <a:ext cx="4182" cy="4182"/>
                  </a:xfrm>
                  <a:custGeom>
                    <a:avLst/>
                    <a:gdLst>
                      <a:gd name="connsiteX0" fmla="*/ 0 w 4182"/>
                      <a:gd name="connsiteY0" fmla="*/ 4182 h 4182"/>
                      <a:gd name="connsiteX1" fmla="*/ 4182 w 4182"/>
                      <a:gd name="connsiteY1" fmla="*/ 0 h 4182"/>
                    </a:gdLst>
                    <a:ahLst/>
                    <a:cxnLst>
                      <a:cxn ang="0">
                        <a:pos x="connsiteX0" y="connsiteY0"/>
                      </a:cxn>
                      <a:cxn ang="0">
                        <a:pos x="connsiteX1" y="connsiteY1"/>
                      </a:cxn>
                    </a:cxnLst>
                    <a:rect l="l" t="t" r="r" b="b"/>
                    <a:pathLst>
                      <a:path w="4182" h="4182">
                        <a:moveTo>
                          <a:pt x="0" y="4182"/>
                        </a:moveTo>
                        <a:cubicBezTo>
                          <a:pt x="0" y="1872"/>
                          <a:pt x="1872" y="0"/>
                          <a:pt x="4182" y="0"/>
                        </a:cubicBezTo>
                      </a:path>
                    </a:pathLst>
                  </a:custGeom>
                  <a:noFill/>
                  <a:ln w="3175">
                    <a:solidFill>
                      <a:srgbClr val="00B050"/>
                    </a:solidFill>
                    <a:headEnd type="oval" w="lg" len="lg"/>
                    <a:tailEnd type="oval" w="lg" len="lg"/>
                  </a:ln>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grpSp>
        <p:sp>
          <p:nvSpPr>
            <p:cNvPr id="34" name="文本框 33"/>
            <p:cNvSpPr txBox="1"/>
            <p:nvPr/>
          </p:nvSpPr>
          <p:spPr>
            <a:xfrm>
              <a:off x="7748" y="2690"/>
              <a:ext cx="6048" cy="3998"/>
            </a:xfrm>
            <a:prstGeom prst="rect">
              <a:avLst/>
            </a:prstGeom>
            <a:noFill/>
          </p:spPr>
          <p:txBody>
            <a:bodyPr wrap="square" rtlCol="0">
              <a:spAutoFit/>
            </a:bodyPr>
            <a:lstStyle/>
            <a:p>
              <a:pPr algn="ctr">
                <a:lnSpc>
                  <a:spcPct val="150000"/>
                </a:lnSpc>
              </a:pPr>
              <a:r>
                <a:rPr lang="zh-CN" altLang="en-US" sz="6000" b="1" dirty="0">
                  <a:solidFill>
                    <a:schemeClr val="accent6">
                      <a:lumMod val="75000"/>
                    </a:schemeClr>
                  </a:solidFill>
                  <a:cs typeface="+mn-ea"/>
                  <a:sym typeface="+mn-lt"/>
                </a:rPr>
                <a:t>清明</a:t>
              </a:r>
              <a:r>
                <a:rPr lang="zh-CN" altLang="en-US" sz="6000" b="1" dirty="0" smtClean="0">
                  <a:solidFill>
                    <a:schemeClr val="accent6">
                      <a:lumMod val="75000"/>
                    </a:schemeClr>
                  </a:solidFill>
                  <a:cs typeface="+mn-ea"/>
                  <a:sym typeface="+mn-lt"/>
                </a:rPr>
                <a:t>节</a:t>
              </a:r>
              <a:endParaRPr lang="zh-CN" altLang="en-US" sz="5500" b="1" dirty="0">
                <a:solidFill>
                  <a:schemeClr val="accent6">
                    <a:lumMod val="75000"/>
                  </a:schemeClr>
                </a:solidFill>
                <a:cs typeface="+mn-ea"/>
                <a:sym typeface="+mn-lt"/>
              </a:endParaRPr>
            </a:p>
            <a:p>
              <a:pPr algn="ctr">
                <a:lnSpc>
                  <a:spcPct val="150000"/>
                </a:lnSpc>
              </a:pPr>
              <a:r>
                <a:rPr lang="zh-CN" altLang="en-US" sz="3000" b="1" dirty="0" smtClean="0">
                  <a:solidFill>
                    <a:schemeClr val="accent6">
                      <a:lumMod val="75000"/>
                    </a:schemeClr>
                  </a:solidFill>
                  <a:cs typeface="+mn-ea"/>
                  <a:sym typeface="+mn-lt"/>
                </a:rPr>
                <a:t>主题班会</a:t>
              </a:r>
              <a:endParaRPr lang="zh-CN" altLang="en-US" sz="3000" b="1" dirty="0">
                <a:solidFill>
                  <a:schemeClr val="accent6">
                    <a:lumMod val="75000"/>
                  </a:schemeClr>
                </a:solidFill>
                <a:cs typeface="+mn-ea"/>
                <a:sym typeface="+mn-lt"/>
              </a:endParaRPr>
            </a:p>
          </p:txBody>
        </p:sp>
      </p:grpSp>
      <p:sp>
        <p:nvSpPr>
          <p:cNvPr id="234" name="PA_文本框 6"/>
          <p:cNvSpPr txBox="1"/>
          <p:nvPr>
            <p:custDataLst>
              <p:tags r:id="rId3"/>
            </p:custDataLst>
          </p:nvPr>
        </p:nvSpPr>
        <p:spPr>
          <a:xfrm>
            <a:off x="3061494" y="3730825"/>
            <a:ext cx="6885214" cy="2839286"/>
          </a:xfrm>
          <a:prstGeom prst="rect">
            <a:avLst/>
          </a:prstGeom>
          <a:noFill/>
          <a:ln>
            <a:noFill/>
          </a:ln>
          <a:extLst>
            <a:ext uri="{91240B29-F687-4F45-9708-019B960494DF}">
              <a14:hiddenLine xmlns:a14="http://schemas.microsoft.com/office/drawing/2010/main">
                <a:solidFill>
                  <a:srgbClr val="FF0000"/>
                </a:solidFill>
              </a14:hiddenLine>
            </a:ext>
          </a:extLst>
        </p:spPr>
        <p:txBody>
          <a:bodyPr vert="horz" wrap="square" numCol="1" rtlCol="0">
            <a:prstTxWarp prst="textPlain">
              <a:avLst/>
            </a:prstTxWarp>
            <a:spAutoFit/>
          </a:bodyPr>
          <a:lstStyle>
            <a:defPPr>
              <a:defRPr lang="zh-CN"/>
            </a:defPPr>
            <a:lvl1pPr marR="0" lvl="0" indent="0" fontAlgn="auto">
              <a:lnSpc>
                <a:spcPts val="0"/>
              </a:lnSpc>
              <a:spcBef>
                <a:spcPts val="0"/>
              </a:spcBef>
              <a:spcAft>
                <a:spcPts val="0"/>
              </a:spcAft>
              <a:buClrTx/>
              <a:buSzTx/>
              <a:buFontTx/>
              <a:buNone/>
              <a:defRPr kumimoji="0" b="0" i="0" u="none" strike="noStrike" cap="none" spc="-1200" normalizeH="0" baseline="0">
                <a:ln>
                  <a:noFill/>
                </a:ln>
                <a:blipFill dpi="0" rotWithShape="1">
                  <a:blip r:embed="rId12"/>
                  <a:srcRect/>
                  <a:stretch>
                    <a:fillRect/>
                  </a:stretch>
                </a:blipFill>
                <a:effectLst/>
                <a:uLnTx/>
                <a:uFillTx/>
                <a:latin typeface="Arial" panose="020B0604020202020204" pitchFamily="34" charset="0"/>
                <a:ea typeface="等线" panose="02010600030101010101" pitchFamily="2" charset="-122"/>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dirty="0">
                <a:latin typeface="+mn-lt"/>
                <a:ea typeface="+mn-ea"/>
                <a:cs typeface="+mn-ea"/>
                <a:sym typeface="+mn-lt"/>
              </a:rPr>
              <a:t>__________</a:t>
            </a:r>
            <a:endParaRPr lang="zh-CN" altLang="en-US" dirty="0">
              <a:latin typeface="+mn-lt"/>
              <a:ea typeface="+mn-ea"/>
              <a:cs typeface="+mn-ea"/>
              <a:sym typeface="+mn-lt"/>
            </a:endParaRPr>
          </a:p>
        </p:txBody>
      </p:sp>
    </p:spTree>
    <p:custDataLst>
      <p:tags r:id="rId1"/>
    </p:custDataLst>
  </p:cSld>
  <p:clrMapOvr>
    <a:masterClrMapping/>
  </p:clrMapOvr>
  <mc:AlternateContent xmlns:mc="http://schemas.openxmlformats.org/markup-compatibility/2006" xmlns:p14="http://schemas.microsoft.com/office/powerpoint/2010/main">
    <mc:Choice Requires="p14">
      <p:transition p14:dur="0" advTm="3934"/>
    </mc:Choice>
    <mc:Fallback xmlns="" xmlns:a14="http://schemas.microsoft.com/office/drawing/2010/main">
      <p:transition advTm="3934"/>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0-#ppt_w/2"/>
                                          </p:val>
                                        </p:tav>
                                        <p:tav tm="100000">
                                          <p:val>
                                            <p:strVal val="#ppt_x"/>
                                          </p:val>
                                        </p:tav>
                                      </p:tavLst>
                                    </p:anim>
                                    <p:anim calcmode="lin" valueType="num">
                                      <p:cBhvr additive="base">
                                        <p:cTn id="8" dur="500" fill="hold"/>
                                        <p:tgtEl>
                                          <p:spTgt spid="10"/>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9"/>
                                        </p:tgtEl>
                                        <p:attrNameLst>
                                          <p:attrName>style.visibility</p:attrName>
                                        </p:attrNameLst>
                                      </p:cBhvr>
                                      <p:to>
                                        <p:strVal val="visible"/>
                                      </p:to>
                                    </p:set>
                                    <p:anim calcmode="lin" valueType="num">
                                      <p:cBhvr additive="base">
                                        <p:cTn id="12" dur="500" fill="hold"/>
                                        <p:tgtEl>
                                          <p:spTgt spid="9"/>
                                        </p:tgtEl>
                                        <p:attrNameLst>
                                          <p:attrName>ppt_x</p:attrName>
                                        </p:attrNameLst>
                                      </p:cBhvr>
                                      <p:tavLst>
                                        <p:tav tm="0">
                                          <p:val>
                                            <p:strVal val="#ppt_x"/>
                                          </p:val>
                                        </p:tav>
                                        <p:tav tm="100000">
                                          <p:val>
                                            <p:strVal val="#ppt_x"/>
                                          </p:val>
                                        </p:tav>
                                      </p:tavLst>
                                    </p:anim>
                                    <p:anim calcmode="lin" valueType="num">
                                      <p:cBhvr additive="base">
                                        <p:cTn id="13" dur="500" fill="hold"/>
                                        <p:tgtEl>
                                          <p:spTgt spid="9"/>
                                        </p:tgtEl>
                                        <p:attrNameLst>
                                          <p:attrName>ppt_y</p:attrName>
                                        </p:attrNameLst>
                                      </p:cBhvr>
                                      <p:tavLst>
                                        <p:tav tm="0">
                                          <p:val>
                                            <p:strVal val="1+#ppt_h/2"/>
                                          </p:val>
                                        </p:tav>
                                        <p:tav tm="100000">
                                          <p:val>
                                            <p:strVal val="#ppt_y"/>
                                          </p:val>
                                        </p:tav>
                                      </p:tavLst>
                                    </p:anim>
                                  </p:childTnLst>
                                </p:cTn>
                              </p:par>
                              <p:par>
                                <p:cTn id="14" presetID="2" presetClass="entr" presetSubtype="4" fill="hold" nodeType="withEffect">
                                  <p:stCondLst>
                                    <p:cond delay="0"/>
                                  </p:stCondLst>
                                  <p:childTnLst>
                                    <p:set>
                                      <p:cBhvr>
                                        <p:cTn id="15" dur="1" fill="hold">
                                          <p:stCondLst>
                                            <p:cond delay="0"/>
                                          </p:stCondLst>
                                        </p:cTn>
                                        <p:tgtEl>
                                          <p:spTgt spid="7"/>
                                        </p:tgtEl>
                                        <p:attrNameLst>
                                          <p:attrName>style.visibility</p:attrName>
                                        </p:attrNameLst>
                                      </p:cBhvr>
                                      <p:to>
                                        <p:strVal val="visible"/>
                                      </p:to>
                                    </p:set>
                                    <p:anim calcmode="lin" valueType="num">
                                      <p:cBhvr additive="base">
                                        <p:cTn id="16" dur="500" fill="hold"/>
                                        <p:tgtEl>
                                          <p:spTgt spid="7"/>
                                        </p:tgtEl>
                                        <p:attrNameLst>
                                          <p:attrName>ppt_x</p:attrName>
                                        </p:attrNameLst>
                                      </p:cBhvr>
                                      <p:tavLst>
                                        <p:tav tm="0">
                                          <p:val>
                                            <p:strVal val="#ppt_x"/>
                                          </p:val>
                                        </p:tav>
                                        <p:tav tm="100000">
                                          <p:val>
                                            <p:strVal val="#ppt_x"/>
                                          </p:val>
                                        </p:tav>
                                      </p:tavLst>
                                    </p:anim>
                                    <p:anim calcmode="lin" valueType="num">
                                      <p:cBhvr additive="base">
                                        <p:cTn id="17" dur="500" fill="hold"/>
                                        <p:tgtEl>
                                          <p:spTgt spid="7"/>
                                        </p:tgtEl>
                                        <p:attrNameLst>
                                          <p:attrName>ppt_y</p:attrName>
                                        </p:attrNameLst>
                                      </p:cBhvr>
                                      <p:tavLst>
                                        <p:tav tm="0">
                                          <p:val>
                                            <p:strVal val="1+#ppt_h/2"/>
                                          </p:val>
                                        </p:tav>
                                        <p:tav tm="100000">
                                          <p:val>
                                            <p:strVal val="#ppt_y"/>
                                          </p:val>
                                        </p:tav>
                                      </p:tavLst>
                                    </p:anim>
                                  </p:childTnLst>
                                </p:cTn>
                              </p:par>
                              <p:par>
                                <p:cTn id="18" presetID="2" presetClass="entr" presetSubtype="4" fill="hold" nodeType="withEffect">
                                  <p:stCondLst>
                                    <p:cond delay="0"/>
                                  </p:stCondLst>
                                  <p:childTnLst>
                                    <p:set>
                                      <p:cBhvr>
                                        <p:cTn id="19" dur="1" fill="hold">
                                          <p:stCondLst>
                                            <p:cond delay="0"/>
                                          </p:stCondLst>
                                        </p:cTn>
                                        <p:tgtEl>
                                          <p:spTgt spid="8"/>
                                        </p:tgtEl>
                                        <p:attrNameLst>
                                          <p:attrName>style.visibility</p:attrName>
                                        </p:attrNameLst>
                                      </p:cBhvr>
                                      <p:to>
                                        <p:strVal val="visible"/>
                                      </p:to>
                                    </p:set>
                                    <p:anim calcmode="lin" valueType="num">
                                      <p:cBhvr additive="base">
                                        <p:cTn id="20" dur="500" fill="hold"/>
                                        <p:tgtEl>
                                          <p:spTgt spid="8"/>
                                        </p:tgtEl>
                                        <p:attrNameLst>
                                          <p:attrName>ppt_x</p:attrName>
                                        </p:attrNameLst>
                                      </p:cBhvr>
                                      <p:tavLst>
                                        <p:tav tm="0">
                                          <p:val>
                                            <p:strVal val="#ppt_x"/>
                                          </p:val>
                                        </p:tav>
                                        <p:tav tm="100000">
                                          <p:val>
                                            <p:strVal val="#ppt_x"/>
                                          </p:val>
                                        </p:tav>
                                      </p:tavLst>
                                    </p:anim>
                                    <p:anim calcmode="lin" valueType="num">
                                      <p:cBhvr additive="base">
                                        <p:cTn id="21" dur="500" fill="hold"/>
                                        <p:tgtEl>
                                          <p:spTgt spid="8"/>
                                        </p:tgtEl>
                                        <p:attrNameLst>
                                          <p:attrName>ppt_y</p:attrName>
                                        </p:attrNameLst>
                                      </p:cBhvr>
                                      <p:tavLst>
                                        <p:tav tm="0">
                                          <p:val>
                                            <p:strVal val="1+#ppt_h/2"/>
                                          </p:val>
                                        </p:tav>
                                        <p:tav tm="100000">
                                          <p:val>
                                            <p:strVal val="#ppt_y"/>
                                          </p:val>
                                        </p:tav>
                                      </p:tavLst>
                                    </p:anim>
                                  </p:childTnLst>
                                </p:cTn>
                              </p:par>
                            </p:childTnLst>
                          </p:cTn>
                        </p:par>
                        <p:par>
                          <p:cTn id="22" fill="hold">
                            <p:stCondLst>
                              <p:cond delay="1000"/>
                            </p:stCondLst>
                            <p:childTnLst>
                              <p:par>
                                <p:cTn id="23" presetID="47" presetClass="entr" presetSubtype="0" fill="hold" nodeType="afterEffect">
                                  <p:stCondLst>
                                    <p:cond delay="0"/>
                                  </p:stCondLst>
                                  <p:childTnLst>
                                    <p:set>
                                      <p:cBhvr>
                                        <p:cTn id="24" dur="1" fill="hold">
                                          <p:stCondLst>
                                            <p:cond delay="0"/>
                                          </p:stCondLst>
                                        </p:cTn>
                                        <p:tgtEl>
                                          <p:spTgt spid="13"/>
                                        </p:tgtEl>
                                        <p:attrNameLst>
                                          <p:attrName>style.visibility</p:attrName>
                                        </p:attrNameLst>
                                      </p:cBhvr>
                                      <p:to>
                                        <p:strVal val="visible"/>
                                      </p:to>
                                    </p:set>
                                    <p:animEffect transition="in" filter="fade">
                                      <p:cBhvr>
                                        <p:cTn id="25" dur="1000"/>
                                        <p:tgtEl>
                                          <p:spTgt spid="13"/>
                                        </p:tgtEl>
                                      </p:cBhvr>
                                    </p:animEffect>
                                    <p:anim calcmode="lin" valueType="num">
                                      <p:cBhvr>
                                        <p:cTn id="26" dur="1000" fill="hold"/>
                                        <p:tgtEl>
                                          <p:spTgt spid="13"/>
                                        </p:tgtEl>
                                        <p:attrNameLst>
                                          <p:attrName>ppt_x</p:attrName>
                                        </p:attrNameLst>
                                      </p:cBhvr>
                                      <p:tavLst>
                                        <p:tav tm="0">
                                          <p:val>
                                            <p:strVal val="#ppt_x"/>
                                          </p:val>
                                        </p:tav>
                                        <p:tav tm="100000">
                                          <p:val>
                                            <p:strVal val="#ppt_x"/>
                                          </p:val>
                                        </p:tav>
                                      </p:tavLst>
                                    </p:anim>
                                    <p:anim calcmode="lin" valueType="num">
                                      <p:cBhvr>
                                        <p:cTn id="27" dur="1000" fill="hold"/>
                                        <p:tgtEl>
                                          <p:spTgt spid="13"/>
                                        </p:tgtEl>
                                        <p:attrNameLst>
                                          <p:attrName>ppt_y</p:attrName>
                                        </p:attrNameLst>
                                      </p:cBhvr>
                                      <p:tavLst>
                                        <p:tav tm="0">
                                          <p:val>
                                            <p:strVal val="#ppt_y-.1"/>
                                          </p:val>
                                        </p:tav>
                                        <p:tav tm="100000">
                                          <p:val>
                                            <p:strVal val="#ppt_y"/>
                                          </p:val>
                                        </p:tav>
                                      </p:tavLst>
                                    </p:anim>
                                  </p:childTnLst>
                                </p:cTn>
                              </p:par>
                            </p:childTnLst>
                          </p:cTn>
                        </p:par>
                        <p:par>
                          <p:cTn id="28" fill="hold">
                            <p:stCondLst>
                              <p:cond delay="2000"/>
                            </p:stCondLst>
                            <p:childTnLst>
                              <p:par>
                                <p:cTn id="29" presetID="47" presetClass="entr" presetSubtype="0" fill="hold" nodeType="afterEffect">
                                  <p:stCondLst>
                                    <p:cond delay="0"/>
                                  </p:stCondLst>
                                  <p:childTnLst>
                                    <p:set>
                                      <p:cBhvr>
                                        <p:cTn id="30" dur="1" fill="hold">
                                          <p:stCondLst>
                                            <p:cond delay="0"/>
                                          </p:stCondLst>
                                        </p:cTn>
                                        <p:tgtEl>
                                          <p:spTgt spid="12"/>
                                        </p:tgtEl>
                                        <p:attrNameLst>
                                          <p:attrName>style.visibility</p:attrName>
                                        </p:attrNameLst>
                                      </p:cBhvr>
                                      <p:to>
                                        <p:strVal val="visible"/>
                                      </p:to>
                                    </p:set>
                                    <p:animEffect transition="in" filter="fade">
                                      <p:cBhvr>
                                        <p:cTn id="31" dur="1000"/>
                                        <p:tgtEl>
                                          <p:spTgt spid="12"/>
                                        </p:tgtEl>
                                      </p:cBhvr>
                                    </p:animEffect>
                                    <p:anim calcmode="lin" valueType="num">
                                      <p:cBhvr>
                                        <p:cTn id="32" dur="1000" fill="hold"/>
                                        <p:tgtEl>
                                          <p:spTgt spid="12"/>
                                        </p:tgtEl>
                                        <p:attrNameLst>
                                          <p:attrName>ppt_x</p:attrName>
                                        </p:attrNameLst>
                                      </p:cBhvr>
                                      <p:tavLst>
                                        <p:tav tm="0">
                                          <p:val>
                                            <p:strVal val="#ppt_x"/>
                                          </p:val>
                                        </p:tav>
                                        <p:tav tm="100000">
                                          <p:val>
                                            <p:strVal val="#ppt_x"/>
                                          </p:val>
                                        </p:tav>
                                      </p:tavLst>
                                    </p:anim>
                                    <p:anim calcmode="lin" valueType="num">
                                      <p:cBhvr>
                                        <p:cTn id="33" dur="1000" fill="hold"/>
                                        <p:tgtEl>
                                          <p:spTgt spid="12"/>
                                        </p:tgtEl>
                                        <p:attrNameLst>
                                          <p:attrName>ppt_y</p:attrName>
                                        </p:attrNameLst>
                                      </p:cBhvr>
                                      <p:tavLst>
                                        <p:tav tm="0">
                                          <p:val>
                                            <p:strVal val="#ppt_y-.1"/>
                                          </p:val>
                                        </p:tav>
                                        <p:tav tm="100000">
                                          <p:val>
                                            <p:strVal val="#ppt_y"/>
                                          </p:val>
                                        </p:tav>
                                      </p:tavLst>
                                    </p:anim>
                                  </p:childTnLst>
                                </p:cTn>
                              </p:par>
                              <p:par>
                                <p:cTn id="34" presetID="0" presetClass="entr" presetSubtype="0" accel="50000" fill="hold" nodeType="withEffect">
                                  <p:stCondLst>
                                    <p:cond delay="0"/>
                                  </p:stCondLst>
                                  <p:childTnLst>
                                    <p:set>
                                      <p:cBhvr>
                                        <p:cTn id="35" dur="1" fill="hold">
                                          <p:stCondLst>
                                            <p:cond delay="0"/>
                                          </p:stCondLst>
                                        </p:cTn>
                                        <p:tgtEl>
                                          <p:spTgt spid="41"/>
                                        </p:tgtEl>
                                        <p:attrNameLst>
                                          <p:attrName>style.visibility</p:attrName>
                                        </p:attrNameLst>
                                      </p:cBhvr>
                                      <p:to>
                                        <p:strVal val="visible"/>
                                      </p:to>
                                    </p:set>
                                    <p:anim to="" calcmode="lin" valueType="num">
                                      <p:cBhvr>
                                        <p:cTn id="36" dur="300" fill="hold">
                                          <p:stCondLst>
                                            <p:cond delay="0"/>
                                          </p:stCondLst>
                                        </p:cTn>
                                        <p:tgtEl>
                                          <p:spTgt spid="41"/>
                                        </p:tgtEl>
                                        <p:attrNameLst>
                                          <p:attrName>ppt_y</p:attrName>
                                        </p:attrNameLst>
                                      </p:cBhvr>
                                      <p:tavLst>
                                        <p:tav tm="0">
                                          <p:val>
                                            <p:strVal val="0-ppt_h/1.5"/>
                                          </p:val>
                                        </p:tav>
                                        <p:tav tm="100000">
                                          <p:val>
                                            <p:strVal val="#ppt_y"/>
                                          </p:val>
                                        </p:tav>
                                      </p:tavLst>
                                    </p:anim>
                                  </p:childTnLst>
                                </p:cTn>
                              </p:par>
                              <p:par>
                                <p:cTn id="37" presetID="0" presetClass="entr" presetSubtype="0" fill="hold" grpId="0" nodeType="withEffect">
                                  <p:stCondLst>
                                    <p:cond delay="270"/>
                                  </p:stCondLst>
                                  <p:iterate type="lt">
                                    <p:tmPct val="5000"/>
                                  </p:iterate>
                                  <p:childTnLst>
                                    <p:set>
                                      <p:cBhvr>
                                        <p:cTn id="38" dur="1" fill="hold">
                                          <p:stCondLst>
                                            <p:cond delay="0"/>
                                          </p:stCondLst>
                                        </p:cTn>
                                        <p:tgtEl>
                                          <p:spTgt spid="234"/>
                                        </p:tgtEl>
                                        <p:attrNameLst>
                                          <p:attrName>style.visibility</p:attrName>
                                        </p:attrNameLst>
                                      </p:cBhvr>
                                      <p:to>
                                        <p:strVal val="visible"/>
                                      </p:to>
                                    </p:set>
                                    <p:anim to="" calcmode="lin" valueType="num">
                                      <p:cBhvr>
                                        <p:cTn id="39" dur="600" fill="hold">
                                          <p:stCondLst>
                                            <p:cond delay="0"/>
                                          </p:stCondLst>
                                        </p:cTn>
                                        <p:tgtEl>
                                          <p:spTgt spid="234"/>
                                        </p:tgtEl>
                                        <p:attrNameLst>
                                          <p:attrName>ppt_x</p:attrName>
                                        </p:attrNameLst>
                                      </p:cBhvr>
                                      <p:tavLst>
                                        <p:tav tm="0">
                                          <p:val>
                                            <p:strVal val="#ppt_x"/>
                                          </p:val>
                                        </p:tav>
                                        <p:tav tm="100000">
                                          <p:val>
                                            <p:strVal val="#ppt_x+0.1*sin(rand(360))"/>
                                          </p:val>
                                        </p:tav>
                                      </p:tavLst>
                                    </p:anim>
                                    <p:anim to="" calcmode="lin" valueType="num">
                                      <p:cBhvr>
                                        <p:cTn id="40" dur="600" fill="hold">
                                          <p:stCondLst>
                                            <p:cond delay="0"/>
                                          </p:stCondLst>
                                        </p:cTn>
                                        <p:tgtEl>
                                          <p:spTgt spid="234"/>
                                        </p:tgtEl>
                                        <p:attrNameLst>
                                          <p:attrName>ppt_y</p:attrName>
                                        </p:attrNameLst>
                                      </p:cBhvr>
                                      <p:tavLst>
                                        <p:tav tm="0">
                                          <p:val>
                                            <p:strVal val="#ppt_y"/>
                                          </p:val>
                                        </p:tav>
                                        <p:tav tm="100000">
                                          <p:val>
                                            <p:strVal val="#ppt_y+0.1*sin(rand(360))"/>
                                          </p:val>
                                        </p:tav>
                                      </p:tavLst>
                                    </p:anim>
                                    <p:animScale>
                                      <p:cBhvr>
                                        <p:cTn id="41" dur="600" fill="hold">
                                          <p:stCondLst>
                                            <p:cond delay="0"/>
                                          </p:stCondLst>
                                        </p:cTn>
                                        <p:tgtEl>
                                          <p:spTgt spid="234"/>
                                        </p:tgtEl>
                                      </p:cBhvr>
                                      <p:from x="100000" y="100000"/>
                                      <p:to x="300000" y="300000"/>
                                    </p:animScale>
                                    <p:animEffect transition="out" filter="fade">
                                      <p:cBhvr>
                                        <p:cTn id="42" dur="600">
                                          <p:stCondLst>
                                            <p:cond delay="0"/>
                                          </p:stCondLst>
                                        </p:cTn>
                                        <p:tgtEl>
                                          <p:spTgt spid="234"/>
                                        </p:tgtEl>
                                      </p:cBhvr>
                                    </p:animEffect>
                                    <p:set>
                                      <p:cBhvr>
                                        <p:cTn id="43" dur="1" fill="hold">
                                          <p:stCondLst>
                                            <p:cond delay="599"/>
                                          </p:stCondLst>
                                        </p:cTn>
                                        <p:tgtEl>
                                          <p:spTgt spid="23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4" grpId="0"/>
    </p:bldLst>
  </p:timing>
  <p:extLst mod="1">
    <p:ext uri="{E180D4A7-C9FB-4DFB-919C-405C955672EB}">
      <p14:showEvtLst xmlns:p14="http://schemas.microsoft.com/office/powerpoint/2010/main">
        <p14:playEvt time="247" objId="2"/>
      </p14:showEvtLst>
    </p:ext>
  </p:extLst>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8" name="图片 7" descr="E:\素材\美食素材\51miz-E1005085-80B286F9.png51miz-E1005085-80B286F9"/>
          <p:cNvPicPr>
            <a:picLocks noChangeAspect="1"/>
          </p:cNvPicPr>
          <p:nvPr/>
        </p:nvPicPr>
        <p:blipFill>
          <a:blip r:embed="rId4" cstate="screen">
            <a:extLst>
              <a:ext uri="{28A0092B-C50C-407E-A947-70E740481C1C}">
                <a14:useLocalDpi xmlns:a14="http://schemas.microsoft.com/office/drawing/2010/main"/>
              </a:ext>
            </a:extLst>
          </a:blip>
          <a:srcRect/>
          <a:stretch>
            <a:fillRect/>
          </a:stretch>
        </p:blipFill>
        <p:spPr>
          <a:xfrm>
            <a:off x="1339215" y="581025"/>
            <a:ext cx="3807460" cy="5711825"/>
          </a:xfrm>
          <a:prstGeom prst="rect">
            <a:avLst/>
          </a:prstGeom>
        </p:spPr>
      </p:pic>
      <p:pic>
        <p:nvPicPr>
          <p:cNvPr id="9" name="图片 8"/>
          <p:cNvPicPr>
            <a:picLocks noChangeAspect="1"/>
          </p:cNvPicPr>
          <p:nvPr userDrawn="1"/>
        </p:nvPicPr>
        <p:blipFill>
          <a:blip r:embed="rId5" cstate="screen">
            <a:extLst>
              <a:ext uri="{28A0092B-C50C-407E-A947-70E740481C1C}">
                <a14:useLocalDpi xmlns:a14="http://schemas.microsoft.com/office/drawing/2010/main"/>
              </a:ext>
            </a:extLst>
          </a:blip>
          <a:srcRect/>
          <a:stretch>
            <a:fillRect/>
          </a:stretch>
        </p:blipFill>
        <p:spPr>
          <a:xfrm>
            <a:off x="-1" y="-1"/>
            <a:ext cx="1413443" cy="1154545"/>
          </a:xfrm>
          <a:custGeom>
            <a:avLst/>
            <a:gdLst>
              <a:gd name="connsiteX0" fmla="*/ 0 w 3552092"/>
              <a:gd name="connsiteY0" fmla="*/ 0 h 2901462"/>
              <a:gd name="connsiteX1" fmla="*/ 3552092 w 3552092"/>
              <a:gd name="connsiteY1" fmla="*/ 0 h 2901462"/>
              <a:gd name="connsiteX2" fmla="*/ 3552092 w 3552092"/>
              <a:gd name="connsiteY2" fmla="*/ 2901462 h 2901462"/>
              <a:gd name="connsiteX3" fmla="*/ 0 w 3552092"/>
              <a:gd name="connsiteY3" fmla="*/ 2901462 h 2901462"/>
            </a:gdLst>
            <a:ahLst/>
            <a:cxnLst>
              <a:cxn ang="0">
                <a:pos x="connsiteX0" y="connsiteY0"/>
              </a:cxn>
              <a:cxn ang="0">
                <a:pos x="connsiteX1" y="connsiteY1"/>
              </a:cxn>
              <a:cxn ang="0">
                <a:pos x="connsiteX2" y="connsiteY2"/>
              </a:cxn>
              <a:cxn ang="0">
                <a:pos x="connsiteX3" y="connsiteY3"/>
              </a:cxn>
            </a:cxnLst>
            <a:rect l="l" t="t" r="r" b="b"/>
            <a:pathLst>
              <a:path w="3552092" h="2901462">
                <a:moveTo>
                  <a:pt x="0" y="0"/>
                </a:moveTo>
                <a:lnTo>
                  <a:pt x="3552092" y="0"/>
                </a:lnTo>
                <a:lnTo>
                  <a:pt x="3552092" y="2901462"/>
                </a:lnTo>
                <a:lnTo>
                  <a:pt x="0" y="2901462"/>
                </a:lnTo>
                <a:close/>
              </a:path>
            </a:pathLst>
          </a:custGeom>
        </p:spPr>
      </p:pic>
      <p:sp>
        <p:nvSpPr>
          <p:cNvPr id="11" name="文本框 10"/>
          <p:cNvSpPr txBox="1"/>
          <p:nvPr userDrawn="1"/>
        </p:nvSpPr>
        <p:spPr>
          <a:xfrm>
            <a:off x="1339274" y="120596"/>
            <a:ext cx="2161308" cy="460375"/>
          </a:xfrm>
          <a:prstGeom prst="rect">
            <a:avLst/>
          </a:prstGeom>
          <a:noFill/>
        </p:spPr>
        <p:txBody>
          <a:bodyPr wrap="square" rtlCol="0">
            <a:spAutoFit/>
          </a:bodyPr>
          <a:lstStyle/>
          <a:p>
            <a:pPr algn="dist"/>
            <a:r>
              <a:rPr lang="zh-CN" altLang="en-US" sz="2400" b="1" dirty="0">
                <a:solidFill>
                  <a:schemeClr val="tx1">
                    <a:lumMod val="85000"/>
                    <a:lumOff val="15000"/>
                  </a:schemeClr>
                </a:solidFill>
                <a:cs typeface="+mn-ea"/>
                <a:sym typeface="+mn-lt"/>
              </a:rPr>
              <a:t>清明节日习俗</a:t>
            </a:r>
          </a:p>
        </p:txBody>
      </p:sp>
      <p:sp>
        <p:nvSpPr>
          <p:cNvPr id="4" name="文本框 3"/>
          <p:cNvSpPr txBox="1"/>
          <p:nvPr/>
        </p:nvSpPr>
        <p:spPr>
          <a:xfrm>
            <a:off x="6158865" y="2350135"/>
            <a:ext cx="4308475" cy="2676525"/>
          </a:xfrm>
          <a:prstGeom prst="rect">
            <a:avLst/>
          </a:prstGeom>
          <a:noFill/>
        </p:spPr>
        <p:txBody>
          <a:bodyPr wrap="square" rtlCol="0">
            <a:spAutoFit/>
          </a:bodyPr>
          <a:lstStyle/>
          <a:p>
            <a:pPr algn="just">
              <a:lnSpc>
                <a:spcPct val="150000"/>
              </a:lnSpc>
            </a:pPr>
            <a:r>
              <a:rPr lang="zh-CN" altLang="en-US" sz="1600" dirty="0">
                <a:solidFill>
                  <a:schemeClr val="bg2">
                    <a:lumMod val="25000"/>
                  </a:schemeClr>
                </a:solidFill>
                <a:cs typeface="+mn-ea"/>
                <a:sym typeface="+mn-lt"/>
              </a:rPr>
              <a:t>清明节的习俗是丰富有趣的，除了讲究禁火、扫墓，还有踏青、荡秋千、蹴鞠、打马球、插柳等一系列风俗体育活动。这是因为清明节要寒食禁火，为了防止寒食冷餐伤身，所以大家来参加一些体育活动，以锻炼身体。因此，这个节日中既有祭扫新坟生别死离的悲酸泪，又有踏青游玩的欢笑声，是一个富有特色的节日。</a:t>
            </a:r>
          </a:p>
        </p:txBody>
      </p:sp>
    </p:spTree>
    <p:custDataLst>
      <p:tags r:id="rId1"/>
    </p:custData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1147">
        <p15:prstTrans prst="peelOff"/>
      </p:transition>
    </mc:Choice>
    <mc:Fallback xmlns="">
      <p:transition spd="slow" advTm="1147">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4"/>
                                        </p:tgtEl>
                                        <p:attrNameLst>
                                          <p:attrName>ppt_y</p:attrName>
                                        </p:attrNameLst>
                                      </p:cBhvr>
                                      <p:tavLst>
                                        <p:tav tm="0">
                                          <p:val>
                                            <p:strVal val="#ppt_y"/>
                                          </p:val>
                                        </p:tav>
                                        <p:tav tm="100000">
                                          <p:val>
                                            <p:strVal val="#ppt_y"/>
                                          </p:val>
                                        </p:tav>
                                      </p:tavLst>
                                    </p:anim>
                                    <p:anim calcmode="lin" valueType="num">
                                      <p:cBhvr>
                                        <p:cTn id="9" dur="500" fill="hold"/>
                                        <p:tgtEl>
                                          <p:spTgt spid="4"/>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4"/>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4"/>
                                        </p:tgtEl>
                                      </p:cBhvr>
                                    </p:animEffect>
                                  </p:childTnLst>
                                </p:cTn>
                              </p:par>
                            </p:childTnLst>
                          </p:cTn>
                        </p:par>
                        <p:par>
                          <p:cTn id="12" fill="hold">
                            <p:stCondLst>
                              <p:cond delay="7500"/>
                            </p:stCondLst>
                            <p:childTnLst>
                              <p:par>
                                <p:cTn id="13" presetID="55" presetClass="entr" presetSubtype="0" fill="hold" nodeType="afterEffect">
                                  <p:stCondLst>
                                    <p:cond delay="0"/>
                                  </p:stCondLst>
                                  <p:childTnLst>
                                    <p:set>
                                      <p:cBhvr>
                                        <p:cTn id="14" dur="1" fill="hold">
                                          <p:stCondLst>
                                            <p:cond delay="0"/>
                                          </p:stCondLst>
                                        </p:cTn>
                                        <p:tgtEl>
                                          <p:spTgt spid="8"/>
                                        </p:tgtEl>
                                        <p:attrNameLst>
                                          <p:attrName>style.visibility</p:attrName>
                                        </p:attrNameLst>
                                      </p:cBhvr>
                                      <p:to>
                                        <p:strVal val="visible"/>
                                      </p:to>
                                    </p:set>
                                    <p:anim calcmode="lin" valueType="num">
                                      <p:cBhvr>
                                        <p:cTn id="15" dur="1000" fill="hold"/>
                                        <p:tgtEl>
                                          <p:spTgt spid="8"/>
                                        </p:tgtEl>
                                        <p:attrNameLst>
                                          <p:attrName>ppt_w</p:attrName>
                                        </p:attrNameLst>
                                      </p:cBhvr>
                                      <p:tavLst>
                                        <p:tav tm="0">
                                          <p:val>
                                            <p:strVal val="#ppt_w*0.70"/>
                                          </p:val>
                                        </p:tav>
                                        <p:tav tm="100000">
                                          <p:val>
                                            <p:strVal val="#ppt_w"/>
                                          </p:val>
                                        </p:tav>
                                      </p:tavLst>
                                    </p:anim>
                                    <p:anim calcmode="lin" valueType="num">
                                      <p:cBhvr>
                                        <p:cTn id="16" dur="1000" fill="hold"/>
                                        <p:tgtEl>
                                          <p:spTgt spid="8"/>
                                        </p:tgtEl>
                                        <p:attrNameLst>
                                          <p:attrName>ppt_h</p:attrName>
                                        </p:attrNameLst>
                                      </p:cBhvr>
                                      <p:tavLst>
                                        <p:tav tm="0">
                                          <p:val>
                                            <p:strVal val="#ppt_h"/>
                                          </p:val>
                                        </p:tav>
                                        <p:tav tm="100000">
                                          <p:val>
                                            <p:strVal val="#ppt_h"/>
                                          </p:val>
                                        </p:tav>
                                      </p:tavLst>
                                    </p:anim>
                                    <p:animEffect transition="in" filter="fade">
                                      <p:cBhvr>
                                        <p:cTn id="17" dur="1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9" name="图片 8"/>
          <p:cNvPicPr>
            <a:picLocks noChangeAspect="1"/>
          </p:cNvPicPr>
          <p:nvPr userDrawn="1"/>
        </p:nvPicPr>
        <p:blipFill>
          <a:blip r:embed="rId4" cstate="screen">
            <a:extLst>
              <a:ext uri="{28A0092B-C50C-407E-A947-70E740481C1C}">
                <a14:useLocalDpi xmlns:a14="http://schemas.microsoft.com/office/drawing/2010/main"/>
              </a:ext>
            </a:extLst>
          </a:blip>
          <a:srcRect/>
          <a:stretch>
            <a:fillRect/>
          </a:stretch>
        </p:blipFill>
        <p:spPr>
          <a:xfrm>
            <a:off x="-1" y="-1"/>
            <a:ext cx="1413443" cy="1154545"/>
          </a:xfrm>
          <a:custGeom>
            <a:avLst/>
            <a:gdLst>
              <a:gd name="connsiteX0" fmla="*/ 0 w 3552092"/>
              <a:gd name="connsiteY0" fmla="*/ 0 h 2901462"/>
              <a:gd name="connsiteX1" fmla="*/ 3552092 w 3552092"/>
              <a:gd name="connsiteY1" fmla="*/ 0 h 2901462"/>
              <a:gd name="connsiteX2" fmla="*/ 3552092 w 3552092"/>
              <a:gd name="connsiteY2" fmla="*/ 2901462 h 2901462"/>
              <a:gd name="connsiteX3" fmla="*/ 0 w 3552092"/>
              <a:gd name="connsiteY3" fmla="*/ 2901462 h 2901462"/>
            </a:gdLst>
            <a:ahLst/>
            <a:cxnLst>
              <a:cxn ang="0">
                <a:pos x="connsiteX0" y="connsiteY0"/>
              </a:cxn>
              <a:cxn ang="0">
                <a:pos x="connsiteX1" y="connsiteY1"/>
              </a:cxn>
              <a:cxn ang="0">
                <a:pos x="connsiteX2" y="connsiteY2"/>
              </a:cxn>
              <a:cxn ang="0">
                <a:pos x="connsiteX3" y="connsiteY3"/>
              </a:cxn>
            </a:cxnLst>
            <a:rect l="l" t="t" r="r" b="b"/>
            <a:pathLst>
              <a:path w="3552092" h="2901462">
                <a:moveTo>
                  <a:pt x="0" y="0"/>
                </a:moveTo>
                <a:lnTo>
                  <a:pt x="3552092" y="0"/>
                </a:lnTo>
                <a:lnTo>
                  <a:pt x="3552092" y="2901462"/>
                </a:lnTo>
                <a:lnTo>
                  <a:pt x="0" y="2901462"/>
                </a:lnTo>
                <a:close/>
              </a:path>
            </a:pathLst>
          </a:custGeom>
        </p:spPr>
      </p:pic>
      <p:sp>
        <p:nvSpPr>
          <p:cNvPr id="11" name="文本框 10"/>
          <p:cNvSpPr txBox="1"/>
          <p:nvPr userDrawn="1"/>
        </p:nvSpPr>
        <p:spPr>
          <a:xfrm>
            <a:off x="1339215" y="120650"/>
            <a:ext cx="2942590" cy="460375"/>
          </a:xfrm>
          <a:prstGeom prst="rect">
            <a:avLst/>
          </a:prstGeom>
          <a:noFill/>
        </p:spPr>
        <p:txBody>
          <a:bodyPr wrap="square" rtlCol="0">
            <a:spAutoFit/>
          </a:bodyPr>
          <a:lstStyle/>
          <a:p>
            <a:pPr algn="dist"/>
            <a:r>
              <a:rPr lang="zh-CN" altLang="en-US" sz="2400" b="1" dirty="0">
                <a:solidFill>
                  <a:schemeClr val="tx1">
                    <a:lumMod val="85000"/>
                    <a:lumOff val="15000"/>
                  </a:schemeClr>
                </a:solidFill>
                <a:cs typeface="+mn-ea"/>
                <a:sym typeface="+mn-lt"/>
              </a:rPr>
              <a:t>古代清明节节日习俗</a:t>
            </a:r>
          </a:p>
        </p:txBody>
      </p:sp>
      <p:sp>
        <p:nvSpPr>
          <p:cNvPr id="4" name="文本框 3"/>
          <p:cNvSpPr txBox="1"/>
          <p:nvPr/>
        </p:nvSpPr>
        <p:spPr>
          <a:xfrm>
            <a:off x="1169035" y="2199640"/>
            <a:ext cx="5210175" cy="2884170"/>
          </a:xfrm>
          <a:prstGeom prst="rect">
            <a:avLst/>
          </a:prstGeom>
          <a:noFill/>
        </p:spPr>
        <p:txBody>
          <a:bodyPr wrap="square" rtlCol="0">
            <a:spAutoFit/>
          </a:bodyPr>
          <a:lstStyle/>
          <a:p>
            <a:pPr algn="just">
              <a:lnSpc>
                <a:spcPct val="150000"/>
              </a:lnSpc>
            </a:pPr>
            <a:r>
              <a:rPr lang="zh-CN" altLang="en-US" sz="2500" dirty="0">
                <a:solidFill>
                  <a:schemeClr val="bg2">
                    <a:lumMod val="25000"/>
                  </a:schemeClr>
                </a:solidFill>
                <a:cs typeface="+mn-ea"/>
                <a:sym typeface="+mn-lt"/>
              </a:rPr>
              <a:t>荡秋千：</a:t>
            </a:r>
            <a:endParaRPr lang="zh-CN" altLang="en-US" sz="1600" dirty="0">
              <a:solidFill>
                <a:schemeClr val="bg2">
                  <a:lumMod val="25000"/>
                </a:schemeClr>
              </a:solidFill>
              <a:cs typeface="+mn-ea"/>
              <a:sym typeface="+mn-lt"/>
            </a:endParaRPr>
          </a:p>
          <a:p>
            <a:pPr algn="just">
              <a:lnSpc>
                <a:spcPct val="150000"/>
              </a:lnSpc>
            </a:pPr>
            <a:r>
              <a:rPr lang="zh-CN" altLang="en-US" sz="1600" dirty="0">
                <a:solidFill>
                  <a:schemeClr val="bg2">
                    <a:lumMod val="25000"/>
                  </a:schemeClr>
                </a:solidFill>
                <a:cs typeface="+mn-ea"/>
                <a:sym typeface="+mn-lt"/>
              </a:rPr>
              <a:t>   是中国古代清明节习俗。秋千，意即揪着皮绳而迁移。它的历史很古老，最早叫千秋，后为了避忌讳，改为秋千。古时的秋千多用树桠枝为架，再栓上彩带做成。后来逐步发展为用两根绳索加上踏板的秋千。打秋千不仅可以增进健康，而且可以培养勇敢精神，至今为人们特别是儿童所喜爱。 </a:t>
            </a:r>
          </a:p>
        </p:txBody>
      </p:sp>
      <p:pic>
        <p:nvPicPr>
          <p:cNvPr id="8" name="图片 7" descr="E:\素材\美食素材\51miz-E804739-1D8ACA8B.png51miz-E804739-1D8ACA8B"/>
          <p:cNvPicPr>
            <a:picLocks noChangeAspect="1"/>
          </p:cNvPicPr>
          <p:nvPr/>
        </p:nvPicPr>
        <p:blipFill>
          <a:blip r:embed="rId5" cstate="screen">
            <a:extLst>
              <a:ext uri="{28A0092B-C50C-407E-A947-70E740481C1C}">
                <a14:useLocalDpi xmlns:a14="http://schemas.microsoft.com/office/drawing/2010/main"/>
              </a:ext>
            </a:extLst>
          </a:blip>
          <a:srcRect/>
          <a:stretch>
            <a:fillRect/>
          </a:stretch>
        </p:blipFill>
        <p:spPr>
          <a:xfrm>
            <a:off x="6539865" y="223520"/>
            <a:ext cx="4919345" cy="6027420"/>
          </a:xfrm>
          <a:prstGeom prst="rect">
            <a:avLst/>
          </a:prstGeom>
        </p:spPr>
      </p:pic>
    </p:spTree>
    <p:custDataLst>
      <p:tags r:id="rId1"/>
    </p:custData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724">
        <p15:prstTrans prst="peelOff"/>
      </p:transition>
    </mc:Choice>
    <mc:Fallback xmlns="">
      <p:transition spd="slow" advTm="724">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4"/>
                                        </p:tgtEl>
                                        <p:attrNameLst>
                                          <p:attrName>ppt_y</p:attrName>
                                        </p:attrNameLst>
                                      </p:cBhvr>
                                      <p:tavLst>
                                        <p:tav tm="0">
                                          <p:val>
                                            <p:strVal val="#ppt_y"/>
                                          </p:val>
                                        </p:tav>
                                        <p:tav tm="100000">
                                          <p:val>
                                            <p:strVal val="#ppt_y"/>
                                          </p:val>
                                        </p:tav>
                                      </p:tavLst>
                                    </p:anim>
                                    <p:anim calcmode="lin" valueType="num">
                                      <p:cBhvr>
                                        <p:cTn id="9" dur="500" fill="hold"/>
                                        <p:tgtEl>
                                          <p:spTgt spid="4"/>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4"/>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4"/>
                                        </p:tgtEl>
                                      </p:cBhvr>
                                    </p:animEffect>
                                  </p:childTnLst>
                                </p:cTn>
                              </p:par>
                            </p:childTnLst>
                          </p:cTn>
                        </p:par>
                        <p:par>
                          <p:cTn id="12" fill="hold">
                            <p:stCondLst>
                              <p:cond delay="7250"/>
                            </p:stCondLst>
                            <p:childTnLst>
                              <p:par>
                                <p:cTn id="13" presetID="55" presetClass="entr" presetSubtype="0" fill="hold" nodeType="afterEffect">
                                  <p:stCondLst>
                                    <p:cond delay="0"/>
                                  </p:stCondLst>
                                  <p:childTnLst>
                                    <p:set>
                                      <p:cBhvr>
                                        <p:cTn id="14" dur="1" fill="hold">
                                          <p:stCondLst>
                                            <p:cond delay="0"/>
                                          </p:stCondLst>
                                        </p:cTn>
                                        <p:tgtEl>
                                          <p:spTgt spid="8"/>
                                        </p:tgtEl>
                                        <p:attrNameLst>
                                          <p:attrName>style.visibility</p:attrName>
                                        </p:attrNameLst>
                                      </p:cBhvr>
                                      <p:to>
                                        <p:strVal val="visible"/>
                                      </p:to>
                                    </p:set>
                                    <p:anim calcmode="lin" valueType="num">
                                      <p:cBhvr>
                                        <p:cTn id="15" dur="1000" fill="hold"/>
                                        <p:tgtEl>
                                          <p:spTgt spid="8"/>
                                        </p:tgtEl>
                                        <p:attrNameLst>
                                          <p:attrName>ppt_w</p:attrName>
                                        </p:attrNameLst>
                                      </p:cBhvr>
                                      <p:tavLst>
                                        <p:tav tm="0">
                                          <p:val>
                                            <p:strVal val="#ppt_w*0.70"/>
                                          </p:val>
                                        </p:tav>
                                        <p:tav tm="100000">
                                          <p:val>
                                            <p:strVal val="#ppt_w"/>
                                          </p:val>
                                        </p:tav>
                                      </p:tavLst>
                                    </p:anim>
                                    <p:anim calcmode="lin" valueType="num">
                                      <p:cBhvr>
                                        <p:cTn id="16" dur="1000" fill="hold"/>
                                        <p:tgtEl>
                                          <p:spTgt spid="8"/>
                                        </p:tgtEl>
                                        <p:attrNameLst>
                                          <p:attrName>ppt_h</p:attrName>
                                        </p:attrNameLst>
                                      </p:cBhvr>
                                      <p:tavLst>
                                        <p:tav tm="0">
                                          <p:val>
                                            <p:strVal val="#ppt_h"/>
                                          </p:val>
                                        </p:tav>
                                        <p:tav tm="100000">
                                          <p:val>
                                            <p:strVal val="#ppt_h"/>
                                          </p:val>
                                        </p:tav>
                                      </p:tavLst>
                                    </p:anim>
                                    <p:animEffect transition="in" filter="fade">
                                      <p:cBhvr>
                                        <p:cTn id="17" dur="1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8" name="图片 7" descr="E:\素材\美食素材\51miz-E907493-094FFC92.png51miz-E907493-094FFC92"/>
          <p:cNvPicPr>
            <a:picLocks noChangeAspect="1"/>
          </p:cNvPicPr>
          <p:nvPr/>
        </p:nvPicPr>
        <p:blipFill>
          <a:blip r:embed="rId4" cstate="screen">
            <a:extLst>
              <a:ext uri="{28A0092B-C50C-407E-A947-70E740481C1C}">
                <a14:useLocalDpi xmlns:a14="http://schemas.microsoft.com/office/drawing/2010/main"/>
              </a:ext>
            </a:extLst>
          </a:blip>
          <a:srcRect/>
          <a:stretch>
            <a:fillRect/>
          </a:stretch>
        </p:blipFill>
        <p:spPr>
          <a:xfrm>
            <a:off x="749300" y="765175"/>
            <a:ext cx="5669915" cy="5670550"/>
          </a:xfrm>
          <a:prstGeom prst="rect">
            <a:avLst/>
          </a:prstGeom>
        </p:spPr>
      </p:pic>
      <p:pic>
        <p:nvPicPr>
          <p:cNvPr id="9" name="图片 8"/>
          <p:cNvPicPr>
            <a:picLocks noChangeAspect="1"/>
          </p:cNvPicPr>
          <p:nvPr userDrawn="1"/>
        </p:nvPicPr>
        <p:blipFill>
          <a:blip r:embed="rId5" cstate="screen">
            <a:extLst>
              <a:ext uri="{28A0092B-C50C-407E-A947-70E740481C1C}">
                <a14:useLocalDpi xmlns:a14="http://schemas.microsoft.com/office/drawing/2010/main"/>
              </a:ext>
            </a:extLst>
          </a:blip>
          <a:srcRect/>
          <a:stretch>
            <a:fillRect/>
          </a:stretch>
        </p:blipFill>
        <p:spPr>
          <a:xfrm>
            <a:off x="-1" y="-1"/>
            <a:ext cx="1413443" cy="1154545"/>
          </a:xfrm>
          <a:custGeom>
            <a:avLst/>
            <a:gdLst>
              <a:gd name="connsiteX0" fmla="*/ 0 w 3552092"/>
              <a:gd name="connsiteY0" fmla="*/ 0 h 2901462"/>
              <a:gd name="connsiteX1" fmla="*/ 3552092 w 3552092"/>
              <a:gd name="connsiteY1" fmla="*/ 0 h 2901462"/>
              <a:gd name="connsiteX2" fmla="*/ 3552092 w 3552092"/>
              <a:gd name="connsiteY2" fmla="*/ 2901462 h 2901462"/>
              <a:gd name="connsiteX3" fmla="*/ 0 w 3552092"/>
              <a:gd name="connsiteY3" fmla="*/ 2901462 h 2901462"/>
            </a:gdLst>
            <a:ahLst/>
            <a:cxnLst>
              <a:cxn ang="0">
                <a:pos x="connsiteX0" y="connsiteY0"/>
              </a:cxn>
              <a:cxn ang="0">
                <a:pos x="connsiteX1" y="connsiteY1"/>
              </a:cxn>
              <a:cxn ang="0">
                <a:pos x="connsiteX2" y="connsiteY2"/>
              </a:cxn>
              <a:cxn ang="0">
                <a:pos x="connsiteX3" y="connsiteY3"/>
              </a:cxn>
            </a:cxnLst>
            <a:rect l="l" t="t" r="r" b="b"/>
            <a:pathLst>
              <a:path w="3552092" h="2901462">
                <a:moveTo>
                  <a:pt x="0" y="0"/>
                </a:moveTo>
                <a:lnTo>
                  <a:pt x="3552092" y="0"/>
                </a:lnTo>
                <a:lnTo>
                  <a:pt x="3552092" y="2901462"/>
                </a:lnTo>
                <a:lnTo>
                  <a:pt x="0" y="2901462"/>
                </a:lnTo>
                <a:close/>
              </a:path>
            </a:pathLst>
          </a:custGeom>
        </p:spPr>
      </p:pic>
      <p:sp>
        <p:nvSpPr>
          <p:cNvPr id="11" name="文本框 10"/>
          <p:cNvSpPr txBox="1"/>
          <p:nvPr userDrawn="1"/>
        </p:nvSpPr>
        <p:spPr>
          <a:xfrm>
            <a:off x="1339215" y="120650"/>
            <a:ext cx="3051810" cy="460375"/>
          </a:xfrm>
          <a:prstGeom prst="rect">
            <a:avLst/>
          </a:prstGeom>
          <a:noFill/>
        </p:spPr>
        <p:txBody>
          <a:bodyPr wrap="square" rtlCol="0">
            <a:spAutoFit/>
          </a:bodyPr>
          <a:lstStyle/>
          <a:p>
            <a:pPr algn="dist"/>
            <a:r>
              <a:rPr lang="zh-CN" altLang="en-US" sz="2400" b="1" dirty="0">
                <a:solidFill>
                  <a:schemeClr val="tx1">
                    <a:lumMod val="85000"/>
                    <a:lumOff val="15000"/>
                  </a:schemeClr>
                </a:solidFill>
                <a:cs typeface="+mn-ea"/>
                <a:sym typeface="+mn-lt"/>
              </a:rPr>
              <a:t>古代清明节节日习俗</a:t>
            </a:r>
          </a:p>
        </p:txBody>
      </p:sp>
      <p:sp>
        <p:nvSpPr>
          <p:cNvPr id="4" name="文本框 3"/>
          <p:cNvSpPr txBox="1"/>
          <p:nvPr/>
        </p:nvSpPr>
        <p:spPr>
          <a:xfrm>
            <a:off x="6706870" y="2377440"/>
            <a:ext cx="4308475" cy="2261235"/>
          </a:xfrm>
          <a:prstGeom prst="rect">
            <a:avLst/>
          </a:prstGeom>
          <a:noFill/>
        </p:spPr>
        <p:txBody>
          <a:bodyPr wrap="square" rtlCol="0">
            <a:spAutoFit/>
          </a:bodyPr>
          <a:lstStyle/>
          <a:p>
            <a:pPr algn="just">
              <a:lnSpc>
                <a:spcPct val="150000"/>
              </a:lnSpc>
            </a:pPr>
            <a:r>
              <a:rPr lang="zh-CN" altLang="en-US" sz="3000" dirty="0">
                <a:solidFill>
                  <a:schemeClr val="bg2">
                    <a:lumMod val="25000"/>
                  </a:schemeClr>
                </a:solidFill>
                <a:cs typeface="+mn-ea"/>
                <a:sym typeface="+mn-lt"/>
              </a:rPr>
              <a:t>蹴 鞠　：</a:t>
            </a:r>
            <a:endParaRPr lang="zh-CN" altLang="en-US" sz="1600" dirty="0">
              <a:solidFill>
                <a:schemeClr val="bg2">
                  <a:lumMod val="25000"/>
                </a:schemeClr>
              </a:solidFill>
              <a:cs typeface="+mn-ea"/>
              <a:sym typeface="+mn-lt"/>
            </a:endParaRPr>
          </a:p>
          <a:p>
            <a:pPr algn="just">
              <a:lnSpc>
                <a:spcPct val="150000"/>
              </a:lnSpc>
            </a:pPr>
            <a:r>
              <a:rPr lang="zh-CN" altLang="en-US" sz="1600" dirty="0">
                <a:solidFill>
                  <a:schemeClr val="bg2">
                    <a:lumMod val="25000"/>
                  </a:schemeClr>
                </a:solidFill>
                <a:cs typeface="+mn-ea"/>
                <a:sym typeface="+mn-lt"/>
              </a:rPr>
              <a:t>鞠是一种皮球，球皮用皮革做成，球内用毛塞紧。蹴鞠，就是用足去踢球。这是古代清明节时人们喜爱的一种游戏。相传是黄帝发明的，最初目的是用来训练武士。</a:t>
            </a:r>
          </a:p>
        </p:txBody>
      </p:sp>
    </p:spTree>
    <p:custDataLst>
      <p:tags r:id="rId1"/>
    </p:custData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657">
        <p15:prstTrans prst="peelOff"/>
      </p:transition>
    </mc:Choice>
    <mc:Fallback xmlns="">
      <p:transition spd="slow" advTm="657">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4"/>
                                        </p:tgtEl>
                                        <p:attrNameLst>
                                          <p:attrName>ppt_y</p:attrName>
                                        </p:attrNameLst>
                                      </p:cBhvr>
                                      <p:tavLst>
                                        <p:tav tm="0">
                                          <p:val>
                                            <p:strVal val="#ppt_y"/>
                                          </p:val>
                                        </p:tav>
                                        <p:tav tm="100000">
                                          <p:val>
                                            <p:strVal val="#ppt_y"/>
                                          </p:val>
                                        </p:tav>
                                      </p:tavLst>
                                    </p:anim>
                                    <p:anim calcmode="lin" valueType="num">
                                      <p:cBhvr>
                                        <p:cTn id="9" dur="500" fill="hold"/>
                                        <p:tgtEl>
                                          <p:spTgt spid="4"/>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4"/>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4"/>
                                        </p:tgtEl>
                                      </p:cBhvr>
                                    </p:animEffect>
                                  </p:childTnLst>
                                </p:cTn>
                              </p:par>
                            </p:childTnLst>
                          </p:cTn>
                        </p:par>
                        <p:par>
                          <p:cTn id="12" fill="hold">
                            <p:stCondLst>
                              <p:cond delay="4300"/>
                            </p:stCondLst>
                            <p:childTnLst>
                              <p:par>
                                <p:cTn id="13" presetID="55" presetClass="entr" presetSubtype="0" fill="hold" nodeType="afterEffect">
                                  <p:stCondLst>
                                    <p:cond delay="0"/>
                                  </p:stCondLst>
                                  <p:childTnLst>
                                    <p:set>
                                      <p:cBhvr>
                                        <p:cTn id="14" dur="1" fill="hold">
                                          <p:stCondLst>
                                            <p:cond delay="0"/>
                                          </p:stCondLst>
                                        </p:cTn>
                                        <p:tgtEl>
                                          <p:spTgt spid="8"/>
                                        </p:tgtEl>
                                        <p:attrNameLst>
                                          <p:attrName>style.visibility</p:attrName>
                                        </p:attrNameLst>
                                      </p:cBhvr>
                                      <p:to>
                                        <p:strVal val="visible"/>
                                      </p:to>
                                    </p:set>
                                    <p:anim calcmode="lin" valueType="num">
                                      <p:cBhvr>
                                        <p:cTn id="15" dur="1000" fill="hold"/>
                                        <p:tgtEl>
                                          <p:spTgt spid="8"/>
                                        </p:tgtEl>
                                        <p:attrNameLst>
                                          <p:attrName>ppt_w</p:attrName>
                                        </p:attrNameLst>
                                      </p:cBhvr>
                                      <p:tavLst>
                                        <p:tav tm="0">
                                          <p:val>
                                            <p:strVal val="#ppt_w*0.70"/>
                                          </p:val>
                                        </p:tav>
                                        <p:tav tm="100000">
                                          <p:val>
                                            <p:strVal val="#ppt_w"/>
                                          </p:val>
                                        </p:tav>
                                      </p:tavLst>
                                    </p:anim>
                                    <p:anim calcmode="lin" valueType="num">
                                      <p:cBhvr>
                                        <p:cTn id="16" dur="1000" fill="hold"/>
                                        <p:tgtEl>
                                          <p:spTgt spid="8"/>
                                        </p:tgtEl>
                                        <p:attrNameLst>
                                          <p:attrName>ppt_h</p:attrName>
                                        </p:attrNameLst>
                                      </p:cBhvr>
                                      <p:tavLst>
                                        <p:tav tm="0">
                                          <p:val>
                                            <p:strVal val="#ppt_h"/>
                                          </p:val>
                                        </p:tav>
                                        <p:tav tm="100000">
                                          <p:val>
                                            <p:strVal val="#ppt_h"/>
                                          </p:val>
                                        </p:tav>
                                      </p:tavLst>
                                    </p:anim>
                                    <p:animEffect transition="in" filter="fade">
                                      <p:cBhvr>
                                        <p:cTn id="17" dur="1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9" name="图片 8"/>
          <p:cNvPicPr>
            <a:picLocks noChangeAspect="1"/>
          </p:cNvPicPr>
          <p:nvPr userDrawn="1"/>
        </p:nvPicPr>
        <p:blipFill>
          <a:blip r:embed="rId4" cstate="screen">
            <a:extLst>
              <a:ext uri="{28A0092B-C50C-407E-A947-70E740481C1C}">
                <a14:useLocalDpi xmlns:a14="http://schemas.microsoft.com/office/drawing/2010/main"/>
              </a:ext>
            </a:extLst>
          </a:blip>
          <a:srcRect/>
          <a:stretch>
            <a:fillRect/>
          </a:stretch>
        </p:blipFill>
        <p:spPr>
          <a:xfrm>
            <a:off x="-1" y="-1"/>
            <a:ext cx="1413443" cy="1154545"/>
          </a:xfrm>
          <a:custGeom>
            <a:avLst/>
            <a:gdLst>
              <a:gd name="connsiteX0" fmla="*/ 0 w 3552092"/>
              <a:gd name="connsiteY0" fmla="*/ 0 h 2901462"/>
              <a:gd name="connsiteX1" fmla="*/ 3552092 w 3552092"/>
              <a:gd name="connsiteY1" fmla="*/ 0 h 2901462"/>
              <a:gd name="connsiteX2" fmla="*/ 3552092 w 3552092"/>
              <a:gd name="connsiteY2" fmla="*/ 2901462 h 2901462"/>
              <a:gd name="connsiteX3" fmla="*/ 0 w 3552092"/>
              <a:gd name="connsiteY3" fmla="*/ 2901462 h 2901462"/>
            </a:gdLst>
            <a:ahLst/>
            <a:cxnLst>
              <a:cxn ang="0">
                <a:pos x="connsiteX0" y="connsiteY0"/>
              </a:cxn>
              <a:cxn ang="0">
                <a:pos x="connsiteX1" y="connsiteY1"/>
              </a:cxn>
              <a:cxn ang="0">
                <a:pos x="connsiteX2" y="connsiteY2"/>
              </a:cxn>
              <a:cxn ang="0">
                <a:pos x="connsiteX3" y="connsiteY3"/>
              </a:cxn>
            </a:cxnLst>
            <a:rect l="l" t="t" r="r" b="b"/>
            <a:pathLst>
              <a:path w="3552092" h="2901462">
                <a:moveTo>
                  <a:pt x="0" y="0"/>
                </a:moveTo>
                <a:lnTo>
                  <a:pt x="3552092" y="0"/>
                </a:lnTo>
                <a:lnTo>
                  <a:pt x="3552092" y="2901462"/>
                </a:lnTo>
                <a:lnTo>
                  <a:pt x="0" y="2901462"/>
                </a:lnTo>
                <a:close/>
              </a:path>
            </a:pathLst>
          </a:custGeom>
        </p:spPr>
      </p:pic>
      <p:sp>
        <p:nvSpPr>
          <p:cNvPr id="11" name="文本框 10"/>
          <p:cNvSpPr txBox="1"/>
          <p:nvPr userDrawn="1"/>
        </p:nvSpPr>
        <p:spPr>
          <a:xfrm>
            <a:off x="1339274" y="120596"/>
            <a:ext cx="2161308" cy="460375"/>
          </a:xfrm>
          <a:prstGeom prst="rect">
            <a:avLst/>
          </a:prstGeom>
          <a:noFill/>
        </p:spPr>
        <p:txBody>
          <a:bodyPr wrap="square" rtlCol="0">
            <a:spAutoFit/>
          </a:bodyPr>
          <a:lstStyle/>
          <a:p>
            <a:pPr algn="dist"/>
            <a:r>
              <a:rPr lang="zh-CN" altLang="en-US" sz="2400" b="1" dirty="0">
                <a:solidFill>
                  <a:schemeClr val="tx1">
                    <a:lumMod val="85000"/>
                    <a:lumOff val="15000"/>
                  </a:schemeClr>
                </a:solidFill>
                <a:cs typeface="+mn-ea"/>
                <a:sym typeface="+mn-lt"/>
              </a:rPr>
              <a:t>踏青春游</a:t>
            </a:r>
          </a:p>
        </p:txBody>
      </p:sp>
      <p:sp>
        <p:nvSpPr>
          <p:cNvPr id="4" name="文本框 3"/>
          <p:cNvSpPr txBox="1"/>
          <p:nvPr/>
        </p:nvSpPr>
        <p:spPr>
          <a:xfrm>
            <a:off x="1196975" y="2514600"/>
            <a:ext cx="4579620" cy="1899238"/>
          </a:xfrm>
          <a:prstGeom prst="rect">
            <a:avLst/>
          </a:prstGeom>
          <a:noFill/>
        </p:spPr>
        <p:txBody>
          <a:bodyPr wrap="square" rtlCol="0">
            <a:spAutoFit/>
          </a:bodyPr>
          <a:lstStyle/>
          <a:p>
            <a:pPr algn="just">
              <a:lnSpc>
                <a:spcPct val="150000"/>
              </a:lnSpc>
            </a:pPr>
            <a:r>
              <a:rPr lang="zh-CN" altLang="en-US" sz="1600" dirty="0">
                <a:solidFill>
                  <a:schemeClr val="bg2">
                    <a:lumMod val="25000"/>
                  </a:schemeClr>
                </a:solidFill>
                <a:cs typeface="+mn-ea"/>
                <a:sym typeface="+mn-lt"/>
              </a:rPr>
              <a:t>“江上冰消岸草青，三三五五去踏青。”清明时节同时也是个生机勃发的时日，人们告别蛰伏的户居生活，迎着春天的明媚阳光，呼吸着青青绿草的气息，脚踩着松软的土地，徜徉在姹紫嫣红、莺歌燕舞的原野上，那时的心情该是多么轻快愉悦！</a:t>
            </a:r>
          </a:p>
        </p:txBody>
      </p:sp>
      <p:pic>
        <p:nvPicPr>
          <p:cNvPr id="8" name="图片 7" descr="E:\素材\美食素材\51miz-E247816-0EBFBEF5.png51miz-E247816-0EBFBEF5"/>
          <p:cNvPicPr>
            <a:picLocks noChangeAspect="1"/>
          </p:cNvPicPr>
          <p:nvPr/>
        </p:nvPicPr>
        <p:blipFill>
          <a:blip r:embed="rId5"/>
          <a:srcRect/>
          <a:stretch>
            <a:fillRect/>
          </a:stretch>
        </p:blipFill>
        <p:spPr>
          <a:xfrm>
            <a:off x="5643880" y="905510"/>
            <a:ext cx="6026785" cy="5046980"/>
          </a:xfrm>
          <a:prstGeom prst="rect">
            <a:avLst/>
          </a:prstGeom>
        </p:spPr>
      </p:pic>
      <p:sp>
        <p:nvSpPr>
          <p:cNvPr id="7" name="TextBox 6"/>
          <p:cNvSpPr txBox="1"/>
          <p:nvPr/>
        </p:nvSpPr>
        <p:spPr>
          <a:xfrm>
            <a:off x="10099204" y="6636259"/>
            <a:ext cx="1440159" cy="123111"/>
          </a:xfrm>
          <a:prstGeom prst="rect">
            <a:avLst/>
          </a:prstGeom>
          <a:noFill/>
        </p:spPr>
        <p:txBody>
          <a:bodyPr wrap="square" rtlCol="0">
            <a:spAutoFit/>
          </a:bodyPr>
          <a:lstStyle/>
          <a:p>
            <a:pPr>
              <a:lnSpc>
                <a:spcPct val="200000"/>
              </a:lnSpc>
            </a:pPr>
            <a:r>
              <a:rPr lang="zh-CN" altLang="en-US" sz="100" dirty="0">
                <a:solidFill>
                  <a:schemeClr val="bg1"/>
                </a:solidFill>
                <a:ea typeface="微软雅黑" panose="020B0503020204020204" pitchFamily="34" charset="-122"/>
              </a:rPr>
              <a:t>节</a:t>
            </a:r>
            <a:r>
              <a:rPr lang="zh-CN" altLang="en-US" sz="100" dirty="0" smtClean="0">
                <a:solidFill>
                  <a:schemeClr val="bg1"/>
                </a:solidFill>
                <a:ea typeface="微软雅黑" panose="020B0503020204020204" pitchFamily="34" charset="-122"/>
              </a:rPr>
              <a:t>日</a:t>
            </a:r>
            <a:r>
              <a:rPr lang="en-US" altLang="zh-CN" sz="100" dirty="0" smtClean="0">
                <a:solidFill>
                  <a:schemeClr val="bg1"/>
                </a:solidFill>
                <a:ea typeface="微软雅黑" panose="020B0503020204020204" pitchFamily="34" charset="-122"/>
              </a:rPr>
              <a:t>PPT</a:t>
            </a:r>
            <a:r>
              <a:rPr lang="zh-CN" altLang="en-US" sz="100" dirty="0" smtClean="0">
                <a:solidFill>
                  <a:schemeClr val="bg1"/>
                </a:solidFill>
                <a:ea typeface="微软雅黑" panose="020B0503020204020204" pitchFamily="34" charset="-122"/>
              </a:rPr>
              <a:t>模板 </a:t>
            </a:r>
            <a:r>
              <a:rPr lang="en-US" altLang="zh-CN" sz="100" dirty="0">
                <a:solidFill>
                  <a:schemeClr val="bg1"/>
                </a:solidFill>
                <a:ea typeface="微软雅黑" panose="020B0503020204020204" pitchFamily="34" charset="-122"/>
              </a:rPr>
              <a:t>http://www.1ppt.com/jieri/</a:t>
            </a:r>
            <a:endParaRPr lang="en-US" altLang="zh-CN" sz="100" dirty="0" smtClean="0">
              <a:solidFill>
                <a:schemeClr val="bg1"/>
              </a:solidFill>
              <a:ea typeface="微软雅黑" panose="020B0503020204020204" pitchFamily="34" charset="-122"/>
            </a:endParaRPr>
          </a:p>
        </p:txBody>
      </p:sp>
    </p:spTree>
    <p:custDataLst>
      <p:tags r:id="rId1"/>
    </p:custData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669">
        <p15:prstTrans prst="peelOff"/>
      </p:transition>
    </mc:Choice>
    <mc:Fallback xmlns="">
      <p:transition spd="slow" advTm="669">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4"/>
                                        </p:tgtEl>
                                        <p:attrNameLst>
                                          <p:attrName>ppt_y</p:attrName>
                                        </p:attrNameLst>
                                      </p:cBhvr>
                                      <p:tavLst>
                                        <p:tav tm="0">
                                          <p:val>
                                            <p:strVal val="#ppt_y"/>
                                          </p:val>
                                        </p:tav>
                                        <p:tav tm="100000">
                                          <p:val>
                                            <p:strVal val="#ppt_y"/>
                                          </p:val>
                                        </p:tav>
                                      </p:tavLst>
                                    </p:anim>
                                    <p:anim calcmode="lin" valueType="num">
                                      <p:cBhvr>
                                        <p:cTn id="9" dur="500" fill="hold"/>
                                        <p:tgtEl>
                                          <p:spTgt spid="4"/>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4"/>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4"/>
                                        </p:tgtEl>
                                      </p:cBhvr>
                                    </p:animEffect>
                                  </p:childTnLst>
                                </p:cTn>
                              </p:par>
                            </p:childTnLst>
                          </p:cTn>
                        </p:par>
                        <p:par>
                          <p:cTn id="12" fill="hold">
                            <p:stCondLst>
                              <p:cond delay="5849"/>
                            </p:stCondLst>
                            <p:childTnLst>
                              <p:par>
                                <p:cTn id="13" presetID="55" presetClass="entr" presetSubtype="0" fill="hold" nodeType="afterEffect">
                                  <p:stCondLst>
                                    <p:cond delay="0"/>
                                  </p:stCondLst>
                                  <p:childTnLst>
                                    <p:set>
                                      <p:cBhvr>
                                        <p:cTn id="14" dur="1" fill="hold">
                                          <p:stCondLst>
                                            <p:cond delay="0"/>
                                          </p:stCondLst>
                                        </p:cTn>
                                        <p:tgtEl>
                                          <p:spTgt spid="8"/>
                                        </p:tgtEl>
                                        <p:attrNameLst>
                                          <p:attrName>style.visibility</p:attrName>
                                        </p:attrNameLst>
                                      </p:cBhvr>
                                      <p:to>
                                        <p:strVal val="visible"/>
                                      </p:to>
                                    </p:set>
                                    <p:anim calcmode="lin" valueType="num">
                                      <p:cBhvr>
                                        <p:cTn id="15" dur="1000" fill="hold"/>
                                        <p:tgtEl>
                                          <p:spTgt spid="8"/>
                                        </p:tgtEl>
                                        <p:attrNameLst>
                                          <p:attrName>ppt_w</p:attrName>
                                        </p:attrNameLst>
                                      </p:cBhvr>
                                      <p:tavLst>
                                        <p:tav tm="0">
                                          <p:val>
                                            <p:strVal val="#ppt_w*0.70"/>
                                          </p:val>
                                        </p:tav>
                                        <p:tav tm="100000">
                                          <p:val>
                                            <p:strVal val="#ppt_w"/>
                                          </p:val>
                                        </p:tav>
                                      </p:tavLst>
                                    </p:anim>
                                    <p:anim calcmode="lin" valueType="num">
                                      <p:cBhvr>
                                        <p:cTn id="16" dur="1000" fill="hold"/>
                                        <p:tgtEl>
                                          <p:spTgt spid="8"/>
                                        </p:tgtEl>
                                        <p:attrNameLst>
                                          <p:attrName>ppt_h</p:attrName>
                                        </p:attrNameLst>
                                      </p:cBhvr>
                                      <p:tavLst>
                                        <p:tav tm="0">
                                          <p:val>
                                            <p:strVal val="#ppt_h"/>
                                          </p:val>
                                        </p:tav>
                                        <p:tav tm="100000">
                                          <p:val>
                                            <p:strVal val="#ppt_h"/>
                                          </p:val>
                                        </p:tav>
                                      </p:tavLst>
                                    </p:anim>
                                    <p:animEffect transition="in" filter="fade">
                                      <p:cBhvr>
                                        <p:cTn id="17" dur="1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8" name="图片 7" descr="E:\素材\美食素材\51miz-E1000395-54ACF085.png51miz-E1000395-54ACF085"/>
          <p:cNvPicPr>
            <a:picLocks noChangeAspect="1"/>
          </p:cNvPicPr>
          <p:nvPr/>
        </p:nvPicPr>
        <p:blipFill>
          <a:blip r:embed="rId4" cstate="screen">
            <a:extLst>
              <a:ext uri="{28A0092B-C50C-407E-A947-70E740481C1C}">
                <a14:useLocalDpi xmlns:a14="http://schemas.microsoft.com/office/drawing/2010/main"/>
              </a:ext>
            </a:extLst>
          </a:blip>
          <a:srcRect/>
          <a:stretch>
            <a:fillRect/>
          </a:stretch>
        </p:blipFill>
        <p:spPr>
          <a:xfrm>
            <a:off x="721360" y="436245"/>
            <a:ext cx="5985510" cy="5985510"/>
          </a:xfrm>
          <a:prstGeom prst="rect">
            <a:avLst/>
          </a:prstGeom>
        </p:spPr>
      </p:pic>
      <p:pic>
        <p:nvPicPr>
          <p:cNvPr id="9" name="图片 8"/>
          <p:cNvPicPr>
            <a:picLocks noChangeAspect="1"/>
          </p:cNvPicPr>
          <p:nvPr userDrawn="1"/>
        </p:nvPicPr>
        <p:blipFill>
          <a:blip r:embed="rId5" cstate="screen">
            <a:extLst>
              <a:ext uri="{28A0092B-C50C-407E-A947-70E740481C1C}">
                <a14:useLocalDpi xmlns:a14="http://schemas.microsoft.com/office/drawing/2010/main"/>
              </a:ext>
            </a:extLst>
          </a:blip>
          <a:srcRect/>
          <a:stretch>
            <a:fillRect/>
          </a:stretch>
        </p:blipFill>
        <p:spPr>
          <a:xfrm>
            <a:off x="-1" y="-1"/>
            <a:ext cx="1413443" cy="1154545"/>
          </a:xfrm>
          <a:custGeom>
            <a:avLst/>
            <a:gdLst>
              <a:gd name="connsiteX0" fmla="*/ 0 w 3552092"/>
              <a:gd name="connsiteY0" fmla="*/ 0 h 2901462"/>
              <a:gd name="connsiteX1" fmla="*/ 3552092 w 3552092"/>
              <a:gd name="connsiteY1" fmla="*/ 0 h 2901462"/>
              <a:gd name="connsiteX2" fmla="*/ 3552092 w 3552092"/>
              <a:gd name="connsiteY2" fmla="*/ 2901462 h 2901462"/>
              <a:gd name="connsiteX3" fmla="*/ 0 w 3552092"/>
              <a:gd name="connsiteY3" fmla="*/ 2901462 h 2901462"/>
            </a:gdLst>
            <a:ahLst/>
            <a:cxnLst>
              <a:cxn ang="0">
                <a:pos x="connsiteX0" y="connsiteY0"/>
              </a:cxn>
              <a:cxn ang="0">
                <a:pos x="connsiteX1" y="connsiteY1"/>
              </a:cxn>
              <a:cxn ang="0">
                <a:pos x="connsiteX2" y="connsiteY2"/>
              </a:cxn>
              <a:cxn ang="0">
                <a:pos x="connsiteX3" y="connsiteY3"/>
              </a:cxn>
            </a:cxnLst>
            <a:rect l="l" t="t" r="r" b="b"/>
            <a:pathLst>
              <a:path w="3552092" h="2901462">
                <a:moveTo>
                  <a:pt x="0" y="0"/>
                </a:moveTo>
                <a:lnTo>
                  <a:pt x="3552092" y="0"/>
                </a:lnTo>
                <a:lnTo>
                  <a:pt x="3552092" y="2901462"/>
                </a:lnTo>
                <a:lnTo>
                  <a:pt x="0" y="2901462"/>
                </a:lnTo>
                <a:close/>
              </a:path>
            </a:pathLst>
          </a:custGeom>
        </p:spPr>
      </p:pic>
      <p:sp>
        <p:nvSpPr>
          <p:cNvPr id="11" name="文本框 10"/>
          <p:cNvSpPr txBox="1"/>
          <p:nvPr userDrawn="1"/>
        </p:nvSpPr>
        <p:spPr>
          <a:xfrm>
            <a:off x="1339274" y="120596"/>
            <a:ext cx="2161308" cy="460375"/>
          </a:xfrm>
          <a:prstGeom prst="rect">
            <a:avLst/>
          </a:prstGeom>
          <a:noFill/>
        </p:spPr>
        <p:txBody>
          <a:bodyPr wrap="square" rtlCol="0">
            <a:spAutoFit/>
          </a:bodyPr>
          <a:lstStyle/>
          <a:p>
            <a:pPr algn="dist"/>
            <a:r>
              <a:rPr lang="zh-CN" altLang="en-US" sz="2400" b="1" dirty="0">
                <a:solidFill>
                  <a:schemeClr val="tx1">
                    <a:lumMod val="85000"/>
                    <a:lumOff val="15000"/>
                  </a:schemeClr>
                </a:solidFill>
                <a:cs typeface="+mn-ea"/>
                <a:sym typeface="+mn-lt"/>
              </a:rPr>
              <a:t>【放风筝】</a:t>
            </a:r>
          </a:p>
        </p:txBody>
      </p:sp>
      <p:sp>
        <p:nvSpPr>
          <p:cNvPr id="4" name="文本框 3"/>
          <p:cNvSpPr txBox="1"/>
          <p:nvPr/>
        </p:nvSpPr>
        <p:spPr>
          <a:xfrm>
            <a:off x="6706870" y="2569210"/>
            <a:ext cx="4308475" cy="1184363"/>
          </a:xfrm>
          <a:prstGeom prst="rect">
            <a:avLst/>
          </a:prstGeom>
          <a:noFill/>
        </p:spPr>
        <p:txBody>
          <a:bodyPr wrap="square" rtlCol="0">
            <a:spAutoFit/>
          </a:bodyPr>
          <a:lstStyle/>
          <a:p>
            <a:pPr algn="just">
              <a:lnSpc>
                <a:spcPct val="150000"/>
              </a:lnSpc>
            </a:pPr>
            <a:r>
              <a:rPr lang="zh-CN" altLang="en-US" sz="2500" dirty="0">
                <a:solidFill>
                  <a:schemeClr val="bg2">
                    <a:lumMod val="25000"/>
                  </a:schemeClr>
                </a:solidFill>
                <a:cs typeface="+mn-ea"/>
                <a:sym typeface="+mn-lt"/>
              </a:rPr>
              <a:t>古人认为，放飞的风筝可以带走邪气与晦气。</a:t>
            </a:r>
          </a:p>
        </p:txBody>
      </p:sp>
    </p:spTree>
    <p:custDataLst>
      <p:tags r:id="rId1"/>
    </p:custData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644">
        <p15:prstTrans prst="peelOff"/>
      </p:transition>
    </mc:Choice>
    <mc:Fallback xmlns="">
      <p:transition spd="slow" advTm="644">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4"/>
                                        </p:tgtEl>
                                        <p:attrNameLst>
                                          <p:attrName>ppt_y</p:attrName>
                                        </p:attrNameLst>
                                      </p:cBhvr>
                                      <p:tavLst>
                                        <p:tav tm="0">
                                          <p:val>
                                            <p:strVal val="#ppt_y"/>
                                          </p:val>
                                        </p:tav>
                                        <p:tav tm="100000">
                                          <p:val>
                                            <p:strVal val="#ppt_y"/>
                                          </p:val>
                                        </p:tav>
                                      </p:tavLst>
                                    </p:anim>
                                    <p:anim calcmode="lin" valueType="num">
                                      <p:cBhvr>
                                        <p:cTn id="9" dur="500" fill="hold"/>
                                        <p:tgtEl>
                                          <p:spTgt spid="4"/>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4"/>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4"/>
                                        </p:tgtEl>
                                      </p:cBhvr>
                                    </p:animEffect>
                                  </p:childTnLst>
                                </p:cTn>
                              </p:par>
                            </p:childTnLst>
                          </p:cTn>
                        </p:par>
                        <p:par>
                          <p:cTn id="12" fill="hold">
                            <p:stCondLst>
                              <p:cond delay="1450"/>
                            </p:stCondLst>
                            <p:childTnLst>
                              <p:par>
                                <p:cTn id="13" presetID="55" presetClass="entr" presetSubtype="0" fill="hold" nodeType="afterEffect">
                                  <p:stCondLst>
                                    <p:cond delay="0"/>
                                  </p:stCondLst>
                                  <p:childTnLst>
                                    <p:set>
                                      <p:cBhvr>
                                        <p:cTn id="14" dur="1" fill="hold">
                                          <p:stCondLst>
                                            <p:cond delay="0"/>
                                          </p:stCondLst>
                                        </p:cTn>
                                        <p:tgtEl>
                                          <p:spTgt spid="8"/>
                                        </p:tgtEl>
                                        <p:attrNameLst>
                                          <p:attrName>style.visibility</p:attrName>
                                        </p:attrNameLst>
                                      </p:cBhvr>
                                      <p:to>
                                        <p:strVal val="visible"/>
                                      </p:to>
                                    </p:set>
                                    <p:anim calcmode="lin" valueType="num">
                                      <p:cBhvr>
                                        <p:cTn id="15" dur="1000" fill="hold"/>
                                        <p:tgtEl>
                                          <p:spTgt spid="8"/>
                                        </p:tgtEl>
                                        <p:attrNameLst>
                                          <p:attrName>ppt_w</p:attrName>
                                        </p:attrNameLst>
                                      </p:cBhvr>
                                      <p:tavLst>
                                        <p:tav tm="0">
                                          <p:val>
                                            <p:strVal val="#ppt_w*0.70"/>
                                          </p:val>
                                        </p:tav>
                                        <p:tav tm="100000">
                                          <p:val>
                                            <p:strVal val="#ppt_w"/>
                                          </p:val>
                                        </p:tav>
                                      </p:tavLst>
                                    </p:anim>
                                    <p:anim calcmode="lin" valueType="num">
                                      <p:cBhvr>
                                        <p:cTn id="16" dur="1000" fill="hold"/>
                                        <p:tgtEl>
                                          <p:spTgt spid="8"/>
                                        </p:tgtEl>
                                        <p:attrNameLst>
                                          <p:attrName>ppt_h</p:attrName>
                                        </p:attrNameLst>
                                      </p:cBhvr>
                                      <p:tavLst>
                                        <p:tav tm="0">
                                          <p:val>
                                            <p:strVal val="#ppt_h"/>
                                          </p:val>
                                        </p:tav>
                                        <p:tav tm="100000">
                                          <p:val>
                                            <p:strVal val="#ppt_h"/>
                                          </p:val>
                                        </p:tav>
                                      </p:tavLst>
                                    </p:anim>
                                    <p:animEffect transition="in" filter="fade">
                                      <p:cBhvr>
                                        <p:cTn id="17" dur="1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9" name="图片 8"/>
          <p:cNvPicPr>
            <a:picLocks noChangeAspect="1"/>
          </p:cNvPicPr>
          <p:nvPr userDrawn="1"/>
        </p:nvPicPr>
        <p:blipFill>
          <a:blip r:embed="rId4" cstate="screen">
            <a:extLst>
              <a:ext uri="{28A0092B-C50C-407E-A947-70E740481C1C}">
                <a14:useLocalDpi xmlns:a14="http://schemas.microsoft.com/office/drawing/2010/main"/>
              </a:ext>
            </a:extLst>
          </a:blip>
          <a:srcRect/>
          <a:stretch>
            <a:fillRect/>
          </a:stretch>
        </p:blipFill>
        <p:spPr>
          <a:xfrm>
            <a:off x="-1" y="-1"/>
            <a:ext cx="1413443" cy="1154545"/>
          </a:xfrm>
          <a:custGeom>
            <a:avLst/>
            <a:gdLst>
              <a:gd name="connsiteX0" fmla="*/ 0 w 3552092"/>
              <a:gd name="connsiteY0" fmla="*/ 0 h 2901462"/>
              <a:gd name="connsiteX1" fmla="*/ 3552092 w 3552092"/>
              <a:gd name="connsiteY1" fmla="*/ 0 h 2901462"/>
              <a:gd name="connsiteX2" fmla="*/ 3552092 w 3552092"/>
              <a:gd name="connsiteY2" fmla="*/ 2901462 h 2901462"/>
              <a:gd name="connsiteX3" fmla="*/ 0 w 3552092"/>
              <a:gd name="connsiteY3" fmla="*/ 2901462 h 2901462"/>
            </a:gdLst>
            <a:ahLst/>
            <a:cxnLst>
              <a:cxn ang="0">
                <a:pos x="connsiteX0" y="connsiteY0"/>
              </a:cxn>
              <a:cxn ang="0">
                <a:pos x="connsiteX1" y="connsiteY1"/>
              </a:cxn>
              <a:cxn ang="0">
                <a:pos x="connsiteX2" y="connsiteY2"/>
              </a:cxn>
              <a:cxn ang="0">
                <a:pos x="connsiteX3" y="connsiteY3"/>
              </a:cxn>
            </a:cxnLst>
            <a:rect l="l" t="t" r="r" b="b"/>
            <a:pathLst>
              <a:path w="3552092" h="2901462">
                <a:moveTo>
                  <a:pt x="0" y="0"/>
                </a:moveTo>
                <a:lnTo>
                  <a:pt x="3552092" y="0"/>
                </a:lnTo>
                <a:lnTo>
                  <a:pt x="3552092" y="2901462"/>
                </a:lnTo>
                <a:lnTo>
                  <a:pt x="0" y="2901462"/>
                </a:lnTo>
                <a:close/>
              </a:path>
            </a:pathLst>
          </a:custGeom>
        </p:spPr>
      </p:pic>
      <p:sp>
        <p:nvSpPr>
          <p:cNvPr id="11" name="文本框 10"/>
          <p:cNvSpPr txBox="1"/>
          <p:nvPr userDrawn="1"/>
        </p:nvSpPr>
        <p:spPr>
          <a:xfrm>
            <a:off x="1339215" y="120650"/>
            <a:ext cx="3423920" cy="460375"/>
          </a:xfrm>
          <a:prstGeom prst="rect">
            <a:avLst/>
          </a:prstGeom>
          <a:noFill/>
        </p:spPr>
        <p:txBody>
          <a:bodyPr wrap="square" rtlCol="0">
            <a:spAutoFit/>
          </a:bodyPr>
          <a:lstStyle/>
          <a:p>
            <a:pPr algn="dist"/>
            <a:r>
              <a:rPr lang="zh-CN" altLang="en-US" sz="2400" b="1" dirty="0">
                <a:solidFill>
                  <a:schemeClr val="tx1">
                    <a:lumMod val="85000"/>
                    <a:lumOff val="15000"/>
                  </a:schemeClr>
                </a:solidFill>
                <a:cs typeface="+mn-ea"/>
                <a:sym typeface="+mn-lt"/>
              </a:rPr>
              <a:t>古代清明节节日习俗</a:t>
            </a:r>
          </a:p>
        </p:txBody>
      </p:sp>
      <p:sp>
        <p:nvSpPr>
          <p:cNvPr id="4" name="文本框 3"/>
          <p:cNvSpPr txBox="1"/>
          <p:nvPr/>
        </p:nvSpPr>
        <p:spPr>
          <a:xfrm>
            <a:off x="1339215" y="2355850"/>
            <a:ext cx="4605655" cy="2145665"/>
          </a:xfrm>
          <a:prstGeom prst="rect">
            <a:avLst/>
          </a:prstGeom>
          <a:noFill/>
        </p:spPr>
        <p:txBody>
          <a:bodyPr wrap="square" rtlCol="0">
            <a:spAutoFit/>
          </a:bodyPr>
          <a:lstStyle/>
          <a:p>
            <a:pPr algn="just">
              <a:lnSpc>
                <a:spcPct val="150000"/>
              </a:lnSpc>
            </a:pPr>
            <a:r>
              <a:rPr lang="zh-CN" altLang="en-US" sz="2500" dirty="0">
                <a:solidFill>
                  <a:schemeClr val="bg2">
                    <a:lumMod val="25000"/>
                  </a:schemeClr>
                </a:solidFill>
                <a:cs typeface="+mn-ea"/>
                <a:sym typeface="+mn-lt"/>
              </a:rPr>
              <a:t>扫  墓</a:t>
            </a:r>
            <a:endParaRPr lang="zh-CN" altLang="en-US" sz="1600" dirty="0">
              <a:solidFill>
                <a:schemeClr val="bg2">
                  <a:lumMod val="25000"/>
                </a:schemeClr>
              </a:solidFill>
              <a:cs typeface="+mn-ea"/>
              <a:sym typeface="+mn-lt"/>
            </a:endParaRPr>
          </a:p>
          <a:p>
            <a:pPr algn="just">
              <a:lnSpc>
                <a:spcPct val="150000"/>
              </a:lnSpc>
            </a:pPr>
            <a:r>
              <a:rPr lang="zh-CN" altLang="en-US" sz="1600" dirty="0">
                <a:solidFill>
                  <a:schemeClr val="bg2">
                    <a:lumMod val="25000"/>
                  </a:schemeClr>
                </a:solidFill>
                <a:cs typeface="+mn-ea"/>
                <a:sym typeface="+mn-lt"/>
              </a:rPr>
              <a:t>清明节是一个纪念祖先的节日。主要的纪念仪式是扫墓，扫墓是慎终追远、敦亲睦族及行孝的具体表现，基于上述意义，清明节因此成为华人的重要节日。 </a:t>
            </a:r>
          </a:p>
        </p:txBody>
      </p:sp>
      <p:pic>
        <p:nvPicPr>
          <p:cNvPr id="8" name="图片 7" descr="E:\素材\美食素材\51miz-E1004507-BA2890D8.png51miz-E1004507-BA2890D8"/>
          <p:cNvPicPr>
            <a:picLocks noChangeAspect="1"/>
          </p:cNvPicPr>
          <p:nvPr/>
        </p:nvPicPr>
        <p:blipFill>
          <a:blip r:embed="rId5" cstate="screen">
            <a:extLst>
              <a:ext uri="{28A0092B-C50C-407E-A947-70E740481C1C}">
                <a14:useLocalDpi xmlns:a14="http://schemas.microsoft.com/office/drawing/2010/main"/>
              </a:ext>
            </a:extLst>
          </a:blip>
          <a:srcRect/>
          <a:stretch>
            <a:fillRect/>
          </a:stretch>
        </p:blipFill>
        <p:spPr>
          <a:xfrm>
            <a:off x="5657850" y="415925"/>
            <a:ext cx="6026785" cy="6026150"/>
          </a:xfrm>
          <a:prstGeom prst="rect">
            <a:avLst/>
          </a:prstGeom>
        </p:spPr>
      </p:pic>
    </p:spTree>
    <p:custDataLst>
      <p:tags r:id="rId1"/>
    </p:custData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674">
        <p15:prstTrans prst="peelOff"/>
      </p:transition>
    </mc:Choice>
    <mc:Fallback xmlns="">
      <p:transition spd="slow" advTm="674">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4"/>
                                        </p:tgtEl>
                                        <p:attrNameLst>
                                          <p:attrName>ppt_y</p:attrName>
                                        </p:attrNameLst>
                                      </p:cBhvr>
                                      <p:tavLst>
                                        <p:tav tm="0">
                                          <p:val>
                                            <p:strVal val="#ppt_y"/>
                                          </p:val>
                                        </p:tav>
                                        <p:tav tm="100000">
                                          <p:val>
                                            <p:strVal val="#ppt_y"/>
                                          </p:val>
                                        </p:tav>
                                      </p:tavLst>
                                    </p:anim>
                                    <p:anim calcmode="lin" valueType="num">
                                      <p:cBhvr>
                                        <p:cTn id="9" dur="500" fill="hold"/>
                                        <p:tgtEl>
                                          <p:spTgt spid="4"/>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4"/>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4"/>
                                        </p:tgtEl>
                                      </p:cBhvr>
                                    </p:animEffect>
                                  </p:childTnLst>
                                </p:cTn>
                              </p:par>
                            </p:childTnLst>
                          </p:cTn>
                        </p:par>
                        <p:par>
                          <p:cTn id="12" fill="hold">
                            <p:stCondLst>
                              <p:cond delay="4099"/>
                            </p:stCondLst>
                            <p:childTnLst>
                              <p:par>
                                <p:cTn id="13" presetID="55" presetClass="entr" presetSubtype="0" fill="hold" nodeType="afterEffect">
                                  <p:stCondLst>
                                    <p:cond delay="0"/>
                                  </p:stCondLst>
                                  <p:childTnLst>
                                    <p:set>
                                      <p:cBhvr>
                                        <p:cTn id="14" dur="1" fill="hold">
                                          <p:stCondLst>
                                            <p:cond delay="0"/>
                                          </p:stCondLst>
                                        </p:cTn>
                                        <p:tgtEl>
                                          <p:spTgt spid="8"/>
                                        </p:tgtEl>
                                        <p:attrNameLst>
                                          <p:attrName>style.visibility</p:attrName>
                                        </p:attrNameLst>
                                      </p:cBhvr>
                                      <p:to>
                                        <p:strVal val="visible"/>
                                      </p:to>
                                    </p:set>
                                    <p:anim calcmode="lin" valueType="num">
                                      <p:cBhvr>
                                        <p:cTn id="15" dur="1000" fill="hold"/>
                                        <p:tgtEl>
                                          <p:spTgt spid="8"/>
                                        </p:tgtEl>
                                        <p:attrNameLst>
                                          <p:attrName>ppt_w</p:attrName>
                                        </p:attrNameLst>
                                      </p:cBhvr>
                                      <p:tavLst>
                                        <p:tav tm="0">
                                          <p:val>
                                            <p:strVal val="#ppt_w*0.70"/>
                                          </p:val>
                                        </p:tav>
                                        <p:tav tm="100000">
                                          <p:val>
                                            <p:strVal val="#ppt_w"/>
                                          </p:val>
                                        </p:tav>
                                      </p:tavLst>
                                    </p:anim>
                                    <p:anim calcmode="lin" valueType="num">
                                      <p:cBhvr>
                                        <p:cTn id="16" dur="1000" fill="hold"/>
                                        <p:tgtEl>
                                          <p:spTgt spid="8"/>
                                        </p:tgtEl>
                                        <p:attrNameLst>
                                          <p:attrName>ppt_h</p:attrName>
                                        </p:attrNameLst>
                                      </p:cBhvr>
                                      <p:tavLst>
                                        <p:tav tm="0">
                                          <p:val>
                                            <p:strVal val="#ppt_h"/>
                                          </p:val>
                                        </p:tav>
                                        <p:tav tm="100000">
                                          <p:val>
                                            <p:strVal val="#ppt_h"/>
                                          </p:val>
                                        </p:tav>
                                      </p:tavLst>
                                    </p:anim>
                                    <p:animEffect transition="in" filter="fade">
                                      <p:cBhvr>
                                        <p:cTn id="17" dur="1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7" name="图片 6"/>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0" y="762000"/>
            <a:ext cx="12192000" cy="6096000"/>
          </a:xfrm>
          <a:prstGeom prst="rect">
            <a:avLst/>
          </a:prstGeom>
        </p:spPr>
      </p:pic>
      <p:pic>
        <p:nvPicPr>
          <p:cNvPr id="8" name="图片 7"/>
          <p:cNvPicPr>
            <a:picLocks noChangeAspect="1"/>
          </p:cNvPicPr>
          <p:nvPr userDrawn="1"/>
        </p:nvPicPr>
        <p:blipFill>
          <a:blip r:embed="rId5" cstate="screen">
            <a:extLst>
              <a:ext uri="{28A0092B-C50C-407E-A947-70E740481C1C}">
                <a14:useLocalDpi xmlns:a14="http://schemas.microsoft.com/office/drawing/2010/main"/>
              </a:ext>
            </a:extLst>
          </a:blip>
          <a:srcRect/>
          <a:stretch>
            <a:fillRect/>
          </a:stretch>
        </p:blipFill>
        <p:spPr>
          <a:xfrm>
            <a:off x="0" y="1840523"/>
            <a:ext cx="3851030" cy="5017477"/>
          </a:xfrm>
          <a:custGeom>
            <a:avLst/>
            <a:gdLst>
              <a:gd name="connsiteX0" fmla="*/ 0 w 3851030"/>
              <a:gd name="connsiteY0" fmla="*/ 0 h 5017477"/>
              <a:gd name="connsiteX1" fmla="*/ 3851030 w 3851030"/>
              <a:gd name="connsiteY1" fmla="*/ 0 h 5017477"/>
              <a:gd name="connsiteX2" fmla="*/ 3851030 w 3851030"/>
              <a:gd name="connsiteY2" fmla="*/ 5017477 h 5017477"/>
              <a:gd name="connsiteX3" fmla="*/ 0 w 3851030"/>
              <a:gd name="connsiteY3" fmla="*/ 5017477 h 5017477"/>
            </a:gdLst>
            <a:ahLst/>
            <a:cxnLst>
              <a:cxn ang="0">
                <a:pos x="connsiteX0" y="connsiteY0"/>
              </a:cxn>
              <a:cxn ang="0">
                <a:pos x="connsiteX1" y="connsiteY1"/>
              </a:cxn>
              <a:cxn ang="0">
                <a:pos x="connsiteX2" y="connsiteY2"/>
              </a:cxn>
              <a:cxn ang="0">
                <a:pos x="connsiteX3" y="connsiteY3"/>
              </a:cxn>
            </a:cxnLst>
            <a:rect l="l" t="t" r="r" b="b"/>
            <a:pathLst>
              <a:path w="3851030" h="5017477">
                <a:moveTo>
                  <a:pt x="0" y="0"/>
                </a:moveTo>
                <a:lnTo>
                  <a:pt x="3851030" y="0"/>
                </a:lnTo>
                <a:lnTo>
                  <a:pt x="3851030" y="5017477"/>
                </a:lnTo>
                <a:lnTo>
                  <a:pt x="0" y="5017477"/>
                </a:lnTo>
                <a:close/>
              </a:path>
            </a:pathLst>
          </a:custGeom>
        </p:spPr>
      </p:pic>
      <p:pic>
        <p:nvPicPr>
          <p:cNvPr id="9" name="图片 8"/>
          <p:cNvPicPr>
            <a:picLocks noChangeAspect="1"/>
          </p:cNvPicPr>
          <p:nvPr userDrawn="1"/>
        </p:nvPicPr>
        <p:blipFill>
          <a:blip r:embed="rId6" cstate="screen">
            <a:extLst>
              <a:ext uri="{28A0092B-C50C-407E-A947-70E740481C1C}">
                <a14:useLocalDpi xmlns:a14="http://schemas.microsoft.com/office/drawing/2010/main"/>
              </a:ext>
            </a:extLst>
          </a:blip>
          <a:srcRect/>
          <a:stretch>
            <a:fillRect/>
          </a:stretch>
        </p:blipFill>
        <p:spPr>
          <a:xfrm>
            <a:off x="7602416" y="2716823"/>
            <a:ext cx="4589584" cy="4141177"/>
          </a:xfrm>
          <a:custGeom>
            <a:avLst/>
            <a:gdLst>
              <a:gd name="connsiteX0" fmla="*/ 0 w 4589584"/>
              <a:gd name="connsiteY0" fmla="*/ 0 h 4141177"/>
              <a:gd name="connsiteX1" fmla="*/ 4589584 w 4589584"/>
              <a:gd name="connsiteY1" fmla="*/ 0 h 4141177"/>
              <a:gd name="connsiteX2" fmla="*/ 4589584 w 4589584"/>
              <a:gd name="connsiteY2" fmla="*/ 4141177 h 4141177"/>
              <a:gd name="connsiteX3" fmla="*/ 0 w 4589584"/>
              <a:gd name="connsiteY3" fmla="*/ 4141177 h 4141177"/>
            </a:gdLst>
            <a:ahLst/>
            <a:cxnLst>
              <a:cxn ang="0">
                <a:pos x="connsiteX0" y="connsiteY0"/>
              </a:cxn>
              <a:cxn ang="0">
                <a:pos x="connsiteX1" y="connsiteY1"/>
              </a:cxn>
              <a:cxn ang="0">
                <a:pos x="connsiteX2" y="connsiteY2"/>
              </a:cxn>
              <a:cxn ang="0">
                <a:pos x="connsiteX3" y="connsiteY3"/>
              </a:cxn>
            </a:cxnLst>
            <a:rect l="l" t="t" r="r" b="b"/>
            <a:pathLst>
              <a:path w="4589584" h="4141177">
                <a:moveTo>
                  <a:pt x="0" y="0"/>
                </a:moveTo>
                <a:lnTo>
                  <a:pt x="4589584" y="0"/>
                </a:lnTo>
                <a:lnTo>
                  <a:pt x="4589584" y="4141177"/>
                </a:lnTo>
                <a:lnTo>
                  <a:pt x="0" y="4141177"/>
                </a:lnTo>
                <a:close/>
              </a:path>
            </a:pathLst>
          </a:custGeom>
        </p:spPr>
      </p:pic>
      <p:pic>
        <p:nvPicPr>
          <p:cNvPr id="10" name="图片 9"/>
          <p:cNvPicPr>
            <a:picLocks noChangeAspect="1"/>
          </p:cNvPicPr>
          <p:nvPr userDrawn="1"/>
        </p:nvPicPr>
        <p:blipFill>
          <a:blip r:embed="rId7" cstate="screen">
            <a:extLst>
              <a:ext uri="{28A0092B-C50C-407E-A947-70E740481C1C}">
                <a14:useLocalDpi xmlns:a14="http://schemas.microsoft.com/office/drawing/2010/main"/>
              </a:ext>
            </a:extLst>
          </a:blip>
          <a:srcRect/>
          <a:stretch>
            <a:fillRect/>
          </a:stretch>
        </p:blipFill>
        <p:spPr>
          <a:xfrm>
            <a:off x="0" y="0"/>
            <a:ext cx="3552092" cy="2901462"/>
          </a:xfrm>
          <a:custGeom>
            <a:avLst/>
            <a:gdLst>
              <a:gd name="connsiteX0" fmla="*/ 0 w 3552092"/>
              <a:gd name="connsiteY0" fmla="*/ 0 h 2901462"/>
              <a:gd name="connsiteX1" fmla="*/ 3552092 w 3552092"/>
              <a:gd name="connsiteY1" fmla="*/ 0 h 2901462"/>
              <a:gd name="connsiteX2" fmla="*/ 3552092 w 3552092"/>
              <a:gd name="connsiteY2" fmla="*/ 2901462 h 2901462"/>
              <a:gd name="connsiteX3" fmla="*/ 0 w 3552092"/>
              <a:gd name="connsiteY3" fmla="*/ 2901462 h 2901462"/>
            </a:gdLst>
            <a:ahLst/>
            <a:cxnLst>
              <a:cxn ang="0">
                <a:pos x="connsiteX0" y="connsiteY0"/>
              </a:cxn>
              <a:cxn ang="0">
                <a:pos x="connsiteX1" y="connsiteY1"/>
              </a:cxn>
              <a:cxn ang="0">
                <a:pos x="connsiteX2" y="connsiteY2"/>
              </a:cxn>
              <a:cxn ang="0">
                <a:pos x="connsiteX3" y="connsiteY3"/>
              </a:cxn>
            </a:cxnLst>
            <a:rect l="l" t="t" r="r" b="b"/>
            <a:pathLst>
              <a:path w="3552092" h="2901462">
                <a:moveTo>
                  <a:pt x="0" y="0"/>
                </a:moveTo>
                <a:lnTo>
                  <a:pt x="3552092" y="0"/>
                </a:lnTo>
                <a:lnTo>
                  <a:pt x="3552092" y="2901462"/>
                </a:lnTo>
                <a:lnTo>
                  <a:pt x="0" y="2901462"/>
                </a:lnTo>
                <a:close/>
              </a:path>
            </a:pathLst>
          </a:custGeom>
        </p:spPr>
      </p:pic>
      <p:pic>
        <p:nvPicPr>
          <p:cNvPr id="12" name="图片 11"/>
          <p:cNvPicPr>
            <a:picLocks noChangeAspect="1"/>
          </p:cNvPicPr>
          <p:nvPr userDrawn="1"/>
        </p:nvPicPr>
        <p:blipFill>
          <a:blip r:embed="rId8" cstate="screen">
            <a:extLst>
              <a:ext uri="{28A0092B-C50C-407E-A947-70E740481C1C}">
                <a14:useLocalDpi xmlns:a14="http://schemas.microsoft.com/office/drawing/2010/main"/>
              </a:ext>
            </a:extLst>
          </a:blip>
          <a:srcRect/>
          <a:stretch>
            <a:fillRect/>
          </a:stretch>
        </p:blipFill>
        <p:spPr>
          <a:xfrm>
            <a:off x="9664212" y="1549770"/>
            <a:ext cx="1204545" cy="581505"/>
          </a:xfrm>
          <a:custGeom>
            <a:avLst/>
            <a:gdLst>
              <a:gd name="connsiteX0" fmla="*/ 0 w 1019907"/>
              <a:gd name="connsiteY0" fmla="*/ 0 h 492369"/>
              <a:gd name="connsiteX1" fmla="*/ 1019907 w 1019907"/>
              <a:gd name="connsiteY1" fmla="*/ 0 h 492369"/>
              <a:gd name="connsiteX2" fmla="*/ 1019907 w 1019907"/>
              <a:gd name="connsiteY2" fmla="*/ 492369 h 492369"/>
              <a:gd name="connsiteX3" fmla="*/ 0 w 1019907"/>
              <a:gd name="connsiteY3" fmla="*/ 492369 h 492369"/>
            </a:gdLst>
            <a:ahLst/>
            <a:cxnLst>
              <a:cxn ang="0">
                <a:pos x="connsiteX0" y="connsiteY0"/>
              </a:cxn>
              <a:cxn ang="0">
                <a:pos x="connsiteX1" y="connsiteY1"/>
              </a:cxn>
              <a:cxn ang="0">
                <a:pos x="connsiteX2" y="connsiteY2"/>
              </a:cxn>
              <a:cxn ang="0">
                <a:pos x="connsiteX3" y="connsiteY3"/>
              </a:cxn>
            </a:cxnLst>
            <a:rect l="l" t="t" r="r" b="b"/>
            <a:pathLst>
              <a:path w="1019907" h="492369">
                <a:moveTo>
                  <a:pt x="0" y="0"/>
                </a:moveTo>
                <a:lnTo>
                  <a:pt x="1019907" y="0"/>
                </a:lnTo>
                <a:lnTo>
                  <a:pt x="1019907" y="492369"/>
                </a:lnTo>
                <a:lnTo>
                  <a:pt x="0" y="492369"/>
                </a:lnTo>
                <a:close/>
              </a:path>
            </a:pathLst>
          </a:custGeom>
        </p:spPr>
      </p:pic>
      <p:pic>
        <p:nvPicPr>
          <p:cNvPr id="15" name="图片 14"/>
          <p:cNvPicPr>
            <a:picLocks noChangeAspect="1"/>
          </p:cNvPicPr>
          <p:nvPr/>
        </p:nvPicPr>
        <p:blipFill>
          <a:blip r:embed="rId9">
            <a:clrChange>
              <a:clrFrom>
                <a:srgbClr val="FFFFFF"/>
              </a:clrFrom>
              <a:clrTo>
                <a:srgbClr val="FFFFFF">
                  <a:alpha val="0"/>
                </a:srgbClr>
              </a:clrTo>
            </a:clrChange>
            <a:duotone>
              <a:schemeClr val="accent6">
                <a:shade val="45000"/>
                <a:satMod val="135000"/>
              </a:schemeClr>
              <a:prstClr val="white"/>
            </a:duotone>
            <a:extLst>
              <a:ext uri="{BEBA8EAE-BF5A-486C-A8C5-ECC9F3942E4B}">
                <a14:imgProps xmlns:a14="http://schemas.microsoft.com/office/drawing/2010/main">
                  <a14:imgLayer>
                    <a14:imgEffect>
                      <a14:saturation sat="0"/>
                    </a14:imgEffect>
                  </a14:imgLayer>
                </a14:imgProps>
              </a:ext>
              <a:ext uri="{28A0092B-C50C-407E-A947-70E740481C1C}">
                <a14:useLocalDpi xmlns:a14="http://schemas.microsoft.com/office/drawing/2010/main"/>
              </a:ext>
            </a:extLst>
          </a:blip>
          <a:stretch>
            <a:fillRect/>
          </a:stretch>
        </p:blipFill>
        <p:spPr>
          <a:xfrm>
            <a:off x="4082388" y="761973"/>
            <a:ext cx="4657143" cy="4657143"/>
          </a:xfrm>
          <a:prstGeom prst="rect">
            <a:avLst/>
          </a:prstGeom>
        </p:spPr>
      </p:pic>
      <p:pic>
        <p:nvPicPr>
          <p:cNvPr id="13" name="图片 12" descr="51miz-E1000395-54ACF085"/>
          <p:cNvPicPr>
            <a:picLocks noChangeAspect="1"/>
          </p:cNvPicPr>
          <p:nvPr/>
        </p:nvPicPr>
        <p:blipFill>
          <a:blip r:embed="rId10" cstate="screen">
            <a:extLst>
              <a:ext uri="{28A0092B-C50C-407E-A947-70E740481C1C}">
                <a14:useLocalDpi xmlns:a14="http://schemas.microsoft.com/office/drawing/2010/main"/>
              </a:ext>
            </a:extLst>
          </a:blip>
          <a:stretch>
            <a:fillRect/>
          </a:stretch>
        </p:blipFill>
        <p:spPr>
          <a:xfrm>
            <a:off x="1246505" y="2901315"/>
            <a:ext cx="4108450" cy="4108450"/>
          </a:xfrm>
          <a:prstGeom prst="rect">
            <a:avLst/>
          </a:prstGeom>
        </p:spPr>
      </p:pic>
      <p:sp>
        <p:nvSpPr>
          <p:cNvPr id="2" name="文本框 1"/>
          <p:cNvSpPr txBox="1"/>
          <p:nvPr/>
        </p:nvSpPr>
        <p:spPr>
          <a:xfrm>
            <a:off x="5190453" y="1134646"/>
            <a:ext cx="1056042" cy="2306955"/>
          </a:xfrm>
          <a:prstGeom prst="rect">
            <a:avLst/>
          </a:prstGeom>
          <a:noFill/>
        </p:spPr>
        <p:txBody>
          <a:bodyPr wrap="square" rtlCol="0">
            <a:spAutoFit/>
          </a:bodyPr>
          <a:lstStyle/>
          <a:p>
            <a:r>
              <a:rPr lang="zh-CN" altLang="en-US" sz="7200" dirty="0">
                <a:solidFill>
                  <a:schemeClr val="tx1">
                    <a:lumMod val="95000"/>
                    <a:lumOff val="5000"/>
                  </a:schemeClr>
                </a:solidFill>
                <a:cs typeface="+mn-ea"/>
                <a:sym typeface="+mn-lt"/>
              </a:rPr>
              <a:t>第叁</a:t>
            </a:r>
          </a:p>
        </p:txBody>
      </p:sp>
      <p:sp>
        <p:nvSpPr>
          <p:cNvPr id="3" name="文本框 2"/>
          <p:cNvSpPr txBox="1"/>
          <p:nvPr/>
        </p:nvSpPr>
        <p:spPr>
          <a:xfrm>
            <a:off x="6246494" y="2512872"/>
            <a:ext cx="1056042" cy="2308324"/>
          </a:xfrm>
          <a:prstGeom prst="rect">
            <a:avLst/>
          </a:prstGeom>
          <a:noFill/>
        </p:spPr>
        <p:txBody>
          <a:bodyPr wrap="square" rtlCol="0">
            <a:spAutoFit/>
          </a:bodyPr>
          <a:lstStyle/>
          <a:p>
            <a:r>
              <a:rPr lang="zh-CN" altLang="en-US" sz="7200" dirty="0">
                <a:solidFill>
                  <a:schemeClr val="tx1">
                    <a:lumMod val="95000"/>
                    <a:lumOff val="5000"/>
                  </a:schemeClr>
                </a:solidFill>
                <a:cs typeface="+mn-ea"/>
                <a:sym typeface="+mn-lt"/>
              </a:rPr>
              <a:t>章節</a:t>
            </a:r>
          </a:p>
        </p:txBody>
      </p:sp>
    </p:spTree>
    <p:custDataLst>
      <p:tags r:id="rId1"/>
    </p:custData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712">
        <p15:prstTrans prst="peelOff"/>
      </p:transition>
    </mc:Choice>
    <mc:Fallback xmlns="">
      <p:transition spd="slow" advTm="712">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0-#ppt_w/2"/>
                                          </p:val>
                                        </p:tav>
                                        <p:tav tm="100000">
                                          <p:val>
                                            <p:strVal val="#ppt_x"/>
                                          </p:val>
                                        </p:tav>
                                      </p:tavLst>
                                    </p:anim>
                                    <p:anim calcmode="lin" valueType="num">
                                      <p:cBhvr additive="base">
                                        <p:cTn id="8" dur="500" fill="hold"/>
                                        <p:tgtEl>
                                          <p:spTgt spid="10"/>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additive="base">
                                        <p:cTn id="12" dur="500" fill="hold"/>
                                        <p:tgtEl>
                                          <p:spTgt spid="8"/>
                                        </p:tgtEl>
                                        <p:attrNameLst>
                                          <p:attrName>ppt_x</p:attrName>
                                        </p:attrNameLst>
                                      </p:cBhvr>
                                      <p:tavLst>
                                        <p:tav tm="0">
                                          <p:val>
                                            <p:strVal val="#ppt_x"/>
                                          </p:val>
                                        </p:tav>
                                        <p:tav tm="100000">
                                          <p:val>
                                            <p:strVal val="#ppt_x"/>
                                          </p:val>
                                        </p:tav>
                                      </p:tavLst>
                                    </p:anim>
                                    <p:anim calcmode="lin" valueType="num">
                                      <p:cBhvr additive="base">
                                        <p:cTn id="13" dur="500" fill="hold"/>
                                        <p:tgtEl>
                                          <p:spTgt spid="8"/>
                                        </p:tgtEl>
                                        <p:attrNameLst>
                                          <p:attrName>ppt_y</p:attrName>
                                        </p:attrNameLst>
                                      </p:cBhvr>
                                      <p:tavLst>
                                        <p:tav tm="0">
                                          <p:val>
                                            <p:strVal val="1+#ppt_h/2"/>
                                          </p:val>
                                        </p:tav>
                                        <p:tav tm="100000">
                                          <p:val>
                                            <p:strVal val="#ppt_y"/>
                                          </p:val>
                                        </p:tav>
                                      </p:tavLst>
                                    </p:anim>
                                  </p:childTnLst>
                                </p:cTn>
                              </p:par>
                              <p:par>
                                <p:cTn id="14" presetID="2" presetClass="entr" presetSubtype="4" fill="hold" nodeType="withEffect">
                                  <p:stCondLst>
                                    <p:cond delay="0"/>
                                  </p:stCondLst>
                                  <p:childTnLst>
                                    <p:set>
                                      <p:cBhvr>
                                        <p:cTn id="15" dur="1" fill="hold">
                                          <p:stCondLst>
                                            <p:cond delay="0"/>
                                          </p:stCondLst>
                                        </p:cTn>
                                        <p:tgtEl>
                                          <p:spTgt spid="7"/>
                                        </p:tgtEl>
                                        <p:attrNameLst>
                                          <p:attrName>style.visibility</p:attrName>
                                        </p:attrNameLst>
                                      </p:cBhvr>
                                      <p:to>
                                        <p:strVal val="visible"/>
                                      </p:to>
                                    </p:set>
                                    <p:anim calcmode="lin" valueType="num">
                                      <p:cBhvr additive="base">
                                        <p:cTn id="16" dur="500" fill="hold"/>
                                        <p:tgtEl>
                                          <p:spTgt spid="7"/>
                                        </p:tgtEl>
                                        <p:attrNameLst>
                                          <p:attrName>ppt_x</p:attrName>
                                        </p:attrNameLst>
                                      </p:cBhvr>
                                      <p:tavLst>
                                        <p:tav tm="0">
                                          <p:val>
                                            <p:strVal val="#ppt_x"/>
                                          </p:val>
                                        </p:tav>
                                        <p:tav tm="100000">
                                          <p:val>
                                            <p:strVal val="#ppt_x"/>
                                          </p:val>
                                        </p:tav>
                                      </p:tavLst>
                                    </p:anim>
                                    <p:anim calcmode="lin" valueType="num">
                                      <p:cBhvr additive="base">
                                        <p:cTn id="17" dur="500" fill="hold"/>
                                        <p:tgtEl>
                                          <p:spTgt spid="7"/>
                                        </p:tgtEl>
                                        <p:attrNameLst>
                                          <p:attrName>ppt_y</p:attrName>
                                        </p:attrNameLst>
                                      </p:cBhvr>
                                      <p:tavLst>
                                        <p:tav tm="0">
                                          <p:val>
                                            <p:strVal val="1+#ppt_h/2"/>
                                          </p:val>
                                        </p:tav>
                                        <p:tav tm="100000">
                                          <p:val>
                                            <p:strVal val="#ppt_y"/>
                                          </p:val>
                                        </p:tav>
                                      </p:tavLst>
                                    </p:anim>
                                  </p:childTnLst>
                                </p:cTn>
                              </p:par>
                              <p:par>
                                <p:cTn id="18" presetID="2" presetClass="entr" presetSubtype="4" fill="hold" nodeType="withEffect">
                                  <p:stCondLst>
                                    <p:cond delay="0"/>
                                  </p:stCondLst>
                                  <p:childTnLst>
                                    <p:set>
                                      <p:cBhvr>
                                        <p:cTn id="19" dur="1" fill="hold">
                                          <p:stCondLst>
                                            <p:cond delay="0"/>
                                          </p:stCondLst>
                                        </p:cTn>
                                        <p:tgtEl>
                                          <p:spTgt spid="9"/>
                                        </p:tgtEl>
                                        <p:attrNameLst>
                                          <p:attrName>style.visibility</p:attrName>
                                        </p:attrNameLst>
                                      </p:cBhvr>
                                      <p:to>
                                        <p:strVal val="visible"/>
                                      </p:to>
                                    </p:set>
                                    <p:anim calcmode="lin" valueType="num">
                                      <p:cBhvr additive="base">
                                        <p:cTn id="20" dur="500" fill="hold"/>
                                        <p:tgtEl>
                                          <p:spTgt spid="9"/>
                                        </p:tgtEl>
                                        <p:attrNameLst>
                                          <p:attrName>ppt_x</p:attrName>
                                        </p:attrNameLst>
                                      </p:cBhvr>
                                      <p:tavLst>
                                        <p:tav tm="0">
                                          <p:val>
                                            <p:strVal val="#ppt_x"/>
                                          </p:val>
                                        </p:tav>
                                        <p:tav tm="100000">
                                          <p:val>
                                            <p:strVal val="#ppt_x"/>
                                          </p:val>
                                        </p:tav>
                                      </p:tavLst>
                                    </p:anim>
                                    <p:anim calcmode="lin" valueType="num">
                                      <p:cBhvr additive="base">
                                        <p:cTn id="21" dur="500" fill="hold"/>
                                        <p:tgtEl>
                                          <p:spTgt spid="9"/>
                                        </p:tgtEl>
                                        <p:attrNameLst>
                                          <p:attrName>ppt_y</p:attrName>
                                        </p:attrNameLst>
                                      </p:cBhvr>
                                      <p:tavLst>
                                        <p:tav tm="0">
                                          <p:val>
                                            <p:strVal val="1+#ppt_h/2"/>
                                          </p:val>
                                        </p:tav>
                                        <p:tav tm="100000">
                                          <p:val>
                                            <p:strVal val="#ppt_y"/>
                                          </p:val>
                                        </p:tav>
                                      </p:tavLst>
                                    </p:anim>
                                  </p:childTnLst>
                                </p:cTn>
                              </p:par>
                            </p:childTnLst>
                          </p:cTn>
                        </p:par>
                        <p:par>
                          <p:cTn id="22" fill="hold">
                            <p:stCondLst>
                              <p:cond delay="1000"/>
                            </p:stCondLst>
                            <p:childTnLst>
                              <p:par>
                                <p:cTn id="23" presetID="55" presetClass="entr" presetSubtype="0" fill="hold" nodeType="afterEffect">
                                  <p:stCondLst>
                                    <p:cond delay="0"/>
                                  </p:stCondLst>
                                  <p:childTnLst>
                                    <p:set>
                                      <p:cBhvr>
                                        <p:cTn id="24" dur="1" fill="hold">
                                          <p:stCondLst>
                                            <p:cond delay="0"/>
                                          </p:stCondLst>
                                        </p:cTn>
                                        <p:tgtEl>
                                          <p:spTgt spid="15"/>
                                        </p:tgtEl>
                                        <p:attrNameLst>
                                          <p:attrName>style.visibility</p:attrName>
                                        </p:attrNameLst>
                                      </p:cBhvr>
                                      <p:to>
                                        <p:strVal val="visible"/>
                                      </p:to>
                                    </p:set>
                                    <p:anim calcmode="lin" valueType="num">
                                      <p:cBhvr>
                                        <p:cTn id="25" dur="1000" fill="hold"/>
                                        <p:tgtEl>
                                          <p:spTgt spid="15"/>
                                        </p:tgtEl>
                                        <p:attrNameLst>
                                          <p:attrName>ppt_w</p:attrName>
                                        </p:attrNameLst>
                                      </p:cBhvr>
                                      <p:tavLst>
                                        <p:tav tm="0">
                                          <p:val>
                                            <p:strVal val="#ppt_w*0.70"/>
                                          </p:val>
                                        </p:tav>
                                        <p:tav tm="100000">
                                          <p:val>
                                            <p:strVal val="#ppt_w"/>
                                          </p:val>
                                        </p:tav>
                                      </p:tavLst>
                                    </p:anim>
                                    <p:anim calcmode="lin" valueType="num">
                                      <p:cBhvr>
                                        <p:cTn id="26" dur="1000" fill="hold"/>
                                        <p:tgtEl>
                                          <p:spTgt spid="15"/>
                                        </p:tgtEl>
                                        <p:attrNameLst>
                                          <p:attrName>ppt_h</p:attrName>
                                        </p:attrNameLst>
                                      </p:cBhvr>
                                      <p:tavLst>
                                        <p:tav tm="0">
                                          <p:val>
                                            <p:strVal val="#ppt_h"/>
                                          </p:val>
                                        </p:tav>
                                        <p:tav tm="100000">
                                          <p:val>
                                            <p:strVal val="#ppt_h"/>
                                          </p:val>
                                        </p:tav>
                                      </p:tavLst>
                                    </p:anim>
                                    <p:animEffect transition="in" filter="fade">
                                      <p:cBhvr>
                                        <p:cTn id="27" dur="1000"/>
                                        <p:tgtEl>
                                          <p:spTgt spid="15"/>
                                        </p:tgtEl>
                                      </p:cBhvr>
                                    </p:animEffect>
                                  </p:childTnLst>
                                </p:cTn>
                              </p:par>
                            </p:childTnLst>
                          </p:cTn>
                        </p:par>
                        <p:par>
                          <p:cTn id="28" fill="hold">
                            <p:stCondLst>
                              <p:cond delay="2000"/>
                            </p:stCondLst>
                            <p:childTnLst>
                              <p:par>
                                <p:cTn id="29" presetID="41" presetClass="entr" presetSubtype="0" fill="hold" grpId="0" nodeType="afterEffect">
                                  <p:stCondLst>
                                    <p:cond delay="0"/>
                                  </p:stCondLst>
                                  <p:iterate type="lt">
                                    <p:tmPct val="10000"/>
                                  </p:iterate>
                                  <p:childTnLst>
                                    <p:set>
                                      <p:cBhvr>
                                        <p:cTn id="30" dur="1" fill="hold">
                                          <p:stCondLst>
                                            <p:cond delay="0"/>
                                          </p:stCondLst>
                                        </p:cTn>
                                        <p:tgtEl>
                                          <p:spTgt spid="2"/>
                                        </p:tgtEl>
                                        <p:attrNameLst>
                                          <p:attrName>style.visibility</p:attrName>
                                        </p:attrNameLst>
                                      </p:cBhvr>
                                      <p:to>
                                        <p:strVal val="visible"/>
                                      </p:to>
                                    </p:set>
                                    <p:anim calcmode="lin" valueType="num">
                                      <p:cBhvr>
                                        <p:cTn id="31" dur="500" fill="hold"/>
                                        <p:tgtEl>
                                          <p:spTgt spid="2"/>
                                        </p:tgtEl>
                                        <p:attrNameLst>
                                          <p:attrName>ppt_x</p:attrName>
                                        </p:attrNameLst>
                                      </p:cBhvr>
                                      <p:tavLst>
                                        <p:tav tm="0">
                                          <p:val>
                                            <p:strVal val="#ppt_x"/>
                                          </p:val>
                                        </p:tav>
                                        <p:tav tm="50000">
                                          <p:val>
                                            <p:strVal val="#ppt_x+.1"/>
                                          </p:val>
                                        </p:tav>
                                        <p:tav tm="100000">
                                          <p:val>
                                            <p:strVal val="#ppt_x"/>
                                          </p:val>
                                        </p:tav>
                                      </p:tavLst>
                                    </p:anim>
                                    <p:anim calcmode="lin" valueType="num">
                                      <p:cBhvr>
                                        <p:cTn id="32" dur="500" fill="hold"/>
                                        <p:tgtEl>
                                          <p:spTgt spid="2"/>
                                        </p:tgtEl>
                                        <p:attrNameLst>
                                          <p:attrName>ppt_y</p:attrName>
                                        </p:attrNameLst>
                                      </p:cBhvr>
                                      <p:tavLst>
                                        <p:tav tm="0">
                                          <p:val>
                                            <p:strVal val="#ppt_y"/>
                                          </p:val>
                                        </p:tav>
                                        <p:tav tm="100000">
                                          <p:val>
                                            <p:strVal val="#ppt_y"/>
                                          </p:val>
                                        </p:tav>
                                      </p:tavLst>
                                    </p:anim>
                                    <p:anim calcmode="lin" valueType="num">
                                      <p:cBhvr>
                                        <p:cTn id="33" dur="500" fill="hold"/>
                                        <p:tgtEl>
                                          <p:spTgt spid="2"/>
                                        </p:tgtEl>
                                        <p:attrNameLst>
                                          <p:attrName>ppt_h</p:attrName>
                                        </p:attrNameLst>
                                      </p:cBhvr>
                                      <p:tavLst>
                                        <p:tav tm="0">
                                          <p:val>
                                            <p:strVal val="#ppt_h/10"/>
                                          </p:val>
                                        </p:tav>
                                        <p:tav tm="50000">
                                          <p:val>
                                            <p:strVal val="#ppt_h+.01"/>
                                          </p:val>
                                        </p:tav>
                                        <p:tav tm="100000">
                                          <p:val>
                                            <p:strVal val="#ppt_h"/>
                                          </p:val>
                                        </p:tav>
                                      </p:tavLst>
                                    </p:anim>
                                    <p:anim calcmode="lin" valueType="num">
                                      <p:cBhvr>
                                        <p:cTn id="34" dur="500" fill="hold"/>
                                        <p:tgtEl>
                                          <p:spTgt spid="2"/>
                                        </p:tgtEl>
                                        <p:attrNameLst>
                                          <p:attrName>ppt_w</p:attrName>
                                        </p:attrNameLst>
                                      </p:cBhvr>
                                      <p:tavLst>
                                        <p:tav tm="0">
                                          <p:val>
                                            <p:strVal val="#ppt_w/10"/>
                                          </p:val>
                                        </p:tav>
                                        <p:tav tm="50000">
                                          <p:val>
                                            <p:strVal val="#ppt_w+.01"/>
                                          </p:val>
                                        </p:tav>
                                        <p:tav tm="100000">
                                          <p:val>
                                            <p:strVal val="#ppt_w"/>
                                          </p:val>
                                        </p:tav>
                                      </p:tavLst>
                                    </p:anim>
                                    <p:animEffect transition="in" filter="fade">
                                      <p:cBhvr>
                                        <p:cTn id="35" dur="500" tmFilter="0,0; .5, 1; 1, 1"/>
                                        <p:tgtEl>
                                          <p:spTgt spid="2"/>
                                        </p:tgtEl>
                                      </p:cBhvr>
                                    </p:animEffect>
                                  </p:childTnLst>
                                </p:cTn>
                              </p:par>
                              <p:par>
                                <p:cTn id="36" presetID="41" presetClass="entr" presetSubtype="0" fill="hold" grpId="0" nodeType="withEffect">
                                  <p:stCondLst>
                                    <p:cond delay="0"/>
                                  </p:stCondLst>
                                  <p:iterate type="lt">
                                    <p:tmPct val="10000"/>
                                  </p:iterate>
                                  <p:childTnLst>
                                    <p:set>
                                      <p:cBhvr>
                                        <p:cTn id="37" dur="1" fill="hold">
                                          <p:stCondLst>
                                            <p:cond delay="0"/>
                                          </p:stCondLst>
                                        </p:cTn>
                                        <p:tgtEl>
                                          <p:spTgt spid="3"/>
                                        </p:tgtEl>
                                        <p:attrNameLst>
                                          <p:attrName>style.visibility</p:attrName>
                                        </p:attrNameLst>
                                      </p:cBhvr>
                                      <p:to>
                                        <p:strVal val="visible"/>
                                      </p:to>
                                    </p:set>
                                    <p:anim calcmode="lin" valueType="num">
                                      <p:cBhvr>
                                        <p:cTn id="38" dur="500" fill="hold"/>
                                        <p:tgtEl>
                                          <p:spTgt spid="3"/>
                                        </p:tgtEl>
                                        <p:attrNameLst>
                                          <p:attrName>ppt_x</p:attrName>
                                        </p:attrNameLst>
                                      </p:cBhvr>
                                      <p:tavLst>
                                        <p:tav tm="0">
                                          <p:val>
                                            <p:strVal val="#ppt_x"/>
                                          </p:val>
                                        </p:tav>
                                        <p:tav tm="50000">
                                          <p:val>
                                            <p:strVal val="#ppt_x+.1"/>
                                          </p:val>
                                        </p:tav>
                                        <p:tav tm="100000">
                                          <p:val>
                                            <p:strVal val="#ppt_x"/>
                                          </p:val>
                                        </p:tav>
                                      </p:tavLst>
                                    </p:anim>
                                    <p:anim calcmode="lin" valueType="num">
                                      <p:cBhvr>
                                        <p:cTn id="39" dur="500" fill="hold"/>
                                        <p:tgtEl>
                                          <p:spTgt spid="3"/>
                                        </p:tgtEl>
                                        <p:attrNameLst>
                                          <p:attrName>ppt_y</p:attrName>
                                        </p:attrNameLst>
                                      </p:cBhvr>
                                      <p:tavLst>
                                        <p:tav tm="0">
                                          <p:val>
                                            <p:strVal val="#ppt_y"/>
                                          </p:val>
                                        </p:tav>
                                        <p:tav tm="100000">
                                          <p:val>
                                            <p:strVal val="#ppt_y"/>
                                          </p:val>
                                        </p:tav>
                                      </p:tavLst>
                                    </p:anim>
                                    <p:anim calcmode="lin" valueType="num">
                                      <p:cBhvr>
                                        <p:cTn id="40" dur="500" fill="hold"/>
                                        <p:tgtEl>
                                          <p:spTgt spid="3"/>
                                        </p:tgtEl>
                                        <p:attrNameLst>
                                          <p:attrName>ppt_h</p:attrName>
                                        </p:attrNameLst>
                                      </p:cBhvr>
                                      <p:tavLst>
                                        <p:tav tm="0">
                                          <p:val>
                                            <p:strVal val="#ppt_h/10"/>
                                          </p:val>
                                        </p:tav>
                                        <p:tav tm="50000">
                                          <p:val>
                                            <p:strVal val="#ppt_h+.01"/>
                                          </p:val>
                                        </p:tav>
                                        <p:tav tm="100000">
                                          <p:val>
                                            <p:strVal val="#ppt_h"/>
                                          </p:val>
                                        </p:tav>
                                      </p:tavLst>
                                    </p:anim>
                                    <p:anim calcmode="lin" valueType="num">
                                      <p:cBhvr>
                                        <p:cTn id="41" dur="500" fill="hold"/>
                                        <p:tgtEl>
                                          <p:spTgt spid="3"/>
                                        </p:tgtEl>
                                        <p:attrNameLst>
                                          <p:attrName>ppt_w</p:attrName>
                                        </p:attrNameLst>
                                      </p:cBhvr>
                                      <p:tavLst>
                                        <p:tav tm="0">
                                          <p:val>
                                            <p:strVal val="#ppt_w/10"/>
                                          </p:val>
                                        </p:tav>
                                        <p:tav tm="50000">
                                          <p:val>
                                            <p:strVal val="#ppt_w+.01"/>
                                          </p:val>
                                        </p:tav>
                                        <p:tav tm="100000">
                                          <p:val>
                                            <p:strVal val="#ppt_w"/>
                                          </p:val>
                                        </p:tav>
                                      </p:tavLst>
                                    </p:anim>
                                    <p:animEffect transition="in" filter="fade">
                                      <p:cBhvr>
                                        <p:cTn id="42" dur="500" tmFilter="0,0; .5, 1; 1, 1"/>
                                        <p:tgtEl>
                                          <p:spTgt spid="3"/>
                                        </p:tgtEl>
                                      </p:cBhvr>
                                    </p:animEffect>
                                  </p:childTnLst>
                                </p:cTn>
                              </p:par>
                              <p:par>
                                <p:cTn id="43" presetID="2" presetClass="entr" presetSubtype="4" fill="hold" nodeType="withEffect">
                                  <p:stCondLst>
                                    <p:cond delay="0"/>
                                  </p:stCondLst>
                                  <p:childTnLst>
                                    <p:set>
                                      <p:cBhvr>
                                        <p:cTn id="44" dur="1" fill="hold">
                                          <p:stCondLst>
                                            <p:cond delay="0"/>
                                          </p:stCondLst>
                                        </p:cTn>
                                        <p:tgtEl>
                                          <p:spTgt spid="13"/>
                                        </p:tgtEl>
                                        <p:attrNameLst>
                                          <p:attrName>style.visibility</p:attrName>
                                        </p:attrNameLst>
                                      </p:cBhvr>
                                      <p:to>
                                        <p:strVal val="visible"/>
                                      </p:to>
                                    </p:set>
                                    <p:anim calcmode="lin" valueType="num">
                                      <p:cBhvr additive="base">
                                        <p:cTn id="45" dur="500" fill="hold"/>
                                        <p:tgtEl>
                                          <p:spTgt spid="13"/>
                                        </p:tgtEl>
                                        <p:attrNameLst>
                                          <p:attrName>ppt_x</p:attrName>
                                        </p:attrNameLst>
                                      </p:cBhvr>
                                      <p:tavLst>
                                        <p:tav tm="0">
                                          <p:val>
                                            <p:strVal val="#ppt_x"/>
                                          </p:val>
                                        </p:tav>
                                        <p:tav tm="100000">
                                          <p:val>
                                            <p:strVal val="#ppt_x"/>
                                          </p:val>
                                        </p:tav>
                                      </p:tavLst>
                                    </p:anim>
                                    <p:anim calcmode="lin" valueType="num">
                                      <p:cBhvr additive="base">
                                        <p:cTn id="46"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9" name="图片 8"/>
          <p:cNvPicPr>
            <a:picLocks noChangeAspect="1"/>
          </p:cNvPicPr>
          <p:nvPr userDrawn="1"/>
        </p:nvPicPr>
        <p:blipFill>
          <a:blip r:embed="rId4" cstate="screen">
            <a:extLst>
              <a:ext uri="{28A0092B-C50C-407E-A947-70E740481C1C}">
                <a14:useLocalDpi xmlns:a14="http://schemas.microsoft.com/office/drawing/2010/main"/>
              </a:ext>
            </a:extLst>
          </a:blip>
          <a:srcRect/>
          <a:stretch>
            <a:fillRect/>
          </a:stretch>
        </p:blipFill>
        <p:spPr>
          <a:xfrm>
            <a:off x="-1" y="-1"/>
            <a:ext cx="1413443" cy="1154545"/>
          </a:xfrm>
          <a:custGeom>
            <a:avLst/>
            <a:gdLst>
              <a:gd name="connsiteX0" fmla="*/ 0 w 3552092"/>
              <a:gd name="connsiteY0" fmla="*/ 0 h 2901462"/>
              <a:gd name="connsiteX1" fmla="*/ 3552092 w 3552092"/>
              <a:gd name="connsiteY1" fmla="*/ 0 h 2901462"/>
              <a:gd name="connsiteX2" fmla="*/ 3552092 w 3552092"/>
              <a:gd name="connsiteY2" fmla="*/ 2901462 h 2901462"/>
              <a:gd name="connsiteX3" fmla="*/ 0 w 3552092"/>
              <a:gd name="connsiteY3" fmla="*/ 2901462 h 2901462"/>
            </a:gdLst>
            <a:ahLst/>
            <a:cxnLst>
              <a:cxn ang="0">
                <a:pos x="connsiteX0" y="connsiteY0"/>
              </a:cxn>
              <a:cxn ang="0">
                <a:pos x="connsiteX1" y="connsiteY1"/>
              </a:cxn>
              <a:cxn ang="0">
                <a:pos x="connsiteX2" y="connsiteY2"/>
              </a:cxn>
              <a:cxn ang="0">
                <a:pos x="connsiteX3" y="connsiteY3"/>
              </a:cxn>
            </a:cxnLst>
            <a:rect l="l" t="t" r="r" b="b"/>
            <a:pathLst>
              <a:path w="3552092" h="2901462">
                <a:moveTo>
                  <a:pt x="0" y="0"/>
                </a:moveTo>
                <a:lnTo>
                  <a:pt x="3552092" y="0"/>
                </a:lnTo>
                <a:lnTo>
                  <a:pt x="3552092" y="2901462"/>
                </a:lnTo>
                <a:lnTo>
                  <a:pt x="0" y="2901462"/>
                </a:lnTo>
                <a:close/>
              </a:path>
            </a:pathLst>
          </a:custGeom>
        </p:spPr>
      </p:pic>
      <p:sp>
        <p:nvSpPr>
          <p:cNvPr id="11" name="文本框 10"/>
          <p:cNvSpPr txBox="1"/>
          <p:nvPr userDrawn="1"/>
        </p:nvSpPr>
        <p:spPr>
          <a:xfrm>
            <a:off x="1339274" y="120596"/>
            <a:ext cx="2161308" cy="460375"/>
          </a:xfrm>
          <a:prstGeom prst="rect">
            <a:avLst/>
          </a:prstGeom>
          <a:noFill/>
        </p:spPr>
        <p:txBody>
          <a:bodyPr wrap="square" rtlCol="0">
            <a:spAutoFit/>
          </a:bodyPr>
          <a:lstStyle/>
          <a:p>
            <a:pPr algn="dist"/>
            <a:r>
              <a:rPr lang="zh-CN" altLang="en-US" sz="2400" b="1" dirty="0">
                <a:solidFill>
                  <a:schemeClr val="tx1">
                    <a:lumMod val="85000"/>
                    <a:lumOff val="15000"/>
                  </a:schemeClr>
                </a:solidFill>
                <a:cs typeface="+mn-ea"/>
                <a:sym typeface="+mn-lt"/>
              </a:rPr>
              <a:t>文明祭扫</a:t>
            </a:r>
          </a:p>
        </p:txBody>
      </p:sp>
      <p:pic>
        <p:nvPicPr>
          <p:cNvPr id="8" name="图片 7" descr="E:\素材\美食素材\51miz-E861561-DFF4AA4A.png51miz-E861561-DFF4AA4A"/>
          <p:cNvPicPr>
            <a:picLocks noChangeAspect="1"/>
          </p:cNvPicPr>
          <p:nvPr/>
        </p:nvPicPr>
        <p:blipFill>
          <a:blip r:embed="rId5"/>
          <a:srcRect/>
          <a:stretch>
            <a:fillRect/>
          </a:stretch>
        </p:blipFill>
        <p:spPr>
          <a:xfrm>
            <a:off x="1326198" y="240030"/>
            <a:ext cx="3666490" cy="5670550"/>
          </a:xfrm>
          <a:prstGeom prst="rect">
            <a:avLst/>
          </a:prstGeom>
        </p:spPr>
      </p:pic>
      <p:sp>
        <p:nvSpPr>
          <p:cNvPr id="4" name="文本框 3"/>
          <p:cNvSpPr txBox="1"/>
          <p:nvPr/>
        </p:nvSpPr>
        <p:spPr>
          <a:xfrm>
            <a:off x="5363210" y="1899285"/>
            <a:ext cx="5419725" cy="3330399"/>
          </a:xfrm>
          <a:prstGeom prst="rect">
            <a:avLst/>
          </a:prstGeom>
          <a:noFill/>
        </p:spPr>
        <p:txBody>
          <a:bodyPr wrap="square" rtlCol="0">
            <a:spAutoFit/>
          </a:bodyPr>
          <a:lstStyle/>
          <a:p>
            <a:pPr algn="just">
              <a:lnSpc>
                <a:spcPct val="150000"/>
              </a:lnSpc>
            </a:pPr>
            <a:r>
              <a:rPr lang="zh-CN" altLang="en-US" sz="3000" dirty="0">
                <a:solidFill>
                  <a:schemeClr val="bg2">
                    <a:lumMod val="25000"/>
                  </a:schemeClr>
                </a:solidFill>
                <a:cs typeface="+mn-ea"/>
                <a:sym typeface="+mn-lt"/>
              </a:rPr>
              <a:t>北京人民英雄纪念碑</a:t>
            </a:r>
          </a:p>
          <a:p>
            <a:pPr algn="just">
              <a:lnSpc>
                <a:spcPct val="150000"/>
              </a:lnSpc>
            </a:pPr>
            <a:r>
              <a:rPr lang="zh-CN" altLang="en-US" sz="1600" dirty="0">
                <a:solidFill>
                  <a:schemeClr val="bg2">
                    <a:lumMod val="25000"/>
                  </a:schemeClr>
                </a:solidFill>
                <a:cs typeface="+mn-ea"/>
                <a:sym typeface="+mn-lt"/>
              </a:rPr>
              <a:t>北京人民英雄纪念碑是中华人民共和国政府为纪念中国近现代史上的革命烈士而修建的纪念碑。纪念碑总高37.94米，碑座分两层，四周环绕汉白玉栏杆，下层座为海棠形，上层座呈方形，台座上是大小两层须弥座，下层须弥座束腰部四面镶嵌着八块巨大的汉白玉浮雕，分别以“虎门销烟”、“金田起义”、“武昌起义”、“五四运动”、“南昌起义”、“抗日游击战争”、“胜利渡长江”为主题。 </a:t>
            </a:r>
          </a:p>
        </p:txBody>
      </p:sp>
    </p:spTree>
    <p:custDataLst>
      <p:tags r:id="rId1"/>
    </p:custData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735">
        <p15:prstTrans prst="peelOff"/>
      </p:transition>
    </mc:Choice>
    <mc:Fallback xmlns="">
      <p:transition spd="slow" advTm="735">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4"/>
                                        </p:tgtEl>
                                        <p:attrNameLst>
                                          <p:attrName>ppt_y</p:attrName>
                                        </p:attrNameLst>
                                      </p:cBhvr>
                                      <p:tavLst>
                                        <p:tav tm="0">
                                          <p:val>
                                            <p:strVal val="#ppt_y"/>
                                          </p:val>
                                        </p:tav>
                                        <p:tav tm="100000">
                                          <p:val>
                                            <p:strVal val="#ppt_y"/>
                                          </p:val>
                                        </p:tav>
                                      </p:tavLst>
                                    </p:anim>
                                    <p:anim calcmode="lin" valueType="num">
                                      <p:cBhvr>
                                        <p:cTn id="9" dur="500" fill="hold"/>
                                        <p:tgtEl>
                                          <p:spTgt spid="4"/>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4"/>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4"/>
                                        </p:tgtEl>
                                      </p:cBhvr>
                                    </p:animEffect>
                                  </p:childTnLst>
                                </p:cTn>
                              </p:par>
                            </p:childTnLst>
                          </p:cTn>
                        </p:par>
                        <p:par>
                          <p:cTn id="12" fill="hold">
                            <p:stCondLst>
                              <p:cond delay="9899"/>
                            </p:stCondLst>
                            <p:childTnLst>
                              <p:par>
                                <p:cTn id="13" presetID="55" presetClass="entr" presetSubtype="0" fill="hold" nodeType="afterEffect">
                                  <p:stCondLst>
                                    <p:cond delay="0"/>
                                  </p:stCondLst>
                                  <p:childTnLst>
                                    <p:set>
                                      <p:cBhvr>
                                        <p:cTn id="14" dur="1" fill="hold">
                                          <p:stCondLst>
                                            <p:cond delay="0"/>
                                          </p:stCondLst>
                                        </p:cTn>
                                        <p:tgtEl>
                                          <p:spTgt spid="8"/>
                                        </p:tgtEl>
                                        <p:attrNameLst>
                                          <p:attrName>style.visibility</p:attrName>
                                        </p:attrNameLst>
                                      </p:cBhvr>
                                      <p:to>
                                        <p:strVal val="visible"/>
                                      </p:to>
                                    </p:set>
                                    <p:anim calcmode="lin" valueType="num">
                                      <p:cBhvr>
                                        <p:cTn id="15" dur="1000" fill="hold"/>
                                        <p:tgtEl>
                                          <p:spTgt spid="8"/>
                                        </p:tgtEl>
                                        <p:attrNameLst>
                                          <p:attrName>ppt_w</p:attrName>
                                        </p:attrNameLst>
                                      </p:cBhvr>
                                      <p:tavLst>
                                        <p:tav tm="0">
                                          <p:val>
                                            <p:strVal val="#ppt_w*0.70"/>
                                          </p:val>
                                        </p:tav>
                                        <p:tav tm="100000">
                                          <p:val>
                                            <p:strVal val="#ppt_w"/>
                                          </p:val>
                                        </p:tav>
                                      </p:tavLst>
                                    </p:anim>
                                    <p:anim calcmode="lin" valueType="num">
                                      <p:cBhvr>
                                        <p:cTn id="16" dur="1000" fill="hold"/>
                                        <p:tgtEl>
                                          <p:spTgt spid="8"/>
                                        </p:tgtEl>
                                        <p:attrNameLst>
                                          <p:attrName>ppt_h</p:attrName>
                                        </p:attrNameLst>
                                      </p:cBhvr>
                                      <p:tavLst>
                                        <p:tav tm="0">
                                          <p:val>
                                            <p:strVal val="#ppt_h"/>
                                          </p:val>
                                        </p:tav>
                                        <p:tav tm="100000">
                                          <p:val>
                                            <p:strVal val="#ppt_h"/>
                                          </p:val>
                                        </p:tav>
                                      </p:tavLst>
                                    </p:anim>
                                    <p:animEffect transition="in" filter="fade">
                                      <p:cBhvr>
                                        <p:cTn id="17" dur="1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9" name="图片 8"/>
          <p:cNvPicPr>
            <a:picLocks noChangeAspect="1"/>
          </p:cNvPicPr>
          <p:nvPr userDrawn="1"/>
        </p:nvPicPr>
        <p:blipFill>
          <a:blip r:embed="rId4" cstate="screen">
            <a:extLst>
              <a:ext uri="{28A0092B-C50C-407E-A947-70E740481C1C}">
                <a14:useLocalDpi xmlns:a14="http://schemas.microsoft.com/office/drawing/2010/main"/>
              </a:ext>
            </a:extLst>
          </a:blip>
          <a:srcRect/>
          <a:stretch>
            <a:fillRect/>
          </a:stretch>
        </p:blipFill>
        <p:spPr>
          <a:xfrm>
            <a:off x="-1" y="-1"/>
            <a:ext cx="1413443" cy="1154545"/>
          </a:xfrm>
          <a:custGeom>
            <a:avLst/>
            <a:gdLst>
              <a:gd name="connsiteX0" fmla="*/ 0 w 3552092"/>
              <a:gd name="connsiteY0" fmla="*/ 0 h 2901462"/>
              <a:gd name="connsiteX1" fmla="*/ 3552092 w 3552092"/>
              <a:gd name="connsiteY1" fmla="*/ 0 h 2901462"/>
              <a:gd name="connsiteX2" fmla="*/ 3552092 w 3552092"/>
              <a:gd name="connsiteY2" fmla="*/ 2901462 h 2901462"/>
              <a:gd name="connsiteX3" fmla="*/ 0 w 3552092"/>
              <a:gd name="connsiteY3" fmla="*/ 2901462 h 2901462"/>
            </a:gdLst>
            <a:ahLst/>
            <a:cxnLst>
              <a:cxn ang="0">
                <a:pos x="connsiteX0" y="connsiteY0"/>
              </a:cxn>
              <a:cxn ang="0">
                <a:pos x="connsiteX1" y="connsiteY1"/>
              </a:cxn>
              <a:cxn ang="0">
                <a:pos x="connsiteX2" y="connsiteY2"/>
              </a:cxn>
              <a:cxn ang="0">
                <a:pos x="connsiteX3" y="connsiteY3"/>
              </a:cxn>
            </a:cxnLst>
            <a:rect l="l" t="t" r="r" b="b"/>
            <a:pathLst>
              <a:path w="3552092" h="2901462">
                <a:moveTo>
                  <a:pt x="0" y="0"/>
                </a:moveTo>
                <a:lnTo>
                  <a:pt x="3552092" y="0"/>
                </a:lnTo>
                <a:lnTo>
                  <a:pt x="3552092" y="2901462"/>
                </a:lnTo>
                <a:lnTo>
                  <a:pt x="0" y="2901462"/>
                </a:lnTo>
                <a:close/>
              </a:path>
            </a:pathLst>
          </a:custGeom>
        </p:spPr>
      </p:pic>
      <p:sp>
        <p:nvSpPr>
          <p:cNvPr id="11" name="文本框 10"/>
          <p:cNvSpPr txBox="1"/>
          <p:nvPr userDrawn="1"/>
        </p:nvSpPr>
        <p:spPr>
          <a:xfrm>
            <a:off x="1339274" y="120596"/>
            <a:ext cx="2161308" cy="460375"/>
          </a:xfrm>
          <a:prstGeom prst="rect">
            <a:avLst/>
          </a:prstGeom>
          <a:noFill/>
        </p:spPr>
        <p:txBody>
          <a:bodyPr wrap="square" rtlCol="0">
            <a:spAutoFit/>
          </a:bodyPr>
          <a:lstStyle/>
          <a:p>
            <a:pPr algn="dist"/>
            <a:r>
              <a:rPr lang="zh-CN" altLang="en-US" sz="2400" b="1" dirty="0">
                <a:solidFill>
                  <a:schemeClr val="tx1">
                    <a:lumMod val="85000"/>
                    <a:lumOff val="15000"/>
                  </a:schemeClr>
                </a:solidFill>
                <a:cs typeface="+mn-ea"/>
                <a:sym typeface="+mn-lt"/>
              </a:rPr>
              <a:t>文明祭扫</a:t>
            </a:r>
          </a:p>
        </p:txBody>
      </p:sp>
      <p:pic>
        <p:nvPicPr>
          <p:cNvPr id="2" name="图片 1"/>
          <p:cNvPicPr>
            <a:picLocks noChangeAspect="1"/>
          </p:cNvPicPr>
          <p:nvPr/>
        </p:nvPicPr>
        <p:blipFill>
          <a:blip r:embed="rId5" cstate="screen">
            <a:clrChange>
              <a:clrFrom>
                <a:srgbClr val="FFFFFF"/>
              </a:clrFrom>
              <a:clrTo>
                <a:srgbClr val="FFFFFF">
                  <a:alpha val="0"/>
                </a:srgbClr>
              </a:clrTo>
            </a:clrChange>
            <a:duotone>
              <a:schemeClr val="accent6">
                <a:shade val="45000"/>
                <a:satMod val="135000"/>
              </a:schemeClr>
              <a:prstClr val="white"/>
            </a:duotone>
            <a:extLst>
              <a:ext uri="{28A0092B-C50C-407E-A947-70E740481C1C}">
                <a14:useLocalDpi xmlns:a14="http://schemas.microsoft.com/office/drawing/2010/main"/>
              </a:ext>
            </a:extLst>
          </a:blip>
          <a:stretch>
            <a:fillRect/>
          </a:stretch>
        </p:blipFill>
        <p:spPr>
          <a:xfrm>
            <a:off x="7003617" y="1241828"/>
            <a:ext cx="5188383" cy="5809819"/>
          </a:xfrm>
          <a:prstGeom prst="rect">
            <a:avLst/>
          </a:prstGeom>
        </p:spPr>
      </p:pic>
      <p:sp>
        <p:nvSpPr>
          <p:cNvPr id="4" name="文本框 3"/>
          <p:cNvSpPr txBox="1"/>
          <p:nvPr/>
        </p:nvSpPr>
        <p:spPr>
          <a:xfrm>
            <a:off x="1742440" y="1706880"/>
            <a:ext cx="5419725" cy="3284232"/>
          </a:xfrm>
          <a:prstGeom prst="rect">
            <a:avLst/>
          </a:prstGeom>
          <a:noFill/>
        </p:spPr>
        <p:txBody>
          <a:bodyPr wrap="square" rtlCol="0">
            <a:spAutoFit/>
          </a:bodyPr>
          <a:lstStyle/>
          <a:p>
            <a:pPr algn="just">
              <a:lnSpc>
                <a:spcPct val="150000"/>
              </a:lnSpc>
            </a:pPr>
            <a:r>
              <a:rPr lang="zh-CN" altLang="en-US" sz="3000" dirty="0">
                <a:solidFill>
                  <a:schemeClr val="bg2">
                    <a:lumMod val="25000"/>
                  </a:schemeClr>
                </a:solidFill>
                <a:cs typeface="+mn-ea"/>
                <a:sym typeface="+mn-lt"/>
              </a:rPr>
              <a:t>清明节即将来到，同学们，你们认为该怎样文明、安全扫墓呢？</a:t>
            </a:r>
          </a:p>
          <a:p>
            <a:pPr algn="just">
              <a:lnSpc>
                <a:spcPct val="150000"/>
              </a:lnSpc>
            </a:pPr>
            <a:r>
              <a:rPr lang="zh-CN" altLang="en-US" sz="1600" dirty="0">
                <a:solidFill>
                  <a:schemeClr val="bg2">
                    <a:lumMod val="25000"/>
                  </a:schemeClr>
                </a:solidFill>
                <a:cs typeface="+mn-ea"/>
                <a:sym typeface="+mn-lt"/>
              </a:rPr>
              <a:t>文明扫墓，顾名思义，就是指在扫墓过程中不使用点香烧纸、乱扔垃圾等污染环境的不文明行为，用鲜花代替元宝等封建迷信用品，再行默哀礼追思先人，以这种文明的方式缅怀先人既不污染环境，又能充分 表达对先人的思念。是最好的扫墓方式。</a:t>
            </a:r>
          </a:p>
        </p:txBody>
      </p:sp>
    </p:spTree>
    <p:custDataLst>
      <p:tags r:id="rId1"/>
    </p:custData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605">
        <p15:prstTrans prst="peelOff"/>
      </p:transition>
    </mc:Choice>
    <mc:Fallback xmlns="">
      <p:transition spd="slow" advTm="605">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4"/>
                                        </p:tgtEl>
                                        <p:attrNameLst>
                                          <p:attrName>ppt_y</p:attrName>
                                        </p:attrNameLst>
                                      </p:cBhvr>
                                      <p:tavLst>
                                        <p:tav tm="0">
                                          <p:val>
                                            <p:strVal val="#ppt_y"/>
                                          </p:val>
                                        </p:tav>
                                        <p:tav tm="100000">
                                          <p:val>
                                            <p:strVal val="#ppt_y"/>
                                          </p:val>
                                        </p:tav>
                                      </p:tavLst>
                                    </p:anim>
                                    <p:anim calcmode="lin" valueType="num">
                                      <p:cBhvr>
                                        <p:cTn id="9" dur="500" fill="hold"/>
                                        <p:tgtEl>
                                          <p:spTgt spid="4"/>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4"/>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9" name="图片 8"/>
          <p:cNvPicPr>
            <a:picLocks noChangeAspect="1"/>
          </p:cNvPicPr>
          <p:nvPr userDrawn="1"/>
        </p:nvPicPr>
        <p:blipFill>
          <a:blip r:embed="rId4" cstate="screen">
            <a:extLst>
              <a:ext uri="{28A0092B-C50C-407E-A947-70E740481C1C}">
                <a14:useLocalDpi xmlns:a14="http://schemas.microsoft.com/office/drawing/2010/main"/>
              </a:ext>
            </a:extLst>
          </a:blip>
          <a:srcRect/>
          <a:stretch>
            <a:fillRect/>
          </a:stretch>
        </p:blipFill>
        <p:spPr>
          <a:xfrm>
            <a:off x="-1" y="-1"/>
            <a:ext cx="1413443" cy="1154545"/>
          </a:xfrm>
          <a:custGeom>
            <a:avLst/>
            <a:gdLst>
              <a:gd name="connsiteX0" fmla="*/ 0 w 3552092"/>
              <a:gd name="connsiteY0" fmla="*/ 0 h 2901462"/>
              <a:gd name="connsiteX1" fmla="*/ 3552092 w 3552092"/>
              <a:gd name="connsiteY1" fmla="*/ 0 h 2901462"/>
              <a:gd name="connsiteX2" fmla="*/ 3552092 w 3552092"/>
              <a:gd name="connsiteY2" fmla="*/ 2901462 h 2901462"/>
              <a:gd name="connsiteX3" fmla="*/ 0 w 3552092"/>
              <a:gd name="connsiteY3" fmla="*/ 2901462 h 2901462"/>
            </a:gdLst>
            <a:ahLst/>
            <a:cxnLst>
              <a:cxn ang="0">
                <a:pos x="connsiteX0" y="connsiteY0"/>
              </a:cxn>
              <a:cxn ang="0">
                <a:pos x="connsiteX1" y="connsiteY1"/>
              </a:cxn>
              <a:cxn ang="0">
                <a:pos x="connsiteX2" y="connsiteY2"/>
              </a:cxn>
              <a:cxn ang="0">
                <a:pos x="connsiteX3" y="connsiteY3"/>
              </a:cxn>
            </a:cxnLst>
            <a:rect l="l" t="t" r="r" b="b"/>
            <a:pathLst>
              <a:path w="3552092" h="2901462">
                <a:moveTo>
                  <a:pt x="0" y="0"/>
                </a:moveTo>
                <a:lnTo>
                  <a:pt x="3552092" y="0"/>
                </a:lnTo>
                <a:lnTo>
                  <a:pt x="3552092" y="2901462"/>
                </a:lnTo>
                <a:lnTo>
                  <a:pt x="0" y="2901462"/>
                </a:lnTo>
                <a:close/>
              </a:path>
            </a:pathLst>
          </a:custGeom>
        </p:spPr>
      </p:pic>
      <p:sp>
        <p:nvSpPr>
          <p:cNvPr id="11" name="文本框 10"/>
          <p:cNvSpPr txBox="1"/>
          <p:nvPr userDrawn="1"/>
        </p:nvSpPr>
        <p:spPr>
          <a:xfrm>
            <a:off x="1339274" y="120596"/>
            <a:ext cx="2161308" cy="460375"/>
          </a:xfrm>
          <a:prstGeom prst="rect">
            <a:avLst/>
          </a:prstGeom>
          <a:noFill/>
        </p:spPr>
        <p:txBody>
          <a:bodyPr wrap="square" rtlCol="0">
            <a:spAutoFit/>
          </a:bodyPr>
          <a:lstStyle/>
          <a:p>
            <a:pPr algn="dist"/>
            <a:r>
              <a:rPr lang="zh-CN" altLang="en-US" sz="2400" b="1" dirty="0">
                <a:solidFill>
                  <a:schemeClr val="tx1">
                    <a:lumMod val="85000"/>
                    <a:lumOff val="15000"/>
                  </a:schemeClr>
                </a:solidFill>
                <a:cs typeface="+mn-ea"/>
                <a:sym typeface="+mn-lt"/>
              </a:rPr>
              <a:t>文明祭扫</a:t>
            </a:r>
          </a:p>
        </p:txBody>
      </p:sp>
      <p:sp>
        <p:nvSpPr>
          <p:cNvPr id="3" name="Freeform 5"/>
          <p:cNvSpPr>
            <a:spLocks noChangeArrowheads="1"/>
          </p:cNvSpPr>
          <p:nvPr/>
        </p:nvSpPr>
        <p:spPr bwMode="auto">
          <a:xfrm>
            <a:off x="4848291" y="633745"/>
            <a:ext cx="3140484" cy="3149181"/>
          </a:xfrm>
          <a:custGeom>
            <a:avLst/>
            <a:gdLst>
              <a:gd name="T0" fmla="*/ 335 w 2021"/>
              <a:gd name="T1" fmla="*/ 1759 h 2026"/>
              <a:gd name="T2" fmla="*/ 449 w 2021"/>
              <a:gd name="T3" fmla="*/ 1853 h 2026"/>
              <a:gd name="T4" fmla="*/ 559 w 2021"/>
              <a:gd name="T5" fmla="*/ 1928 h 2026"/>
              <a:gd name="T6" fmla="*/ 666 w 2021"/>
              <a:gd name="T7" fmla="*/ 1982 h 2026"/>
              <a:gd name="T8" fmla="*/ 769 w 2021"/>
              <a:gd name="T9" fmla="*/ 2014 h 2026"/>
              <a:gd name="T10" fmla="*/ 871 w 2021"/>
              <a:gd name="T11" fmla="*/ 2026 h 2026"/>
              <a:gd name="T12" fmla="*/ 910 w 2021"/>
              <a:gd name="T13" fmla="*/ 2025 h 2026"/>
              <a:gd name="T14" fmla="*/ 985 w 2021"/>
              <a:gd name="T15" fmla="*/ 2012 h 2026"/>
              <a:gd name="T16" fmla="*/ 1092 w 2021"/>
              <a:gd name="T17" fmla="*/ 1971 h 2026"/>
              <a:gd name="T18" fmla="*/ 1194 w 2021"/>
              <a:gd name="T19" fmla="*/ 1906 h 2026"/>
              <a:gd name="T20" fmla="*/ 1288 w 2021"/>
              <a:gd name="T21" fmla="*/ 1822 h 2026"/>
              <a:gd name="T22" fmla="*/ 1377 w 2021"/>
              <a:gd name="T23" fmla="*/ 1720 h 2026"/>
              <a:gd name="T24" fmla="*/ 1459 w 2021"/>
              <a:gd name="T25" fmla="*/ 1605 h 2026"/>
              <a:gd name="T26" fmla="*/ 1534 w 2021"/>
              <a:gd name="T27" fmla="*/ 1479 h 2026"/>
              <a:gd name="T28" fmla="*/ 1602 w 2021"/>
              <a:gd name="T29" fmla="*/ 1347 h 2026"/>
              <a:gd name="T30" fmla="*/ 1685 w 2021"/>
              <a:gd name="T31" fmla="*/ 1165 h 2026"/>
              <a:gd name="T32" fmla="*/ 1754 w 2021"/>
              <a:gd name="T33" fmla="*/ 985 h 2026"/>
              <a:gd name="T34" fmla="*/ 1833 w 2021"/>
              <a:gd name="T35" fmla="*/ 756 h 2026"/>
              <a:gd name="T36" fmla="*/ 1898 w 2021"/>
              <a:gd name="T37" fmla="*/ 536 h 2026"/>
              <a:gd name="T38" fmla="*/ 1965 w 2021"/>
              <a:gd name="T39" fmla="*/ 276 h 2026"/>
              <a:gd name="T40" fmla="*/ 2021 w 2021"/>
              <a:gd name="T41" fmla="*/ 0 h 2026"/>
              <a:gd name="T42" fmla="*/ 1842 w 2021"/>
              <a:gd name="T43" fmla="*/ 37 h 2026"/>
              <a:gd name="T44" fmla="*/ 1516 w 2021"/>
              <a:gd name="T45" fmla="*/ 115 h 2026"/>
              <a:gd name="T46" fmla="*/ 1286 w 2021"/>
              <a:gd name="T47" fmla="*/ 182 h 2026"/>
              <a:gd name="T48" fmla="*/ 1044 w 2021"/>
              <a:gd name="T49" fmla="*/ 263 h 2026"/>
              <a:gd name="T50" fmla="*/ 802 w 2021"/>
              <a:gd name="T51" fmla="*/ 358 h 2026"/>
              <a:gd name="T52" fmla="*/ 573 w 2021"/>
              <a:gd name="T53" fmla="*/ 468 h 2026"/>
              <a:gd name="T54" fmla="*/ 433 w 2021"/>
              <a:gd name="T55" fmla="*/ 551 h 2026"/>
              <a:gd name="T56" fmla="*/ 336 w 2021"/>
              <a:gd name="T57" fmla="*/ 616 h 2026"/>
              <a:gd name="T58" fmla="*/ 249 w 2021"/>
              <a:gd name="T59" fmla="*/ 687 h 2026"/>
              <a:gd name="T60" fmla="*/ 173 w 2021"/>
              <a:gd name="T61" fmla="*/ 760 h 2026"/>
              <a:gd name="T62" fmla="*/ 109 w 2021"/>
              <a:gd name="T63" fmla="*/ 838 h 2026"/>
              <a:gd name="T64" fmla="*/ 59 w 2021"/>
              <a:gd name="T65" fmla="*/ 921 h 2026"/>
              <a:gd name="T66" fmla="*/ 24 w 2021"/>
              <a:gd name="T67" fmla="*/ 1006 h 2026"/>
              <a:gd name="T68" fmla="*/ 12 w 2021"/>
              <a:gd name="T69" fmla="*/ 1046 h 2026"/>
              <a:gd name="T70" fmla="*/ 1 w 2021"/>
              <a:gd name="T71" fmla="*/ 1109 h 2026"/>
              <a:gd name="T72" fmla="*/ 0 w 2021"/>
              <a:gd name="T73" fmla="*/ 1173 h 2026"/>
              <a:gd name="T74" fmla="*/ 8 w 2021"/>
              <a:gd name="T75" fmla="*/ 1237 h 2026"/>
              <a:gd name="T76" fmla="*/ 24 w 2021"/>
              <a:gd name="T77" fmla="*/ 1304 h 2026"/>
              <a:gd name="T78" fmla="*/ 47 w 2021"/>
              <a:gd name="T79" fmla="*/ 1372 h 2026"/>
              <a:gd name="T80" fmla="*/ 81 w 2021"/>
              <a:gd name="T81" fmla="*/ 1440 h 2026"/>
              <a:gd name="T82" fmla="*/ 171 w 2021"/>
              <a:gd name="T83" fmla="*/ 1580 h 2026"/>
              <a:gd name="T84" fmla="*/ 297 w 2021"/>
              <a:gd name="T85" fmla="*/ 1724 h 20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021" h="2026">
                <a:moveTo>
                  <a:pt x="297" y="1724"/>
                </a:moveTo>
                <a:lnTo>
                  <a:pt x="297" y="1724"/>
                </a:lnTo>
                <a:lnTo>
                  <a:pt x="335" y="1759"/>
                </a:lnTo>
                <a:lnTo>
                  <a:pt x="374" y="1793"/>
                </a:lnTo>
                <a:lnTo>
                  <a:pt x="412" y="1825"/>
                </a:lnTo>
                <a:lnTo>
                  <a:pt x="449" y="1853"/>
                </a:lnTo>
                <a:lnTo>
                  <a:pt x="485" y="1881"/>
                </a:lnTo>
                <a:lnTo>
                  <a:pt x="522" y="1906"/>
                </a:lnTo>
                <a:lnTo>
                  <a:pt x="559" y="1928"/>
                </a:lnTo>
                <a:lnTo>
                  <a:pt x="594" y="1948"/>
                </a:lnTo>
                <a:lnTo>
                  <a:pt x="630" y="1966"/>
                </a:lnTo>
                <a:lnTo>
                  <a:pt x="666" y="1982"/>
                </a:lnTo>
                <a:lnTo>
                  <a:pt x="700" y="1995"/>
                </a:lnTo>
                <a:lnTo>
                  <a:pt x="735" y="2006"/>
                </a:lnTo>
                <a:lnTo>
                  <a:pt x="769" y="2014"/>
                </a:lnTo>
                <a:lnTo>
                  <a:pt x="803" y="2021"/>
                </a:lnTo>
                <a:lnTo>
                  <a:pt x="837" y="2025"/>
                </a:lnTo>
                <a:lnTo>
                  <a:pt x="871" y="2026"/>
                </a:lnTo>
                <a:lnTo>
                  <a:pt x="891" y="2026"/>
                </a:lnTo>
                <a:lnTo>
                  <a:pt x="910" y="2025"/>
                </a:lnTo>
                <a:lnTo>
                  <a:pt x="929" y="2022"/>
                </a:lnTo>
                <a:lnTo>
                  <a:pt x="948" y="2019"/>
                </a:lnTo>
                <a:lnTo>
                  <a:pt x="985" y="2012"/>
                </a:lnTo>
                <a:lnTo>
                  <a:pt x="1022" y="2001"/>
                </a:lnTo>
                <a:lnTo>
                  <a:pt x="1058" y="1987"/>
                </a:lnTo>
                <a:lnTo>
                  <a:pt x="1092" y="1971"/>
                </a:lnTo>
                <a:lnTo>
                  <a:pt x="1128" y="1951"/>
                </a:lnTo>
                <a:lnTo>
                  <a:pt x="1160" y="1931"/>
                </a:lnTo>
                <a:lnTo>
                  <a:pt x="1194" y="1906"/>
                </a:lnTo>
                <a:lnTo>
                  <a:pt x="1226" y="1880"/>
                </a:lnTo>
                <a:lnTo>
                  <a:pt x="1258" y="1852"/>
                </a:lnTo>
                <a:lnTo>
                  <a:pt x="1288" y="1822"/>
                </a:lnTo>
                <a:lnTo>
                  <a:pt x="1319" y="1789"/>
                </a:lnTo>
                <a:lnTo>
                  <a:pt x="1349" y="1755"/>
                </a:lnTo>
                <a:lnTo>
                  <a:pt x="1377" y="1720"/>
                </a:lnTo>
                <a:lnTo>
                  <a:pt x="1405" y="1683"/>
                </a:lnTo>
                <a:lnTo>
                  <a:pt x="1432" y="1644"/>
                </a:lnTo>
                <a:lnTo>
                  <a:pt x="1459" y="1605"/>
                </a:lnTo>
                <a:lnTo>
                  <a:pt x="1485" y="1564"/>
                </a:lnTo>
                <a:lnTo>
                  <a:pt x="1510" y="1522"/>
                </a:lnTo>
                <a:lnTo>
                  <a:pt x="1534" y="1479"/>
                </a:lnTo>
                <a:lnTo>
                  <a:pt x="1558" y="1436"/>
                </a:lnTo>
                <a:lnTo>
                  <a:pt x="1580" y="1392"/>
                </a:lnTo>
                <a:lnTo>
                  <a:pt x="1602" y="1347"/>
                </a:lnTo>
                <a:lnTo>
                  <a:pt x="1625" y="1303"/>
                </a:lnTo>
                <a:lnTo>
                  <a:pt x="1646" y="1257"/>
                </a:lnTo>
                <a:lnTo>
                  <a:pt x="1685" y="1165"/>
                </a:lnTo>
                <a:lnTo>
                  <a:pt x="1721" y="1074"/>
                </a:lnTo>
                <a:lnTo>
                  <a:pt x="1754" y="985"/>
                </a:lnTo>
                <a:lnTo>
                  <a:pt x="1782" y="908"/>
                </a:lnTo>
                <a:lnTo>
                  <a:pt x="1808" y="832"/>
                </a:lnTo>
                <a:lnTo>
                  <a:pt x="1833" y="756"/>
                </a:lnTo>
                <a:lnTo>
                  <a:pt x="1856" y="681"/>
                </a:lnTo>
                <a:lnTo>
                  <a:pt x="1878" y="608"/>
                </a:lnTo>
                <a:lnTo>
                  <a:pt x="1898" y="536"/>
                </a:lnTo>
                <a:lnTo>
                  <a:pt x="1916" y="467"/>
                </a:lnTo>
                <a:lnTo>
                  <a:pt x="1935" y="400"/>
                </a:lnTo>
                <a:lnTo>
                  <a:pt x="1965" y="276"/>
                </a:lnTo>
                <a:lnTo>
                  <a:pt x="1988" y="166"/>
                </a:lnTo>
                <a:lnTo>
                  <a:pt x="2008" y="73"/>
                </a:lnTo>
                <a:lnTo>
                  <a:pt x="2021" y="0"/>
                </a:lnTo>
                <a:lnTo>
                  <a:pt x="1943" y="14"/>
                </a:lnTo>
                <a:lnTo>
                  <a:pt x="1842" y="37"/>
                </a:lnTo>
                <a:lnTo>
                  <a:pt x="1723" y="63"/>
                </a:lnTo>
                <a:lnTo>
                  <a:pt x="1588" y="97"/>
                </a:lnTo>
                <a:lnTo>
                  <a:pt x="1516" y="115"/>
                </a:lnTo>
                <a:lnTo>
                  <a:pt x="1440" y="136"/>
                </a:lnTo>
                <a:lnTo>
                  <a:pt x="1364" y="158"/>
                </a:lnTo>
                <a:lnTo>
                  <a:pt x="1286" y="182"/>
                </a:lnTo>
                <a:lnTo>
                  <a:pt x="1206" y="207"/>
                </a:lnTo>
                <a:lnTo>
                  <a:pt x="1125" y="234"/>
                </a:lnTo>
                <a:lnTo>
                  <a:pt x="1044" y="263"/>
                </a:lnTo>
                <a:lnTo>
                  <a:pt x="963" y="293"/>
                </a:lnTo>
                <a:lnTo>
                  <a:pt x="882" y="324"/>
                </a:lnTo>
                <a:lnTo>
                  <a:pt x="802" y="358"/>
                </a:lnTo>
                <a:lnTo>
                  <a:pt x="725" y="394"/>
                </a:lnTo>
                <a:lnTo>
                  <a:pt x="648" y="430"/>
                </a:lnTo>
                <a:lnTo>
                  <a:pt x="573" y="468"/>
                </a:lnTo>
                <a:lnTo>
                  <a:pt x="501" y="509"/>
                </a:lnTo>
                <a:lnTo>
                  <a:pt x="467" y="530"/>
                </a:lnTo>
                <a:lnTo>
                  <a:pt x="433" y="551"/>
                </a:lnTo>
                <a:lnTo>
                  <a:pt x="399" y="572"/>
                </a:lnTo>
                <a:lnTo>
                  <a:pt x="368" y="594"/>
                </a:lnTo>
                <a:lnTo>
                  <a:pt x="336" y="616"/>
                </a:lnTo>
                <a:lnTo>
                  <a:pt x="306" y="640"/>
                </a:lnTo>
                <a:lnTo>
                  <a:pt x="277" y="663"/>
                </a:lnTo>
                <a:lnTo>
                  <a:pt x="249" y="687"/>
                </a:lnTo>
                <a:lnTo>
                  <a:pt x="222" y="710"/>
                </a:lnTo>
                <a:lnTo>
                  <a:pt x="198" y="735"/>
                </a:lnTo>
                <a:lnTo>
                  <a:pt x="173" y="760"/>
                </a:lnTo>
                <a:lnTo>
                  <a:pt x="150" y="786"/>
                </a:lnTo>
                <a:lnTo>
                  <a:pt x="128" y="812"/>
                </a:lnTo>
                <a:lnTo>
                  <a:pt x="109" y="838"/>
                </a:lnTo>
                <a:lnTo>
                  <a:pt x="90" y="866"/>
                </a:lnTo>
                <a:lnTo>
                  <a:pt x="73" y="892"/>
                </a:lnTo>
                <a:lnTo>
                  <a:pt x="59" y="921"/>
                </a:lnTo>
                <a:lnTo>
                  <a:pt x="44" y="948"/>
                </a:lnTo>
                <a:lnTo>
                  <a:pt x="33" y="977"/>
                </a:lnTo>
                <a:lnTo>
                  <a:pt x="24" y="1006"/>
                </a:lnTo>
                <a:lnTo>
                  <a:pt x="17" y="1027"/>
                </a:lnTo>
                <a:lnTo>
                  <a:pt x="12" y="1046"/>
                </a:lnTo>
                <a:lnTo>
                  <a:pt x="8" y="1067"/>
                </a:lnTo>
                <a:lnTo>
                  <a:pt x="4" y="1088"/>
                </a:lnTo>
                <a:lnTo>
                  <a:pt x="1" y="1109"/>
                </a:lnTo>
                <a:lnTo>
                  <a:pt x="0" y="1130"/>
                </a:lnTo>
                <a:lnTo>
                  <a:pt x="0" y="1151"/>
                </a:lnTo>
                <a:lnTo>
                  <a:pt x="0" y="1173"/>
                </a:lnTo>
                <a:lnTo>
                  <a:pt x="1" y="1194"/>
                </a:lnTo>
                <a:lnTo>
                  <a:pt x="4" y="1216"/>
                </a:lnTo>
                <a:lnTo>
                  <a:pt x="8" y="1237"/>
                </a:lnTo>
                <a:lnTo>
                  <a:pt x="12" y="1260"/>
                </a:lnTo>
                <a:lnTo>
                  <a:pt x="17" y="1282"/>
                </a:lnTo>
                <a:lnTo>
                  <a:pt x="24" y="1304"/>
                </a:lnTo>
                <a:lnTo>
                  <a:pt x="30" y="1326"/>
                </a:lnTo>
                <a:lnTo>
                  <a:pt x="38" y="1348"/>
                </a:lnTo>
                <a:lnTo>
                  <a:pt x="47" y="1372"/>
                </a:lnTo>
                <a:lnTo>
                  <a:pt x="58" y="1394"/>
                </a:lnTo>
                <a:lnTo>
                  <a:pt x="68" y="1418"/>
                </a:lnTo>
                <a:lnTo>
                  <a:pt x="81" y="1440"/>
                </a:lnTo>
                <a:lnTo>
                  <a:pt x="107" y="1487"/>
                </a:lnTo>
                <a:lnTo>
                  <a:pt x="137" y="1533"/>
                </a:lnTo>
                <a:lnTo>
                  <a:pt x="171" y="1580"/>
                </a:lnTo>
                <a:lnTo>
                  <a:pt x="209" y="1628"/>
                </a:lnTo>
                <a:lnTo>
                  <a:pt x="251" y="1675"/>
                </a:lnTo>
                <a:lnTo>
                  <a:pt x="297" y="1724"/>
                </a:lnTo>
                <a:close/>
              </a:path>
            </a:pathLst>
          </a:custGeom>
          <a:gradFill>
            <a:gsLst>
              <a:gs pos="0">
                <a:srgbClr val="14CD68"/>
              </a:gs>
              <a:gs pos="100000">
                <a:srgbClr val="0B6E38"/>
              </a:gs>
            </a:gsLst>
            <a:lin ang="5400000" scaled="0"/>
          </a:gradFill>
          <a:ln>
            <a:noFill/>
          </a:ln>
        </p:spPr>
        <p:txBody>
          <a:bodyPr/>
          <a:lstStyle/>
          <a:p>
            <a:endParaRPr lang="zh-CN" altLang="en-US" sz="900">
              <a:cs typeface="+mn-ea"/>
              <a:sym typeface="+mn-lt"/>
            </a:endParaRPr>
          </a:p>
        </p:txBody>
      </p:sp>
      <p:sp>
        <p:nvSpPr>
          <p:cNvPr id="5" name="文本框 16"/>
          <p:cNvSpPr>
            <a:spLocks noChangeArrowheads="1"/>
          </p:cNvSpPr>
          <p:nvPr/>
        </p:nvSpPr>
        <p:spPr bwMode="auto">
          <a:xfrm rot="2644672">
            <a:off x="6926489" y="956899"/>
            <a:ext cx="844901"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altLang="zh-CN" sz="2800">
                <a:solidFill>
                  <a:schemeClr val="bg1"/>
                </a:solidFill>
                <a:cs typeface="+mn-ea"/>
                <a:sym typeface="+mn-lt"/>
              </a:rPr>
              <a:t>03</a:t>
            </a:r>
          </a:p>
        </p:txBody>
      </p:sp>
      <p:pic>
        <p:nvPicPr>
          <p:cNvPr id="6" name="图片 28"/>
          <p:cNvPicPr>
            <a:picLocks noChangeAspect="1" noChangeArrowheads="1"/>
          </p:cNvPicPr>
          <p:nvPr/>
        </p:nvPicPr>
        <p:blipFill>
          <a:blip r:embed="rId5">
            <a:extLst>
              <a:ext uri="{28A0092B-C50C-407E-A947-70E740481C1C}">
                <a14:useLocalDpi xmlns:a14="http://schemas.microsoft.com/office/drawing/2010/main"/>
              </a:ext>
            </a:extLst>
          </a:blip>
          <a:srcRect/>
          <a:stretch>
            <a:fillRect/>
          </a:stretch>
        </p:blipFill>
        <p:spPr bwMode="auto">
          <a:xfrm rot="2633936">
            <a:off x="5910577" y="1217784"/>
            <a:ext cx="1484014" cy="14840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 name="Freeform 5"/>
          <p:cNvSpPr>
            <a:spLocks noChangeArrowheads="1"/>
          </p:cNvSpPr>
          <p:nvPr/>
        </p:nvSpPr>
        <p:spPr bwMode="auto">
          <a:xfrm rot="15848862">
            <a:off x="3030953" y="2039500"/>
            <a:ext cx="3140486" cy="3149181"/>
          </a:xfrm>
          <a:custGeom>
            <a:avLst/>
            <a:gdLst>
              <a:gd name="T0" fmla="*/ 335 w 2021"/>
              <a:gd name="T1" fmla="*/ 1759 h 2026"/>
              <a:gd name="T2" fmla="*/ 449 w 2021"/>
              <a:gd name="T3" fmla="*/ 1853 h 2026"/>
              <a:gd name="T4" fmla="*/ 559 w 2021"/>
              <a:gd name="T5" fmla="*/ 1928 h 2026"/>
              <a:gd name="T6" fmla="*/ 666 w 2021"/>
              <a:gd name="T7" fmla="*/ 1982 h 2026"/>
              <a:gd name="T8" fmla="*/ 769 w 2021"/>
              <a:gd name="T9" fmla="*/ 2014 h 2026"/>
              <a:gd name="T10" fmla="*/ 871 w 2021"/>
              <a:gd name="T11" fmla="*/ 2026 h 2026"/>
              <a:gd name="T12" fmla="*/ 910 w 2021"/>
              <a:gd name="T13" fmla="*/ 2025 h 2026"/>
              <a:gd name="T14" fmla="*/ 985 w 2021"/>
              <a:gd name="T15" fmla="*/ 2012 h 2026"/>
              <a:gd name="T16" fmla="*/ 1092 w 2021"/>
              <a:gd name="T17" fmla="*/ 1971 h 2026"/>
              <a:gd name="T18" fmla="*/ 1194 w 2021"/>
              <a:gd name="T19" fmla="*/ 1906 h 2026"/>
              <a:gd name="T20" fmla="*/ 1288 w 2021"/>
              <a:gd name="T21" fmla="*/ 1822 h 2026"/>
              <a:gd name="T22" fmla="*/ 1377 w 2021"/>
              <a:gd name="T23" fmla="*/ 1720 h 2026"/>
              <a:gd name="T24" fmla="*/ 1459 w 2021"/>
              <a:gd name="T25" fmla="*/ 1605 h 2026"/>
              <a:gd name="T26" fmla="*/ 1534 w 2021"/>
              <a:gd name="T27" fmla="*/ 1479 h 2026"/>
              <a:gd name="T28" fmla="*/ 1602 w 2021"/>
              <a:gd name="T29" fmla="*/ 1347 h 2026"/>
              <a:gd name="T30" fmla="*/ 1685 w 2021"/>
              <a:gd name="T31" fmla="*/ 1165 h 2026"/>
              <a:gd name="T32" fmla="*/ 1754 w 2021"/>
              <a:gd name="T33" fmla="*/ 985 h 2026"/>
              <a:gd name="T34" fmla="*/ 1833 w 2021"/>
              <a:gd name="T35" fmla="*/ 756 h 2026"/>
              <a:gd name="T36" fmla="*/ 1898 w 2021"/>
              <a:gd name="T37" fmla="*/ 536 h 2026"/>
              <a:gd name="T38" fmla="*/ 1965 w 2021"/>
              <a:gd name="T39" fmla="*/ 276 h 2026"/>
              <a:gd name="T40" fmla="*/ 2021 w 2021"/>
              <a:gd name="T41" fmla="*/ 0 h 2026"/>
              <a:gd name="T42" fmla="*/ 1842 w 2021"/>
              <a:gd name="T43" fmla="*/ 37 h 2026"/>
              <a:gd name="T44" fmla="*/ 1516 w 2021"/>
              <a:gd name="T45" fmla="*/ 115 h 2026"/>
              <a:gd name="T46" fmla="*/ 1286 w 2021"/>
              <a:gd name="T47" fmla="*/ 182 h 2026"/>
              <a:gd name="T48" fmla="*/ 1044 w 2021"/>
              <a:gd name="T49" fmla="*/ 263 h 2026"/>
              <a:gd name="T50" fmla="*/ 802 w 2021"/>
              <a:gd name="T51" fmla="*/ 358 h 2026"/>
              <a:gd name="T52" fmla="*/ 573 w 2021"/>
              <a:gd name="T53" fmla="*/ 468 h 2026"/>
              <a:gd name="T54" fmla="*/ 433 w 2021"/>
              <a:gd name="T55" fmla="*/ 551 h 2026"/>
              <a:gd name="T56" fmla="*/ 336 w 2021"/>
              <a:gd name="T57" fmla="*/ 616 h 2026"/>
              <a:gd name="T58" fmla="*/ 249 w 2021"/>
              <a:gd name="T59" fmla="*/ 687 h 2026"/>
              <a:gd name="T60" fmla="*/ 173 w 2021"/>
              <a:gd name="T61" fmla="*/ 760 h 2026"/>
              <a:gd name="T62" fmla="*/ 109 w 2021"/>
              <a:gd name="T63" fmla="*/ 838 h 2026"/>
              <a:gd name="T64" fmla="*/ 59 w 2021"/>
              <a:gd name="T65" fmla="*/ 921 h 2026"/>
              <a:gd name="T66" fmla="*/ 24 w 2021"/>
              <a:gd name="T67" fmla="*/ 1006 h 2026"/>
              <a:gd name="T68" fmla="*/ 12 w 2021"/>
              <a:gd name="T69" fmla="*/ 1046 h 2026"/>
              <a:gd name="T70" fmla="*/ 1 w 2021"/>
              <a:gd name="T71" fmla="*/ 1109 h 2026"/>
              <a:gd name="T72" fmla="*/ 0 w 2021"/>
              <a:gd name="T73" fmla="*/ 1173 h 2026"/>
              <a:gd name="T74" fmla="*/ 8 w 2021"/>
              <a:gd name="T75" fmla="*/ 1237 h 2026"/>
              <a:gd name="T76" fmla="*/ 24 w 2021"/>
              <a:gd name="T77" fmla="*/ 1304 h 2026"/>
              <a:gd name="T78" fmla="*/ 47 w 2021"/>
              <a:gd name="T79" fmla="*/ 1372 h 2026"/>
              <a:gd name="T80" fmla="*/ 81 w 2021"/>
              <a:gd name="T81" fmla="*/ 1440 h 2026"/>
              <a:gd name="T82" fmla="*/ 171 w 2021"/>
              <a:gd name="T83" fmla="*/ 1580 h 2026"/>
              <a:gd name="T84" fmla="*/ 297 w 2021"/>
              <a:gd name="T85" fmla="*/ 1724 h 20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021" h="2026">
                <a:moveTo>
                  <a:pt x="297" y="1724"/>
                </a:moveTo>
                <a:lnTo>
                  <a:pt x="297" y="1724"/>
                </a:lnTo>
                <a:lnTo>
                  <a:pt x="335" y="1759"/>
                </a:lnTo>
                <a:lnTo>
                  <a:pt x="374" y="1793"/>
                </a:lnTo>
                <a:lnTo>
                  <a:pt x="412" y="1825"/>
                </a:lnTo>
                <a:lnTo>
                  <a:pt x="449" y="1853"/>
                </a:lnTo>
                <a:lnTo>
                  <a:pt x="485" y="1881"/>
                </a:lnTo>
                <a:lnTo>
                  <a:pt x="522" y="1906"/>
                </a:lnTo>
                <a:lnTo>
                  <a:pt x="559" y="1928"/>
                </a:lnTo>
                <a:lnTo>
                  <a:pt x="594" y="1948"/>
                </a:lnTo>
                <a:lnTo>
                  <a:pt x="630" y="1966"/>
                </a:lnTo>
                <a:lnTo>
                  <a:pt x="666" y="1982"/>
                </a:lnTo>
                <a:lnTo>
                  <a:pt x="700" y="1995"/>
                </a:lnTo>
                <a:lnTo>
                  <a:pt x="735" y="2006"/>
                </a:lnTo>
                <a:lnTo>
                  <a:pt x="769" y="2014"/>
                </a:lnTo>
                <a:lnTo>
                  <a:pt x="803" y="2021"/>
                </a:lnTo>
                <a:lnTo>
                  <a:pt x="837" y="2025"/>
                </a:lnTo>
                <a:lnTo>
                  <a:pt x="871" y="2026"/>
                </a:lnTo>
                <a:lnTo>
                  <a:pt x="891" y="2026"/>
                </a:lnTo>
                <a:lnTo>
                  <a:pt x="910" y="2025"/>
                </a:lnTo>
                <a:lnTo>
                  <a:pt x="929" y="2022"/>
                </a:lnTo>
                <a:lnTo>
                  <a:pt x="948" y="2019"/>
                </a:lnTo>
                <a:lnTo>
                  <a:pt x="985" y="2012"/>
                </a:lnTo>
                <a:lnTo>
                  <a:pt x="1022" y="2001"/>
                </a:lnTo>
                <a:lnTo>
                  <a:pt x="1058" y="1987"/>
                </a:lnTo>
                <a:lnTo>
                  <a:pt x="1092" y="1971"/>
                </a:lnTo>
                <a:lnTo>
                  <a:pt x="1128" y="1951"/>
                </a:lnTo>
                <a:lnTo>
                  <a:pt x="1160" y="1931"/>
                </a:lnTo>
                <a:lnTo>
                  <a:pt x="1194" y="1906"/>
                </a:lnTo>
                <a:lnTo>
                  <a:pt x="1226" y="1880"/>
                </a:lnTo>
                <a:lnTo>
                  <a:pt x="1258" y="1852"/>
                </a:lnTo>
                <a:lnTo>
                  <a:pt x="1288" y="1822"/>
                </a:lnTo>
                <a:lnTo>
                  <a:pt x="1319" y="1789"/>
                </a:lnTo>
                <a:lnTo>
                  <a:pt x="1349" y="1755"/>
                </a:lnTo>
                <a:lnTo>
                  <a:pt x="1377" y="1720"/>
                </a:lnTo>
                <a:lnTo>
                  <a:pt x="1405" y="1683"/>
                </a:lnTo>
                <a:lnTo>
                  <a:pt x="1432" y="1644"/>
                </a:lnTo>
                <a:lnTo>
                  <a:pt x="1459" y="1605"/>
                </a:lnTo>
                <a:lnTo>
                  <a:pt x="1485" y="1564"/>
                </a:lnTo>
                <a:lnTo>
                  <a:pt x="1510" y="1522"/>
                </a:lnTo>
                <a:lnTo>
                  <a:pt x="1534" y="1479"/>
                </a:lnTo>
                <a:lnTo>
                  <a:pt x="1558" y="1436"/>
                </a:lnTo>
                <a:lnTo>
                  <a:pt x="1580" y="1392"/>
                </a:lnTo>
                <a:lnTo>
                  <a:pt x="1602" y="1347"/>
                </a:lnTo>
                <a:lnTo>
                  <a:pt x="1625" y="1303"/>
                </a:lnTo>
                <a:lnTo>
                  <a:pt x="1646" y="1257"/>
                </a:lnTo>
                <a:lnTo>
                  <a:pt x="1685" y="1165"/>
                </a:lnTo>
                <a:lnTo>
                  <a:pt x="1721" y="1074"/>
                </a:lnTo>
                <a:lnTo>
                  <a:pt x="1754" y="985"/>
                </a:lnTo>
                <a:lnTo>
                  <a:pt x="1782" y="908"/>
                </a:lnTo>
                <a:lnTo>
                  <a:pt x="1808" y="832"/>
                </a:lnTo>
                <a:lnTo>
                  <a:pt x="1833" y="756"/>
                </a:lnTo>
                <a:lnTo>
                  <a:pt x="1856" y="681"/>
                </a:lnTo>
                <a:lnTo>
                  <a:pt x="1878" y="608"/>
                </a:lnTo>
                <a:lnTo>
                  <a:pt x="1898" y="536"/>
                </a:lnTo>
                <a:lnTo>
                  <a:pt x="1916" y="467"/>
                </a:lnTo>
                <a:lnTo>
                  <a:pt x="1935" y="400"/>
                </a:lnTo>
                <a:lnTo>
                  <a:pt x="1965" y="276"/>
                </a:lnTo>
                <a:lnTo>
                  <a:pt x="1988" y="166"/>
                </a:lnTo>
                <a:lnTo>
                  <a:pt x="2008" y="73"/>
                </a:lnTo>
                <a:lnTo>
                  <a:pt x="2021" y="0"/>
                </a:lnTo>
                <a:lnTo>
                  <a:pt x="1943" y="14"/>
                </a:lnTo>
                <a:lnTo>
                  <a:pt x="1842" y="37"/>
                </a:lnTo>
                <a:lnTo>
                  <a:pt x="1723" y="63"/>
                </a:lnTo>
                <a:lnTo>
                  <a:pt x="1588" y="97"/>
                </a:lnTo>
                <a:lnTo>
                  <a:pt x="1516" y="115"/>
                </a:lnTo>
                <a:lnTo>
                  <a:pt x="1440" y="136"/>
                </a:lnTo>
                <a:lnTo>
                  <a:pt x="1364" y="158"/>
                </a:lnTo>
                <a:lnTo>
                  <a:pt x="1286" y="182"/>
                </a:lnTo>
                <a:lnTo>
                  <a:pt x="1206" y="207"/>
                </a:lnTo>
                <a:lnTo>
                  <a:pt x="1125" y="234"/>
                </a:lnTo>
                <a:lnTo>
                  <a:pt x="1044" y="263"/>
                </a:lnTo>
                <a:lnTo>
                  <a:pt x="963" y="293"/>
                </a:lnTo>
                <a:lnTo>
                  <a:pt x="882" y="324"/>
                </a:lnTo>
                <a:lnTo>
                  <a:pt x="802" y="358"/>
                </a:lnTo>
                <a:lnTo>
                  <a:pt x="725" y="394"/>
                </a:lnTo>
                <a:lnTo>
                  <a:pt x="648" y="430"/>
                </a:lnTo>
                <a:lnTo>
                  <a:pt x="573" y="468"/>
                </a:lnTo>
                <a:lnTo>
                  <a:pt x="501" y="509"/>
                </a:lnTo>
                <a:lnTo>
                  <a:pt x="467" y="530"/>
                </a:lnTo>
                <a:lnTo>
                  <a:pt x="433" y="551"/>
                </a:lnTo>
                <a:lnTo>
                  <a:pt x="399" y="572"/>
                </a:lnTo>
                <a:lnTo>
                  <a:pt x="368" y="594"/>
                </a:lnTo>
                <a:lnTo>
                  <a:pt x="336" y="616"/>
                </a:lnTo>
                <a:lnTo>
                  <a:pt x="306" y="640"/>
                </a:lnTo>
                <a:lnTo>
                  <a:pt x="277" y="663"/>
                </a:lnTo>
                <a:lnTo>
                  <a:pt x="249" y="687"/>
                </a:lnTo>
                <a:lnTo>
                  <a:pt x="222" y="710"/>
                </a:lnTo>
                <a:lnTo>
                  <a:pt x="198" y="735"/>
                </a:lnTo>
                <a:lnTo>
                  <a:pt x="173" y="760"/>
                </a:lnTo>
                <a:lnTo>
                  <a:pt x="150" y="786"/>
                </a:lnTo>
                <a:lnTo>
                  <a:pt x="128" y="812"/>
                </a:lnTo>
                <a:lnTo>
                  <a:pt x="109" y="838"/>
                </a:lnTo>
                <a:lnTo>
                  <a:pt x="90" y="866"/>
                </a:lnTo>
                <a:lnTo>
                  <a:pt x="73" y="892"/>
                </a:lnTo>
                <a:lnTo>
                  <a:pt x="59" y="921"/>
                </a:lnTo>
                <a:lnTo>
                  <a:pt x="44" y="948"/>
                </a:lnTo>
                <a:lnTo>
                  <a:pt x="33" y="977"/>
                </a:lnTo>
                <a:lnTo>
                  <a:pt x="24" y="1006"/>
                </a:lnTo>
                <a:lnTo>
                  <a:pt x="17" y="1027"/>
                </a:lnTo>
                <a:lnTo>
                  <a:pt x="12" y="1046"/>
                </a:lnTo>
                <a:lnTo>
                  <a:pt x="8" y="1067"/>
                </a:lnTo>
                <a:lnTo>
                  <a:pt x="4" y="1088"/>
                </a:lnTo>
                <a:lnTo>
                  <a:pt x="1" y="1109"/>
                </a:lnTo>
                <a:lnTo>
                  <a:pt x="0" y="1130"/>
                </a:lnTo>
                <a:lnTo>
                  <a:pt x="0" y="1151"/>
                </a:lnTo>
                <a:lnTo>
                  <a:pt x="0" y="1173"/>
                </a:lnTo>
                <a:lnTo>
                  <a:pt x="1" y="1194"/>
                </a:lnTo>
                <a:lnTo>
                  <a:pt x="4" y="1216"/>
                </a:lnTo>
                <a:lnTo>
                  <a:pt x="8" y="1237"/>
                </a:lnTo>
                <a:lnTo>
                  <a:pt x="12" y="1260"/>
                </a:lnTo>
                <a:lnTo>
                  <a:pt x="17" y="1282"/>
                </a:lnTo>
                <a:lnTo>
                  <a:pt x="24" y="1304"/>
                </a:lnTo>
                <a:lnTo>
                  <a:pt x="30" y="1326"/>
                </a:lnTo>
                <a:lnTo>
                  <a:pt x="38" y="1348"/>
                </a:lnTo>
                <a:lnTo>
                  <a:pt x="47" y="1372"/>
                </a:lnTo>
                <a:lnTo>
                  <a:pt x="58" y="1394"/>
                </a:lnTo>
                <a:lnTo>
                  <a:pt x="68" y="1418"/>
                </a:lnTo>
                <a:lnTo>
                  <a:pt x="81" y="1440"/>
                </a:lnTo>
                <a:lnTo>
                  <a:pt x="107" y="1487"/>
                </a:lnTo>
                <a:lnTo>
                  <a:pt x="137" y="1533"/>
                </a:lnTo>
                <a:lnTo>
                  <a:pt x="171" y="1580"/>
                </a:lnTo>
                <a:lnTo>
                  <a:pt x="209" y="1628"/>
                </a:lnTo>
                <a:lnTo>
                  <a:pt x="251" y="1675"/>
                </a:lnTo>
                <a:lnTo>
                  <a:pt x="297" y="1724"/>
                </a:lnTo>
                <a:close/>
              </a:path>
            </a:pathLst>
          </a:custGeom>
          <a:gradFill>
            <a:gsLst>
              <a:gs pos="0">
                <a:srgbClr val="14CD68"/>
              </a:gs>
              <a:gs pos="100000">
                <a:srgbClr val="0B6E38"/>
              </a:gs>
            </a:gsLst>
            <a:lin ang="5400000" scaled="0"/>
          </a:gradFill>
          <a:ln w="76200">
            <a:solidFill>
              <a:schemeClr val="bg1"/>
            </a:solidFill>
            <a:bevel/>
          </a:ln>
        </p:spPr>
        <p:txBody>
          <a:bodyPr/>
          <a:lstStyle/>
          <a:p>
            <a:endParaRPr lang="zh-CN" altLang="en-US" sz="900">
              <a:cs typeface="+mn-ea"/>
              <a:sym typeface="+mn-lt"/>
            </a:endParaRPr>
          </a:p>
        </p:txBody>
      </p:sp>
      <p:sp>
        <p:nvSpPr>
          <p:cNvPr id="19" name="文本框 19"/>
          <p:cNvSpPr>
            <a:spLocks noChangeArrowheads="1"/>
          </p:cNvSpPr>
          <p:nvPr/>
        </p:nvSpPr>
        <p:spPr bwMode="auto">
          <a:xfrm rot="18955328" flipH="1">
            <a:off x="3270075" y="2559749"/>
            <a:ext cx="844903"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altLang="zh-CN" sz="2800" dirty="0">
                <a:solidFill>
                  <a:schemeClr val="bg1"/>
                </a:solidFill>
                <a:cs typeface="+mn-ea"/>
                <a:sym typeface="+mn-lt"/>
              </a:rPr>
              <a:t>02</a:t>
            </a:r>
          </a:p>
        </p:txBody>
      </p:sp>
      <p:pic>
        <p:nvPicPr>
          <p:cNvPr id="20" name="图片 29"/>
          <p:cNvPicPr>
            <a:picLocks noChangeAspect="1" noChangeArrowheads="1"/>
          </p:cNvPicPr>
          <p:nvPr/>
        </p:nvPicPr>
        <p:blipFill>
          <a:blip r:embed="rId6">
            <a:extLst>
              <a:ext uri="{28A0092B-C50C-407E-A947-70E740481C1C}">
                <a14:useLocalDpi xmlns:a14="http://schemas.microsoft.com/office/drawing/2010/main"/>
              </a:ext>
            </a:extLst>
          </a:blip>
          <a:srcRect/>
          <a:stretch>
            <a:fillRect/>
          </a:stretch>
        </p:blipFill>
        <p:spPr bwMode="auto">
          <a:xfrm rot="18966064" flipH="1">
            <a:off x="3652673" y="2713392"/>
            <a:ext cx="1484014" cy="14840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2" name="Freeform 5"/>
          <p:cNvSpPr>
            <a:spLocks noChangeArrowheads="1"/>
          </p:cNvSpPr>
          <p:nvPr/>
        </p:nvSpPr>
        <p:spPr bwMode="auto">
          <a:xfrm>
            <a:off x="4848291" y="3316273"/>
            <a:ext cx="3140484" cy="3149181"/>
          </a:xfrm>
          <a:custGeom>
            <a:avLst/>
            <a:gdLst>
              <a:gd name="T0" fmla="*/ 335 w 2021"/>
              <a:gd name="T1" fmla="*/ 1759 h 2026"/>
              <a:gd name="T2" fmla="*/ 449 w 2021"/>
              <a:gd name="T3" fmla="*/ 1853 h 2026"/>
              <a:gd name="T4" fmla="*/ 559 w 2021"/>
              <a:gd name="T5" fmla="*/ 1928 h 2026"/>
              <a:gd name="T6" fmla="*/ 666 w 2021"/>
              <a:gd name="T7" fmla="*/ 1982 h 2026"/>
              <a:gd name="T8" fmla="*/ 769 w 2021"/>
              <a:gd name="T9" fmla="*/ 2014 h 2026"/>
              <a:gd name="T10" fmla="*/ 871 w 2021"/>
              <a:gd name="T11" fmla="*/ 2026 h 2026"/>
              <a:gd name="T12" fmla="*/ 910 w 2021"/>
              <a:gd name="T13" fmla="*/ 2025 h 2026"/>
              <a:gd name="T14" fmla="*/ 985 w 2021"/>
              <a:gd name="T15" fmla="*/ 2012 h 2026"/>
              <a:gd name="T16" fmla="*/ 1092 w 2021"/>
              <a:gd name="T17" fmla="*/ 1971 h 2026"/>
              <a:gd name="T18" fmla="*/ 1194 w 2021"/>
              <a:gd name="T19" fmla="*/ 1906 h 2026"/>
              <a:gd name="T20" fmla="*/ 1288 w 2021"/>
              <a:gd name="T21" fmla="*/ 1822 h 2026"/>
              <a:gd name="T22" fmla="*/ 1377 w 2021"/>
              <a:gd name="T23" fmla="*/ 1720 h 2026"/>
              <a:gd name="T24" fmla="*/ 1459 w 2021"/>
              <a:gd name="T25" fmla="*/ 1605 h 2026"/>
              <a:gd name="T26" fmla="*/ 1534 w 2021"/>
              <a:gd name="T27" fmla="*/ 1479 h 2026"/>
              <a:gd name="T28" fmla="*/ 1602 w 2021"/>
              <a:gd name="T29" fmla="*/ 1347 h 2026"/>
              <a:gd name="T30" fmla="*/ 1685 w 2021"/>
              <a:gd name="T31" fmla="*/ 1165 h 2026"/>
              <a:gd name="T32" fmla="*/ 1754 w 2021"/>
              <a:gd name="T33" fmla="*/ 985 h 2026"/>
              <a:gd name="T34" fmla="*/ 1833 w 2021"/>
              <a:gd name="T35" fmla="*/ 756 h 2026"/>
              <a:gd name="T36" fmla="*/ 1898 w 2021"/>
              <a:gd name="T37" fmla="*/ 536 h 2026"/>
              <a:gd name="T38" fmla="*/ 1965 w 2021"/>
              <a:gd name="T39" fmla="*/ 276 h 2026"/>
              <a:gd name="T40" fmla="*/ 2021 w 2021"/>
              <a:gd name="T41" fmla="*/ 0 h 2026"/>
              <a:gd name="T42" fmla="*/ 1842 w 2021"/>
              <a:gd name="T43" fmla="*/ 37 h 2026"/>
              <a:gd name="T44" fmla="*/ 1516 w 2021"/>
              <a:gd name="T45" fmla="*/ 115 h 2026"/>
              <a:gd name="T46" fmla="*/ 1286 w 2021"/>
              <a:gd name="T47" fmla="*/ 182 h 2026"/>
              <a:gd name="T48" fmla="*/ 1044 w 2021"/>
              <a:gd name="T49" fmla="*/ 263 h 2026"/>
              <a:gd name="T50" fmla="*/ 802 w 2021"/>
              <a:gd name="T51" fmla="*/ 358 h 2026"/>
              <a:gd name="T52" fmla="*/ 573 w 2021"/>
              <a:gd name="T53" fmla="*/ 468 h 2026"/>
              <a:gd name="T54" fmla="*/ 433 w 2021"/>
              <a:gd name="T55" fmla="*/ 551 h 2026"/>
              <a:gd name="T56" fmla="*/ 336 w 2021"/>
              <a:gd name="T57" fmla="*/ 616 h 2026"/>
              <a:gd name="T58" fmla="*/ 249 w 2021"/>
              <a:gd name="T59" fmla="*/ 687 h 2026"/>
              <a:gd name="T60" fmla="*/ 173 w 2021"/>
              <a:gd name="T61" fmla="*/ 760 h 2026"/>
              <a:gd name="T62" fmla="*/ 109 w 2021"/>
              <a:gd name="T63" fmla="*/ 838 h 2026"/>
              <a:gd name="T64" fmla="*/ 59 w 2021"/>
              <a:gd name="T65" fmla="*/ 921 h 2026"/>
              <a:gd name="T66" fmla="*/ 24 w 2021"/>
              <a:gd name="T67" fmla="*/ 1006 h 2026"/>
              <a:gd name="T68" fmla="*/ 12 w 2021"/>
              <a:gd name="T69" fmla="*/ 1046 h 2026"/>
              <a:gd name="T70" fmla="*/ 1 w 2021"/>
              <a:gd name="T71" fmla="*/ 1109 h 2026"/>
              <a:gd name="T72" fmla="*/ 0 w 2021"/>
              <a:gd name="T73" fmla="*/ 1173 h 2026"/>
              <a:gd name="T74" fmla="*/ 8 w 2021"/>
              <a:gd name="T75" fmla="*/ 1237 h 2026"/>
              <a:gd name="T76" fmla="*/ 24 w 2021"/>
              <a:gd name="T77" fmla="*/ 1304 h 2026"/>
              <a:gd name="T78" fmla="*/ 47 w 2021"/>
              <a:gd name="T79" fmla="*/ 1372 h 2026"/>
              <a:gd name="T80" fmla="*/ 81 w 2021"/>
              <a:gd name="T81" fmla="*/ 1440 h 2026"/>
              <a:gd name="T82" fmla="*/ 171 w 2021"/>
              <a:gd name="T83" fmla="*/ 1580 h 2026"/>
              <a:gd name="T84" fmla="*/ 297 w 2021"/>
              <a:gd name="T85" fmla="*/ 1724 h 20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021" h="2026">
                <a:moveTo>
                  <a:pt x="297" y="1724"/>
                </a:moveTo>
                <a:lnTo>
                  <a:pt x="297" y="1724"/>
                </a:lnTo>
                <a:lnTo>
                  <a:pt x="335" y="1759"/>
                </a:lnTo>
                <a:lnTo>
                  <a:pt x="374" y="1793"/>
                </a:lnTo>
                <a:lnTo>
                  <a:pt x="412" y="1825"/>
                </a:lnTo>
                <a:lnTo>
                  <a:pt x="449" y="1853"/>
                </a:lnTo>
                <a:lnTo>
                  <a:pt x="485" y="1881"/>
                </a:lnTo>
                <a:lnTo>
                  <a:pt x="522" y="1906"/>
                </a:lnTo>
                <a:lnTo>
                  <a:pt x="559" y="1928"/>
                </a:lnTo>
                <a:lnTo>
                  <a:pt x="594" y="1948"/>
                </a:lnTo>
                <a:lnTo>
                  <a:pt x="630" y="1966"/>
                </a:lnTo>
                <a:lnTo>
                  <a:pt x="666" y="1982"/>
                </a:lnTo>
                <a:lnTo>
                  <a:pt x="700" y="1995"/>
                </a:lnTo>
                <a:lnTo>
                  <a:pt x="735" y="2006"/>
                </a:lnTo>
                <a:lnTo>
                  <a:pt x="769" y="2014"/>
                </a:lnTo>
                <a:lnTo>
                  <a:pt x="803" y="2021"/>
                </a:lnTo>
                <a:lnTo>
                  <a:pt x="837" y="2025"/>
                </a:lnTo>
                <a:lnTo>
                  <a:pt x="871" y="2026"/>
                </a:lnTo>
                <a:lnTo>
                  <a:pt x="891" y="2026"/>
                </a:lnTo>
                <a:lnTo>
                  <a:pt x="910" y="2025"/>
                </a:lnTo>
                <a:lnTo>
                  <a:pt x="929" y="2022"/>
                </a:lnTo>
                <a:lnTo>
                  <a:pt x="948" y="2019"/>
                </a:lnTo>
                <a:lnTo>
                  <a:pt x="985" y="2012"/>
                </a:lnTo>
                <a:lnTo>
                  <a:pt x="1022" y="2001"/>
                </a:lnTo>
                <a:lnTo>
                  <a:pt x="1058" y="1987"/>
                </a:lnTo>
                <a:lnTo>
                  <a:pt x="1092" y="1971"/>
                </a:lnTo>
                <a:lnTo>
                  <a:pt x="1128" y="1951"/>
                </a:lnTo>
                <a:lnTo>
                  <a:pt x="1160" y="1931"/>
                </a:lnTo>
                <a:lnTo>
                  <a:pt x="1194" y="1906"/>
                </a:lnTo>
                <a:lnTo>
                  <a:pt x="1226" y="1880"/>
                </a:lnTo>
                <a:lnTo>
                  <a:pt x="1258" y="1852"/>
                </a:lnTo>
                <a:lnTo>
                  <a:pt x="1288" y="1822"/>
                </a:lnTo>
                <a:lnTo>
                  <a:pt x="1319" y="1789"/>
                </a:lnTo>
                <a:lnTo>
                  <a:pt x="1349" y="1755"/>
                </a:lnTo>
                <a:lnTo>
                  <a:pt x="1377" y="1720"/>
                </a:lnTo>
                <a:lnTo>
                  <a:pt x="1405" y="1683"/>
                </a:lnTo>
                <a:lnTo>
                  <a:pt x="1432" y="1644"/>
                </a:lnTo>
                <a:lnTo>
                  <a:pt x="1459" y="1605"/>
                </a:lnTo>
                <a:lnTo>
                  <a:pt x="1485" y="1564"/>
                </a:lnTo>
                <a:lnTo>
                  <a:pt x="1510" y="1522"/>
                </a:lnTo>
                <a:lnTo>
                  <a:pt x="1534" y="1479"/>
                </a:lnTo>
                <a:lnTo>
                  <a:pt x="1558" y="1436"/>
                </a:lnTo>
                <a:lnTo>
                  <a:pt x="1580" y="1392"/>
                </a:lnTo>
                <a:lnTo>
                  <a:pt x="1602" y="1347"/>
                </a:lnTo>
                <a:lnTo>
                  <a:pt x="1625" y="1303"/>
                </a:lnTo>
                <a:lnTo>
                  <a:pt x="1646" y="1257"/>
                </a:lnTo>
                <a:lnTo>
                  <a:pt x="1685" y="1165"/>
                </a:lnTo>
                <a:lnTo>
                  <a:pt x="1721" y="1074"/>
                </a:lnTo>
                <a:lnTo>
                  <a:pt x="1754" y="985"/>
                </a:lnTo>
                <a:lnTo>
                  <a:pt x="1782" y="908"/>
                </a:lnTo>
                <a:lnTo>
                  <a:pt x="1808" y="832"/>
                </a:lnTo>
                <a:lnTo>
                  <a:pt x="1833" y="756"/>
                </a:lnTo>
                <a:lnTo>
                  <a:pt x="1856" y="681"/>
                </a:lnTo>
                <a:lnTo>
                  <a:pt x="1878" y="608"/>
                </a:lnTo>
                <a:lnTo>
                  <a:pt x="1898" y="536"/>
                </a:lnTo>
                <a:lnTo>
                  <a:pt x="1916" y="467"/>
                </a:lnTo>
                <a:lnTo>
                  <a:pt x="1935" y="400"/>
                </a:lnTo>
                <a:lnTo>
                  <a:pt x="1965" y="276"/>
                </a:lnTo>
                <a:lnTo>
                  <a:pt x="1988" y="166"/>
                </a:lnTo>
                <a:lnTo>
                  <a:pt x="2008" y="73"/>
                </a:lnTo>
                <a:lnTo>
                  <a:pt x="2021" y="0"/>
                </a:lnTo>
                <a:lnTo>
                  <a:pt x="1943" y="14"/>
                </a:lnTo>
                <a:lnTo>
                  <a:pt x="1842" y="37"/>
                </a:lnTo>
                <a:lnTo>
                  <a:pt x="1723" y="63"/>
                </a:lnTo>
                <a:lnTo>
                  <a:pt x="1588" y="97"/>
                </a:lnTo>
                <a:lnTo>
                  <a:pt x="1516" y="115"/>
                </a:lnTo>
                <a:lnTo>
                  <a:pt x="1440" y="136"/>
                </a:lnTo>
                <a:lnTo>
                  <a:pt x="1364" y="158"/>
                </a:lnTo>
                <a:lnTo>
                  <a:pt x="1286" y="182"/>
                </a:lnTo>
                <a:lnTo>
                  <a:pt x="1206" y="207"/>
                </a:lnTo>
                <a:lnTo>
                  <a:pt x="1125" y="234"/>
                </a:lnTo>
                <a:lnTo>
                  <a:pt x="1044" y="263"/>
                </a:lnTo>
                <a:lnTo>
                  <a:pt x="963" y="293"/>
                </a:lnTo>
                <a:lnTo>
                  <a:pt x="882" y="324"/>
                </a:lnTo>
                <a:lnTo>
                  <a:pt x="802" y="358"/>
                </a:lnTo>
                <a:lnTo>
                  <a:pt x="725" y="394"/>
                </a:lnTo>
                <a:lnTo>
                  <a:pt x="648" y="430"/>
                </a:lnTo>
                <a:lnTo>
                  <a:pt x="573" y="468"/>
                </a:lnTo>
                <a:lnTo>
                  <a:pt x="501" y="509"/>
                </a:lnTo>
                <a:lnTo>
                  <a:pt x="467" y="530"/>
                </a:lnTo>
                <a:lnTo>
                  <a:pt x="433" y="551"/>
                </a:lnTo>
                <a:lnTo>
                  <a:pt x="399" y="572"/>
                </a:lnTo>
                <a:lnTo>
                  <a:pt x="368" y="594"/>
                </a:lnTo>
                <a:lnTo>
                  <a:pt x="336" y="616"/>
                </a:lnTo>
                <a:lnTo>
                  <a:pt x="306" y="640"/>
                </a:lnTo>
                <a:lnTo>
                  <a:pt x="277" y="663"/>
                </a:lnTo>
                <a:lnTo>
                  <a:pt x="249" y="687"/>
                </a:lnTo>
                <a:lnTo>
                  <a:pt x="222" y="710"/>
                </a:lnTo>
                <a:lnTo>
                  <a:pt x="198" y="735"/>
                </a:lnTo>
                <a:lnTo>
                  <a:pt x="173" y="760"/>
                </a:lnTo>
                <a:lnTo>
                  <a:pt x="150" y="786"/>
                </a:lnTo>
                <a:lnTo>
                  <a:pt x="128" y="812"/>
                </a:lnTo>
                <a:lnTo>
                  <a:pt x="109" y="838"/>
                </a:lnTo>
                <a:lnTo>
                  <a:pt x="90" y="866"/>
                </a:lnTo>
                <a:lnTo>
                  <a:pt x="73" y="892"/>
                </a:lnTo>
                <a:lnTo>
                  <a:pt x="59" y="921"/>
                </a:lnTo>
                <a:lnTo>
                  <a:pt x="44" y="948"/>
                </a:lnTo>
                <a:lnTo>
                  <a:pt x="33" y="977"/>
                </a:lnTo>
                <a:lnTo>
                  <a:pt x="24" y="1006"/>
                </a:lnTo>
                <a:lnTo>
                  <a:pt x="17" y="1027"/>
                </a:lnTo>
                <a:lnTo>
                  <a:pt x="12" y="1046"/>
                </a:lnTo>
                <a:lnTo>
                  <a:pt x="8" y="1067"/>
                </a:lnTo>
                <a:lnTo>
                  <a:pt x="4" y="1088"/>
                </a:lnTo>
                <a:lnTo>
                  <a:pt x="1" y="1109"/>
                </a:lnTo>
                <a:lnTo>
                  <a:pt x="0" y="1130"/>
                </a:lnTo>
                <a:lnTo>
                  <a:pt x="0" y="1151"/>
                </a:lnTo>
                <a:lnTo>
                  <a:pt x="0" y="1173"/>
                </a:lnTo>
                <a:lnTo>
                  <a:pt x="1" y="1194"/>
                </a:lnTo>
                <a:lnTo>
                  <a:pt x="4" y="1216"/>
                </a:lnTo>
                <a:lnTo>
                  <a:pt x="8" y="1237"/>
                </a:lnTo>
                <a:lnTo>
                  <a:pt x="12" y="1260"/>
                </a:lnTo>
                <a:lnTo>
                  <a:pt x="17" y="1282"/>
                </a:lnTo>
                <a:lnTo>
                  <a:pt x="24" y="1304"/>
                </a:lnTo>
                <a:lnTo>
                  <a:pt x="30" y="1326"/>
                </a:lnTo>
                <a:lnTo>
                  <a:pt x="38" y="1348"/>
                </a:lnTo>
                <a:lnTo>
                  <a:pt x="47" y="1372"/>
                </a:lnTo>
                <a:lnTo>
                  <a:pt x="58" y="1394"/>
                </a:lnTo>
                <a:lnTo>
                  <a:pt x="68" y="1418"/>
                </a:lnTo>
                <a:lnTo>
                  <a:pt x="81" y="1440"/>
                </a:lnTo>
                <a:lnTo>
                  <a:pt x="107" y="1487"/>
                </a:lnTo>
                <a:lnTo>
                  <a:pt x="137" y="1533"/>
                </a:lnTo>
                <a:lnTo>
                  <a:pt x="171" y="1580"/>
                </a:lnTo>
                <a:lnTo>
                  <a:pt x="209" y="1628"/>
                </a:lnTo>
                <a:lnTo>
                  <a:pt x="251" y="1675"/>
                </a:lnTo>
                <a:lnTo>
                  <a:pt x="297" y="1724"/>
                </a:lnTo>
                <a:close/>
              </a:path>
            </a:pathLst>
          </a:custGeom>
          <a:gradFill>
            <a:gsLst>
              <a:gs pos="0">
                <a:srgbClr val="14CD68"/>
              </a:gs>
              <a:gs pos="100000">
                <a:srgbClr val="0B6E38"/>
              </a:gs>
            </a:gsLst>
            <a:lin ang="5400000" scaled="0"/>
          </a:gradFill>
          <a:ln w="76200">
            <a:solidFill>
              <a:schemeClr val="bg1"/>
            </a:solidFill>
            <a:bevel/>
          </a:ln>
        </p:spPr>
        <p:txBody>
          <a:bodyPr/>
          <a:lstStyle/>
          <a:p>
            <a:endParaRPr lang="zh-CN" altLang="en-US" sz="900">
              <a:cs typeface="+mn-ea"/>
              <a:sym typeface="+mn-lt"/>
            </a:endParaRPr>
          </a:p>
        </p:txBody>
      </p:sp>
      <p:sp>
        <p:nvSpPr>
          <p:cNvPr id="24" name="文本框 13"/>
          <p:cNvSpPr>
            <a:spLocks noChangeArrowheads="1"/>
          </p:cNvSpPr>
          <p:nvPr/>
        </p:nvSpPr>
        <p:spPr bwMode="auto">
          <a:xfrm rot="2644672">
            <a:off x="6858375" y="3793046"/>
            <a:ext cx="846352"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altLang="zh-CN" sz="2800">
                <a:solidFill>
                  <a:schemeClr val="bg1"/>
                </a:solidFill>
                <a:cs typeface="+mn-ea"/>
                <a:sym typeface="+mn-lt"/>
              </a:rPr>
              <a:t>01</a:t>
            </a:r>
          </a:p>
        </p:txBody>
      </p:sp>
      <p:pic>
        <p:nvPicPr>
          <p:cNvPr id="25" name="图片 27"/>
          <p:cNvPicPr>
            <a:picLocks noChangeAspect="1" noChangeArrowheads="1"/>
          </p:cNvPicPr>
          <p:nvPr/>
        </p:nvPicPr>
        <p:blipFill>
          <a:blip r:embed="rId7">
            <a:extLst>
              <a:ext uri="{28A0092B-C50C-407E-A947-70E740481C1C}">
                <a14:useLocalDpi xmlns:a14="http://schemas.microsoft.com/office/drawing/2010/main"/>
              </a:ext>
            </a:extLst>
          </a:blip>
          <a:srcRect/>
          <a:stretch>
            <a:fillRect/>
          </a:stretch>
        </p:blipFill>
        <p:spPr bwMode="auto">
          <a:xfrm rot="3093745">
            <a:off x="5701888" y="4074220"/>
            <a:ext cx="1484014" cy="14840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7" name="矩形 26"/>
          <p:cNvSpPr/>
          <p:nvPr/>
        </p:nvSpPr>
        <p:spPr>
          <a:xfrm>
            <a:off x="8153400" y="1724025"/>
            <a:ext cx="2396490" cy="706755"/>
          </a:xfrm>
          <a:prstGeom prst="rect">
            <a:avLst/>
          </a:prstGeom>
          <a:ln>
            <a:noFill/>
          </a:ln>
        </p:spPr>
        <p:txBody>
          <a:bodyPr wrap="square">
            <a:spAutoFit/>
          </a:bodyPr>
          <a:lstStyle/>
          <a:p>
            <a:pPr algn="dist" fontAlgn="base">
              <a:spcBef>
                <a:spcPct val="0"/>
              </a:spcBef>
              <a:spcAft>
                <a:spcPct val="0"/>
              </a:spcAft>
            </a:pPr>
            <a:r>
              <a:rPr lang="zh-CN" altLang="en-US" sz="2000" b="1" dirty="0">
                <a:solidFill>
                  <a:schemeClr val="tx1">
                    <a:lumMod val="85000"/>
                    <a:lumOff val="15000"/>
                  </a:schemeClr>
                </a:solidFill>
                <a:cs typeface="+mn-ea"/>
                <a:sym typeface="+mn-lt"/>
              </a:rPr>
              <a:t>烧香、烧纸造成资源浪费、空气污染 </a:t>
            </a:r>
          </a:p>
        </p:txBody>
      </p:sp>
      <p:sp>
        <p:nvSpPr>
          <p:cNvPr id="29" name="矩形 28"/>
          <p:cNvSpPr/>
          <p:nvPr/>
        </p:nvSpPr>
        <p:spPr>
          <a:xfrm>
            <a:off x="7988935" y="4843780"/>
            <a:ext cx="3068320" cy="1014730"/>
          </a:xfrm>
          <a:prstGeom prst="rect">
            <a:avLst/>
          </a:prstGeom>
          <a:ln>
            <a:noFill/>
          </a:ln>
        </p:spPr>
        <p:txBody>
          <a:bodyPr wrap="square">
            <a:spAutoFit/>
          </a:bodyPr>
          <a:lstStyle/>
          <a:p>
            <a:pPr algn="dist" fontAlgn="base">
              <a:spcBef>
                <a:spcPct val="0"/>
              </a:spcBef>
              <a:spcAft>
                <a:spcPct val="0"/>
              </a:spcAft>
            </a:pPr>
            <a:r>
              <a:rPr lang="zh-CN" altLang="en-US" sz="2000" b="1" dirty="0">
                <a:solidFill>
                  <a:schemeClr val="tx1">
                    <a:lumMod val="85000"/>
                    <a:lumOff val="15000"/>
                  </a:schemeClr>
                </a:solidFill>
                <a:cs typeface="+mn-ea"/>
                <a:sym typeface="+mn-lt"/>
              </a:rPr>
              <a:t>现实生活中，出现很多不文明、不安全的扫墓行为，会带来许多社会危害……</a:t>
            </a:r>
          </a:p>
        </p:txBody>
      </p:sp>
      <p:sp>
        <p:nvSpPr>
          <p:cNvPr id="31" name="矩形 30"/>
          <p:cNvSpPr/>
          <p:nvPr/>
        </p:nvSpPr>
        <p:spPr>
          <a:xfrm>
            <a:off x="1111202" y="4284155"/>
            <a:ext cx="1353889" cy="1014730"/>
          </a:xfrm>
          <a:prstGeom prst="rect">
            <a:avLst/>
          </a:prstGeom>
          <a:ln>
            <a:noFill/>
          </a:ln>
        </p:spPr>
        <p:txBody>
          <a:bodyPr wrap="square">
            <a:spAutoFit/>
          </a:bodyPr>
          <a:lstStyle/>
          <a:p>
            <a:pPr algn="dist" fontAlgn="base">
              <a:spcBef>
                <a:spcPct val="0"/>
              </a:spcBef>
              <a:spcAft>
                <a:spcPct val="0"/>
              </a:spcAft>
            </a:pPr>
            <a:r>
              <a:rPr lang="zh-CN" altLang="en-US" sz="2000" b="1" dirty="0">
                <a:solidFill>
                  <a:schemeClr val="tx1">
                    <a:lumMod val="85000"/>
                    <a:lumOff val="15000"/>
                  </a:schemeClr>
                </a:solidFill>
                <a:cs typeface="+mn-ea"/>
                <a:sym typeface="+mn-lt"/>
              </a:rPr>
              <a:t>烧香、烧纸造成森林火灾 </a:t>
            </a:r>
          </a:p>
        </p:txBody>
      </p:sp>
    </p:spTree>
    <p:custDataLst>
      <p:tags r:id="rId1"/>
    </p:custData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359">
        <p15:prstTrans prst="peelOff"/>
      </p:transition>
    </mc:Choice>
    <mc:Fallback xmlns="">
      <p:transition spd="slow" advTm="359">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7" name="图片 6"/>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0" y="762000"/>
            <a:ext cx="12192000" cy="6096000"/>
          </a:xfrm>
          <a:prstGeom prst="rect">
            <a:avLst/>
          </a:prstGeom>
        </p:spPr>
      </p:pic>
      <p:pic>
        <p:nvPicPr>
          <p:cNvPr id="8" name="图片 7"/>
          <p:cNvPicPr>
            <a:picLocks noChangeAspect="1"/>
          </p:cNvPicPr>
          <p:nvPr userDrawn="1"/>
        </p:nvPicPr>
        <p:blipFill>
          <a:blip r:embed="rId5" cstate="screen">
            <a:extLst>
              <a:ext uri="{28A0092B-C50C-407E-A947-70E740481C1C}">
                <a14:useLocalDpi xmlns:a14="http://schemas.microsoft.com/office/drawing/2010/main"/>
              </a:ext>
            </a:extLst>
          </a:blip>
          <a:srcRect/>
          <a:stretch>
            <a:fillRect/>
          </a:stretch>
        </p:blipFill>
        <p:spPr>
          <a:xfrm>
            <a:off x="140679" y="1868365"/>
            <a:ext cx="3209192" cy="1011116"/>
          </a:xfrm>
          <a:custGeom>
            <a:avLst/>
            <a:gdLst>
              <a:gd name="connsiteX0" fmla="*/ 0 w 3209192"/>
              <a:gd name="connsiteY0" fmla="*/ 0 h 1011116"/>
              <a:gd name="connsiteX1" fmla="*/ 3209192 w 3209192"/>
              <a:gd name="connsiteY1" fmla="*/ 0 h 1011116"/>
              <a:gd name="connsiteX2" fmla="*/ 3209192 w 3209192"/>
              <a:gd name="connsiteY2" fmla="*/ 1011116 h 1011116"/>
              <a:gd name="connsiteX3" fmla="*/ 0 w 3209192"/>
              <a:gd name="connsiteY3" fmla="*/ 1011116 h 1011116"/>
            </a:gdLst>
            <a:ahLst/>
            <a:cxnLst>
              <a:cxn ang="0">
                <a:pos x="connsiteX0" y="connsiteY0"/>
              </a:cxn>
              <a:cxn ang="0">
                <a:pos x="connsiteX1" y="connsiteY1"/>
              </a:cxn>
              <a:cxn ang="0">
                <a:pos x="connsiteX2" y="connsiteY2"/>
              </a:cxn>
              <a:cxn ang="0">
                <a:pos x="connsiteX3" y="connsiteY3"/>
              </a:cxn>
            </a:cxnLst>
            <a:rect l="l" t="t" r="r" b="b"/>
            <a:pathLst>
              <a:path w="3209192" h="1011116">
                <a:moveTo>
                  <a:pt x="0" y="0"/>
                </a:moveTo>
                <a:lnTo>
                  <a:pt x="3209192" y="0"/>
                </a:lnTo>
                <a:lnTo>
                  <a:pt x="3209192" y="1011116"/>
                </a:lnTo>
                <a:lnTo>
                  <a:pt x="0" y="1011116"/>
                </a:lnTo>
                <a:close/>
              </a:path>
            </a:pathLst>
          </a:custGeom>
        </p:spPr>
      </p:pic>
      <p:pic>
        <p:nvPicPr>
          <p:cNvPr id="9" name="图片 8"/>
          <p:cNvPicPr>
            <a:picLocks noChangeAspect="1"/>
          </p:cNvPicPr>
          <p:nvPr userDrawn="1"/>
        </p:nvPicPr>
        <p:blipFill>
          <a:blip r:embed="rId6" cstate="screen">
            <a:extLst>
              <a:ext uri="{28A0092B-C50C-407E-A947-70E740481C1C}">
                <a14:useLocalDpi xmlns:a14="http://schemas.microsoft.com/office/drawing/2010/main"/>
              </a:ext>
            </a:extLst>
          </a:blip>
          <a:srcRect/>
          <a:stretch>
            <a:fillRect/>
          </a:stretch>
        </p:blipFill>
        <p:spPr>
          <a:xfrm flipH="1">
            <a:off x="254977" y="386860"/>
            <a:ext cx="2044904" cy="1890347"/>
          </a:xfrm>
          <a:custGeom>
            <a:avLst/>
            <a:gdLst>
              <a:gd name="connsiteX0" fmla="*/ 0 w 1512277"/>
              <a:gd name="connsiteY0" fmla="*/ 0 h 1397977"/>
              <a:gd name="connsiteX1" fmla="*/ 1512277 w 1512277"/>
              <a:gd name="connsiteY1" fmla="*/ 0 h 1397977"/>
              <a:gd name="connsiteX2" fmla="*/ 1512277 w 1512277"/>
              <a:gd name="connsiteY2" fmla="*/ 1397977 h 1397977"/>
              <a:gd name="connsiteX3" fmla="*/ 0 w 1512277"/>
              <a:gd name="connsiteY3" fmla="*/ 1397977 h 1397977"/>
            </a:gdLst>
            <a:ahLst/>
            <a:cxnLst>
              <a:cxn ang="0">
                <a:pos x="connsiteX0" y="connsiteY0"/>
              </a:cxn>
              <a:cxn ang="0">
                <a:pos x="connsiteX1" y="connsiteY1"/>
              </a:cxn>
              <a:cxn ang="0">
                <a:pos x="connsiteX2" y="connsiteY2"/>
              </a:cxn>
              <a:cxn ang="0">
                <a:pos x="connsiteX3" y="connsiteY3"/>
              </a:cxn>
            </a:cxnLst>
            <a:rect l="l" t="t" r="r" b="b"/>
            <a:pathLst>
              <a:path w="1512277" h="1397977">
                <a:moveTo>
                  <a:pt x="0" y="0"/>
                </a:moveTo>
                <a:lnTo>
                  <a:pt x="1512277" y="0"/>
                </a:lnTo>
                <a:lnTo>
                  <a:pt x="1512277" y="1397977"/>
                </a:lnTo>
                <a:lnTo>
                  <a:pt x="0" y="1397977"/>
                </a:lnTo>
                <a:close/>
              </a:path>
            </a:pathLst>
          </a:custGeom>
        </p:spPr>
      </p:pic>
      <p:pic>
        <p:nvPicPr>
          <p:cNvPr id="10" name="图片 9"/>
          <p:cNvPicPr>
            <a:picLocks noChangeAspect="1"/>
          </p:cNvPicPr>
          <p:nvPr userDrawn="1"/>
        </p:nvPicPr>
        <p:blipFill>
          <a:blip r:embed="rId5" cstate="screen">
            <a:extLst>
              <a:ext uri="{28A0092B-C50C-407E-A947-70E740481C1C}">
                <a14:useLocalDpi xmlns:a14="http://schemas.microsoft.com/office/drawing/2010/main"/>
              </a:ext>
            </a:extLst>
          </a:blip>
          <a:srcRect/>
          <a:stretch>
            <a:fillRect/>
          </a:stretch>
        </p:blipFill>
        <p:spPr>
          <a:xfrm flipH="1">
            <a:off x="8982808" y="1868365"/>
            <a:ext cx="3209192" cy="1011116"/>
          </a:xfrm>
          <a:custGeom>
            <a:avLst/>
            <a:gdLst>
              <a:gd name="connsiteX0" fmla="*/ 0 w 3209192"/>
              <a:gd name="connsiteY0" fmla="*/ 0 h 1011116"/>
              <a:gd name="connsiteX1" fmla="*/ 3209192 w 3209192"/>
              <a:gd name="connsiteY1" fmla="*/ 0 h 1011116"/>
              <a:gd name="connsiteX2" fmla="*/ 3209192 w 3209192"/>
              <a:gd name="connsiteY2" fmla="*/ 1011116 h 1011116"/>
              <a:gd name="connsiteX3" fmla="*/ 0 w 3209192"/>
              <a:gd name="connsiteY3" fmla="*/ 1011116 h 1011116"/>
            </a:gdLst>
            <a:ahLst/>
            <a:cxnLst>
              <a:cxn ang="0">
                <a:pos x="connsiteX0" y="connsiteY0"/>
              </a:cxn>
              <a:cxn ang="0">
                <a:pos x="connsiteX1" y="connsiteY1"/>
              </a:cxn>
              <a:cxn ang="0">
                <a:pos x="connsiteX2" y="connsiteY2"/>
              </a:cxn>
              <a:cxn ang="0">
                <a:pos x="connsiteX3" y="connsiteY3"/>
              </a:cxn>
            </a:cxnLst>
            <a:rect l="l" t="t" r="r" b="b"/>
            <a:pathLst>
              <a:path w="3209192" h="1011116">
                <a:moveTo>
                  <a:pt x="0" y="0"/>
                </a:moveTo>
                <a:lnTo>
                  <a:pt x="3209192" y="0"/>
                </a:lnTo>
                <a:lnTo>
                  <a:pt x="3209192" y="1011116"/>
                </a:lnTo>
                <a:lnTo>
                  <a:pt x="0" y="1011116"/>
                </a:lnTo>
                <a:close/>
              </a:path>
            </a:pathLst>
          </a:custGeom>
        </p:spPr>
      </p:pic>
      <p:pic>
        <p:nvPicPr>
          <p:cNvPr id="11" name="图片 10"/>
          <p:cNvPicPr>
            <a:picLocks noChangeAspect="1"/>
          </p:cNvPicPr>
          <p:nvPr userDrawn="1"/>
        </p:nvPicPr>
        <p:blipFill>
          <a:blip r:embed="rId7" cstate="screen">
            <a:extLst>
              <a:ext uri="{28A0092B-C50C-407E-A947-70E740481C1C}">
                <a14:useLocalDpi xmlns:a14="http://schemas.microsoft.com/office/drawing/2010/main"/>
              </a:ext>
            </a:extLst>
          </a:blip>
          <a:srcRect/>
          <a:stretch>
            <a:fillRect/>
          </a:stretch>
        </p:blipFill>
        <p:spPr>
          <a:xfrm>
            <a:off x="9664212" y="1549770"/>
            <a:ext cx="1204545" cy="581505"/>
          </a:xfrm>
          <a:custGeom>
            <a:avLst/>
            <a:gdLst>
              <a:gd name="connsiteX0" fmla="*/ 0 w 1019907"/>
              <a:gd name="connsiteY0" fmla="*/ 0 h 492369"/>
              <a:gd name="connsiteX1" fmla="*/ 1019907 w 1019907"/>
              <a:gd name="connsiteY1" fmla="*/ 0 h 492369"/>
              <a:gd name="connsiteX2" fmla="*/ 1019907 w 1019907"/>
              <a:gd name="connsiteY2" fmla="*/ 492369 h 492369"/>
              <a:gd name="connsiteX3" fmla="*/ 0 w 1019907"/>
              <a:gd name="connsiteY3" fmla="*/ 492369 h 492369"/>
            </a:gdLst>
            <a:ahLst/>
            <a:cxnLst>
              <a:cxn ang="0">
                <a:pos x="connsiteX0" y="connsiteY0"/>
              </a:cxn>
              <a:cxn ang="0">
                <a:pos x="connsiteX1" y="connsiteY1"/>
              </a:cxn>
              <a:cxn ang="0">
                <a:pos x="connsiteX2" y="connsiteY2"/>
              </a:cxn>
              <a:cxn ang="0">
                <a:pos x="connsiteX3" y="connsiteY3"/>
              </a:cxn>
            </a:cxnLst>
            <a:rect l="l" t="t" r="r" b="b"/>
            <a:pathLst>
              <a:path w="1019907" h="492369">
                <a:moveTo>
                  <a:pt x="0" y="0"/>
                </a:moveTo>
                <a:lnTo>
                  <a:pt x="1019907" y="0"/>
                </a:lnTo>
                <a:lnTo>
                  <a:pt x="1019907" y="492369"/>
                </a:lnTo>
                <a:lnTo>
                  <a:pt x="0" y="492369"/>
                </a:lnTo>
                <a:close/>
              </a:path>
            </a:pathLst>
          </a:custGeom>
        </p:spPr>
      </p:pic>
      <p:sp>
        <p:nvSpPr>
          <p:cNvPr id="4" name="文本框 3"/>
          <p:cNvSpPr txBox="1"/>
          <p:nvPr/>
        </p:nvSpPr>
        <p:spPr>
          <a:xfrm>
            <a:off x="3371091" y="1960301"/>
            <a:ext cx="1200329" cy="2451652"/>
          </a:xfrm>
          <a:prstGeom prst="rect">
            <a:avLst/>
          </a:prstGeom>
          <a:noFill/>
        </p:spPr>
        <p:txBody>
          <a:bodyPr vert="eaVert" wrap="square" rtlCol="0">
            <a:spAutoFit/>
          </a:bodyPr>
          <a:lstStyle/>
          <a:p>
            <a:r>
              <a:rPr lang="zh-CN" altLang="en-US" sz="6600" dirty="0">
                <a:solidFill>
                  <a:schemeClr val="bg2">
                    <a:lumMod val="25000"/>
                  </a:schemeClr>
                </a:solidFill>
                <a:cs typeface="+mn-ea"/>
                <a:sym typeface="+mn-lt"/>
              </a:rPr>
              <a:t>目錄</a:t>
            </a:r>
          </a:p>
        </p:txBody>
      </p:sp>
      <p:sp>
        <p:nvSpPr>
          <p:cNvPr id="5" name="矩形 4"/>
          <p:cNvSpPr/>
          <p:nvPr/>
        </p:nvSpPr>
        <p:spPr>
          <a:xfrm>
            <a:off x="4933515" y="1330341"/>
            <a:ext cx="800219" cy="830997"/>
          </a:xfrm>
          <a:prstGeom prst="rect">
            <a:avLst/>
          </a:prstGeom>
        </p:spPr>
        <p:txBody>
          <a:bodyPr wrap="none">
            <a:spAutoFit/>
          </a:bodyPr>
          <a:lstStyle/>
          <a:p>
            <a:r>
              <a:rPr lang="zh-CN" altLang="en-US" sz="4800" dirty="0">
                <a:solidFill>
                  <a:schemeClr val="tx1">
                    <a:lumMod val="95000"/>
                    <a:lumOff val="5000"/>
                  </a:schemeClr>
                </a:solidFill>
                <a:cs typeface="+mn-ea"/>
                <a:sym typeface="+mn-lt"/>
              </a:rPr>
              <a:t>壹</a:t>
            </a:r>
          </a:p>
        </p:txBody>
      </p:sp>
      <p:sp>
        <p:nvSpPr>
          <p:cNvPr id="6" name="矩形 5"/>
          <p:cNvSpPr/>
          <p:nvPr/>
        </p:nvSpPr>
        <p:spPr>
          <a:xfrm>
            <a:off x="6172773" y="1330341"/>
            <a:ext cx="800219" cy="830997"/>
          </a:xfrm>
          <a:prstGeom prst="rect">
            <a:avLst/>
          </a:prstGeom>
        </p:spPr>
        <p:txBody>
          <a:bodyPr wrap="none">
            <a:spAutoFit/>
          </a:bodyPr>
          <a:lstStyle/>
          <a:p>
            <a:r>
              <a:rPr lang="zh-CN" altLang="en-US" sz="4800" dirty="0">
                <a:solidFill>
                  <a:schemeClr val="tx1">
                    <a:lumMod val="95000"/>
                    <a:lumOff val="5000"/>
                  </a:schemeClr>
                </a:solidFill>
                <a:cs typeface="+mn-ea"/>
                <a:sym typeface="+mn-lt"/>
              </a:rPr>
              <a:t>貳</a:t>
            </a:r>
          </a:p>
        </p:txBody>
      </p:sp>
      <p:sp>
        <p:nvSpPr>
          <p:cNvPr id="2" name="矩形 1"/>
          <p:cNvSpPr/>
          <p:nvPr/>
        </p:nvSpPr>
        <p:spPr>
          <a:xfrm>
            <a:off x="7412031" y="1330341"/>
            <a:ext cx="800219" cy="830997"/>
          </a:xfrm>
          <a:prstGeom prst="rect">
            <a:avLst/>
          </a:prstGeom>
        </p:spPr>
        <p:txBody>
          <a:bodyPr wrap="none">
            <a:spAutoFit/>
          </a:bodyPr>
          <a:lstStyle/>
          <a:p>
            <a:r>
              <a:rPr lang="zh-CN" altLang="en-US" sz="4800" dirty="0">
                <a:solidFill>
                  <a:schemeClr val="tx1">
                    <a:lumMod val="95000"/>
                    <a:lumOff val="5000"/>
                  </a:schemeClr>
                </a:solidFill>
                <a:cs typeface="+mn-ea"/>
                <a:sym typeface="+mn-lt"/>
              </a:rPr>
              <a:t>叁</a:t>
            </a:r>
          </a:p>
        </p:txBody>
      </p:sp>
      <p:sp>
        <p:nvSpPr>
          <p:cNvPr id="12" name="文本框 11"/>
          <p:cNvSpPr txBox="1"/>
          <p:nvPr/>
        </p:nvSpPr>
        <p:spPr>
          <a:xfrm>
            <a:off x="4967124" y="2148519"/>
            <a:ext cx="738664" cy="3233097"/>
          </a:xfrm>
          <a:prstGeom prst="rect">
            <a:avLst/>
          </a:prstGeom>
          <a:noFill/>
        </p:spPr>
        <p:txBody>
          <a:bodyPr vert="eaVert" wrap="square" rtlCol="0">
            <a:spAutoFit/>
          </a:bodyPr>
          <a:lstStyle/>
          <a:p>
            <a:r>
              <a:rPr lang="zh-CN" altLang="en-US" sz="3600" dirty="0">
                <a:cs typeface="+mn-ea"/>
                <a:sym typeface="+mn-lt"/>
              </a:rPr>
              <a:t>清明节简介</a:t>
            </a:r>
          </a:p>
        </p:txBody>
      </p:sp>
      <p:sp>
        <p:nvSpPr>
          <p:cNvPr id="13" name="文本框 12"/>
          <p:cNvSpPr txBox="1"/>
          <p:nvPr/>
        </p:nvSpPr>
        <p:spPr>
          <a:xfrm>
            <a:off x="6203550" y="2161338"/>
            <a:ext cx="738664" cy="3233097"/>
          </a:xfrm>
          <a:prstGeom prst="rect">
            <a:avLst/>
          </a:prstGeom>
          <a:noFill/>
        </p:spPr>
        <p:txBody>
          <a:bodyPr vert="eaVert" wrap="square" rtlCol="0">
            <a:spAutoFit/>
          </a:bodyPr>
          <a:lstStyle/>
          <a:p>
            <a:r>
              <a:rPr lang="zh-CN" altLang="en-US" sz="3600" dirty="0">
                <a:cs typeface="+mn-ea"/>
                <a:sym typeface="+mn-lt"/>
              </a:rPr>
              <a:t>清明节习俗</a:t>
            </a:r>
          </a:p>
        </p:txBody>
      </p:sp>
      <p:sp>
        <p:nvSpPr>
          <p:cNvPr id="14" name="文本框 13"/>
          <p:cNvSpPr txBox="1"/>
          <p:nvPr/>
        </p:nvSpPr>
        <p:spPr>
          <a:xfrm>
            <a:off x="7473586" y="2148518"/>
            <a:ext cx="738664" cy="3233097"/>
          </a:xfrm>
          <a:prstGeom prst="rect">
            <a:avLst/>
          </a:prstGeom>
          <a:noFill/>
        </p:spPr>
        <p:txBody>
          <a:bodyPr vert="eaVert" wrap="square" rtlCol="0">
            <a:spAutoFit/>
          </a:bodyPr>
          <a:lstStyle/>
          <a:p>
            <a:r>
              <a:rPr lang="zh-CN" altLang="en-US" sz="3600" dirty="0">
                <a:cs typeface="+mn-ea"/>
                <a:sym typeface="+mn-lt"/>
              </a:rPr>
              <a:t>文明祭扫</a:t>
            </a:r>
          </a:p>
        </p:txBody>
      </p:sp>
    </p:spTree>
    <p:custDataLst>
      <p:tags r:id="rId1"/>
    </p:custData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2620">
        <p15:prstTrans prst="peelOff"/>
      </p:transition>
    </mc:Choice>
    <mc:Fallback xmlns="">
      <p:transition spd="slow" advTm="262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55" presetClass="entr" presetSubtype="0" fill="hold" nodeType="afterEffect">
                                  <p:stCondLst>
                                    <p:cond delay="0"/>
                                  </p:stCondLst>
                                  <p:childTnLst>
                                    <p:set>
                                      <p:cBhvr>
                                        <p:cTn id="11" dur="1" fill="hold">
                                          <p:stCondLst>
                                            <p:cond delay="0"/>
                                          </p:stCondLst>
                                        </p:cTn>
                                        <p:tgtEl>
                                          <p:spTgt spid="10"/>
                                        </p:tgtEl>
                                        <p:attrNameLst>
                                          <p:attrName>style.visibility</p:attrName>
                                        </p:attrNameLst>
                                      </p:cBhvr>
                                      <p:to>
                                        <p:strVal val="visible"/>
                                      </p:to>
                                    </p:set>
                                    <p:anim calcmode="lin" valueType="num">
                                      <p:cBhvr>
                                        <p:cTn id="12" dur="1000" fill="hold"/>
                                        <p:tgtEl>
                                          <p:spTgt spid="10"/>
                                        </p:tgtEl>
                                        <p:attrNameLst>
                                          <p:attrName>ppt_w</p:attrName>
                                        </p:attrNameLst>
                                      </p:cBhvr>
                                      <p:tavLst>
                                        <p:tav tm="0">
                                          <p:val>
                                            <p:strVal val="#ppt_w*0.70"/>
                                          </p:val>
                                        </p:tav>
                                        <p:tav tm="100000">
                                          <p:val>
                                            <p:strVal val="#ppt_w"/>
                                          </p:val>
                                        </p:tav>
                                      </p:tavLst>
                                    </p:anim>
                                    <p:anim calcmode="lin" valueType="num">
                                      <p:cBhvr>
                                        <p:cTn id="13" dur="1000" fill="hold"/>
                                        <p:tgtEl>
                                          <p:spTgt spid="10"/>
                                        </p:tgtEl>
                                        <p:attrNameLst>
                                          <p:attrName>ppt_h</p:attrName>
                                        </p:attrNameLst>
                                      </p:cBhvr>
                                      <p:tavLst>
                                        <p:tav tm="0">
                                          <p:val>
                                            <p:strVal val="#ppt_h"/>
                                          </p:val>
                                        </p:tav>
                                        <p:tav tm="100000">
                                          <p:val>
                                            <p:strVal val="#ppt_h"/>
                                          </p:val>
                                        </p:tav>
                                      </p:tavLst>
                                    </p:anim>
                                    <p:animEffect transition="in" filter="fade">
                                      <p:cBhvr>
                                        <p:cTn id="14" dur="1000"/>
                                        <p:tgtEl>
                                          <p:spTgt spid="10"/>
                                        </p:tgtEl>
                                      </p:cBhvr>
                                    </p:animEffect>
                                  </p:childTnLst>
                                </p:cTn>
                              </p:par>
                              <p:par>
                                <p:cTn id="15" presetID="55" presetClass="entr" presetSubtype="0" fill="hold" nodeType="withEffect">
                                  <p:stCondLst>
                                    <p:cond delay="0"/>
                                  </p:stCondLst>
                                  <p:childTnLst>
                                    <p:set>
                                      <p:cBhvr>
                                        <p:cTn id="16" dur="1" fill="hold">
                                          <p:stCondLst>
                                            <p:cond delay="0"/>
                                          </p:stCondLst>
                                        </p:cTn>
                                        <p:tgtEl>
                                          <p:spTgt spid="8"/>
                                        </p:tgtEl>
                                        <p:attrNameLst>
                                          <p:attrName>style.visibility</p:attrName>
                                        </p:attrNameLst>
                                      </p:cBhvr>
                                      <p:to>
                                        <p:strVal val="visible"/>
                                      </p:to>
                                    </p:set>
                                    <p:anim calcmode="lin" valueType="num">
                                      <p:cBhvr>
                                        <p:cTn id="17" dur="1000" fill="hold"/>
                                        <p:tgtEl>
                                          <p:spTgt spid="8"/>
                                        </p:tgtEl>
                                        <p:attrNameLst>
                                          <p:attrName>ppt_w</p:attrName>
                                        </p:attrNameLst>
                                      </p:cBhvr>
                                      <p:tavLst>
                                        <p:tav tm="0">
                                          <p:val>
                                            <p:strVal val="#ppt_w*0.70"/>
                                          </p:val>
                                        </p:tav>
                                        <p:tav tm="100000">
                                          <p:val>
                                            <p:strVal val="#ppt_w"/>
                                          </p:val>
                                        </p:tav>
                                      </p:tavLst>
                                    </p:anim>
                                    <p:anim calcmode="lin" valueType="num">
                                      <p:cBhvr>
                                        <p:cTn id="18" dur="1000" fill="hold"/>
                                        <p:tgtEl>
                                          <p:spTgt spid="8"/>
                                        </p:tgtEl>
                                        <p:attrNameLst>
                                          <p:attrName>ppt_h</p:attrName>
                                        </p:attrNameLst>
                                      </p:cBhvr>
                                      <p:tavLst>
                                        <p:tav tm="0">
                                          <p:val>
                                            <p:strVal val="#ppt_h"/>
                                          </p:val>
                                        </p:tav>
                                        <p:tav tm="100000">
                                          <p:val>
                                            <p:strVal val="#ppt_h"/>
                                          </p:val>
                                        </p:tav>
                                      </p:tavLst>
                                    </p:anim>
                                    <p:animEffect transition="in" filter="fade">
                                      <p:cBhvr>
                                        <p:cTn id="19" dur="1000"/>
                                        <p:tgtEl>
                                          <p:spTgt spid="8"/>
                                        </p:tgtEl>
                                      </p:cBhvr>
                                    </p:animEffect>
                                  </p:childTnLst>
                                </p:cTn>
                              </p:par>
                            </p:childTnLst>
                          </p:cTn>
                        </p:par>
                        <p:par>
                          <p:cTn id="20" fill="hold">
                            <p:stCondLst>
                              <p:cond delay="1500"/>
                            </p:stCondLst>
                            <p:childTnLst>
                              <p:par>
                                <p:cTn id="21" presetID="2" presetClass="entr" presetSubtype="9" fill="hold" nodeType="afterEffect">
                                  <p:stCondLst>
                                    <p:cond delay="0"/>
                                  </p:stCondLst>
                                  <p:childTnLst>
                                    <p:set>
                                      <p:cBhvr>
                                        <p:cTn id="22" dur="1" fill="hold">
                                          <p:stCondLst>
                                            <p:cond delay="0"/>
                                          </p:stCondLst>
                                        </p:cTn>
                                        <p:tgtEl>
                                          <p:spTgt spid="9"/>
                                        </p:tgtEl>
                                        <p:attrNameLst>
                                          <p:attrName>style.visibility</p:attrName>
                                        </p:attrNameLst>
                                      </p:cBhvr>
                                      <p:to>
                                        <p:strVal val="visible"/>
                                      </p:to>
                                    </p:set>
                                    <p:anim calcmode="lin" valueType="num">
                                      <p:cBhvr additive="base">
                                        <p:cTn id="23" dur="500" fill="hold"/>
                                        <p:tgtEl>
                                          <p:spTgt spid="9"/>
                                        </p:tgtEl>
                                        <p:attrNameLst>
                                          <p:attrName>ppt_x</p:attrName>
                                        </p:attrNameLst>
                                      </p:cBhvr>
                                      <p:tavLst>
                                        <p:tav tm="0">
                                          <p:val>
                                            <p:strVal val="0-#ppt_w/2"/>
                                          </p:val>
                                        </p:tav>
                                        <p:tav tm="100000">
                                          <p:val>
                                            <p:strVal val="#ppt_x"/>
                                          </p:val>
                                        </p:tav>
                                      </p:tavLst>
                                    </p:anim>
                                    <p:anim calcmode="lin" valueType="num">
                                      <p:cBhvr additive="base">
                                        <p:cTn id="24" dur="500" fill="hold"/>
                                        <p:tgtEl>
                                          <p:spTgt spid="9"/>
                                        </p:tgtEl>
                                        <p:attrNameLst>
                                          <p:attrName>ppt_y</p:attrName>
                                        </p:attrNameLst>
                                      </p:cBhvr>
                                      <p:tavLst>
                                        <p:tav tm="0">
                                          <p:val>
                                            <p:strVal val="0-#ppt_h/2"/>
                                          </p:val>
                                        </p:tav>
                                        <p:tav tm="100000">
                                          <p:val>
                                            <p:strVal val="#ppt_y"/>
                                          </p:val>
                                        </p:tav>
                                      </p:tavLst>
                                    </p:anim>
                                  </p:childTnLst>
                                </p:cTn>
                              </p:par>
                            </p:childTnLst>
                          </p:cTn>
                        </p:par>
                        <p:par>
                          <p:cTn id="25" fill="hold">
                            <p:stCondLst>
                              <p:cond delay="2000"/>
                            </p:stCondLst>
                            <p:childTnLst>
                              <p:par>
                                <p:cTn id="26" presetID="47" presetClass="entr" presetSubtype="0" fill="hold" grpId="0" nodeType="afterEffect">
                                  <p:stCondLst>
                                    <p:cond delay="0"/>
                                  </p:stCondLst>
                                  <p:childTnLst>
                                    <p:set>
                                      <p:cBhvr>
                                        <p:cTn id="27" dur="1" fill="hold">
                                          <p:stCondLst>
                                            <p:cond delay="0"/>
                                          </p:stCondLst>
                                        </p:cTn>
                                        <p:tgtEl>
                                          <p:spTgt spid="4"/>
                                        </p:tgtEl>
                                        <p:attrNameLst>
                                          <p:attrName>style.visibility</p:attrName>
                                        </p:attrNameLst>
                                      </p:cBhvr>
                                      <p:to>
                                        <p:strVal val="visible"/>
                                      </p:to>
                                    </p:set>
                                    <p:animEffect transition="in" filter="fade">
                                      <p:cBhvr>
                                        <p:cTn id="28" dur="1000"/>
                                        <p:tgtEl>
                                          <p:spTgt spid="4"/>
                                        </p:tgtEl>
                                      </p:cBhvr>
                                    </p:animEffect>
                                    <p:anim calcmode="lin" valueType="num">
                                      <p:cBhvr>
                                        <p:cTn id="29" dur="1000" fill="hold"/>
                                        <p:tgtEl>
                                          <p:spTgt spid="4"/>
                                        </p:tgtEl>
                                        <p:attrNameLst>
                                          <p:attrName>ppt_x</p:attrName>
                                        </p:attrNameLst>
                                      </p:cBhvr>
                                      <p:tavLst>
                                        <p:tav tm="0">
                                          <p:val>
                                            <p:strVal val="#ppt_x"/>
                                          </p:val>
                                        </p:tav>
                                        <p:tav tm="100000">
                                          <p:val>
                                            <p:strVal val="#ppt_x"/>
                                          </p:val>
                                        </p:tav>
                                      </p:tavLst>
                                    </p:anim>
                                    <p:anim calcmode="lin" valueType="num">
                                      <p:cBhvr>
                                        <p:cTn id="30" dur="1000" fill="hold"/>
                                        <p:tgtEl>
                                          <p:spTgt spid="4"/>
                                        </p:tgtEl>
                                        <p:attrNameLst>
                                          <p:attrName>ppt_y</p:attrName>
                                        </p:attrNameLst>
                                      </p:cBhvr>
                                      <p:tavLst>
                                        <p:tav tm="0">
                                          <p:val>
                                            <p:strVal val="#ppt_y-.1"/>
                                          </p:val>
                                        </p:tav>
                                        <p:tav tm="100000">
                                          <p:val>
                                            <p:strVal val="#ppt_y"/>
                                          </p:val>
                                        </p:tav>
                                      </p:tavLst>
                                    </p:anim>
                                  </p:childTnLst>
                                </p:cTn>
                              </p:par>
                              <p:par>
                                <p:cTn id="31" presetID="47" presetClass="entr" presetSubtype="0" fill="hold" grpId="0" nodeType="withEffect">
                                  <p:stCondLst>
                                    <p:cond delay="0"/>
                                  </p:stCondLst>
                                  <p:childTnLst>
                                    <p:set>
                                      <p:cBhvr>
                                        <p:cTn id="32" dur="1" fill="hold">
                                          <p:stCondLst>
                                            <p:cond delay="0"/>
                                          </p:stCondLst>
                                        </p:cTn>
                                        <p:tgtEl>
                                          <p:spTgt spid="5"/>
                                        </p:tgtEl>
                                        <p:attrNameLst>
                                          <p:attrName>style.visibility</p:attrName>
                                        </p:attrNameLst>
                                      </p:cBhvr>
                                      <p:to>
                                        <p:strVal val="visible"/>
                                      </p:to>
                                    </p:set>
                                    <p:animEffect transition="in" filter="fade">
                                      <p:cBhvr>
                                        <p:cTn id="33" dur="1000"/>
                                        <p:tgtEl>
                                          <p:spTgt spid="5"/>
                                        </p:tgtEl>
                                      </p:cBhvr>
                                    </p:animEffect>
                                    <p:anim calcmode="lin" valueType="num">
                                      <p:cBhvr>
                                        <p:cTn id="34" dur="1000" fill="hold"/>
                                        <p:tgtEl>
                                          <p:spTgt spid="5"/>
                                        </p:tgtEl>
                                        <p:attrNameLst>
                                          <p:attrName>ppt_x</p:attrName>
                                        </p:attrNameLst>
                                      </p:cBhvr>
                                      <p:tavLst>
                                        <p:tav tm="0">
                                          <p:val>
                                            <p:strVal val="#ppt_x"/>
                                          </p:val>
                                        </p:tav>
                                        <p:tav tm="100000">
                                          <p:val>
                                            <p:strVal val="#ppt_x"/>
                                          </p:val>
                                        </p:tav>
                                      </p:tavLst>
                                    </p:anim>
                                    <p:anim calcmode="lin" valueType="num">
                                      <p:cBhvr>
                                        <p:cTn id="35" dur="1000" fill="hold"/>
                                        <p:tgtEl>
                                          <p:spTgt spid="5"/>
                                        </p:tgtEl>
                                        <p:attrNameLst>
                                          <p:attrName>ppt_y</p:attrName>
                                        </p:attrNameLst>
                                      </p:cBhvr>
                                      <p:tavLst>
                                        <p:tav tm="0">
                                          <p:val>
                                            <p:strVal val="#ppt_y-.1"/>
                                          </p:val>
                                        </p:tav>
                                        <p:tav tm="100000">
                                          <p:val>
                                            <p:strVal val="#ppt_y"/>
                                          </p:val>
                                        </p:tav>
                                      </p:tavLst>
                                    </p:anim>
                                  </p:childTnLst>
                                </p:cTn>
                              </p:par>
                              <p:par>
                                <p:cTn id="36" presetID="47" presetClass="entr" presetSubtype="0" fill="hold" grpId="0" nodeType="withEffect">
                                  <p:stCondLst>
                                    <p:cond delay="0"/>
                                  </p:stCondLst>
                                  <p:childTnLst>
                                    <p:set>
                                      <p:cBhvr>
                                        <p:cTn id="37" dur="1" fill="hold">
                                          <p:stCondLst>
                                            <p:cond delay="0"/>
                                          </p:stCondLst>
                                        </p:cTn>
                                        <p:tgtEl>
                                          <p:spTgt spid="6"/>
                                        </p:tgtEl>
                                        <p:attrNameLst>
                                          <p:attrName>style.visibility</p:attrName>
                                        </p:attrNameLst>
                                      </p:cBhvr>
                                      <p:to>
                                        <p:strVal val="visible"/>
                                      </p:to>
                                    </p:set>
                                    <p:animEffect transition="in" filter="fade">
                                      <p:cBhvr>
                                        <p:cTn id="38" dur="1000"/>
                                        <p:tgtEl>
                                          <p:spTgt spid="6"/>
                                        </p:tgtEl>
                                      </p:cBhvr>
                                    </p:animEffect>
                                    <p:anim calcmode="lin" valueType="num">
                                      <p:cBhvr>
                                        <p:cTn id="39" dur="1000" fill="hold"/>
                                        <p:tgtEl>
                                          <p:spTgt spid="6"/>
                                        </p:tgtEl>
                                        <p:attrNameLst>
                                          <p:attrName>ppt_x</p:attrName>
                                        </p:attrNameLst>
                                      </p:cBhvr>
                                      <p:tavLst>
                                        <p:tav tm="0">
                                          <p:val>
                                            <p:strVal val="#ppt_x"/>
                                          </p:val>
                                        </p:tav>
                                        <p:tav tm="100000">
                                          <p:val>
                                            <p:strVal val="#ppt_x"/>
                                          </p:val>
                                        </p:tav>
                                      </p:tavLst>
                                    </p:anim>
                                    <p:anim calcmode="lin" valueType="num">
                                      <p:cBhvr>
                                        <p:cTn id="40" dur="1000" fill="hold"/>
                                        <p:tgtEl>
                                          <p:spTgt spid="6"/>
                                        </p:tgtEl>
                                        <p:attrNameLst>
                                          <p:attrName>ppt_y</p:attrName>
                                        </p:attrNameLst>
                                      </p:cBhvr>
                                      <p:tavLst>
                                        <p:tav tm="0">
                                          <p:val>
                                            <p:strVal val="#ppt_y-.1"/>
                                          </p:val>
                                        </p:tav>
                                        <p:tav tm="100000">
                                          <p:val>
                                            <p:strVal val="#ppt_y"/>
                                          </p:val>
                                        </p:tav>
                                      </p:tavLst>
                                    </p:anim>
                                  </p:childTnLst>
                                </p:cTn>
                              </p:par>
                              <p:par>
                                <p:cTn id="41" presetID="47" presetClass="entr" presetSubtype="0" fill="hold" grpId="0" nodeType="withEffect">
                                  <p:stCondLst>
                                    <p:cond delay="0"/>
                                  </p:stCondLst>
                                  <p:childTnLst>
                                    <p:set>
                                      <p:cBhvr>
                                        <p:cTn id="42" dur="1" fill="hold">
                                          <p:stCondLst>
                                            <p:cond delay="0"/>
                                          </p:stCondLst>
                                        </p:cTn>
                                        <p:tgtEl>
                                          <p:spTgt spid="2"/>
                                        </p:tgtEl>
                                        <p:attrNameLst>
                                          <p:attrName>style.visibility</p:attrName>
                                        </p:attrNameLst>
                                      </p:cBhvr>
                                      <p:to>
                                        <p:strVal val="visible"/>
                                      </p:to>
                                    </p:set>
                                    <p:animEffect transition="in" filter="fade">
                                      <p:cBhvr>
                                        <p:cTn id="43" dur="1000"/>
                                        <p:tgtEl>
                                          <p:spTgt spid="2"/>
                                        </p:tgtEl>
                                      </p:cBhvr>
                                    </p:animEffect>
                                    <p:anim calcmode="lin" valueType="num">
                                      <p:cBhvr>
                                        <p:cTn id="44" dur="1000" fill="hold"/>
                                        <p:tgtEl>
                                          <p:spTgt spid="2"/>
                                        </p:tgtEl>
                                        <p:attrNameLst>
                                          <p:attrName>ppt_x</p:attrName>
                                        </p:attrNameLst>
                                      </p:cBhvr>
                                      <p:tavLst>
                                        <p:tav tm="0">
                                          <p:val>
                                            <p:strVal val="#ppt_x"/>
                                          </p:val>
                                        </p:tav>
                                        <p:tav tm="100000">
                                          <p:val>
                                            <p:strVal val="#ppt_x"/>
                                          </p:val>
                                        </p:tav>
                                      </p:tavLst>
                                    </p:anim>
                                    <p:anim calcmode="lin" valueType="num">
                                      <p:cBhvr>
                                        <p:cTn id="45" dur="1000" fill="hold"/>
                                        <p:tgtEl>
                                          <p:spTgt spid="2"/>
                                        </p:tgtEl>
                                        <p:attrNameLst>
                                          <p:attrName>ppt_y</p:attrName>
                                        </p:attrNameLst>
                                      </p:cBhvr>
                                      <p:tavLst>
                                        <p:tav tm="0">
                                          <p:val>
                                            <p:strVal val="#ppt_y-.1"/>
                                          </p:val>
                                        </p:tav>
                                        <p:tav tm="100000">
                                          <p:val>
                                            <p:strVal val="#ppt_y"/>
                                          </p:val>
                                        </p:tav>
                                      </p:tavLst>
                                    </p:anim>
                                  </p:childTnLst>
                                </p:cTn>
                              </p:par>
                              <p:par>
                                <p:cTn id="46" presetID="47" presetClass="entr" presetSubtype="0" fill="hold" grpId="0" nodeType="withEffect">
                                  <p:stCondLst>
                                    <p:cond delay="0"/>
                                  </p:stCondLst>
                                  <p:childTnLst>
                                    <p:set>
                                      <p:cBhvr>
                                        <p:cTn id="47" dur="1" fill="hold">
                                          <p:stCondLst>
                                            <p:cond delay="0"/>
                                          </p:stCondLst>
                                        </p:cTn>
                                        <p:tgtEl>
                                          <p:spTgt spid="14"/>
                                        </p:tgtEl>
                                        <p:attrNameLst>
                                          <p:attrName>style.visibility</p:attrName>
                                        </p:attrNameLst>
                                      </p:cBhvr>
                                      <p:to>
                                        <p:strVal val="visible"/>
                                      </p:to>
                                    </p:set>
                                    <p:animEffect transition="in" filter="fade">
                                      <p:cBhvr>
                                        <p:cTn id="48" dur="1000"/>
                                        <p:tgtEl>
                                          <p:spTgt spid="14"/>
                                        </p:tgtEl>
                                      </p:cBhvr>
                                    </p:animEffect>
                                    <p:anim calcmode="lin" valueType="num">
                                      <p:cBhvr>
                                        <p:cTn id="49" dur="1000" fill="hold"/>
                                        <p:tgtEl>
                                          <p:spTgt spid="14"/>
                                        </p:tgtEl>
                                        <p:attrNameLst>
                                          <p:attrName>ppt_x</p:attrName>
                                        </p:attrNameLst>
                                      </p:cBhvr>
                                      <p:tavLst>
                                        <p:tav tm="0">
                                          <p:val>
                                            <p:strVal val="#ppt_x"/>
                                          </p:val>
                                        </p:tav>
                                        <p:tav tm="100000">
                                          <p:val>
                                            <p:strVal val="#ppt_x"/>
                                          </p:val>
                                        </p:tav>
                                      </p:tavLst>
                                    </p:anim>
                                    <p:anim calcmode="lin" valueType="num">
                                      <p:cBhvr>
                                        <p:cTn id="50" dur="1000" fill="hold"/>
                                        <p:tgtEl>
                                          <p:spTgt spid="14"/>
                                        </p:tgtEl>
                                        <p:attrNameLst>
                                          <p:attrName>ppt_y</p:attrName>
                                        </p:attrNameLst>
                                      </p:cBhvr>
                                      <p:tavLst>
                                        <p:tav tm="0">
                                          <p:val>
                                            <p:strVal val="#ppt_y-.1"/>
                                          </p:val>
                                        </p:tav>
                                        <p:tav tm="100000">
                                          <p:val>
                                            <p:strVal val="#ppt_y"/>
                                          </p:val>
                                        </p:tav>
                                      </p:tavLst>
                                    </p:anim>
                                  </p:childTnLst>
                                </p:cTn>
                              </p:par>
                              <p:par>
                                <p:cTn id="51" presetID="47" presetClass="entr" presetSubtype="0" fill="hold" grpId="0" nodeType="withEffect">
                                  <p:stCondLst>
                                    <p:cond delay="0"/>
                                  </p:stCondLst>
                                  <p:childTnLst>
                                    <p:set>
                                      <p:cBhvr>
                                        <p:cTn id="52" dur="1" fill="hold">
                                          <p:stCondLst>
                                            <p:cond delay="0"/>
                                          </p:stCondLst>
                                        </p:cTn>
                                        <p:tgtEl>
                                          <p:spTgt spid="13"/>
                                        </p:tgtEl>
                                        <p:attrNameLst>
                                          <p:attrName>style.visibility</p:attrName>
                                        </p:attrNameLst>
                                      </p:cBhvr>
                                      <p:to>
                                        <p:strVal val="visible"/>
                                      </p:to>
                                    </p:set>
                                    <p:animEffect transition="in" filter="fade">
                                      <p:cBhvr>
                                        <p:cTn id="53" dur="1000"/>
                                        <p:tgtEl>
                                          <p:spTgt spid="13"/>
                                        </p:tgtEl>
                                      </p:cBhvr>
                                    </p:animEffect>
                                    <p:anim calcmode="lin" valueType="num">
                                      <p:cBhvr>
                                        <p:cTn id="54" dur="1000" fill="hold"/>
                                        <p:tgtEl>
                                          <p:spTgt spid="13"/>
                                        </p:tgtEl>
                                        <p:attrNameLst>
                                          <p:attrName>ppt_x</p:attrName>
                                        </p:attrNameLst>
                                      </p:cBhvr>
                                      <p:tavLst>
                                        <p:tav tm="0">
                                          <p:val>
                                            <p:strVal val="#ppt_x"/>
                                          </p:val>
                                        </p:tav>
                                        <p:tav tm="100000">
                                          <p:val>
                                            <p:strVal val="#ppt_x"/>
                                          </p:val>
                                        </p:tav>
                                      </p:tavLst>
                                    </p:anim>
                                    <p:anim calcmode="lin" valueType="num">
                                      <p:cBhvr>
                                        <p:cTn id="55" dur="1000" fill="hold"/>
                                        <p:tgtEl>
                                          <p:spTgt spid="13"/>
                                        </p:tgtEl>
                                        <p:attrNameLst>
                                          <p:attrName>ppt_y</p:attrName>
                                        </p:attrNameLst>
                                      </p:cBhvr>
                                      <p:tavLst>
                                        <p:tav tm="0">
                                          <p:val>
                                            <p:strVal val="#ppt_y-.1"/>
                                          </p:val>
                                        </p:tav>
                                        <p:tav tm="100000">
                                          <p:val>
                                            <p:strVal val="#ppt_y"/>
                                          </p:val>
                                        </p:tav>
                                      </p:tavLst>
                                    </p:anim>
                                  </p:childTnLst>
                                </p:cTn>
                              </p:par>
                              <p:par>
                                <p:cTn id="56" presetID="47" presetClass="entr" presetSubtype="0" fill="hold" grpId="0" nodeType="withEffect">
                                  <p:stCondLst>
                                    <p:cond delay="0"/>
                                  </p:stCondLst>
                                  <p:childTnLst>
                                    <p:set>
                                      <p:cBhvr>
                                        <p:cTn id="57" dur="1" fill="hold">
                                          <p:stCondLst>
                                            <p:cond delay="0"/>
                                          </p:stCondLst>
                                        </p:cTn>
                                        <p:tgtEl>
                                          <p:spTgt spid="12"/>
                                        </p:tgtEl>
                                        <p:attrNameLst>
                                          <p:attrName>style.visibility</p:attrName>
                                        </p:attrNameLst>
                                      </p:cBhvr>
                                      <p:to>
                                        <p:strVal val="visible"/>
                                      </p:to>
                                    </p:set>
                                    <p:animEffect transition="in" filter="fade">
                                      <p:cBhvr>
                                        <p:cTn id="58" dur="1000"/>
                                        <p:tgtEl>
                                          <p:spTgt spid="12"/>
                                        </p:tgtEl>
                                      </p:cBhvr>
                                    </p:animEffect>
                                    <p:anim calcmode="lin" valueType="num">
                                      <p:cBhvr>
                                        <p:cTn id="59" dur="1000" fill="hold"/>
                                        <p:tgtEl>
                                          <p:spTgt spid="12"/>
                                        </p:tgtEl>
                                        <p:attrNameLst>
                                          <p:attrName>ppt_x</p:attrName>
                                        </p:attrNameLst>
                                      </p:cBhvr>
                                      <p:tavLst>
                                        <p:tav tm="0">
                                          <p:val>
                                            <p:strVal val="#ppt_x"/>
                                          </p:val>
                                        </p:tav>
                                        <p:tav tm="100000">
                                          <p:val>
                                            <p:strVal val="#ppt_x"/>
                                          </p:val>
                                        </p:tav>
                                      </p:tavLst>
                                    </p:anim>
                                    <p:anim calcmode="lin" valueType="num">
                                      <p:cBhvr>
                                        <p:cTn id="60"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2" grpId="0"/>
      <p:bldP spid="12" grpId="0"/>
      <p:bldP spid="13" grpId="0"/>
      <p:bldP spid="14" grpId="0"/>
    </p:bldLst>
  </p:timing>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9" name="图片 8"/>
          <p:cNvPicPr>
            <a:picLocks noChangeAspect="1"/>
          </p:cNvPicPr>
          <p:nvPr userDrawn="1"/>
        </p:nvPicPr>
        <p:blipFill>
          <a:blip r:embed="rId4" cstate="screen">
            <a:extLst>
              <a:ext uri="{28A0092B-C50C-407E-A947-70E740481C1C}">
                <a14:useLocalDpi xmlns:a14="http://schemas.microsoft.com/office/drawing/2010/main"/>
              </a:ext>
            </a:extLst>
          </a:blip>
          <a:srcRect/>
          <a:stretch>
            <a:fillRect/>
          </a:stretch>
        </p:blipFill>
        <p:spPr>
          <a:xfrm>
            <a:off x="-1" y="-1"/>
            <a:ext cx="1413443" cy="1154545"/>
          </a:xfrm>
          <a:custGeom>
            <a:avLst/>
            <a:gdLst>
              <a:gd name="connsiteX0" fmla="*/ 0 w 3552092"/>
              <a:gd name="connsiteY0" fmla="*/ 0 h 2901462"/>
              <a:gd name="connsiteX1" fmla="*/ 3552092 w 3552092"/>
              <a:gd name="connsiteY1" fmla="*/ 0 h 2901462"/>
              <a:gd name="connsiteX2" fmla="*/ 3552092 w 3552092"/>
              <a:gd name="connsiteY2" fmla="*/ 2901462 h 2901462"/>
              <a:gd name="connsiteX3" fmla="*/ 0 w 3552092"/>
              <a:gd name="connsiteY3" fmla="*/ 2901462 h 2901462"/>
            </a:gdLst>
            <a:ahLst/>
            <a:cxnLst>
              <a:cxn ang="0">
                <a:pos x="connsiteX0" y="connsiteY0"/>
              </a:cxn>
              <a:cxn ang="0">
                <a:pos x="connsiteX1" y="connsiteY1"/>
              </a:cxn>
              <a:cxn ang="0">
                <a:pos x="connsiteX2" y="connsiteY2"/>
              </a:cxn>
              <a:cxn ang="0">
                <a:pos x="connsiteX3" y="connsiteY3"/>
              </a:cxn>
            </a:cxnLst>
            <a:rect l="l" t="t" r="r" b="b"/>
            <a:pathLst>
              <a:path w="3552092" h="2901462">
                <a:moveTo>
                  <a:pt x="0" y="0"/>
                </a:moveTo>
                <a:lnTo>
                  <a:pt x="3552092" y="0"/>
                </a:lnTo>
                <a:lnTo>
                  <a:pt x="3552092" y="2901462"/>
                </a:lnTo>
                <a:lnTo>
                  <a:pt x="0" y="2901462"/>
                </a:lnTo>
                <a:close/>
              </a:path>
            </a:pathLst>
          </a:custGeom>
        </p:spPr>
      </p:pic>
      <p:sp>
        <p:nvSpPr>
          <p:cNvPr id="11" name="文本框 10"/>
          <p:cNvSpPr txBox="1"/>
          <p:nvPr userDrawn="1"/>
        </p:nvSpPr>
        <p:spPr>
          <a:xfrm>
            <a:off x="1339274" y="120596"/>
            <a:ext cx="2161308" cy="460375"/>
          </a:xfrm>
          <a:prstGeom prst="rect">
            <a:avLst/>
          </a:prstGeom>
          <a:noFill/>
        </p:spPr>
        <p:txBody>
          <a:bodyPr wrap="square" rtlCol="0">
            <a:spAutoFit/>
          </a:bodyPr>
          <a:lstStyle/>
          <a:p>
            <a:pPr algn="dist"/>
            <a:r>
              <a:rPr lang="zh-CN" altLang="en-US" sz="2400" b="1" dirty="0">
                <a:solidFill>
                  <a:schemeClr val="tx1">
                    <a:lumMod val="85000"/>
                    <a:lumOff val="15000"/>
                  </a:schemeClr>
                </a:solidFill>
                <a:cs typeface="+mn-ea"/>
                <a:sym typeface="+mn-lt"/>
              </a:rPr>
              <a:t>文明祭扫</a:t>
            </a:r>
          </a:p>
        </p:txBody>
      </p:sp>
      <p:pic>
        <p:nvPicPr>
          <p:cNvPr id="8" name="图片 7" descr="E:\素材\美食素材\51miz-E948271-94945D61.png51miz-E948271-94945D61"/>
          <p:cNvPicPr>
            <a:picLocks noChangeAspect="1"/>
          </p:cNvPicPr>
          <p:nvPr/>
        </p:nvPicPr>
        <p:blipFill>
          <a:blip r:embed="rId5"/>
          <a:srcRect/>
          <a:stretch>
            <a:fillRect/>
          </a:stretch>
        </p:blipFill>
        <p:spPr>
          <a:xfrm flipH="1">
            <a:off x="1865630" y="732155"/>
            <a:ext cx="5642610" cy="5190490"/>
          </a:xfrm>
          <a:prstGeom prst="rect">
            <a:avLst/>
          </a:prstGeom>
        </p:spPr>
      </p:pic>
      <p:sp>
        <p:nvSpPr>
          <p:cNvPr id="4" name="文本框 3"/>
          <p:cNvSpPr txBox="1"/>
          <p:nvPr/>
        </p:nvSpPr>
        <p:spPr>
          <a:xfrm>
            <a:off x="6583680" y="2517775"/>
            <a:ext cx="4308475" cy="1822450"/>
          </a:xfrm>
          <a:prstGeom prst="rect">
            <a:avLst/>
          </a:prstGeom>
          <a:noFill/>
        </p:spPr>
        <p:txBody>
          <a:bodyPr wrap="square" rtlCol="0">
            <a:spAutoFit/>
          </a:bodyPr>
          <a:lstStyle/>
          <a:p>
            <a:pPr algn="just">
              <a:lnSpc>
                <a:spcPct val="150000"/>
              </a:lnSpc>
            </a:pPr>
            <a:r>
              <a:rPr lang="zh-CN" altLang="en-US" sz="2500" dirty="0">
                <a:solidFill>
                  <a:schemeClr val="bg2">
                    <a:lumMod val="25000"/>
                  </a:schemeClr>
                </a:solidFill>
                <a:cs typeface="+mn-ea"/>
                <a:sym typeface="+mn-lt"/>
              </a:rPr>
              <a:t>燃放烟花爆竹造成：大气污染、噪声污染、浪费资源、垃圾污染</a:t>
            </a:r>
          </a:p>
        </p:txBody>
      </p:sp>
    </p:spTree>
    <p:custDataLst>
      <p:tags r:id="rId1"/>
    </p:custData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1058">
        <p15:prstTrans prst="peelOff"/>
      </p:transition>
    </mc:Choice>
    <mc:Fallback xmlns="">
      <p:transition spd="slow" advTm="1058">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4"/>
                                        </p:tgtEl>
                                        <p:attrNameLst>
                                          <p:attrName>ppt_y</p:attrName>
                                        </p:attrNameLst>
                                      </p:cBhvr>
                                      <p:tavLst>
                                        <p:tav tm="0">
                                          <p:val>
                                            <p:strVal val="#ppt_y"/>
                                          </p:val>
                                        </p:tav>
                                        <p:tav tm="100000">
                                          <p:val>
                                            <p:strVal val="#ppt_y"/>
                                          </p:val>
                                        </p:tav>
                                      </p:tavLst>
                                    </p:anim>
                                    <p:anim calcmode="lin" valueType="num">
                                      <p:cBhvr>
                                        <p:cTn id="9" dur="500" fill="hold"/>
                                        <p:tgtEl>
                                          <p:spTgt spid="4"/>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4"/>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4"/>
                                        </p:tgtEl>
                                      </p:cBhvr>
                                    </p:animEffect>
                                  </p:childTnLst>
                                </p:cTn>
                              </p:par>
                            </p:childTnLst>
                          </p:cTn>
                        </p:par>
                        <p:par>
                          <p:cTn id="12" fill="hold">
                            <p:stCondLst>
                              <p:cond delay="1850"/>
                            </p:stCondLst>
                            <p:childTnLst>
                              <p:par>
                                <p:cTn id="13" presetID="55" presetClass="entr" presetSubtype="0" fill="hold" nodeType="afterEffect">
                                  <p:stCondLst>
                                    <p:cond delay="0"/>
                                  </p:stCondLst>
                                  <p:childTnLst>
                                    <p:set>
                                      <p:cBhvr>
                                        <p:cTn id="14" dur="1" fill="hold">
                                          <p:stCondLst>
                                            <p:cond delay="0"/>
                                          </p:stCondLst>
                                        </p:cTn>
                                        <p:tgtEl>
                                          <p:spTgt spid="8"/>
                                        </p:tgtEl>
                                        <p:attrNameLst>
                                          <p:attrName>style.visibility</p:attrName>
                                        </p:attrNameLst>
                                      </p:cBhvr>
                                      <p:to>
                                        <p:strVal val="visible"/>
                                      </p:to>
                                    </p:set>
                                    <p:anim calcmode="lin" valueType="num">
                                      <p:cBhvr>
                                        <p:cTn id="15" dur="1000" fill="hold"/>
                                        <p:tgtEl>
                                          <p:spTgt spid="8"/>
                                        </p:tgtEl>
                                        <p:attrNameLst>
                                          <p:attrName>ppt_w</p:attrName>
                                        </p:attrNameLst>
                                      </p:cBhvr>
                                      <p:tavLst>
                                        <p:tav tm="0">
                                          <p:val>
                                            <p:strVal val="#ppt_w*0.70"/>
                                          </p:val>
                                        </p:tav>
                                        <p:tav tm="100000">
                                          <p:val>
                                            <p:strVal val="#ppt_w"/>
                                          </p:val>
                                        </p:tav>
                                      </p:tavLst>
                                    </p:anim>
                                    <p:anim calcmode="lin" valueType="num">
                                      <p:cBhvr>
                                        <p:cTn id="16" dur="1000" fill="hold"/>
                                        <p:tgtEl>
                                          <p:spTgt spid="8"/>
                                        </p:tgtEl>
                                        <p:attrNameLst>
                                          <p:attrName>ppt_h</p:attrName>
                                        </p:attrNameLst>
                                      </p:cBhvr>
                                      <p:tavLst>
                                        <p:tav tm="0">
                                          <p:val>
                                            <p:strVal val="#ppt_h"/>
                                          </p:val>
                                        </p:tav>
                                        <p:tav tm="100000">
                                          <p:val>
                                            <p:strVal val="#ppt_h"/>
                                          </p:val>
                                        </p:tav>
                                      </p:tavLst>
                                    </p:anim>
                                    <p:animEffect transition="in" filter="fade">
                                      <p:cBhvr>
                                        <p:cTn id="17" dur="1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9" name="图片 8"/>
          <p:cNvPicPr>
            <a:picLocks noChangeAspect="1"/>
          </p:cNvPicPr>
          <p:nvPr userDrawn="1"/>
        </p:nvPicPr>
        <p:blipFill>
          <a:blip r:embed="rId4" cstate="screen">
            <a:extLst>
              <a:ext uri="{28A0092B-C50C-407E-A947-70E740481C1C}">
                <a14:useLocalDpi xmlns:a14="http://schemas.microsoft.com/office/drawing/2010/main"/>
              </a:ext>
            </a:extLst>
          </a:blip>
          <a:srcRect/>
          <a:stretch>
            <a:fillRect/>
          </a:stretch>
        </p:blipFill>
        <p:spPr>
          <a:xfrm>
            <a:off x="-1" y="-1"/>
            <a:ext cx="1413443" cy="1154545"/>
          </a:xfrm>
          <a:custGeom>
            <a:avLst/>
            <a:gdLst>
              <a:gd name="connsiteX0" fmla="*/ 0 w 3552092"/>
              <a:gd name="connsiteY0" fmla="*/ 0 h 2901462"/>
              <a:gd name="connsiteX1" fmla="*/ 3552092 w 3552092"/>
              <a:gd name="connsiteY1" fmla="*/ 0 h 2901462"/>
              <a:gd name="connsiteX2" fmla="*/ 3552092 w 3552092"/>
              <a:gd name="connsiteY2" fmla="*/ 2901462 h 2901462"/>
              <a:gd name="connsiteX3" fmla="*/ 0 w 3552092"/>
              <a:gd name="connsiteY3" fmla="*/ 2901462 h 2901462"/>
            </a:gdLst>
            <a:ahLst/>
            <a:cxnLst>
              <a:cxn ang="0">
                <a:pos x="connsiteX0" y="connsiteY0"/>
              </a:cxn>
              <a:cxn ang="0">
                <a:pos x="connsiteX1" y="connsiteY1"/>
              </a:cxn>
              <a:cxn ang="0">
                <a:pos x="connsiteX2" y="connsiteY2"/>
              </a:cxn>
              <a:cxn ang="0">
                <a:pos x="connsiteX3" y="connsiteY3"/>
              </a:cxn>
            </a:cxnLst>
            <a:rect l="l" t="t" r="r" b="b"/>
            <a:pathLst>
              <a:path w="3552092" h="2901462">
                <a:moveTo>
                  <a:pt x="0" y="0"/>
                </a:moveTo>
                <a:lnTo>
                  <a:pt x="3552092" y="0"/>
                </a:lnTo>
                <a:lnTo>
                  <a:pt x="3552092" y="2901462"/>
                </a:lnTo>
                <a:lnTo>
                  <a:pt x="0" y="2901462"/>
                </a:lnTo>
                <a:close/>
              </a:path>
            </a:pathLst>
          </a:custGeom>
        </p:spPr>
      </p:pic>
      <p:sp>
        <p:nvSpPr>
          <p:cNvPr id="11" name="文本框 10"/>
          <p:cNvSpPr txBox="1"/>
          <p:nvPr userDrawn="1"/>
        </p:nvSpPr>
        <p:spPr>
          <a:xfrm>
            <a:off x="1339274" y="120596"/>
            <a:ext cx="2161308" cy="460375"/>
          </a:xfrm>
          <a:prstGeom prst="rect">
            <a:avLst/>
          </a:prstGeom>
          <a:noFill/>
        </p:spPr>
        <p:txBody>
          <a:bodyPr wrap="square" rtlCol="0">
            <a:spAutoFit/>
          </a:bodyPr>
          <a:lstStyle/>
          <a:p>
            <a:pPr algn="dist"/>
            <a:r>
              <a:rPr lang="zh-CN" altLang="en-US" sz="2400" b="1" dirty="0">
                <a:solidFill>
                  <a:schemeClr val="tx1">
                    <a:lumMod val="85000"/>
                    <a:lumOff val="15000"/>
                  </a:schemeClr>
                </a:solidFill>
                <a:cs typeface="+mn-ea"/>
                <a:sym typeface="+mn-lt"/>
              </a:rPr>
              <a:t>文明祭扫</a:t>
            </a:r>
          </a:p>
        </p:txBody>
      </p:sp>
      <p:sp>
        <p:nvSpPr>
          <p:cNvPr id="5" name="矩形 4"/>
          <p:cNvSpPr/>
          <p:nvPr/>
        </p:nvSpPr>
        <p:spPr>
          <a:xfrm>
            <a:off x="1696278" y="1264533"/>
            <a:ext cx="2464905" cy="4532244"/>
          </a:xfrm>
          <a:prstGeom prst="rect">
            <a:avLst/>
          </a:prstGeom>
          <a:gradFill>
            <a:gsLst>
              <a:gs pos="0">
                <a:srgbClr val="14CD68"/>
              </a:gs>
              <a:gs pos="100000">
                <a:srgbClr val="0B6E38"/>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 name="矩形 5"/>
          <p:cNvSpPr/>
          <p:nvPr/>
        </p:nvSpPr>
        <p:spPr>
          <a:xfrm>
            <a:off x="4757530" y="1264533"/>
            <a:ext cx="2464905" cy="4532244"/>
          </a:xfrm>
          <a:prstGeom prst="rect">
            <a:avLst/>
          </a:prstGeom>
          <a:gradFill>
            <a:gsLst>
              <a:gs pos="0">
                <a:srgbClr val="14CD68"/>
              </a:gs>
              <a:gs pos="100000">
                <a:srgbClr val="0B6E38"/>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2" name="矩形 11"/>
          <p:cNvSpPr/>
          <p:nvPr/>
        </p:nvSpPr>
        <p:spPr>
          <a:xfrm>
            <a:off x="7911547" y="1264533"/>
            <a:ext cx="2464905" cy="4532244"/>
          </a:xfrm>
          <a:prstGeom prst="rect">
            <a:avLst/>
          </a:prstGeom>
          <a:gradFill>
            <a:gsLst>
              <a:gs pos="0">
                <a:srgbClr val="14CD68"/>
              </a:gs>
              <a:gs pos="100000">
                <a:srgbClr val="0B6E38"/>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15" name="图片 14" descr="E:\素材\美食素材\51miz-E261028-D3F5B06A.png51miz-E261028-D3F5B06A"/>
          <p:cNvPicPr>
            <a:picLocks noChangeAspect="1"/>
          </p:cNvPicPr>
          <p:nvPr/>
        </p:nvPicPr>
        <p:blipFill>
          <a:blip r:embed="rId5" cstate="screen">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a:xfrm>
            <a:off x="2167890" y="1446530"/>
            <a:ext cx="1669415" cy="1843405"/>
          </a:xfrm>
          <a:prstGeom prst="rect">
            <a:avLst/>
          </a:prstGeom>
        </p:spPr>
      </p:pic>
      <p:pic>
        <p:nvPicPr>
          <p:cNvPr id="16" name="图片 15" descr="E:\素材\美食素材\51miz-E1004508-4D06892B.png51miz-E1004508-4D06892B"/>
          <p:cNvPicPr>
            <a:picLocks noChangeAspect="1"/>
          </p:cNvPicPr>
          <p:nvPr/>
        </p:nvPicPr>
        <p:blipFill>
          <a:blip r:embed="rId6" cstate="screen">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a:xfrm>
            <a:off x="4299585" y="2971165"/>
            <a:ext cx="2922905" cy="2922905"/>
          </a:xfrm>
          <a:prstGeom prst="rect">
            <a:avLst/>
          </a:prstGeom>
        </p:spPr>
      </p:pic>
      <p:pic>
        <p:nvPicPr>
          <p:cNvPr id="17" name="图片 16" descr="E:\素材\美食素材\51miz-E999549-4A9E05BD(1).png51miz-E999549-4A9E05BD(1)"/>
          <p:cNvPicPr>
            <a:picLocks noChangeAspect="1"/>
          </p:cNvPicPr>
          <p:nvPr/>
        </p:nvPicPr>
        <p:blipFill>
          <a:blip r:embed="rId7" cstate="screen">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a:xfrm>
            <a:off x="7911465" y="975995"/>
            <a:ext cx="2313940" cy="2313940"/>
          </a:xfrm>
          <a:prstGeom prst="rect">
            <a:avLst/>
          </a:prstGeom>
        </p:spPr>
      </p:pic>
      <p:sp>
        <p:nvSpPr>
          <p:cNvPr id="18" name="文本框 17"/>
          <p:cNvSpPr txBox="1"/>
          <p:nvPr/>
        </p:nvSpPr>
        <p:spPr>
          <a:xfrm>
            <a:off x="2191177" y="3339174"/>
            <a:ext cx="1475105" cy="1322070"/>
          </a:xfrm>
          <a:prstGeom prst="rect">
            <a:avLst/>
          </a:prstGeom>
          <a:noFill/>
        </p:spPr>
        <p:txBody>
          <a:bodyPr vert="horz" wrap="square" rtlCol="0">
            <a:spAutoFit/>
          </a:bodyPr>
          <a:lstStyle/>
          <a:p>
            <a:pPr algn="just">
              <a:lnSpc>
                <a:spcPct val="100000"/>
              </a:lnSpc>
            </a:pPr>
            <a:r>
              <a:rPr lang="zh-CN" altLang="en-US" sz="1600" dirty="0">
                <a:solidFill>
                  <a:schemeClr val="bg1"/>
                </a:solidFill>
                <a:cs typeface="+mn-ea"/>
                <a:sym typeface="+mn-lt"/>
              </a:rPr>
              <a:t>1、音乐祭祀：可播放逝者生前最喜爱的歌曲，表达对故人的缅怀之情。</a:t>
            </a:r>
          </a:p>
        </p:txBody>
      </p:sp>
      <p:sp>
        <p:nvSpPr>
          <p:cNvPr id="19" name="文本框 18"/>
          <p:cNvSpPr txBox="1"/>
          <p:nvPr/>
        </p:nvSpPr>
        <p:spPr>
          <a:xfrm>
            <a:off x="5256212" y="1968053"/>
            <a:ext cx="1475105" cy="1322070"/>
          </a:xfrm>
          <a:prstGeom prst="rect">
            <a:avLst/>
          </a:prstGeom>
          <a:noFill/>
        </p:spPr>
        <p:txBody>
          <a:bodyPr vert="horz" wrap="square" rtlCol="0">
            <a:spAutoFit/>
          </a:bodyPr>
          <a:lstStyle/>
          <a:p>
            <a:pPr algn="just">
              <a:lnSpc>
                <a:spcPct val="100000"/>
              </a:lnSpc>
            </a:pPr>
            <a:r>
              <a:rPr lang="zh-CN" altLang="en-US" sz="1600" dirty="0">
                <a:solidFill>
                  <a:schemeClr val="bg1"/>
                </a:solidFill>
                <a:cs typeface="+mn-ea"/>
                <a:sym typeface="+mn-lt"/>
              </a:rPr>
              <a:t>2.鲜花祭祀：可采用菊花、百合花以及逝者生前最喜爱的鲜花祭扫。</a:t>
            </a:r>
          </a:p>
        </p:txBody>
      </p:sp>
      <p:sp>
        <p:nvSpPr>
          <p:cNvPr id="20" name="文本框 19"/>
          <p:cNvSpPr txBox="1"/>
          <p:nvPr/>
        </p:nvSpPr>
        <p:spPr>
          <a:xfrm>
            <a:off x="8151812" y="3175000"/>
            <a:ext cx="1984375" cy="2062103"/>
          </a:xfrm>
          <a:prstGeom prst="rect">
            <a:avLst/>
          </a:prstGeom>
          <a:noFill/>
        </p:spPr>
        <p:txBody>
          <a:bodyPr vert="horz" wrap="square" rtlCol="0">
            <a:spAutoFit/>
          </a:bodyPr>
          <a:lstStyle/>
          <a:p>
            <a:pPr algn="just">
              <a:lnSpc>
                <a:spcPct val="100000"/>
              </a:lnSpc>
            </a:pPr>
            <a:r>
              <a:rPr lang="zh-CN" altLang="en-US" sz="1600" dirty="0">
                <a:solidFill>
                  <a:schemeClr val="bg1"/>
                </a:solidFill>
                <a:cs typeface="+mn-ea"/>
                <a:sym typeface="+mn-lt"/>
              </a:rPr>
              <a:t>3.社区公祭：选派专职礼仪师进驻社区，由社区组织辖区居民敬放过逝亲属遗像，敬放水果、果品、气球等，逝者家属宣读祭文，公祭群众敬献鲜花，进行缅怀。</a:t>
            </a:r>
          </a:p>
        </p:txBody>
      </p:sp>
    </p:spTree>
    <p:custDataLst>
      <p:tags r:id="rId1"/>
    </p:custData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755">
        <p15:prstTrans prst="peelOff"/>
      </p:transition>
    </mc:Choice>
    <mc:Fallback xmlns="">
      <p:transition spd="slow" advTm="755">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1000"/>
                                        <p:tgtEl>
                                          <p:spTgt spid="6"/>
                                        </p:tgtEl>
                                      </p:cBhvr>
                                    </p:animEffect>
                                    <p:anim calcmode="lin" valueType="num">
                                      <p:cBhvr>
                                        <p:cTn id="13" dur="1000" fill="hold"/>
                                        <p:tgtEl>
                                          <p:spTgt spid="6"/>
                                        </p:tgtEl>
                                        <p:attrNameLst>
                                          <p:attrName>ppt_x</p:attrName>
                                        </p:attrNameLst>
                                      </p:cBhvr>
                                      <p:tavLst>
                                        <p:tav tm="0">
                                          <p:val>
                                            <p:strVal val="#ppt_x"/>
                                          </p:val>
                                        </p:tav>
                                        <p:tav tm="100000">
                                          <p:val>
                                            <p:strVal val="#ppt_x"/>
                                          </p:val>
                                        </p:tav>
                                      </p:tavLst>
                                    </p:anim>
                                    <p:anim calcmode="lin" valueType="num">
                                      <p:cBhvr>
                                        <p:cTn id="14" dur="1000" fill="hold"/>
                                        <p:tgtEl>
                                          <p:spTgt spid="6"/>
                                        </p:tgtEl>
                                        <p:attrNameLst>
                                          <p:attrName>ppt_y</p:attrName>
                                        </p:attrNameLst>
                                      </p:cBhvr>
                                      <p:tavLst>
                                        <p:tav tm="0">
                                          <p:val>
                                            <p:strVal val="#ppt_y-.1"/>
                                          </p:val>
                                        </p:tav>
                                        <p:tav tm="100000">
                                          <p:val>
                                            <p:strVal val="#ppt_y"/>
                                          </p:val>
                                        </p:tav>
                                      </p:tavLst>
                                    </p:anim>
                                  </p:childTnLst>
                                </p:cTn>
                              </p:par>
                              <p:par>
                                <p:cTn id="15" presetID="47" presetClass="entr" presetSubtype="0" fill="hold" grpId="0" nodeType="withEffect">
                                  <p:stCondLst>
                                    <p:cond delay="0"/>
                                  </p:stCondLst>
                                  <p:childTnLst>
                                    <p:set>
                                      <p:cBhvr>
                                        <p:cTn id="16" dur="1" fill="hold">
                                          <p:stCondLst>
                                            <p:cond delay="0"/>
                                          </p:stCondLst>
                                        </p:cTn>
                                        <p:tgtEl>
                                          <p:spTgt spid="12"/>
                                        </p:tgtEl>
                                        <p:attrNameLst>
                                          <p:attrName>style.visibility</p:attrName>
                                        </p:attrNameLst>
                                      </p:cBhvr>
                                      <p:to>
                                        <p:strVal val="visible"/>
                                      </p:to>
                                    </p:set>
                                    <p:animEffect transition="in" filter="fade">
                                      <p:cBhvr>
                                        <p:cTn id="17" dur="1000"/>
                                        <p:tgtEl>
                                          <p:spTgt spid="12"/>
                                        </p:tgtEl>
                                      </p:cBhvr>
                                    </p:animEffect>
                                    <p:anim calcmode="lin" valueType="num">
                                      <p:cBhvr>
                                        <p:cTn id="18" dur="1000" fill="hold"/>
                                        <p:tgtEl>
                                          <p:spTgt spid="12"/>
                                        </p:tgtEl>
                                        <p:attrNameLst>
                                          <p:attrName>ppt_x</p:attrName>
                                        </p:attrNameLst>
                                      </p:cBhvr>
                                      <p:tavLst>
                                        <p:tav tm="0">
                                          <p:val>
                                            <p:strVal val="#ppt_x"/>
                                          </p:val>
                                        </p:tav>
                                        <p:tav tm="100000">
                                          <p:val>
                                            <p:strVal val="#ppt_x"/>
                                          </p:val>
                                        </p:tav>
                                      </p:tavLst>
                                    </p:anim>
                                    <p:anim calcmode="lin" valueType="num">
                                      <p:cBhvr>
                                        <p:cTn id="19" dur="1000" fill="hold"/>
                                        <p:tgtEl>
                                          <p:spTgt spid="12"/>
                                        </p:tgtEl>
                                        <p:attrNameLst>
                                          <p:attrName>ppt_y</p:attrName>
                                        </p:attrNameLst>
                                      </p:cBhvr>
                                      <p:tavLst>
                                        <p:tav tm="0">
                                          <p:val>
                                            <p:strVal val="#ppt_y-.1"/>
                                          </p:val>
                                        </p:tav>
                                        <p:tav tm="100000">
                                          <p:val>
                                            <p:strVal val="#ppt_y"/>
                                          </p:val>
                                        </p:tav>
                                      </p:tavLst>
                                    </p:anim>
                                  </p:childTnLst>
                                </p:cTn>
                              </p:par>
                              <p:par>
                                <p:cTn id="20" presetID="47" presetClass="entr" presetSubtype="0" fill="hold" nodeType="withEffect">
                                  <p:stCondLst>
                                    <p:cond delay="0"/>
                                  </p:stCondLst>
                                  <p:childTnLst>
                                    <p:set>
                                      <p:cBhvr>
                                        <p:cTn id="21" dur="1" fill="hold">
                                          <p:stCondLst>
                                            <p:cond delay="0"/>
                                          </p:stCondLst>
                                        </p:cTn>
                                        <p:tgtEl>
                                          <p:spTgt spid="15"/>
                                        </p:tgtEl>
                                        <p:attrNameLst>
                                          <p:attrName>style.visibility</p:attrName>
                                        </p:attrNameLst>
                                      </p:cBhvr>
                                      <p:to>
                                        <p:strVal val="visible"/>
                                      </p:to>
                                    </p:set>
                                    <p:animEffect transition="in" filter="fade">
                                      <p:cBhvr>
                                        <p:cTn id="22" dur="1000"/>
                                        <p:tgtEl>
                                          <p:spTgt spid="15"/>
                                        </p:tgtEl>
                                      </p:cBhvr>
                                    </p:animEffect>
                                    <p:anim calcmode="lin" valueType="num">
                                      <p:cBhvr>
                                        <p:cTn id="23" dur="1000" fill="hold"/>
                                        <p:tgtEl>
                                          <p:spTgt spid="15"/>
                                        </p:tgtEl>
                                        <p:attrNameLst>
                                          <p:attrName>ppt_x</p:attrName>
                                        </p:attrNameLst>
                                      </p:cBhvr>
                                      <p:tavLst>
                                        <p:tav tm="0">
                                          <p:val>
                                            <p:strVal val="#ppt_x"/>
                                          </p:val>
                                        </p:tav>
                                        <p:tav tm="100000">
                                          <p:val>
                                            <p:strVal val="#ppt_x"/>
                                          </p:val>
                                        </p:tav>
                                      </p:tavLst>
                                    </p:anim>
                                    <p:anim calcmode="lin" valueType="num">
                                      <p:cBhvr>
                                        <p:cTn id="24" dur="1000" fill="hold"/>
                                        <p:tgtEl>
                                          <p:spTgt spid="15"/>
                                        </p:tgtEl>
                                        <p:attrNameLst>
                                          <p:attrName>ppt_y</p:attrName>
                                        </p:attrNameLst>
                                      </p:cBhvr>
                                      <p:tavLst>
                                        <p:tav tm="0">
                                          <p:val>
                                            <p:strVal val="#ppt_y-.1"/>
                                          </p:val>
                                        </p:tav>
                                        <p:tav tm="100000">
                                          <p:val>
                                            <p:strVal val="#ppt_y"/>
                                          </p:val>
                                        </p:tav>
                                      </p:tavLst>
                                    </p:anim>
                                  </p:childTnLst>
                                </p:cTn>
                              </p:par>
                              <p:par>
                                <p:cTn id="25" presetID="47" presetClass="entr" presetSubtype="0" fill="hold" nodeType="withEffect">
                                  <p:stCondLst>
                                    <p:cond delay="0"/>
                                  </p:stCondLst>
                                  <p:childTnLst>
                                    <p:set>
                                      <p:cBhvr>
                                        <p:cTn id="26" dur="1" fill="hold">
                                          <p:stCondLst>
                                            <p:cond delay="0"/>
                                          </p:stCondLst>
                                        </p:cTn>
                                        <p:tgtEl>
                                          <p:spTgt spid="16"/>
                                        </p:tgtEl>
                                        <p:attrNameLst>
                                          <p:attrName>style.visibility</p:attrName>
                                        </p:attrNameLst>
                                      </p:cBhvr>
                                      <p:to>
                                        <p:strVal val="visible"/>
                                      </p:to>
                                    </p:set>
                                    <p:animEffect transition="in" filter="fade">
                                      <p:cBhvr>
                                        <p:cTn id="27" dur="1000"/>
                                        <p:tgtEl>
                                          <p:spTgt spid="16"/>
                                        </p:tgtEl>
                                      </p:cBhvr>
                                    </p:animEffect>
                                    <p:anim calcmode="lin" valueType="num">
                                      <p:cBhvr>
                                        <p:cTn id="28" dur="1000" fill="hold"/>
                                        <p:tgtEl>
                                          <p:spTgt spid="16"/>
                                        </p:tgtEl>
                                        <p:attrNameLst>
                                          <p:attrName>ppt_x</p:attrName>
                                        </p:attrNameLst>
                                      </p:cBhvr>
                                      <p:tavLst>
                                        <p:tav tm="0">
                                          <p:val>
                                            <p:strVal val="#ppt_x"/>
                                          </p:val>
                                        </p:tav>
                                        <p:tav tm="100000">
                                          <p:val>
                                            <p:strVal val="#ppt_x"/>
                                          </p:val>
                                        </p:tav>
                                      </p:tavLst>
                                    </p:anim>
                                    <p:anim calcmode="lin" valueType="num">
                                      <p:cBhvr>
                                        <p:cTn id="29" dur="1000" fill="hold"/>
                                        <p:tgtEl>
                                          <p:spTgt spid="16"/>
                                        </p:tgtEl>
                                        <p:attrNameLst>
                                          <p:attrName>ppt_y</p:attrName>
                                        </p:attrNameLst>
                                      </p:cBhvr>
                                      <p:tavLst>
                                        <p:tav tm="0">
                                          <p:val>
                                            <p:strVal val="#ppt_y-.1"/>
                                          </p:val>
                                        </p:tav>
                                        <p:tav tm="100000">
                                          <p:val>
                                            <p:strVal val="#ppt_y"/>
                                          </p:val>
                                        </p:tav>
                                      </p:tavLst>
                                    </p:anim>
                                  </p:childTnLst>
                                </p:cTn>
                              </p:par>
                              <p:par>
                                <p:cTn id="30" presetID="47" presetClass="entr" presetSubtype="0" fill="hold" nodeType="withEffect">
                                  <p:stCondLst>
                                    <p:cond delay="0"/>
                                  </p:stCondLst>
                                  <p:childTnLst>
                                    <p:set>
                                      <p:cBhvr>
                                        <p:cTn id="31" dur="1" fill="hold">
                                          <p:stCondLst>
                                            <p:cond delay="0"/>
                                          </p:stCondLst>
                                        </p:cTn>
                                        <p:tgtEl>
                                          <p:spTgt spid="17"/>
                                        </p:tgtEl>
                                        <p:attrNameLst>
                                          <p:attrName>style.visibility</p:attrName>
                                        </p:attrNameLst>
                                      </p:cBhvr>
                                      <p:to>
                                        <p:strVal val="visible"/>
                                      </p:to>
                                    </p:set>
                                    <p:animEffect transition="in" filter="fade">
                                      <p:cBhvr>
                                        <p:cTn id="32" dur="1000"/>
                                        <p:tgtEl>
                                          <p:spTgt spid="17"/>
                                        </p:tgtEl>
                                      </p:cBhvr>
                                    </p:animEffect>
                                    <p:anim calcmode="lin" valueType="num">
                                      <p:cBhvr>
                                        <p:cTn id="33" dur="1000" fill="hold"/>
                                        <p:tgtEl>
                                          <p:spTgt spid="17"/>
                                        </p:tgtEl>
                                        <p:attrNameLst>
                                          <p:attrName>ppt_x</p:attrName>
                                        </p:attrNameLst>
                                      </p:cBhvr>
                                      <p:tavLst>
                                        <p:tav tm="0">
                                          <p:val>
                                            <p:strVal val="#ppt_x"/>
                                          </p:val>
                                        </p:tav>
                                        <p:tav tm="100000">
                                          <p:val>
                                            <p:strVal val="#ppt_x"/>
                                          </p:val>
                                        </p:tav>
                                      </p:tavLst>
                                    </p:anim>
                                    <p:anim calcmode="lin" valueType="num">
                                      <p:cBhvr>
                                        <p:cTn id="34" dur="1000" fill="hold"/>
                                        <p:tgtEl>
                                          <p:spTgt spid="17"/>
                                        </p:tgtEl>
                                        <p:attrNameLst>
                                          <p:attrName>ppt_y</p:attrName>
                                        </p:attrNameLst>
                                      </p:cBhvr>
                                      <p:tavLst>
                                        <p:tav tm="0">
                                          <p:val>
                                            <p:strVal val="#ppt_y-.1"/>
                                          </p:val>
                                        </p:tav>
                                        <p:tav tm="100000">
                                          <p:val>
                                            <p:strVal val="#ppt_y"/>
                                          </p:val>
                                        </p:tav>
                                      </p:tavLst>
                                    </p:anim>
                                  </p:childTnLst>
                                </p:cTn>
                              </p:par>
                              <p:par>
                                <p:cTn id="35" presetID="47" presetClass="entr" presetSubtype="0" fill="hold" grpId="0" nodeType="withEffect">
                                  <p:stCondLst>
                                    <p:cond delay="0"/>
                                  </p:stCondLst>
                                  <p:childTnLst>
                                    <p:set>
                                      <p:cBhvr>
                                        <p:cTn id="36" dur="1" fill="hold">
                                          <p:stCondLst>
                                            <p:cond delay="0"/>
                                          </p:stCondLst>
                                        </p:cTn>
                                        <p:tgtEl>
                                          <p:spTgt spid="18"/>
                                        </p:tgtEl>
                                        <p:attrNameLst>
                                          <p:attrName>style.visibility</p:attrName>
                                        </p:attrNameLst>
                                      </p:cBhvr>
                                      <p:to>
                                        <p:strVal val="visible"/>
                                      </p:to>
                                    </p:set>
                                    <p:animEffect transition="in" filter="fade">
                                      <p:cBhvr>
                                        <p:cTn id="37" dur="1000"/>
                                        <p:tgtEl>
                                          <p:spTgt spid="18"/>
                                        </p:tgtEl>
                                      </p:cBhvr>
                                    </p:animEffect>
                                    <p:anim calcmode="lin" valueType="num">
                                      <p:cBhvr>
                                        <p:cTn id="38" dur="1000" fill="hold"/>
                                        <p:tgtEl>
                                          <p:spTgt spid="18"/>
                                        </p:tgtEl>
                                        <p:attrNameLst>
                                          <p:attrName>ppt_x</p:attrName>
                                        </p:attrNameLst>
                                      </p:cBhvr>
                                      <p:tavLst>
                                        <p:tav tm="0">
                                          <p:val>
                                            <p:strVal val="#ppt_x"/>
                                          </p:val>
                                        </p:tav>
                                        <p:tav tm="100000">
                                          <p:val>
                                            <p:strVal val="#ppt_x"/>
                                          </p:val>
                                        </p:tav>
                                      </p:tavLst>
                                    </p:anim>
                                    <p:anim calcmode="lin" valueType="num">
                                      <p:cBhvr>
                                        <p:cTn id="39" dur="1000" fill="hold"/>
                                        <p:tgtEl>
                                          <p:spTgt spid="18"/>
                                        </p:tgtEl>
                                        <p:attrNameLst>
                                          <p:attrName>ppt_y</p:attrName>
                                        </p:attrNameLst>
                                      </p:cBhvr>
                                      <p:tavLst>
                                        <p:tav tm="0">
                                          <p:val>
                                            <p:strVal val="#ppt_y-.1"/>
                                          </p:val>
                                        </p:tav>
                                        <p:tav tm="100000">
                                          <p:val>
                                            <p:strVal val="#ppt_y"/>
                                          </p:val>
                                        </p:tav>
                                      </p:tavLst>
                                    </p:anim>
                                  </p:childTnLst>
                                </p:cTn>
                              </p:par>
                              <p:par>
                                <p:cTn id="40" presetID="47" presetClass="entr" presetSubtype="0" fill="hold" grpId="0" nodeType="withEffect">
                                  <p:stCondLst>
                                    <p:cond delay="0"/>
                                  </p:stCondLst>
                                  <p:childTnLst>
                                    <p:set>
                                      <p:cBhvr>
                                        <p:cTn id="41" dur="1" fill="hold">
                                          <p:stCondLst>
                                            <p:cond delay="0"/>
                                          </p:stCondLst>
                                        </p:cTn>
                                        <p:tgtEl>
                                          <p:spTgt spid="19"/>
                                        </p:tgtEl>
                                        <p:attrNameLst>
                                          <p:attrName>style.visibility</p:attrName>
                                        </p:attrNameLst>
                                      </p:cBhvr>
                                      <p:to>
                                        <p:strVal val="visible"/>
                                      </p:to>
                                    </p:set>
                                    <p:animEffect transition="in" filter="fade">
                                      <p:cBhvr>
                                        <p:cTn id="42" dur="1000"/>
                                        <p:tgtEl>
                                          <p:spTgt spid="19"/>
                                        </p:tgtEl>
                                      </p:cBhvr>
                                    </p:animEffect>
                                    <p:anim calcmode="lin" valueType="num">
                                      <p:cBhvr>
                                        <p:cTn id="43" dur="1000" fill="hold"/>
                                        <p:tgtEl>
                                          <p:spTgt spid="19"/>
                                        </p:tgtEl>
                                        <p:attrNameLst>
                                          <p:attrName>ppt_x</p:attrName>
                                        </p:attrNameLst>
                                      </p:cBhvr>
                                      <p:tavLst>
                                        <p:tav tm="0">
                                          <p:val>
                                            <p:strVal val="#ppt_x"/>
                                          </p:val>
                                        </p:tav>
                                        <p:tav tm="100000">
                                          <p:val>
                                            <p:strVal val="#ppt_x"/>
                                          </p:val>
                                        </p:tav>
                                      </p:tavLst>
                                    </p:anim>
                                    <p:anim calcmode="lin" valueType="num">
                                      <p:cBhvr>
                                        <p:cTn id="44" dur="1000" fill="hold"/>
                                        <p:tgtEl>
                                          <p:spTgt spid="19"/>
                                        </p:tgtEl>
                                        <p:attrNameLst>
                                          <p:attrName>ppt_y</p:attrName>
                                        </p:attrNameLst>
                                      </p:cBhvr>
                                      <p:tavLst>
                                        <p:tav tm="0">
                                          <p:val>
                                            <p:strVal val="#ppt_y-.1"/>
                                          </p:val>
                                        </p:tav>
                                        <p:tav tm="100000">
                                          <p:val>
                                            <p:strVal val="#ppt_y"/>
                                          </p:val>
                                        </p:tav>
                                      </p:tavLst>
                                    </p:anim>
                                  </p:childTnLst>
                                </p:cTn>
                              </p:par>
                              <p:par>
                                <p:cTn id="45" presetID="47" presetClass="entr" presetSubtype="0" fill="hold" grpId="0" nodeType="withEffect">
                                  <p:stCondLst>
                                    <p:cond delay="0"/>
                                  </p:stCondLst>
                                  <p:childTnLst>
                                    <p:set>
                                      <p:cBhvr>
                                        <p:cTn id="46" dur="1" fill="hold">
                                          <p:stCondLst>
                                            <p:cond delay="0"/>
                                          </p:stCondLst>
                                        </p:cTn>
                                        <p:tgtEl>
                                          <p:spTgt spid="20"/>
                                        </p:tgtEl>
                                        <p:attrNameLst>
                                          <p:attrName>style.visibility</p:attrName>
                                        </p:attrNameLst>
                                      </p:cBhvr>
                                      <p:to>
                                        <p:strVal val="visible"/>
                                      </p:to>
                                    </p:set>
                                    <p:animEffect transition="in" filter="fade">
                                      <p:cBhvr>
                                        <p:cTn id="47" dur="1000"/>
                                        <p:tgtEl>
                                          <p:spTgt spid="20"/>
                                        </p:tgtEl>
                                      </p:cBhvr>
                                    </p:animEffect>
                                    <p:anim calcmode="lin" valueType="num">
                                      <p:cBhvr>
                                        <p:cTn id="48" dur="1000" fill="hold"/>
                                        <p:tgtEl>
                                          <p:spTgt spid="20"/>
                                        </p:tgtEl>
                                        <p:attrNameLst>
                                          <p:attrName>ppt_x</p:attrName>
                                        </p:attrNameLst>
                                      </p:cBhvr>
                                      <p:tavLst>
                                        <p:tav tm="0">
                                          <p:val>
                                            <p:strVal val="#ppt_x"/>
                                          </p:val>
                                        </p:tav>
                                        <p:tav tm="100000">
                                          <p:val>
                                            <p:strVal val="#ppt_x"/>
                                          </p:val>
                                        </p:tav>
                                      </p:tavLst>
                                    </p:anim>
                                    <p:anim calcmode="lin" valueType="num">
                                      <p:cBhvr>
                                        <p:cTn id="49" dur="1000" fill="hold"/>
                                        <p:tgtEl>
                                          <p:spTgt spid="2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ldLvl="0" animBg="1"/>
      <p:bldP spid="6" grpId="0" bldLvl="0" animBg="1"/>
      <p:bldP spid="12" grpId="0" bldLvl="0" animBg="1"/>
      <p:bldP spid="18" grpId="0"/>
      <p:bldP spid="19" grpId="0"/>
      <p:bldP spid="20" grpId="0"/>
    </p:bldLst>
  </p:timing>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9" name="图片 8"/>
          <p:cNvPicPr>
            <a:picLocks noChangeAspect="1"/>
          </p:cNvPicPr>
          <p:nvPr userDrawn="1"/>
        </p:nvPicPr>
        <p:blipFill>
          <a:blip r:embed="rId4" cstate="screen">
            <a:extLst>
              <a:ext uri="{28A0092B-C50C-407E-A947-70E740481C1C}">
                <a14:useLocalDpi xmlns:a14="http://schemas.microsoft.com/office/drawing/2010/main"/>
              </a:ext>
            </a:extLst>
          </a:blip>
          <a:srcRect/>
          <a:stretch>
            <a:fillRect/>
          </a:stretch>
        </p:blipFill>
        <p:spPr>
          <a:xfrm>
            <a:off x="-1" y="-1"/>
            <a:ext cx="1413443" cy="1154545"/>
          </a:xfrm>
          <a:custGeom>
            <a:avLst/>
            <a:gdLst>
              <a:gd name="connsiteX0" fmla="*/ 0 w 3552092"/>
              <a:gd name="connsiteY0" fmla="*/ 0 h 2901462"/>
              <a:gd name="connsiteX1" fmla="*/ 3552092 w 3552092"/>
              <a:gd name="connsiteY1" fmla="*/ 0 h 2901462"/>
              <a:gd name="connsiteX2" fmla="*/ 3552092 w 3552092"/>
              <a:gd name="connsiteY2" fmla="*/ 2901462 h 2901462"/>
              <a:gd name="connsiteX3" fmla="*/ 0 w 3552092"/>
              <a:gd name="connsiteY3" fmla="*/ 2901462 h 2901462"/>
            </a:gdLst>
            <a:ahLst/>
            <a:cxnLst>
              <a:cxn ang="0">
                <a:pos x="connsiteX0" y="connsiteY0"/>
              </a:cxn>
              <a:cxn ang="0">
                <a:pos x="connsiteX1" y="connsiteY1"/>
              </a:cxn>
              <a:cxn ang="0">
                <a:pos x="connsiteX2" y="connsiteY2"/>
              </a:cxn>
              <a:cxn ang="0">
                <a:pos x="connsiteX3" y="connsiteY3"/>
              </a:cxn>
            </a:cxnLst>
            <a:rect l="l" t="t" r="r" b="b"/>
            <a:pathLst>
              <a:path w="3552092" h="2901462">
                <a:moveTo>
                  <a:pt x="0" y="0"/>
                </a:moveTo>
                <a:lnTo>
                  <a:pt x="3552092" y="0"/>
                </a:lnTo>
                <a:lnTo>
                  <a:pt x="3552092" y="2901462"/>
                </a:lnTo>
                <a:lnTo>
                  <a:pt x="0" y="2901462"/>
                </a:lnTo>
                <a:close/>
              </a:path>
            </a:pathLst>
          </a:custGeom>
        </p:spPr>
      </p:pic>
      <p:sp>
        <p:nvSpPr>
          <p:cNvPr id="11" name="文本框 10"/>
          <p:cNvSpPr txBox="1"/>
          <p:nvPr userDrawn="1"/>
        </p:nvSpPr>
        <p:spPr>
          <a:xfrm>
            <a:off x="1339274" y="120596"/>
            <a:ext cx="2161308" cy="460375"/>
          </a:xfrm>
          <a:prstGeom prst="rect">
            <a:avLst/>
          </a:prstGeom>
          <a:noFill/>
        </p:spPr>
        <p:txBody>
          <a:bodyPr wrap="square" rtlCol="0">
            <a:spAutoFit/>
          </a:bodyPr>
          <a:lstStyle/>
          <a:p>
            <a:pPr algn="dist"/>
            <a:r>
              <a:rPr lang="zh-CN" altLang="en-US" sz="2400" b="1" dirty="0">
                <a:solidFill>
                  <a:schemeClr val="tx1">
                    <a:lumMod val="85000"/>
                    <a:lumOff val="15000"/>
                  </a:schemeClr>
                </a:solidFill>
                <a:cs typeface="+mn-ea"/>
                <a:sym typeface="+mn-lt"/>
              </a:rPr>
              <a:t>文明祭扫</a:t>
            </a:r>
          </a:p>
        </p:txBody>
      </p:sp>
      <p:sp>
        <p:nvSpPr>
          <p:cNvPr id="5" name="矩形 4"/>
          <p:cNvSpPr/>
          <p:nvPr/>
        </p:nvSpPr>
        <p:spPr>
          <a:xfrm>
            <a:off x="1696278" y="1264533"/>
            <a:ext cx="2464905" cy="4532244"/>
          </a:xfrm>
          <a:prstGeom prst="rect">
            <a:avLst/>
          </a:prstGeom>
          <a:gradFill>
            <a:gsLst>
              <a:gs pos="0">
                <a:srgbClr val="14CD68"/>
              </a:gs>
              <a:gs pos="100000">
                <a:srgbClr val="0B6E38"/>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 name="矩形 5"/>
          <p:cNvSpPr/>
          <p:nvPr/>
        </p:nvSpPr>
        <p:spPr>
          <a:xfrm>
            <a:off x="4757530" y="1264533"/>
            <a:ext cx="2464905" cy="4532244"/>
          </a:xfrm>
          <a:prstGeom prst="rect">
            <a:avLst/>
          </a:prstGeom>
          <a:gradFill>
            <a:gsLst>
              <a:gs pos="0">
                <a:srgbClr val="14CD68"/>
              </a:gs>
              <a:gs pos="100000">
                <a:srgbClr val="0B6E38"/>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2" name="矩形 11"/>
          <p:cNvSpPr/>
          <p:nvPr/>
        </p:nvSpPr>
        <p:spPr>
          <a:xfrm>
            <a:off x="7911547" y="1264533"/>
            <a:ext cx="2464905" cy="4532244"/>
          </a:xfrm>
          <a:prstGeom prst="rect">
            <a:avLst/>
          </a:prstGeom>
          <a:gradFill>
            <a:gsLst>
              <a:gs pos="0">
                <a:srgbClr val="14CD68"/>
              </a:gs>
              <a:gs pos="100000">
                <a:srgbClr val="0B6E38"/>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15" name="图片 14" descr="E:\素材\美食素材\51miz-E1005092-06FCE954.png51miz-E1005092-06FCE954"/>
          <p:cNvPicPr>
            <a:picLocks noChangeAspect="1"/>
          </p:cNvPicPr>
          <p:nvPr/>
        </p:nvPicPr>
        <p:blipFill>
          <a:blip r:embed="rId5" cstate="screen">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a:xfrm>
            <a:off x="1410970" y="1677670"/>
            <a:ext cx="2750185" cy="2183130"/>
          </a:xfrm>
          <a:prstGeom prst="rect">
            <a:avLst/>
          </a:prstGeom>
        </p:spPr>
      </p:pic>
      <p:pic>
        <p:nvPicPr>
          <p:cNvPr id="16" name="图片 15" descr="E:\素材\美食素材\51miz-E853021-27300156.png51miz-E853021-27300156"/>
          <p:cNvPicPr>
            <a:picLocks noChangeAspect="1"/>
          </p:cNvPicPr>
          <p:nvPr/>
        </p:nvPicPr>
        <p:blipFill>
          <a:blip r:embed="rId6">
            <a:clrChange>
              <a:clrFrom>
                <a:srgbClr val="FFFFFF"/>
              </a:clrFrom>
              <a:clrTo>
                <a:srgbClr val="FFFFFF">
                  <a:alpha val="0"/>
                </a:srgbClr>
              </a:clrTo>
            </a:clrChange>
          </a:blip>
          <a:srcRect/>
          <a:stretch>
            <a:fillRect/>
          </a:stretch>
        </p:blipFill>
        <p:spPr>
          <a:xfrm>
            <a:off x="5008245" y="3154680"/>
            <a:ext cx="2175510" cy="2175510"/>
          </a:xfrm>
          <a:prstGeom prst="rect">
            <a:avLst/>
          </a:prstGeom>
        </p:spPr>
      </p:pic>
      <p:pic>
        <p:nvPicPr>
          <p:cNvPr id="17" name="图片 16" descr="E:\素材\美食素材\f12ae713_E364740_ae3ebc40.pngf12ae713_E364740_ae3ebc40"/>
          <p:cNvPicPr>
            <a:picLocks noChangeAspect="1"/>
          </p:cNvPicPr>
          <p:nvPr/>
        </p:nvPicPr>
        <p:blipFill>
          <a:blip r:embed="rId7" cstate="screen">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a:xfrm>
            <a:off x="8045450" y="1979930"/>
            <a:ext cx="2170430" cy="1578610"/>
          </a:xfrm>
          <a:prstGeom prst="rect">
            <a:avLst/>
          </a:prstGeom>
        </p:spPr>
      </p:pic>
      <p:sp>
        <p:nvSpPr>
          <p:cNvPr id="18" name="文本框 17"/>
          <p:cNvSpPr txBox="1"/>
          <p:nvPr/>
        </p:nvSpPr>
        <p:spPr>
          <a:xfrm>
            <a:off x="2191177" y="3860509"/>
            <a:ext cx="1475105" cy="829945"/>
          </a:xfrm>
          <a:prstGeom prst="rect">
            <a:avLst/>
          </a:prstGeom>
          <a:noFill/>
        </p:spPr>
        <p:txBody>
          <a:bodyPr vert="horz" wrap="square" rtlCol="0">
            <a:spAutoFit/>
          </a:bodyPr>
          <a:lstStyle/>
          <a:p>
            <a:pPr algn="just">
              <a:lnSpc>
                <a:spcPct val="100000"/>
              </a:lnSpc>
            </a:pPr>
            <a:r>
              <a:rPr lang="zh-CN" altLang="en-US" sz="1600" dirty="0">
                <a:solidFill>
                  <a:schemeClr val="bg1"/>
                </a:solidFill>
                <a:cs typeface="+mn-ea"/>
                <a:sym typeface="+mn-lt"/>
              </a:rPr>
              <a:t>4.植树祭祀：以植树的方式祭奠故人。</a:t>
            </a:r>
          </a:p>
        </p:txBody>
      </p:sp>
      <p:sp>
        <p:nvSpPr>
          <p:cNvPr id="19" name="文本框 18"/>
          <p:cNvSpPr txBox="1"/>
          <p:nvPr/>
        </p:nvSpPr>
        <p:spPr>
          <a:xfrm>
            <a:off x="5256212" y="1900108"/>
            <a:ext cx="1475105" cy="1076325"/>
          </a:xfrm>
          <a:prstGeom prst="rect">
            <a:avLst/>
          </a:prstGeom>
          <a:noFill/>
        </p:spPr>
        <p:txBody>
          <a:bodyPr vert="horz" wrap="square" rtlCol="0">
            <a:spAutoFit/>
          </a:bodyPr>
          <a:lstStyle/>
          <a:p>
            <a:pPr algn="just">
              <a:lnSpc>
                <a:spcPct val="100000"/>
              </a:lnSpc>
            </a:pPr>
            <a:r>
              <a:rPr lang="zh-CN" altLang="en-US" sz="1600" dirty="0">
                <a:solidFill>
                  <a:schemeClr val="bg1"/>
                </a:solidFill>
                <a:cs typeface="+mn-ea"/>
                <a:sym typeface="+mn-lt"/>
              </a:rPr>
              <a:t>5.签名祭祀：组织群众集体签名，表达追思祭祖之情。</a:t>
            </a:r>
          </a:p>
        </p:txBody>
      </p:sp>
      <p:sp>
        <p:nvSpPr>
          <p:cNvPr id="20" name="文本框 19"/>
          <p:cNvSpPr txBox="1"/>
          <p:nvPr/>
        </p:nvSpPr>
        <p:spPr>
          <a:xfrm>
            <a:off x="8138477" y="3696335"/>
            <a:ext cx="1984375" cy="829945"/>
          </a:xfrm>
          <a:prstGeom prst="rect">
            <a:avLst/>
          </a:prstGeom>
          <a:noFill/>
        </p:spPr>
        <p:txBody>
          <a:bodyPr vert="horz" wrap="square" rtlCol="0">
            <a:spAutoFit/>
          </a:bodyPr>
          <a:lstStyle/>
          <a:p>
            <a:pPr algn="just">
              <a:lnSpc>
                <a:spcPct val="100000"/>
              </a:lnSpc>
            </a:pPr>
            <a:r>
              <a:rPr lang="zh-CN" altLang="en-US" sz="1600" dirty="0">
                <a:solidFill>
                  <a:schemeClr val="bg1"/>
                </a:solidFill>
                <a:cs typeface="+mn-ea"/>
                <a:sym typeface="+mn-lt"/>
              </a:rPr>
              <a:t>6.网上祭祀：通过互联网表达对已故亲人的哀思。</a:t>
            </a:r>
          </a:p>
        </p:txBody>
      </p:sp>
    </p:spTree>
    <p:custDataLst>
      <p:tags r:id="rId1"/>
    </p:custData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3134">
        <p15:prstTrans prst="peelOff"/>
      </p:transition>
    </mc:Choice>
    <mc:Fallback xmlns="">
      <p:transition spd="slow" advTm="3134">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1000"/>
                                        <p:tgtEl>
                                          <p:spTgt spid="6"/>
                                        </p:tgtEl>
                                      </p:cBhvr>
                                    </p:animEffect>
                                    <p:anim calcmode="lin" valueType="num">
                                      <p:cBhvr>
                                        <p:cTn id="13" dur="1000" fill="hold"/>
                                        <p:tgtEl>
                                          <p:spTgt spid="6"/>
                                        </p:tgtEl>
                                        <p:attrNameLst>
                                          <p:attrName>ppt_x</p:attrName>
                                        </p:attrNameLst>
                                      </p:cBhvr>
                                      <p:tavLst>
                                        <p:tav tm="0">
                                          <p:val>
                                            <p:strVal val="#ppt_x"/>
                                          </p:val>
                                        </p:tav>
                                        <p:tav tm="100000">
                                          <p:val>
                                            <p:strVal val="#ppt_x"/>
                                          </p:val>
                                        </p:tav>
                                      </p:tavLst>
                                    </p:anim>
                                    <p:anim calcmode="lin" valueType="num">
                                      <p:cBhvr>
                                        <p:cTn id="14" dur="1000" fill="hold"/>
                                        <p:tgtEl>
                                          <p:spTgt spid="6"/>
                                        </p:tgtEl>
                                        <p:attrNameLst>
                                          <p:attrName>ppt_y</p:attrName>
                                        </p:attrNameLst>
                                      </p:cBhvr>
                                      <p:tavLst>
                                        <p:tav tm="0">
                                          <p:val>
                                            <p:strVal val="#ppt_y-.1"/>
                                          </p:val>
                                        </p:tav>
                                        <p:tav tm="100000">
                                          <p:val>
                                            <p:strVal val="#ppt_y"/>
                                          </p:val>
                                        </p:tav>
                                      </p:tavLst>
                                    </p:anim>
                                  </p:childTnLst>
                                </p:cTn>
                              </p:par>
                              <p:par>
                                <p:cTn id="15" presetID="47" presetClass="entr" presetSubtype="0" fill="hold" grpId="0" nodeType="withEffect">
                                  <p:stCondLst>
                                    <p:cond delay="0"/>
                                  </p:stCondLst>
                                  <p:childTnLst>
                                    <p:set>
                                      <p:cBhvr>
                                        <p:cTn id="16" dur="1" fill="hold">
                                          <p:stCondLst>
                                            <p:cond delay="0"/>
                                          </p:stCondLst>
                                        </p:cTn>
                                        <p:tgtEl>
                                          <p:spTgt spid="12"/>
                                        </p:tgtEl>
                                        <p:attrNameLst>
                                          <p:attrName>style.visibility</p:attrName>
                                        </p:attrNameLst>
                                      </p:cBhvr>
                                      <p:to>
                                        <p:strVal val="visible"/>
                                      </p:to>
                                    </p:set>
                                    <p:animEffect transition="in" filter="fade">
                                      <p:cBhvr>
                                        <p:cTn id="17" dur="1000"/>
                                        <p:tgtEl>
                                          <p:spTgt spid="12"/>
                                        </p:tgtEl>
                                      </p:cBhvr>
                                    </p:animEffect>
                                    <p:anim calcmode="lin" valueType="num">
                                      <p:cBhvr>
                                        <p:cTn id="18" dur="1000" fill="hold"/>
                                        <p:tgtEl>
                                          <p:spTgt spid="12"/>
                                        </p:tgtEl>
                                        <p:attrNameLst>
                                          <p:attrName>ppt_x</p:attrName>
                                        </p:attrNameLst>
                                      </p:cBhvr>
                                      <p:tavLst>
                                        <p:tav tm="0">
                                          <p:val>
                                            <p:strVal val="#ppt_x"/>
                                          </p:val>
                                        </p:tav>
                                        <p:tav tm="100000">
                                          <p:val>
                                            <p:strVal val="#ppt_x"/>
                                          </p:val>
                                        </p:tav>
                                      </p:tavLst>
                                    </p:anim>
                                    <p:anim calcmode="lin" valueType="num">
                                      <p:cBhvr>
                                        <p:cTn id="19" dur="1000" fill="hold"/>
                                        <p:tgtEl>
                                          <p:spTgt spid="12"/>
                                        </p:tgtEl>
                                        <p:attrNameLst>
                                          <p:attrName>ppt_y</p:attrName>
                                        </p:attrNameLst>
                                      </p:cBhvr>
                                      <p:tavLst>
                                        <p:tav tm="0">
                                          <p:val>
                                            <p:strVal val="#ppt_y-.1"/>
                                          </p:val>
                                        </p:tav>
                                        <p:tav tm="100000">
                                          <p:val>
                                            <p:strVal val="#ppt_y"/>
                                          </p:val>
                                        </p:tav>
                                      </p:tavLst>
                                    </p:anim>
                                  </p:childTnLst>
                                </p:cTn>
                              </p:par>
                              <p:par>
                                <p:cTn id="20" presetID="47" presetClass="entr" presetSubtype="0" fill="hold" nodeType="withEffect">
                                  <p:stCondLst>
                                    <p:cond delay="0"/>
                                  </p:stCondLst>
                                  <p:childTnLst>
                                    <p:set>
                                      <p:cBhvr>
                                        <p:cTn id="21" dur="1" fill="hold">
                                          <p:stCondLst>
                                            <p:cond delay="0"/>
                                          </p:stCondLst>
                                        </p:cTn>
                                        <p:tgtEl>
                                          <p:spTgt spid="15"/>
                                        </p:tgtEl>
                                        <p:attrNameLst>
                                          <p:attrName>style.visibility</p:attrName>
                                        </p:attrNameLst>
                                      </p:cBhvr>
                                      <p:to>
                                        <p:strVal val="visible"/>
                                      </p:to>
                                    </p:set>
                                    <p:animEffect transition="in" filter="fade">
                                      <p:cBhvr>
                                        <p:cTn id="22" dur="1000"/>
                                        <p:tgtEl>
                                          <p:spTgt spid="15"/>
                                        </p:tgtEl>
                                      </p:cBhvr>
                                    </p:animEffect>
                                    <p:anim calcmode="lin" valueType="num">
                                      <p:cBhvr>
                                        <p:cTn id="23" dur="1000" fill="hold"/>
                                        <p:tgtEl>
                                          <p:spTgt spid="15"/>
                                        </p:tgtEl>
                                        <p:attrNameLst>
                                          <p:attrName>ppt_x</p:attrName>
                                        </p:attrNameLst>
                                      </p:cBhvr>
                                      <p:tavLst>
                                        <p:tav tm="0">
                                          <p:val>
                                            <p:strVal val="#ppt_x"/>
                                          </p:val>
                                        </p:tav>
                                        <p:tav tm="100000">
                                          <p:val>
                                            <p:strVal val="#ppt_x"/>
                                          </p:val>
                                        </p:tav>
                                      </p:tavLst>
                                    </p:anim>
                                    <p:anim calcmode="lin" valueType="num">
                                      <p:cBhvr>
                                        <p:cTn id="24" dur="1000" fill="hold"/>
                                        <p:tgtEl>
                                          <p:spTgt spid="15"/>
                                        </p:tgtEl>
                                        <p:attrNameLst>
                                          <p:attrName>ppt_y</p:attrName>
                                        </p:attrNameLst>
                                      </p:cBhvr>
                                      <p:tavLst>
                                        <p:tav tm="0">
                                          <p:val>
                                            <p:strVal val="#ppt_y-.1"/>
                                          </p:val>
                                        </p:tav>
                                        <p:tav tm="100000">
                                          <p:val>
                                            <p:strVal val="#ppt_y"/>
                                          </p:val>
                                        </p:tav>
                                      </p:tavLst>
                                    </p:anim>
                                  </p:childTnLst>
                                </p:cTn>
                              </p:par>
                              <p:par>
                                <p:cTn id="25" presetID="47" presetClass="entr" presetSubtype="0" fill="hold" nodeType="withEffect">
                                  <p:stCondLst>
                                    <p:cond delay="0"/>
                                  </p:stCondLst>
                                  <p:childTnLst>
                                    <p:set>
                                      <p:cBhvr>
                                        <p:cTn id="26" dur="1" fill="hold">
                                          <p:stCondLst>
                                            <p:cond delay="0"/>
                                          </p:stCondLst>
                                        </p:cTn>
                                        <p:tgtEl>
                                          <p:spTgt spid="16"/>
                                        </p:tgtEl>
                                        <p:attrNameLst>
                                          <p:attrName>style.visibility</p:attrName>
                                        </p:attrNameLst>
                                      </p:cBhvr>
                                      <p:to>
                                        <p:strVal val="visible"/>
                                      </p:to>
                                    </p:set>
                                    <p:animEffect transition="in" filter="fade">
                                      <p:cBhvr>
                                        <p:cTn id="27" dur="1000"/>
                                        <p:tgtEl>
                                          <p:spTgt spid="16"/>
                                        </p:tgtEl>
                                      </p:cBhvr>
                                    </p:animEffect>
                                    <p:anim calcmode="lin" valueType="num">
                                      <p:cBhvr>
                                        <p:cTn id="28" dur="1000" fill="hold"/>
                                        <p:tgtEl>
                                          <p:spTgt spid="16"/>
                                        </p:tgtEl>
                                        <p:attrNameLst>
                                          <p:attrName>ppt_x</p:attrName>
                                        </p:attrNameLst>
                                      </p:cBhvr>
                                      <p:tavLst>
                                        <p:tav tm="0">
                                          <p:val>
                                            <p:strVal val="#ppt_x"/>
                                          </p:val>
                                        </p:tav>
                                        <p:tav tm="100000">
                                          <p:val>
                                            <p:strVal val="#ppt_x"/>
                                          </p:val>
                                        </p:tav>
                                      </p:tavLst>
                                    </p:anim>
                                    <p:anim calcmode="lin" valueType="num">
                                      <p:cBhvr>
                                        <p:cTn id="29" dur="1000" fill="hold"/>
                                        <p:tgtEl>
                                          <p:spTgt spid="16"/>
                                        </p:tgtEl>
                                        <p:attrNameLst>
                                          <p:attrName>ppt_y</p:attrName>
                                        </p:attrNameLst>
                                      </p:cBhvr>
                                      <p:tavLst>
                                        <p:tav tm="0">
                                          <p:val>
                                            <p:strVal val="#ppt_y-.1"/>
                                          </p:val>
                                        </p:tav>
                                        <p:tav tm="100000">
                                          <p:val>
                                            <p:strVal val="#ppt_y"/>
                                          </p:val>
                                        </p:tav>
                                      </p:tavLst>
                                    </p:anim>
                                  </p:childTnLst>
                                </p:cTn>
                              </p:par>
                              <p:par>
                                <p:cTn id="30" presetID="47" presetClass="entr" presetSubtype="0" fill="hold" nodeType="withEffect">
                                  <p:stCondLst>
                                    <p:cond delay="0"/>
                                  </p:stCondLst>
                                  <p:childTnLst>
                                    <p:set>
                                      <p:cBhvr>
                                        <p:cTn id="31" dur="1" fill="hold">
                                          <p:stCondLst>
                                            <p:cond delay="0"/>
                                          </p:stCondLst>
                                        </p:cTn>
                                        <p:tgtEl>
                                          <p:spTgt spid="17"/>
                                        </p:tgtEl>
                                        <p:attrNameLst>
                                          <p:attrName>style.visibility</p:attrName>
                                        </p:attrNameLst>
                                      </p:cBhvr>
                                      <p:to>
                                        <p:strVal val="visible"/>
                                      </p:to>
                                    </p:set>
                                    <p:animEffect transition="in" filter="fade">
                                      <p:cBhvr>
                                        <p:cTn id="32" dur="1000"/>
                                        <p:tgtEl>
                                          <p:spTgt spid="17"/>
                                        </p:tgtEl>
                                      </p:cBhvr>
                                    </p:animEffect>
                                    <p:anim calcmode="lin" valueType="num">
                                      <p:cBhvr>
                                        <p:cTn id="33" dur="1000" fill="hold"/>
                                        <p:tgtEl>
                                          <p:spTgt spid="17"/>
                                        </p:tgtEl>
                                        <p:attrNameLst>
                                          <p:attrName>ppt_x</p:attrName>
                                        </p:attrNameLst>
                                      </p:cBhvr>
                                      <p:tavLst>
                                        <p:tav tm="0">
                                          <p:val>
                                            <p:strVal val="#ppt_x"/>
                                          </p:val>
                                        </p:tav>
                                        <p:tav tm="100000">
                                          <p:val>
                                            <p:strVal val="#ppt_x"/>
                                          </p:val>
                                        </p:tav>
                                      </p:tavLst>
                                    </p:anim>
                                    <p:anim calcmode="lin" valueType="num">
                                      <p:cBhvr>
                                        <p:cTn id="34" dur="1000" fill="hold"/>
                                        <p:tgtEl>
                                          <p:spTgt spid="17"/>
                                        </p:tgtEl>
                                        <p:attrNameLst>
                                          <p:attrName>ppt_y</p:attrName>
                                        </p:attrNameLst>
                                      </p:cBhvr>
                                      <p:tavLst>
                                        <p:tav tm="0">
                                          <p:val>
                                            <p:strVal val="#ppt_y-.1"/>
                                          </p:val>
                                        </p:tav>
                                        <p:tav tm="100000">
                                          <p:val>
                                            <p:strVal val="#ppt_y"/>
                                          </p:val>
                                        </p:tav>
                                      </p:tavLst>
                                    </p:anim>
                                  </p:childTnLst>
                                </p:cTn>
                              </p:par>
                              <p:par>
                                <p:cTn id="35" presetID="47" presetClass="entr" presetSubtype="0" fill="hold" grpId="0" nodeType="withEffect">
                                  <p:stCondLst>
                                    <p:cond delay="0"/>
                                  </p:stCondLst>
                                  <p:childTnLst>
                                    <p:set>
                                      <p:cBhvr>
                                        <p:cTn id="36" dur="1" fill="hold">
                                          <p:stCondLst>
                                            <p:cond delay="0"/>
                                          </p:stCondLst>
                                        </p:cTn>
                                        <p:tgtEl>
                                          <p:spTgt spid="18"/>
                                        </p:tgtEl>
                                        <p:attrNameLst>
                                          <p:attrName>style.visibility</p:attrName>
                                        </p:attrNameLst>
                                      </p:cBhvr>
                                      <p:to>
                                        <p:strVal val="visible"/>
                                      </p:to>
                                    </p:set>
                                    <p:animEffect transition="in" filter="fade">
                                      <p:cBhvr>
                                        <p:cTn id="37" dur="1000"/>
                                        <p:tgtEl>
                                          <p:spTgt spid="18"/>
                                        </p:tgtEl>
                                      </p:cBhvr>
                                    </p:animEffect>
                                    <p:anim calcmode="lin" valueType="num">
                                      <p:cBhvr>
                                        <p:cTn id="38" dur="1000" fill="hold"/>
                                        <p:tgtEl>
                                          <p:spTgt spid="18"/>
                                        </p:tgtEl>
                                        <p:attrNameLst>
                                          <p:attrName>ppt_x</p:attrName>
                                        </p:attrNameLst>
                                      </p:cBhvr>
                                      <p:tavLst>
                                        <p:tav tm="0">
                                          <p:val>
                                            <p:strVal val="#ppt_x"/>
                                          </p:val>
                                        </p:tav>
                                        <p:tav tm="100000">
                                          <p:val>
                                            <p:strVal val="#ppt_x"/>
                                          </p:val>
                                        </p:tav>
                                      </p:tavLst>
                                    </p:anim>
                                    <p:anim calcmode="lin" valueType="num">
                                      <p:cBhvr>
                                        <p:cTn id="39" dur="1000" fill="hold"/>
                                        <p:tgtEl>
                                          <p:spTgt spid="18"/>
                                        </p:tgtEl>
                                        <p:attrNameLst>
                                          <p:attrName>ppt_y</p:attrName>
                                        </p:attrNameLst>
                                      </p:cBhvr>
                                      <p:tavLst>
                                        <p:tav tm="0">
                                          <p:val>
                                            <p:strVal val="#ppt_y-.1"/>
                                          </p:val>
                                        </p:tav>
                                        <p:tav tm="100000">
                                          <p:val>
                                            <p:strVal val="#ppt_y"/>
                                          </p:val>
                                        </p:tav>
                                      </p:tavLst>
                                    </p:anim>
                                  </p:childTnLst>
                                </p:cTn>
                              </p:par>
                              <p:par>
                                <p:cTn id="40" presetID="47" presetClass="entr" presetSubtype="0" fill="hold" grpId="0" nodeType="withEffect">
                                  <p:stCondLst>
                                    <p:cond delay="0"/>
                                  </p:stCondLst>
                                  <p:childTnLst>
                                    <p:set>
                                      <p:cBhvr>
                                        <p:cTn id="41" dur="1" fill="hold">
                                          <p:stCondLst>
                                            <p:cond delay="0"/>
                                          </p:stCondLst>
                                        </p:cTn>
                                        <p:tgtEl>
                                          <p:spTgt spid="19"/>
                                        </p:tgtEl>
                                        <p:attrNameLst>
                                          <p:attrName>style.visibility</p:attrName>
                                        </p:attrNameLst>
                                      </p:cBhvr>
                                      <p:to>
                                        <p:strVal val="visible"/>
                                      </p:to>
                                    </p:set>
                                    <p:animEffect transition="in" filter="fade">
                                      <p:cBhvr>
                                        <p:cTn id="42" dur="1000"/>
                                        <p:tgtEl>
                                          <p:spTgt spid="19"/>
                                        </p:tgtEl>
                                      </p:cBhvr>
                                    </p:animEffect>
                                    <p:anim calcmode="lin" valueType="num">
                                      <p:cBhvr>
                                        <p:cTn id="43" dur="1000" fill="hold"/>
                                        <p:tgtEl>
                                          <p:spTgt spid="19"/>
                                        </p:tgtEl>
                                        <p:attrNameLst>
                                          <p:attrName>ppt_x</p:attrName>
                                        </p:attrNameLst>
                                      </p:cBhvr>
                                      <p:tavLst>
                                        <p:tav tm="0">
                                          <p:val>
                                            <p:strVal val="#ppt_x"/>
                                          </p:val>
                                        </p:tav>
                                        <p:tav tm="100000">
                                          <p:val>
                                            <p:strVal val="#ppt_x"/>
                                          </p:val>
                                        </p:tav>
                                      </p:tavLst>
                                    </p:anim>
                                    <p:anim calcmode="lin" valueType="num">
                                      <p:cBhvr>
                                        <p:cTn id="44" dur="1000" fill="hold"/>
                                        <p:tgtEl>
                                          <p:spTgt spid="19"/>
                                        </p:tgtEl>
                                        <p:attrNameLst>
                                          <p:attrName>ppt_y</p:attrName>
                                        </p:attrNameLst>
                                      </p:cBhvr>
                                      <p:tavLst>
                                        <p:tav tm="0">
                                          <p:val>
                                            <p:strVal val="#ppt_y-.1"/>
                                          </p:val>
                                        </p:tav>
                                        <p:tav tm="100000">
                                          <p:val>
                                            <p:strVal val="#ppt_y"/>
                                          </p:val>
                                        </p:tav>
                                      </p:tavLst>
                                    </p:anim>
                                  </p:childTnLst>
                                </p:cTn>
                              </p:par>
                              <p:par>
                                <p:cTn id="45" presetID="47" presetClass="entr" presetSubtype="0" fill="hold" grpId="0" nodeType="withEffect">
                                  <p:stCondLst>
                                    <p:cond delay="0"/>
                                  </p:stCondLst>
                                  <p:childTnLst>
                                    <p:set>
                                      <p:cBhvr>
                                        <p:cTn id="46" dur="1" fill="hold">
                                          <p:stCondLst>
                                            <p:cond delay="0"/>
                                          </p:stCondLst>
                                        </p:cTn>
                                        <p:tgtEl>
                                          <p:spTgt spid="20"/>
                                        </p:tgtEl>
                                        <p:attrNameLst>
                                          <p:attrName>style.visibility</p:attrName>
                                        </p:attrNameLst>
                                      </p:cBhvr>
                                      <p:to>
                                        <p:strVal val="visible"/>
                                      </p:to>
                                    </p:set>
                                    <p:animEffect transition="in" filter="fade">
                                      <p:cBhvr>
                                        <p:cTn id="47" dur="1000"/>
                                        <p:tgtEl>
                                          <p:spTgt spid="20"/>
                                        </p:tgtEl>
                                      </p:cBhvr>
                                    </p:animEffect>
                                    <p:anim calcmode="lin" valueType="num">
                                      <p:cBhvr>
                                        <p:cTn id="48" dur="1000" fill="hold"/>
                                        <p:tgtEl>
                                          <p:spTgt spid="20"/>
                                        </p:tgtEl>
                                        <p:attrNameLst>
                                          <p:attrName>ppt_x</p:attrName>
                                        </p:attrNameLst>
                                      </p:cBhvr>
                                      <p:tavLst>
                                        <p:tav tm="0">
                                          <p:val>
                                            <p:strVal val="#ppt_x"/>
                                          </p:val>
                                        </p:tav>
                                        <p:tav tm="100000">
                                          <p:val>
                                            <p:strVal val="#ppt_x"/>
                                          </p:val>
                                        </p:tav>
                                      </p:tavLst>
                                    </p:anim>
                                    <p:anim calcmode="lin" valueType="num">
                                      <p:cBhvr>
                                        <p:cTn id="49" dur="1000" fill="hold"/>
                                        <p:tgtEl>
                                          <p:spTgt spid="2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ldLvl="0" animBg="1"/>
      <p:bldP spid="6" grpId="0" bldLvl="0" animBg="1"/>
      <p:bldP spid="12" grpId="0" bldLvl="0" animBg="1"/>
      <p:bldP spid="18" grpId="0"/>
      <p:bldP spid="19" grpId="0"/>
      <p:bldP spid="20" grpId="0"/>
    </p:bldLst>
  </p:timing>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9" name="图片 8"/>
          <p:cNvPicPr>
            <a:picLocks noChangeAspect="1"/>
          </p:cNvPicPr>
          <p:nvPr userDrawn="1"/>
        </p:nvPicPr>
        <p:blipFill>
          <a:blip r:embed="rId4" cstate="screen">
            <a:extLst>
              <a:ext uri="{28A0092B-C50C-407E-A947-70E740481C1C}">
                <a14:useLocalDpi xmlns:a14="http://schemas.microsoft.com/office/drawing/2010/main"/>
              </a:ext>
            </a:extLst>
          </a:blip>
          <a:srcRect/>
          <a:stretch>
            <a:fillRect/>
          </a:stretch>
        </p:blipFill>
        <p:spPr>
          <a:xfrm>
            <a:off x="-1" y="-1"/>
            <a:ext cx="1413443" cy="1154545"/>
          </a:xfrm>
          <a:custGeom>
            <a:avLst/>
            <a:gdLst>
              <a:gd name="connsiteX0" fmla="*/ 0 w 3552092"/>
              <a:gd name="connsiteY0" fmla="*/ 0 h 2901462"/>
              <a:gd name="connsiteX1" fmla="*/ 3552092 w 3552092"/>
              <a:gd name="connsiteY1" fmla="*/ 0 h 2901462"/>
              <a:gd name="connsiteX2" fmla="*/ 3552092 w 3552092"/>
              <a:gd name="connsiteY2" fmla="*/ 2901462 h 2901462"/>
              <a:gd name="connsiteX3" fmla="*/ 0 w 3552092"/>
              <a:gd name="connsiteY3" fmla="*/ 2901462 h 2901462"/>
            </a:gdLst>
            <a:ahLst/>
            <a:cxnLst>
              <a:cxn ang="0">
                <a:pos x="connsiteX0" y="connsiteY0"/>
              </a:cxn>
              <a:cxn ang="0">
                <a:pos x="connsiteX1" y="connsiteY1"/>
              </a:cxn>
              <a:cxn ang="0">
                <a:pos x="connsiteX2" y="connsiteY2"/>
              </a:cxn>
              <a:cxn ang="0">
                <a:pos x="connsiteX3" y="connsiteY3"/>
              </a:cxn>
            </a:cxnLst>
            <a:rect l="l" t="t" r="r" b="b"/>
            <a:pathLst>
              <a:path w="3552092" h="2901462">
                <a:moveTo>
                  <a:pt x="0" y="0"/>
                </a:moveTo>
                <a:lnTo>
                  <a:pt x="3552092" y="0"/>
                </a:lnTo>
                <a:lnTo>
                  <a:pt x="3552092" y="2901462"/>
                </a:lnTo>
                <a:lnTo>
                  <a:pt x="0" y="2901462"/>
                </a:lnTo>
                <a:close/>
              </a:path>
            </a:pathLst>
          </a:custGeom>
        </p:spPr>
      </p:pic>
      <p:sp>
        <p:nvSpPr>
          <p:cNvPr id="11" name="文本框 10"/>
          <p:cNvSpPr txBox="1"/>
          <p:nvPr userDrawn="1"/>
        </p:nvSpPr>
        <p:spPr>
          <a:xfrm>
            <a:off x="1339274" y="120596"/>
            <a:ext cx="2161308" cy="460375"/>
          </a:xfrm>
          <a:prstGeom prst="rect">
            <a:avLst/>
          </a:prstGeom>
          <a:noFill/>
        </p:spPr>
        <p:txBody>
          <a:bodyPr wrap="square" rtlCol="0">
            <a:spAutoFit/>
          </a:bodyPr>
          <a:lstStyle/>
          <a:p>
            <a:pPr algn="dist"/>
            <a:r>
              <a:rPr lang="zh-CN" altLang="en-US" sz="2400" b="1" dirty="0">
                <a:solidFill>
                  <a:schemeClr val="tx1">
                    <a:lumMod val="85000"/>
                    <a:lumOff val="15000"/>
                  </a:schemeClr>
                </a:solidFill>
                <a:cs typeface="+mn-ea"/>
                <a:sym typeface="+mn-lt"/>
              </a:rPr>
              <a:t>文明祭扫</a:t>
            </a:r>
          </a:p>
        </p:txBody>
      </p:sp>
      <p:sp>
        <p:nvSpPr>
          <p:cNvPr id="5" name="矩形 4"/>
          <p:cNvSpPr/>
          <p:nvPr/>
        </p:nvSpPr>
        <p:spPr>
          <a:xfrm>
            <a:off x="1696278" y="1264533"/>
            <a:ext cx="2464905" cy="4532244"/>
          </a:xfrm>
          <a:prstGeom prst="rect">
            <a:avLst/>
          </a:prstGeom>
          <a:gradFill>
            <a:gsLst>
              <a:gs pos="0">
                <a:srgbClr val="14CD68"/>
              </a:gs>
              <a:gs pos="100000">
                <a:srgbClr val="0B6E38"/>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 name="矩形 5"/>
          <p:cNvSpPr/>
          <p:nvPr/>
        </p:nvSpPr>
        <p:spPr>
          <a:xfrm>
            <a:off x="4757530" y="1264533"/>
            <a:ext cx="2464905" cy="4532244"/>
          </a:xfrm>
          <a:prstGeom prst="rect">
            <a:avLst/>
          </a:prstGeom>
          <a:gradFill>
            <a:gsLst>
              <a:gs pos="0">
                <a:srgbClr val="14CD68"/>
              </a:gs>
              <a:gs pos="100000">
                <a:srgbClr val="0B6E38"/>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2" name="矩形 11"/>
          <p:cNvSpPr/>
          <p:nvPr/>
        </p:nvSpPr>
        <p:spPr>
          <a:xfrm>
            <a:off x="7911547" y="1264533"/>
            <a:ext cx="2464905" cy="4532244"/>
          </a:xfrm>
          <a:prstGeom prst="rect">
            <a:avLst/>
          </a:prstGeom>
          <a:gradFill>
            <a:gsLst>
              <a:gs pos="0">
                <a:srgbClr val="14CD68"/>
              </a:gs>
              <a:gs pos="100000">
                <a:srgbClr val="0B6E38"/>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15" name="图片 14" descr="E:\素材\美食素材\51miz-E192384-337B0E34.png51miz-E192384-337B0E34"/>
          <p:cNvPicPr>
            <a:picLocks noChangeAspect="1"/>
          </p:cNvPicPr>
          <p:nvPr/>
        </p:nvPicPr>
        <p:blipFill>
          <a:blip r:embed="rId5" cstate="screen">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a:xfrm>
            <a:off x="1696085" y="1920875"/>
            <a:ext cx="2178685" cy="1445895"/>
          </a:xfrm>
          <a:prstGeom prst="rect">
            <a:avLst/>
          </a:prstGeom>
        </p:spPr>
      </p:pic>
      <p:pic>
        <p:nvPicPr>
          <p:cNvPr id="16" name="图片 15" descr="E:\素材\美食素材\51miz-E1005985-0119C909.png51miz-E1005985-0119C909"/>
          <p:cNvPicPr>
            <a:picLocks noChangeAspect="1"/>
          </p:cNvPicPr>
          <p:nvPr/>
        </p:nvPicPr>
        <p:blipFill>
          <a:blip r:embed="rId6" cstate="screen">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a:xfrm>
            <a:off x="5003800" y="3646170"/>
            <a:ext cx="1971675" cy="1811655"/>
          </a:xfrm>
          <a:prstGeom prst="rect">
            <a:avLst/>
          </a:prstGeom>
        </p:spPr>
      </p:pic>
      <p:pic>
        <p:nvPicPr>
          <p:cNvPr id="17" name="图片 16" descr="E:\素材\美食素材\51miz-E1000881-A43CFAE5.png51miz-E1000881-A43CFAE5"/>
          <p:cNvPicPr>
            <a:picLocks noChangeAspect="1"/>
          </p:cNvPicPr>
          <p:nvPr/>
        </p:nvPicPr>
        <p:blipFill>
          <a:blip r:embed="rId7" cstate="screen">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a:xfrm>
            <a:off x="8303895" y="1920875"/>
            <a:ext cx="1832610" cy="1832610"/>
          </a:xfrm>
          <a:prstGeom prst="rect">
            <a:avLst/>
          </a:prstGeom>
        </p:spPr>
      </p:pic>
      <p:sp>
        <p:nvSpPr>
          <p:cNvPr id="18" name="文本框 17"/>
          <p:cNvSpPr txBox="1"/>
          <p:nvPr/>
        </p:nvSpPr>
        <p:spPr>
          <a:xfrm>
            <a:off x="2191177" y="3530944"/>
            <a:ext cx="1475105" cy="1077218"/>
          </a:xfrm>
          <a:prstGeom prst="rect">
            <a:avLst/>
          </a:prstGeom>
          <a:noFill/>
        </p:spPr>
        <p:txBody>
          <a:bodyPr vert="horz" wrap="square" rtlCol="0">
            <a:spAutoFit/>
          </a:bodyPr>
          <a:lstStyle/>
          <a:p>
            <a:pPr algn="just">
              <a:lnSpc>
                <a:spcPct val="100000"/>
              </a:lnSpc>
            </a:pPr>
            <a:r>
              <a:rPr lang="zh-CN" altLang="en-US" sz="1600" dirty="0">
                <a:solidFill>
                  <a:schemeClr val="bg1"/>
                </a:solidFill>
                <a:cs typeface="+mn-ea"/>
                <a:sym typeface="+mn-lt"/>
              </a:rPr>
              <a:t>7.放飞思念：组织居民开展放飞白气球、放飞思念的活动。</a:t>
            </a:r>
          </a:p>
        </p:txBody>
      </p:sp>
      <p:sp>
        <p:nvSpPr>
          <p:cNvPr id="19" name="文本框 18"/>
          <p:cNvSpPr txBox="1"/>
          <p:nvPr/>
        </p:nvSpPr>
        <p:spPr>
          <a:xfrm>
            <a:off x="5256212" y="1831528"/>
            <a:ext cx="1475105" cy="1814830"/>
          </a:xfrm>
          <a:prstGeom prst="rect">
            <a:avLst/>
          </a:prstGeom>
          <a:noFill/>
        </p:spPr>
        <p:txBody>
          <a:bodyPr vert="horz" wrap="square" rtlCol="0">
            <a:spAutoFit/>
          </a:bodyPr>
          <a:lstStyle/>
          <a:p>
            <a:pPr algn="just">
              <a:lnSpc>
                <a:spcPct val="100000"/>
              </a:lnSpc>
            </a:pPr>
            <a:r>
              <a:rPr lang="zh-CN" altLang="en-US" sz="1600" dirty="0">
                <a:solidFill>
                  <a:schemeClr val="bg1"/>
                </a:solidFill>
                <a:cs typeface="+mn-ea"/>
                <a:sym typeface="+mn-lt"/>
              </a:rPr>
              <a:t>8.家庭追思会：将逝者生前的照片、录像资料制作成光盘，组织家庭成员观看，进行往生回忆。 </a:t>
            </a:r>
          </a:p>
        </p:txBody>
      </p:sp>
      <p:sp>
        <p:nvSpPr>
          <p:cNvPr id="20" name="文本框 19"/>
          <p:cNvSpPr txBox="1"/>
          <p:nvPr/>
        </p:nvSpPr>
        <p:spPr>
          <a:xfrm>
            <a:off x="8152447" y="3530944"/>
            <a:ext cx="1984375" cy="1076325"/>
          </a:xfrm>
          <a:prstGeom prst="rect">
            <a:avLst/>
          </a:prstGeom>
          <a:noFill/>
        </p:spPr>
        <p:txBody>
          <a:bodyPr vert="horz" wrap="square" rtlCol="0">
            <a:spAutoFit/>
          </a:bodyPr>
          <a:lstStyle/>
          <a:p>
            <a:pPr algn="just">
              <a:lnSpc>
                <a:spcPct val="100000"/>
              </a:lnSpc>
            </a:pPr>
            <a:r>
              <a:rPr lang="zh-CN" altLang="en-US" sz="1600" dirty="0">
                <a:solidFill>
                  <a:schemeClr val="bg1"/>
                </a:solidFill>
                <a:cs typeface="+mn-ea"/>
                <a:sym typeface="+mn-lt"/>
              </a:rPr>
              <a:t>9.洗墓祭祀：家属可将逝者墓碑进行清洗，以表达思念之情。） </a:t>
            </a:r>
          </a:p>
        </p:txBody>
      </p:sp>
    </p:spTree>
    <p:custDataLst>
      <p:tags r:id="rId1"/>
    </p:custData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674">
        <p15:prstTrans prst="peelOff"/>
      </p:transition>
    </mc:Choice>
    <mc:Fallback xmlns="">
      <p:transition spd="slow" advTm="674">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1000"/>
                                        <p:tgtEl>
                                          <p:spTgt spid="6"/>
                                        </p:tgtEl>
                                      </p:cBhvr>
                                    </p:animEffect>
                                    <p:anim calcmode="lin" valueType="num">
                                      <p:cBhvr>
                                        <p:cTn id="13" dur="1000" fill="hold"/>
                                        <p:tgtEl>
                                          <p:spTgt spid="6"/>
                                        </p:tgtEl>
                                        <p:attrNameLst>
                                          <p:attrName>ppt_x</p:attrName>
                                        </p:attrNameLst>
                                      </p:cBhvr>
                                      <p:tavLst>
                                        <p:tav tm="0">
                                          <p:val>
                                            <p:strVal val="#ppt_x"/>
                                          </p:val>
                                        </p:tav>
                                        <p:tav tm="100000">
                                          <p:val>
                                            <p:strVal val="#ppt_x"/>
                                          </p:val>
                                        </p:tav>
                                      </p:tavLst>
                                    </p:anim>
                                    <p:anim calcmode="lin" valueType="num">
                                      <p:cBhvr>
                                        <p:cTn id="14" dur="1000" fill="hold"/>
                                        <p:tgtEl>
                                          <p:spTgt spid="6"/>
                                        </p:tgtEl>
                                        <p:attrNameLst>
                                          <p:attrName>ppt_y</p:attrName>
                                        </p:attrNameLst>
                                      </p:cBhvr>
                                      <p:tavLst>
                                        <p:tav tm="0">
                                          <p:val>
                                            <p:strVal val="#ppt_y-.1"/>
                                          </p:val>
                                        </p:tav>
                                        <p:tav tm="100000">
                                          <p:val>
                                            <p:strVal val="#ppt_y"/>
                                          </p:val>
                                        </p:tav>
                                      </p:tavLst>
                                    </p:anim>
                                  </p:childTnLst>
                                </p:cTn>
                              </p:par>
                              <p:par>
                                <p:cTn id="15" presetID="47" presetClass="entr" presetSubtype="0" fill="hold" grpId="0" nodeType="withEffect">
                                  <p:stCondLst>
                                    <p:cond delay="0"/>
                                  </p:stCondLst>
                                  <p:childTnLst>
                                    <p:set>
                                      <p:cBhvr>
                                        <p:cTn id="16" dur="1" fill="hold">
                                          <p:stCondLst>
                                            <p:cond delay="0"/>
                                          </p:stCondLst>
                                        </p:cTn>
                                        <p:tgtEl>
                                          <p:spTgt spid="12"/>
                                        </p:tgtEl>
                                        <p:attrNameLst>
                                          <p:attrName>style.visibility</p:attrName>
                                        </p:attrNameLst>
                                      </p:cBhvr>
                                      <p:to>
                                        <p:strVal val="visible"/>
                                      </p:to>
                                    </p:set>
                                    <p:animEffect transition="in" filter="fade">
                                      <p:cBhvr>
                                        <p:cTn id="17" dur="1000"/>
                                        <p:tgtEl>
                                          <p:spTgt spid="12"/>
                                        </p:tgtEl>
                                      </p:cBhvr>
                                    </p:animEffect>
                                    <p:anim calcmode="lin" valueType="num">
                                      <p:cBhvr>
                                        <p:cTn id="18" dur="1000" fill="hold"/>
                                        <p:tgtEl>
                                          <p:spTgt spid="12"/>
                                        </p:tgtEl>
                                        <p:attrNameLst>
                                          <p:attrName>ppt_x</p:attrName>
                                        </p:attrNameLst>
                                      </p:cBhvr>
                                      <p:tavLst>
                                        <p:tav tm="0">
                                          <p:val>
                                            <p:strVal val="#ppt_x"/>
                                          </p:val>
                                        </p:tav>
                                        <p:tav tm="100000">
                                          <p:val>
                                            <p:strVal val="#ppt_x"/>
                                          </p:val>
                                        </p:tav>
                                      </p:tavLst>
                                    </p:anim>
                                    <p:anim calcmode="lin" valueType="num">
                                      <p:cBhvr>
                                        <p:cTn id="19" dur="1000" fill="hold"/>
                                        <p:tgtEl>
                                          <p:spTgt spid="12"/>
                                        </p:tgtEl>
                                        <p:attrNameLst>
                                          <p:attrName>ppt_y</p:attrName>
                                        </p:attrNameLst>
                                      </p:cBhvr>
                                      <p:tavLst>
                                        <p:tav tm="0">
                                          <p:val>
                                            <p:strVal val="#ppt_y-.1"/>
                                          </p:val>
                                        </p:tav>
                                        <p:tav tm="100000">
                                          <p:val>
                                            <p:strVal val="#ppt_y"/>
                                          </p:val>
                                        </p:tav>
                                      </p:tavLst>
                                    </p:anim>
                                  </p:childTnLst>
                                </p:cTn>
                              </p:par>
                              <p:par>
                                <p:cTn id="20" presetID="47" presetClass="entr" presetSubtype="0" fill="hold" nodeType="withEffect">
                                  <p:stCondLst>
                                    <p:cond delay="0"/>
                                  </p:stCondLst>
                                  <p:childTnLst>
                                    <p:set>
                                      <p:cBhvr>
                                        <p:cTn id="21" dur="1" fill="hold">
                                          <p:stCondLst>
                                            <p:cond delay="0"/>
                                          </p:stCondLst>
                                        </p:cTn>
                                        <p:tgtEl>
                                          <p:spTgt spid="15"/>
                                        </p:tgtEl>
                                        <p:attrNameLst>
                                          <p:attrName>style.visibility</p:attrName>
                                        </p:attrNameLst>
                                      </p:cBhvr>
                                      <p:to>
                                        <p:strVal val="visible"/>
                                      </p:to>
                                    </p:set>
                                    <p:animEffect transition="in" filter="fade">
                                      <p:cBhvr>
                                        <p:cTn id="22" dur="1000"/>
                                        <p:tgtEl>
                                          <p:spTgt spid="15"/>
                                        </p:tgtEl>
                                      </p:cBhvr>
                                    </p:animEffect>
                                    <p:anim calcmode="lin" valueType="num">
                                      <p:cBhvr>
                                        <p:cTn id="23" dur="1000" fill="hold"/>
                                        <p:tgtEl>
                                          <p:spTgt spid="15"/>
                                        </p:tgtEl>
                                        <p:attrNameLst>
                                          <p:attrName>ppt_x</p:attrName>
                                        </p:attrNameLst>
                                      </p:cBhvr>
                                      <p:tavLst>
                                        <p:tav tm="0">
                                          <p:val>
                                            <p:strVal val="#ppt_x"/>
                                          </p:val>
                                        </p:tav>
                                        <p:tav tm="100000">
                                          <p:val>
                                            <p:strVal val="#ppt_x"/>
                                          </p:val>
                                        </p:tav>
                                      </p:tavLst>
                                    </p:anim>
                                    <p:anim calcmode="lin" valueType="num">
                                      <p:cBhvr>
                                        <p:cTn id="24" dur="1000" fill="hold"/>
                                        <p:tgtEl>
                                          <p:spTgt spid="15"/>
                                        </p:tgtEl>
                                        <p:attrNameLst>
                                          <p:attrName>ppt_y</p:attrName>
                                        </p:attrNameLst>
                                      </p:cBhvr>
                                      <p:tavLst>
                                        <p:tav tm="0">
                                          <p:val>
                                            <p:strVal val="#ppt_y-.1"/>
                                          </p:val>
                                        </p:tav>
                                        <p:tav tm="100000">
                                          <p:val>
                                            <p:strVal val="#ppt_y"/>
                                          </p:val>
                                        </p:tav>
                                      </p:tavLst>
                                    </p:anim>
                                  </p:childTnLst>
                                </p:cTn>
                              </p:par>
                              <p:par>
                                <p:cTn id="25" presetID="47" presetClass="entr" presetSubtype="0" fill="hold" nodeType="withEffect">
                                  <p:stCondLst>
                                    <p:cond delay="0"/>
                                  </p:stCondLst>
                                  <p:childTnLst>
                                    <p:set>
                                      <p:cBhvr>
                                        <p:cTn id="26" dur="1" fill="hold">
                                          <p:stCondLst>
                                            <p:cond delay="0"/>
                                          </p:stCondLst>
                                        </p:cTn>
                                        <p:tgtEl>
                                          <p:spTgt spid="16"/>
                                        </p:tgtEl>
                                        <p:attrNameLst>
                                          <p:attrName>style.visibility</p:attrName>
                                        </p:attrNameLst>
                                      </p:cBhvr>
                                      <p:to>
                                        <p:strVal val="visible"/>
                                      </p:to>
                                    </p:set>
                                    <p:animEffect transition="in" filter="fade">
                                      <p:cBhvr>
                                        <p:cTn id="27" dur="1000"/>
                                        <p:tgtEl>
                                          <p:spTgt spid="16"/>
                                        </p:tgtEl>
                                      </p:cBhvr>
                                    </p:animEffect>
                                    <p:anim calcmode="lin" valueType="num">
                                      <p:cBhvr>
                                        <p:cTn id="28" dur="1000" fill="hold"/>
                                        <p:tgtEl>
                                          <p:spTgt spid="16"/>
                                        </p:tgtEl>
                                        <p:attrNameLst>
                                          <p:attrName>ppt_x</p:attrName>
                                        </p:attrNameLst>
                                      </p:cBhvr>
                                      <p:tavLst>
                                        <p:tav tm="0">
                                          <p:val>
                                            <p:strVal val="#ppt_x"/>
                                          </p:val>
                                        </p:tav>
                                        <p:tav tm="100000">
                                          <p:val>
                                            <p:strVal val="#ppt_x"/>
                                          </p:val>
                                        </p:tav>
                                      </p:tavLst>
                                    </p:anim>
                                    <p:anim calcmode="lin" valueType="num">
                                      <p:cBhvr>
                                        <p:cTn id="29" dur="1000" fill="hold"/>
                                        <p:tgtEl>
                                          <p:spTgt spid="16"/>
                                        </p:tgtEl>
                                        <p:attrNameLst>
                                          <p:attrName>ppt_y</p:attrName>
                                        </p:attrNameLst>
                                      </p:cBhvr>
                                      <p:tavLst>
                                        <p:tav tm="0">
                                          <p:val>
                                            <p:strVal val="#ppt_y-.1"/>
                                          </p:val>
                                        </p:tav>
                                        <p:tav tm="100000">
                                          <p:val>
                                            <p:strVal val="#ppt_y"/>
                                          </p:val>
                                        </p:tav>
                                      </p:tavLst>
                                    </p:anim>
                                  </p:childTnLst>
                                </p:cTn>
                              </p:par>
                              <p:par>
                                <p:cTn id="30" presetID="47" presetClass="entr" presetSubtype="0" fill="hold" nodeType="withEffect">
                                  <p:stCondLst>
                                    <p:cond delay="0"/>
                                  </p:stCondLst>
                                  <p:childTnLst>
                                    <p:set>
                                      <p:cBhvr>
                                        <p:cTn id="31" dur="1" fill="hold">
                                          <p:stCondLst>
                                            <p:cond delay="0"/>
                                          </p:stCondLst>
                                        </p:cTn>
                                        <p:tgtEl>
                                          <p:spTgt spid="17"/>
                                        </p:tgtEl>
                                        <p:attrNameLst>
                                          <p:attrName>style.visibility</p:attrName>
                                        </p:attrNameLst>
                                      </p:cBhvr>
                                      <p:to>
                                        <p:strVal val="visible"/>
                                      </p:to>
                                    </p:set>
                                    <p:animEffect transition="in" filter="fade">
                                      <p:cBhvr>
                                        <p:cTn id="32" dur="1000"/>
                                        <p:tgtEl>
                                          <p:spTgt spid="17"/>
                                        </p:tgtEl>
                                      </p:cBhvr>
                                    </p:animEffect>
                                    <p:anim calcmode="lin" valueType="num">
                                      <p:cBhvr>
                                        <p:cTn id="33" dur="1000" fill="hold"/>
                                        <p:tgtEl>
                                          <p:spTgt spid="17"/>
                                        </p:tgtEl>
                                        <p:attrNameLst>
                                          <p:attrName>ppt_x</p:attrName>
                                        </p:attrNameLst>
                                      </p:cBhvr>
                                      <p:tavLst>
                                        <p:tav tm="0">
                                          <p:val>
                                            <p:strVal val="#ppt_x"/>
                                          </p:val>
                                        </p:tav>
                                        <p:tav tm="100000">
                                          <p:val>
                                            <p:strVal val="#ppt_x"/>
                                          </p:val>
                                        </p:tav>
                                      </p:tavLst>
                                    </p:anim>
                                    <p:anim calcmode="lin" valueType="num">
                                      <p:cBhvr>
                                        <p:cTn id="34" dur="1000" fill="hold"/>
                                        <p:tgtEl>
                                          <p:spTgt spid="17"/>
                                        </p:tgtEl>
                                        <p:attrNameLst>
                                          <p:attrName>ppt_y</p:attrName>
                                        </p:attrNameLst>
                                      </p:cBhvr>
                                      <p:tavLst>
                                        <p:tav tm="0">
                                          <p:val>
                                            <p:strVal val="#ppt_y-.1"/>
                                          </p:val>
                                        </p:tav>
                                        <p:tav tm="100000">
                                          <p:val>
                                            <p:strVal val="#ppt_y"/>
                                          </p:val>
                                        </p:tav>
                                      </p:tavLst>
                                    </p:anim>
                                  </p:childTnLst>
                                </p:cTn>
                              </p:par>
                              <p:par>
                                <p:cTn id="35" presetID="47" presetClass="entr" presetSubtype="0" fill="hold" grpId="0" nodeType="withEffect">
                                  <p:stCondLst>
                                    <p:cond delay="0"/>
                                  </p:stCondLst>
                                  <p:childTnLst>
                                    <p:set>
                                      <p:cBhvr>
                                        <p:cTn id="36" dur="1" fill="hold">
                                          <p:stCondLst>
                                            <p:cond delay="0"/>
                                          </p:stCondLst>
                                        </p:cTn>
                                        <p:tgtEl>
                                          <p:spTgt spid="18"/>
                                        </p:tgtEl>
                                        <p:attrNameLst>
                                          <p:attrName>style.visibility</p:attrName>
                                        </p:attrNameLst>
                                      </p:cBhvr>
                                      <p:to>
                                        <p:strVal val="visible"/>
                                      </p:to>
                                    </p:set>
                                    <p:animEffect transition="in" filter="fade">
                                      <p:cBhvr>
                                        <p:cTn id="37" dur="1000"/>
                                        <p:tgtEl>
                                          <p:spTgt spid="18"/>
                                        </p:tgtEl>
                                      </p:cBhvr>
                                    </p:animEffect>
                                    <p:anim calcmode="lin" valueType="num">
                                      <p:cBhvr>
                                        <p:cTn id="38" dur="1000" fill="hold"/>
                                        <p:tgtEl>
                                          <p:spTgt spid="18"/>
                                        </p:tgtEl>
                                        <p:attrNameLst>
                                          <p:attrName>ppt_x</p:attrName>
                                        </p:attrNameLst>
                                      </p:cBhvr>
                                      <p:tavLst>
                                        <p:tav tm="0">
                                          <p:val>
                                            <p:strVal val="#ppt_x"/>
                                          </p:val>
                                        </p:tav>
                                        <p:tav tm="100000">
                                          <p:val>
                                            <p:strVal val="#ppt_x"/>
                                          </p:val>
                                        </p:tav>
                                      </p:tavLst>
                                    </p:anim>
                                    <p:anim calcmode="lin" valueType="num">
                                      <p:cBhvr>
                                        <p:cTn id="39" dur="1000" fill="hold"/>
                                        <p:tgtEl>
                                          <p:spTgt spid="18"/>
                                        </p:tgtEl>
                                        <p:attrNameLst>
                                          <p:attrName>ppt_y</p:attrName>
                                        </p:attrNameLst>
                                      </p:cBhvr>
                                      <p:tavLst>
                                        <p:tav tm="0">
                                          <p:val>
                                            <p:strVal val="#ppt_y-.1"/>
                                          </p:val>
                                        </p:tav>
                                        <p:tav tm="100000">
                                          <p:val>
                                            <p:strVal val="#ppt_y"/>
                                          </p:val>
                                        </p:tav>
                                      </p:tavLst>
                                    </p:anim>
                                  </p:childTnLst>
                                </p:cTn>
                              </p:par>
                              <p:par>
                                <p:cTn id="40" presetID="47" presetClass="entr" presetSubtype="0" fill="hold" grpId="0" nodeType="withEffect">
                                  <p:stCondLst>
                                    <p:cond delay="0"/>
                                  </p:stCondLst>
                                  <p:childTnLst>
                                    <p:set>
                                      <p:cBhvr>
                                        <p:cTn id="41" dur="1" fill="hold">
                                          <p:stCondLst>
                                            <p:cond delay="0"/>
                                          </p:stCondLst>
                                        </p:cTn>
                                        <p:tgtEl>
                                          <p:spTgt spid="19"/>
                                        </p:tgtEl>
                                        <p:attrNameLst>
                                          <p:attrName>style.visibility</p:attrName>
                                        </p:attrNameLst>
                                      </p:cBhvr>
                                      <p:to>
                                        <p:strVal val="visible"/>
                                      </p:to>
                                    </p:set>
                                    <p:animEffect transition="in" filter="fade">
                                      <p:cBhvr>
                                        <p:cTn id="42" dur="1000"/>
                                        <p:tgtEl>
                                          <p:spTgt spid="19"/>
                                        </p:tgtEl>
                                      </p:cBhvr>
                                    </p:animEffect>
                                    <p:anim calcmode="lin" valueType="num">
                                      <p:cBhvr>
                                        <p:cTn id="43" dur="1000" fill="hold"/>
                                        <p:tgtEl>
                                          <p:spTgt spid="19"/>
                                        </p:tgtEl>
                                        <p:attrNameLst>
                                          <p:attrName>ppt_x</p:attrName>
                                        </p:attrNameLst>
                                      </p:cBhvr>
                                      <p:tavLst>
                                        <p:tav tm="0">
                                          <p:val>
                                            <p:strVal val="#ppt_x"/>
                                          </p:val>
                                        </p:tav>
                                        <p:tav tm="100000">
                                          <p:val>
                                            <p:strVal val="#ppt_x"/>
                                          </p:val>
                                        </p:tav>
                                      </p:tavLst>
                                    </p:anim>
                                    <p:anim calcmode="lin" valueType="num">
                                      <p:cBhvr>
                                        <p:cTn id="44" dur="1000" fill="hold"/>
                                        <p:tgtEl>
                                          <p:spTgt spid="19"/>
                                        </p:tgtEl>
                                        <p:attrNameLst>
                                          <p:attrName>ppt_y</p:attrName>
                                        </p:attrNameLst>
                                      </p:cBhvr>
                                      <p:tavLst>
                                        <p:tav tm="0">
                                          <p:val>
                                            <p:strVal val="#ppt_y-.1"/>
                                          </p:val>
                                        </p:tav>
                                        <p:tav tm="100000">
                                          <p:val>
                                            <p:strVal val="#ppt_y"/>
                                          </p:val>
                                        </p:tav>
                                      </p:tavLst>
                                    </p:anim>
                                  </p:childTnLst>
                                </p:cTn>
                              </p:par>
                              <p:par>
                                <p:cTn id="45" presetID="47" presetClass="entr" presetSubtype="0" fill="hold" grpId="0" nodeType="withEffect">
                                  <p:stCondLst>
                                    <p:cond delay="0"/>
                                  </p:stCondLst>
                                  <p:childTnLst>
                                    <p:set>
                                      <p:cBhvr>
                                        <p:cTn id="46" dur="1" fill="hold">
                                          <p:stCondLst>
                                            <p:cond delay="0"/>
                                          </p:stCondLst>
                                        </p:cTn>
                                        <p:tgtEl>
                                          <p:spTgt spid="20"/>
                                        </p:tgtEl>
                                        <p:attrNameLst>
                                          <p:attrName>style.visibility</p:attrName>
                                        </p:attrNameLst>
                                      </p:cBhvr>
                                      <p:to>
                                        <p:strVal val="visible"/>
                                      </p:to>
                                    </p:set>
                                    <p:animEffect transition="in" filter="fade">
                                      <p:cBhvr>
                                        <p:cTn id="47" dur="1000"/>
                                        <p:tgtEl>
                                          <p:spTgt spid="20"/>
                                        </p:tgtEl>
                                      </p:cBhvr>
                                    </p:animEffect>
                                    <p:anim calcmode="lin" valueType="num">
                                      <p:cBhvr>
                                        <p:cTn id="48" dur="1000" fill="hold"/>
                                        <p:tgtEl>
                                          <p:spTgt spid="20"/>
                                        </p:tgtEl>
                                        <p:attrNameLst>
                                          <p:attrName>ppt_x</p:attrName>
                                        </p:attrNameLst>
                                      </p:cBhvr>
                                      <p:tavLst>
                                        <p:tav tm="0">
                                          <p:val>
                                            <p:strVal val="#ppt_x"/>
                                          </p:val>
                                        </p:tav>
                                        <p:tav tm="100000">
                                          <p:val>
                                            <p:strVal val="#ppt_x"/>
                                          </p:val>
                                        </p:tav>
                                      </p:tavLst>
                                    </p:anim>
                                    <p:anim calcmode="lin" valueType="num">
                                      <p:cBhvr>
                                        <p:cTn id="49" dur="1000" fill="hold"/>
                                        <p:tgtEl>
                                          <p:spTgt spid="2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ldLvl="0" animBg="1"/>
      <p:bldP spid="6" grpId="0" bldLvl="0" animBg="1"/>
      <p:bldP spid="12" grpId="0" bldLvl="0" animBg="1"/>
      <p:bldP spid="18" grpId="0"/>
      <p:bldP spid="19" grpId="0"/>
      <p:bldP spid="20" grpId="0"/>
    </p:bldLst>
  </p:timing>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7" name="图片 6"/>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0" y="762000"/>
            <a:ext cx="12192000" cy="6096000"/>
          </a:xfrm>
          <a:prstGeom prst="rect">
            <a:avLst/>
          </a:prstGeom>
        </p:spPr>
      </p:pic>
      <p:pic>
        <p:nvPicPr>
          <p:cNvPr id="8" name="图片 7"/>
          <p:cNvPicPr>
            <a:picLocks noChangeAspect="1"/>
          </p:cNvPicPr>
          <p:nvPr userDrawn="1"/>
        </p:nvPicPr>
        <p:blipFill>
          <a:blip r:embed="rId5" cstate="screen">
            <a:extLst>
              <a:ext uri="{28A0092B-C50C-407E-A947-70E740481C1C}">
                <a14:useLocalDpi xmlns:a14="http://schemas.microsoft.com/office/drawing/2010/main"/>
              </a:ext>
            </a:extLst>
          </a:blip>
          <a:srcRect/>
          <a:stretch>
            <a:fillRect/>
          </a:stretch>
        </p:blipFill>
        <p:spPr>
          <a:xfrm>
            <a:off x="0" y="1840523"/>
            <a:ext cx="3851030" cy="5017477"/>
          </a:xfrm>
          <a:custGeom>
            <a:avLst/>
            <a:gdLst>
              <a:gd name="connsiteX0" fmla="*/ 0 w 3851030"/>
              <a:gd name="connsiteY0" fmla="*/ 0 h 5017477"/>
              <a:gd name="connsiteX1" fmla="*/ 3851030 w 3851030"/>
              <a:gd name="connsiteY1" fmla="*/ 0 h 5017477"/>
              <a:gd name="connsiteX2" fmla="*/ 3851030 w 3851030"/>
              <a:gd name="connsiteY2" fmla="*/ 5017477 h 5017477"/>
              <a:gd name="connsiteX3" fmla="*/ 0 w 3851030"/>
              <a:gd name="connsiteY3" fmla="*/ 5017477 h 5017477"/>
            </a:gdLst>
            <a:ahLst/>
            <a:cxnLst>
              <a:cxn ang="0">
                <a:pos x="connsiteX0" y="connsiteY0"/>
              </a:cxn>
              <a:cxn ang="0">
                <a:pos x="connsiteX1" y="connsiteY1"/>
              </a:cxn>
              <a:cxn ang="0">
                <a:pos x="connsiteX2" y="connsiteY2"/>
              </a:cxn>
              <a:cxn ang="0">
                <a:pos x="connsiteX3" y="connsiteY3"/>
              </a:cxn>
            </a:cxnLst>
            <a:rect l="l" t="t" r="r" b="b"/>
            <a:pathLst>
              <a:path w="3851030" h="5017477">
                <a:moveTo>
                  <a:pt x="0" y="0"/>
                </a:moveTo>
                <a:lnTo>
                  <a:pt x="3851030" y="0"/>
                </a:lnTo>
                <a:lnTo>
                  <a:pt x="3851030" y="5017477"/>
                </a:lnTo>
                <a:lnTo>
                  <a:pt x="0" y="5017477"/>
                </a:lnTo>
                <a:close/>
              </a:path>
            </a:pathLst>
          </a:custGeom>
        </p:spPr>
      </p:pic>
      <p:pic>
        <p:nvPicPr>
          <p:cNvPr id="2" name="图片 1"/>
          <p:cNvPicPr>
            <a:picLocks noChangeAspect="1"/>
          </p:cNvPicPr>
          <p:nvPr userDrawn="1"/>
        </p:nvPicPr>
        <p:blipFill>
          <a:blip r:embed="rId6" cstate="screen">
            <a:extLst>
              <a:ext uri="{28A0092B-C50C-407E-A947-70E740481C1C}">
                <a14:useLocalDpi xmlns:a14="http://schemas.microsoft.com/office/drawing/2010/main"/>
              </a:ext>
            </a:extLst>
          </a:blip>
          <a:srcRect/>
          <a:stretch>
            <a:fillRect/>
          </a:stretch>
        </p:blipFill>
        <p:spPr>
          <a:xfrm>
            <a:off x="7602416" y="2716823"/>
            <a:ext cx="4589584" cy="4141177"/>
          </a:xfrm>
          <a:custGeom>
            <a:avLst/>
            <a:gdLst>
              <a:gd name="connsiteX0" fmla="*/ 0 w 4589584"/>
              <a:gd name="connsiteY0" fmla="*/ 0 h 4141177"/>
              <a:gd name="connsiteX1" fmla="*/ 4589584 w 4589584"/>
              <a:gd name="connsiteY1" fmla="*/ 0 h 4141177"/>
              <a:gd name="connsiteX2" fmla="*/ 4589584 w 4589584"/>
              <a:gd name="connsiteY2" fmla="*/ 4141177 h 4141177"/>
              <a:gd name="connsiteX3" fmla="*/ 0 w 4589584"/>
              <a:gd name="connsiteY3" fmla="*/ 4141177 h 4141177"/>
            </a:gdLst>
            <a:ahLst/>
            <a:cxnLst>
              <a:cxn ang="0">
                <a:pos x="connsiteX0" y="connsiteY0"/>
              </a:cxn>
              <a:cxn ang="0">
                <a:pos x="connsiteX1" y="connsiteY1"/>
              </a:cxn>
              <a:cxn ang="0">
                <a:pos x="connsiteX2" y="connsiteY2"/>
              </a:cxn>
              <a:cxn ang="0">
                <a:pos x="connsiteX3" y="connsiteY3"/>
              </a:cxn>
            </a:cxnLst>
            <a:rect l="l" t="t" r="r" b="b"/>
            <a:pathLst>
              <a:path w="4589584" h="4141177">
                <a:moveTo>
                  <a:pt x="0" y="0"/>
                </a:moveTo>
                <a:lnTo>
                  <a:pt x="4589584" y="0"/>
                </a:lnTo>
                <a:lnTo>
                  <a:pt x="4589584" y="4141177"/>
                </a:lnTo>
                <a:lnTo>
                  <a:pt x="0" y="4141177"/>
                </a:lnTo>
                <a:close/>
              </a:path>
            </a:pathLst>
          </a:custGeom>
        </p:spPr>
      </p:pic>
      <p:pic>
        <p:nvPicPr>
          <p:cNvPr id="10" name="图片 9"/>
          <p:cNvPicPr>
            <a:picLocks noChangeAspect="1"/>
          </p:cNvPicPr>
          <p:nvPr userDrawn="1"/>
        </p:nvPicPr>
        <p:blipFill>
          <a:blip r:embed="rId7" cstate="screen">
            <a:extLst>
              <a:ext uri="{28A0092B-C50C-407E-A947-70E740481C1C}">
                <a14:useLocalDpi xmlns:a14="http://schemas.microsoft.com/office/drawing/2010/main"/>
              </a:ext>
            </a:extLst>
          </a:blip>
          <a:srcRect/>
          <a:stretch>
            <a:fillRect/>
          </a:stretch>
        </p:blipFill>
        <p:spPr>
          <a:xfrm>
            <a:off x="0" y="0"/>
            <a:ext cx="3552092" cy="2901462"/>
          </a:xfrm>
          <a:custGeom>
            <a:avLst/>
            <a:gdLst>
              <a:gd name="connsiteX0" fmla="*/ 0 w 3552092"/>
              <a:gd name="connsiteY0" fmla="*/ 0 h 2901462"/>
              <a:gd name="connsiteX1" fmla="*/ 3552092 w 3552092"/>
              <a:gd name="connsiteY1" fmla="*/ 0 h 2901462"/>
              <a:gd name="connsiteX2" fmla="*/ 3552092 w 3552092"/>
              <a:gd name="connsiteY2" fmla="*/ 2901462 h 2901462"/>
              <a:gd name="connsiteX3" fmla="*/ 0 w 3552092"/>
              <a:gd name="connsiteY3" fmla="*/ 2901462 h 2901462"/>
            </a:gdLst>
            <a:ahLst/>
            <a:cxnLst>
              <a:cxn ang="0">
                <a:pos x="connsiteX0" y="connsiteY0"/>
              </a:cxn>
              <a:cxn ang="0">
                <a:pos x="connsiteX1" y="connsiteY1"/>
              </a:cxn>
              <a:cxn ang="0">
                <a:pos x="connsiteX2" y="connsiteY2"/>
              </a:cxn>
              <a:cxn ang="0">
                <a:pos x="connsiteX3" y="connsiteY3"/>
              </a:cxn>
            </a:cxnLst>
            <a:rect l="l" t="t" r="r" b="b"/>
            <a:pathLst>
              <a:path w="3552092" h="2901462">
                <a:moveTo>
                  <a:pt x="0" y="0"/>
                </a:moveTo>
                <a:lnTo>
                  <a:pt x="3552092" y="0"/>
                </a:lnTo>
                <a:lnTo>
                  <a:pt x="3552092" y="2901462"/>
                </a:lnTo>
                <a:lnTo>
                  <a:pt x="0" y="2901462"/>
                </a:lnTo>
                <a:close/>
              </a:path>
            </a:pathLst>
          </a:custGeom>
        </p:spPr>
      </p:pic>
      <p:pic>
        <p:nvPicPr>
          <p:cNvPr id="3" name="图片 2"/>
          <p:cNvPicPr>
            <a:picLocks noChangeAspect="1"/>
          </p:cNvPicPr>
          <p:nvPr userDrawn="1"/>
        </p:nvPicPr>
        <p:blipFill>
          <a:blip r:embed="rId8" cstate="screen">
            <a:extLst>
              <a:ext uri="{28A0092B-C50C-407E-A947-70E740481C1C}">
                <a14:useLocalDpi xmlns:a14="http://schemas.microsoft.com/office/drawing/2010/main"/>
              </a:ext>
            </a:extLst>
          </a:blip>
          <a:srcRect/>
          <a:stretch>
            <a:fillRect/>
          </a:stretch>
        </p:blipFill>
        <p:spPr>
          <a:xfrm>
            <a:off x="9664212" y="1549770"/>
            <a:ext cx="1204545" cy="581505"/>
          </a:xfrm>
          <a:custGeom>
            <a:avLst/>
            <a:gdLst>
              <a:gd name="connsiteX0" fmla="*/ 0 w 1019907"/>
              <a:gd name="connsiteY0" fmla="*/ 0 h 492369"/>
              <a:gd name="connsiteX1" fmla="*/ 1019907 w 1019907"/>
              <a:gd name="connsiteY1" fmla="*/ 0 h 492369"/>
              <a:gd name="connsiteX2" fmla="*/ 1019907 w 1019907"/>
              <a:gd name="connsiteY2" fmla="*/ 492369 h 492369"/>
              <a:gd name="connsiteX3" fmla="*/ 0 w 1019907"/>
              <a:gd name="connsiteY3" fmla="*/ 492369 h 492369"/>
            </a:gdLst>
            <a:ahLst/>
            <a:cxnLst>
              <a:cxn ang="0">
                <a:pos x="connsiteX0" y="connsiteY0"/>
              </a:cxn>
              <a:cxn ang="0">
                <a:pos x="connsiteX1" y="connsiteY1"/>
              </a:cxn>
              <a:cxn ang="0">
                <a:pos x="connsiteX2" y="connsiteY2"/>
              </a:cxn>
              <a:cxn ang="0">
                <a:pos x="connsiteX3" y="connsiteY3"/>
              </a:cxn>
            </a:cxnLst>
            <a:rect l="l" t="t" r="r" b="b"/>
            <a:pathLst>
              <a:path w="1019907" h="492369">
                <a:moveTo>
                  <a:pt x="0" y="0"/>
                </a:moveTo>
                <a:lnTo>
                  <a:pt x="1019907" y="0"/>
                </a:lnTo>
                <a:lnTo>
                  <a:pt x="1019907" y="492369"/>
                </a:lnTo>
                <a:lnTo>
                  <a:pt x="0" y="492369"/>
                </a:lnTo>
                <a:close/>
              </a:path>
            </a:pathLst>
          </a:custGeom>
        </p:spPr>
      </p:pic>
      <p:pic>
        <p:nvPicPr>
          <p:cNvPr id="4" name="图片 3"/>
          <p:cNvPicPr>
            <a:picLocks noChangeAspect="1"/>
          </p:cNvPicPr>
          <p:nvPr/>
        </p:nvPicPr>
        <p:blipFill>
          <a:blip r:embed="rId9">
            <a:clrChange>
              <a:clrFrom>
                <a:srgbClr val="FFFFFF"/>
              </a:clrFrom>
              <a:clrTo>
                <a:srgbClr val="FFFFFF">
                  <a:alpha val="0"/>
                </a:srgbClr>
              </a:clrTo>
            </a:clrChange>
            <a:duotone>
              <a:schemeClr val="accent6">
                <a:shade val="45000"/>
                <a:satMod val="135000"/>
              </a:schemeClr>
              <a:prstClr val="white"/>
            </a:duotone>
            <a:extLst>
              <a:ext uri="{BEBA8EAE-BF5A-486C-A8C5-ECC9F3942E4B}">
                <a14:imgProps xmlns:a14="http://schemas.microsoft.com/office/drawing/2010/main">
                  <a14:imgLayer>
                    <a14:imgEffect>
                      <a14:saturation sat="0"/>
                    </a14:imgEffect>
                  </a14:imgLayer>
                </a14:imgProps>
              </a:ext>
              <a:ext uri="{28A0092B-C50C-407E-A947-70E740481C1C}">
                <a14:useLocalDpi xmlns:a14="http://schemas.microsoft.com/office/drawing/2010/main"/>
              </a:ext>
            </a:extLst>
          </a:blip>
          <a:stretch>
            <a:fillRect/>
          </a:stretch>
        </p:blipFill>
        <p:spPr>
          <a:xfrm>
            <a:off x="4082388" y="761973"/>
            <a:ext cx="4657143" cy="4657143"/>
          </a:xfrm>
          <a:prstGeom prst="rect">
            <a:avLst/>
          </a:prstGeom>
        </p:spPr>
      </p:pic>
      <p:sp>
        <p:nvSpPr>
          <p:cNvPr id="13" name="文本框 12"/>
          <p:cNvSpPr txBox="1"/>
          <p:nvPr/>
        </p:nvSpPr>
        <p:spPr>
          <a:xfrm>
            <a:off x="5328248" y="1222276"/>
            <a:ext cx="1056042" cy="2306955"/>
          </a:xfrm>
          <a:prstGeom prst="rect">
            <a:avLst/>
          </a:prstGeom>
          <a:noFill/>
        </p:spPr>
        <p:txBody>
          <a:bodyPr wrap="square" rtlCol="0">
            <a:spAutoFit/>
          </a:bodyPr>
          <a:lstStyle/>
          <a:p>
            <a:r>
              <a:rPr lang="zh-CN" altLang="en-US" sz="7200" dirty="0">
                <a:solidFill>
                  <a:schemeClr val="tx1">
                    <a:lumMod val="95000"/>
                    <a:lumOff val="5000"/>
                  </a:schemeClr>
                </a:solidFill>
                <a:cs typeface="+mn-ea"/>
                <a:sym typeface="+mn-lt"/>
              </a:rPr>
              <a:t>谢谢</a:t>
            </a:r>
          </a:p>
        </p:txBody>
      </p:sp>
      <p:sp>
        <p:nvSpPr>
          <p:cNvPr id="14" name="文本框 13"/>
          <p:cNvSpPr txBox="1"/>
          <p:nvPr/>
        </p:nvSpPr>
        <p:spPr>
          <a:xfrm>
            <a:off x="6357619" y="2480487"/>
            <a:ext cx="1056042" cy="2306955"/>
          </a:xfrm>
          <a:prstGeom prst="rect">
            <a:avLst/>
          </a:prstGeom>
          <a:noFill/>
        </p:spPr>
        <p:txBody>
          <a:bodyPr wrap="square" rtlCol="0">
            <a:spAutoFit/>
          </a:bodyPr>
          <a:lstStyle/>
          <a:p>
            <a:r>
              <a:rPr lang="zh-CN" altLang="en-US" sz="7200" dirty="0">
                <a:solidFill>
                  <a:schemeClr val="tx1">
                    <a:lumMod val="95000"/>
                    <a:lumOff val="5000"/>
                  </a:schemeClr>
                </a:solidFill>
                <a:cs typeface="+mn-ea"/>
                <a:sym typeface="+mn-lt"/>
              </a:rPr>
              <a:t>观看</a:t>
            </a:r>
          </a:p>
        </p:txBody>
      </p:sp>
      <p:pic>
        <p:nvPicPr>
          <p:cNvPr id="21" name="图片 20" descr="51miz-E1000395-54ACF085"/>
          <p:cNvPicPr>
            <a:picLocks noChangeAspect="1"/>
          </p:cNvPicPr>
          <p:nvPr/>
        </p:nvPicPr>
        <p:blipFill>
          <a:blip r:embed="rId10" cstate="screen">
            <a:extLst>
              <a:ext uri="{28A0092B-C50C-407E-A947-70E740481C1C}">
                <a14:useLocalDpi xmlns:a14="http://schemas.microsoft.com/office/drawing/2010/main"/>
              </a:ext>
            </a:extLst>
          </a:blip>
          <a:stretch>
            <a:fillRect/>
          </a:stretch>
        </p:blipFill>
        <p:spPr>
          <a:xfrm>
            <a:off x="1246505" y="2901315"/>
            <a:ext cx="4108450" cy="4108450"/>
          </a:xfrm>
          <a:prstGeom prst="rect">
            <a:avLst/>
          </a:prstGeom>
        </p:spPr>
      </p:pic>
    </p:spTree>
    <p:custDataLst>
      <p:tags r:id="rId1"/>
    </p:custData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677">
        <p15:prstTrans prst="peelOff"/>
      </p:transition>
    </mc:Choice>
    <mc:Fallback xmlns="">
      <p:transition spd="slow" advTm="677">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0-#ppt_w/2"/>
                                          </p:val>
                                        </p:tav>
                                        <p:tav tm="100000">
                                          <p:val>
                                            <p:strVal val="#ppt_x"/>
                                          </p:val>
                                        </p:tav>
                                      </p:tavLst>
                                    </p:anim>
                                    <p:anim calcmode="lin" valueType="num">
                                      <p:cBhvr additive="base">
                                        <p:cTn id="8" dur="500" fill="hold"/>
                                        <p:tgtEl>
                                          <p:spTgt spid="10"/>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additive="base">
                                        <p:cTn id="12" dur="500" fill="hold"/>
                                        <p:tgtEl>
                                          <p:spTgt spid="2"/>
                                        </p:tgtEl>
                                        <p:attrNameLst>
                                          <p:attrName>ppt_x</p:attrName>
                                        </p:attrNameLst>
                                      </p:cBhvr>
                                      <p:tavLst>
                                        <p:tav tm="0">
                                          <p:val>
                                            <p:strVal val="#ppt_x"/>
                                          </p:val>
                                        </p:tav>
                                        <p:tav tm="100000">
                                          <p:val>
                                            <p:strVal val="#ppt_x"/>
                                          </p:val>
                                        </p:tav>
                                      </p:tavLst>
                                    </p:anim>
                                    <p:anim calcmode="lin" valueType="num">
                                      <p:cBhvr additive="base">
                                        <p:cTn id="13" dur="500" fill="hold"/>
                                        <p:tgtEl>
                                          <p:spTgt spid="2"/>
                                        </p:tgtEl>
                                        <p:attrNameLst>
                                          <p:attrName>ppt_y</p:attrName>
                                        </p:attrNameLst>
                                      </p:cBhvr>
                                      <p:tavLst>
                                        <p:tav tm="0">
                                          <p:val>
                                            <p:strVal val="1+#ppt_h/2"/>
                                          </p:val>
                                        </p:tav>
                                        <p:tav tm="100000">
                                          <p:val>
                                            <p:strVal val="#ppt_y"/>
                                          </p:val>
                                        </p:tav>
                                      </p:tavLst>
                                    </p:anim>
                                  </p:childTnLst>
                                </p:cTn>
                              </p:par>
                              <p:par>
                                <p:cTn id="14" presetID="2" presetClass="entr" presetSubtype="4" fill="hold" nodeType="withEffect">
                                  <p:stCondLst>
                                    <p:cond delay="0"/>
                                  </p:stCondLst>
                                  <p:childTnLst>
                                    <p:set>
                                      <p:cBhvr>
                                        <p:cTn id="15" dur="1" fill="hold">
                                          <p:stCondLst>
                                            <p:cond delay="0"/>
                                          </p:stCondLst>
                                        </p:cTn>
                                        <p:tgtEl>
                                          <p:spTgt spid="7"/>
                                        </p:tgtEl>
                                        <p:attrNameLst>
                                          <p:attrName>style.visibility</p:attrName>
                                        </p:attrNameLst>
                                      </p:cBhvr>
                                      <p:to>
                                        <p:strVal val="visible"/>
                                      </p:to>
                                    </p:set>
                                    <p:anim calcmode="lin" valueType="num">
                                      <p:cBhvr additive="base">
                                        <p:cTn id="16" dur="500" fill="hold"/>
                                        <p:tgtEl>
                                          <p:spTgt spid="7"/>
                                        </p:tgtEl>
                                        <p:attrNameLst>
                                          <p:attrName>ppt_x</p:attrName>
                                        </p:attrNameLst>
                                      </p:cBhvr>
                                      <p:tavLst>
                                        <p:tav tm="0">
                                          <p:val>
                                            <p:strVal val="#ppt_x"/>
                                          </p:val>
                                        </p:tav>
                                        <p:tav tm="100000">
                                          <p:val>
                                            <p:strVal val="#ppt_x"/>
                                          </p:val>
                                        </p:tav>
                                      </p:tavLst>
                                    </p:anim>
                                    <p:anim calcmode="lin" valueType="num">
                                      <p:cBhvr additive="base">
                                        <p:cTn id="17" dur="500" fill="hold"/>
                                        <p:tgtEl>
                                          <p:spTgt spid="7"/>
                                        </p:tgtEl>
                                        <p:attrNameLst>
                                          <p:attrName>ppt_y</p:attrName>
                                        </p:attrNameLst>
                                      </p:cBhvr>
                                      <p:tavLst>
                                        <p:tav tm="0">
                                          <p:val>
                                            <p:strVal val="1+#ppt_h/2"/>
                                          </p:val>
                                        </p:tav>
                                        <p:tav tm="100000">
                                          <p:val>
                                            <p:strVal val="#ppt_y"/>
                                          </p:val>
                                        </p:tav>
                                      </p:tavLst>
                                    </p:anim>
                                  </p:childTnLst>
                                </p:cTn>
                              </p:par>
                              <p:par>
                                <p:cTn id="18" presetID="2" presetClass="entr" presetSubtype="4" fill="hold" nodeType="withEffect">
                                  <p:stCondLst>
                                    <p:cond delay="0"/>
                                  </p:stCondLst>
                                  <p:childTnLst>
                                    <p:set>
                                      <p:cBhvr>
                                        <p:cTn id="19" dur="1" fill="hold">
                                          <p:stCondLst>
                                            <p:cond delay="0"/>
                                          </p:stCondLst>
                                        </p:cTn>
                                        <p:tgtEl>
                                          <p:spTgt spid="8"/>
                                        </p:tgtEl>
                                        <p:attrNameLst>
                                          <p:attrName>style.visibility</p:attrName>
                                        </p:attrNameLst>
                                      </p:cBhvr>
                                      <p:to>
                                        <p:strVal val="visible"/>
                                      </p:to>
                                    </p:set>
                                    <p:anim calcmode="lin" valueType="num">
                                      <p:cBhvr additive="base">
                                        <p:cTn id="20" dur="500" fill="hold"/>
                                        <p:tgtEl>
                                          <p:spTgt spid="8"/>
                                        </p:tgtEl>
                                        <p:attrNameLst>
                                          <p:attrName>ppt_x</p:attrName>
                                        </p:attrNameLst>
                                      </p:cBhvr>
                                      <p:tavLst>
                                        <p:tav tm="0">
                                          <p:val>
                                            <p:strVal val="#ppt_x"/>
                                          </p:val>
                                        </p:tav>
                                        <p:tav tm="100000">
                                          <p:val>
                                            <p:strVal val="#ppt_x"/>
                                          </p:val>
                                        </p:tav>
                                      </p:tavLst>
                                    </p:anim>
                                    <p:anim calcmode="lin" valueType="num">
                                      <p:cBhvr additive="base">
                                        <p:cTn id="21" dur="500" fill="hold"/>
                                        <p:tgtEl>
                                          <p:spTgt spid="8"/>
                                        </p:tgtEl>
                                        <p:attrNameLst>
                                          <p:attrName>ppt_y</p:attrName>
                                        </p:attrNameLst>
                                      </p:cBhvr>
                                      <p:tavLst>
                                        <p:tav tm="0">
                                          <p:val>
                                            <p:strVal val="1+#ppt_h/2"/>
                                          </p:val>
                                        </p:tav>
                                        <p:tav tm="100000">
                                          <p:val>
                                            <p:strVal val="#ppt_y"/>
                                          </p:val>
                                        </p:tav>
                                      </p:tavLst>
                                    </p:anim>
                                  </p:childTnLst>
                                </p:cTn>
                              </p:par>
                            </p:childTnLst>
                          </p:cTn>
                        </p:par>
                        <p:par>
                          <p:cTn id="22" fill="hold">
                            <p:stCondLst>
                              <p:cond delay="1000"/>
                            </p:stCondLst>
                            <p:childTnLst>
                              <p:par>
                                <p:cTn id="23" presetID="47" presetClass="entr" presetSubtype="0" fill="hold" nodeType="afterEffect">
                                  <p:stCondLst>
                                    <p:cond delay="0"/>
                                  </p:stCondLst>
                                  <p:childTnLst>
                                    <p:set>
                                      <p:cBhvr>
                                        <p:cTn id="24" dur="1" fill="hold">
                                          <p:stCondLst>
                                            <p:cond delay="0"/>
                                          </p:stCondLst>
                                        </p:cTn>
                                        <p:tgtEl>
                                          <p:spTgt spid="21"/>
                                        </p:tgtEl>
                                        <p:attrNameLst>
                                          <p:attrName>style.visibility</p:attrName>
                                        </p:attrNameLst>
                                      </p:cBhvr>
                                      <p:to>
                                        <p:strVal val="visible"/>
                                      </p:to>
                                    </p:set>
                                    <p:animEffect transition="in" filter="fade">
                                      <p:cBhvr>
                                        <p:cTn id="25" dur="1000"/>
                                        <p:tgtEl>
                                          <p:spTgt spid="21"/>
                                        </p:tgtEl>
                                      </p:cBhvr>
                                    </p:animEffect>
                                    <p:anim calcmode="lin" valueType="num">
                                      <p:cBhvr>
                                        <p:cTn id="26" dur="1000" fill="hold"/>
                                        <p:tgtEl>
                                          <p:spTgt spid="21"/>
                                        </p:tgtEl>
                                        <p:attrNameLst>
                                          <p:attrName>ppt_x</p:attrName>
                                        </p:attrNameLst>
                                      </p:cBhvr>
                                      <p:tavLst>
                                        <p:tav tm="0">
                                          <p:val>
                                            <p:strVal val="#ppt_x"/>
                                          </p:val>
                                        </p:tav>
                                        <p:tav tm="100000">
                                          <p:val>
                                            <p:strVal val="#ppt_x"/>
                                          </p:val>
                                        </p:tav>
                                      </p:tavLst>
                                    </p:anim>
                                    <p:anim calcmode="lin" valueType="num">
                                      <p:cBhvr>
                                        <p:cTn id="27" dur="1000" fill="hold"/>
                                        <p:tgtEl>
                                          <p:spTgt spid="21"/>
                                        </p:tgtEl>
                                        <p:attrNameLst>
                                          <p:attrName>ppt_y</p:attrName>
                                        </p:attrNameLst>
                                      </p:cBhvr>
                                      <p:tavLst>
                                        <p:tav tm="0">
                                          <p:val>
                                            <p:strVal val="#ppt_y-.1"/>
                                          </p:val>
                                        </p:tav>
                                        <p:tav tm="100000">
                                          <p:val>
                                            <p:strVal val="#ppt_y"/>
                                          </p:val>
                                        </p:tav>
                                      </p:tavLst>
                                    </p:anim>
                                  </p:childTnLst>
                                </p:cTn>
                              </p:par>
                            </p:childTnLst>
                          </p:cTn>
                        </p:par>
                        <p:par>
                          <p:cTn id="28" fill="hold">
                            <p:stCondLst>
                              <p:cond delay="2000"/>
                            </p:stCondLst>
                            <p:childTnLst>
                              <p:par>
                                <p:cTn id="29" presetID="55" presetClass="entr" presetSubtype="0" fill="hold" nodeType="afterEffect">
                                  <p:stCondLst>
                                    <p:cond delay="0"/>
                                  </p:stCondLst>
                                  <p:childTnLst>
                                    <p:set>
                                      <p:cBhvr>
                                        <p:cTn id="30" dur="1" fill="hold">
                                          <p:stCondLst>
                                            <p:cond delay="0"/>
                                          </p:stCondLst>
                                        </p:cTn>
                                        <p:tgtEl>
                                          <p:spTgt spid="4"/>
                                        </p:tgtEl>
                                        <p:attrNameLst>
                                          <p:attrName>style.visibility</p:attrName>
                                        </p:attrNameLst>
                                      </p:cBhvr>
                                      <p:to>
                                        <p:strVal val="visible"/>
                                      </p:to>
                                    </p:set>
                                    <p:anim calcmode="lin" valueType="num">
                                      <p:cBhvr>
                                        <p:cTn id="31" dur="1000" fill="hold"/>
                                        <p:tgtEl>
                                          <p:spTgt spid="4"/>
                                        </p:tgtEl>
                                        <p:attrNameLst>
                                          <p:attrName>ppt_w</p:attrName>
                                        </p:attrNameLst>
                                      </p:cBhvr>
                                      <p:tavLst>
                                        <p:tav tm="0">
                                          <p:val>
                                            <p:strVal val="#ppt_w*0.70"/>
                                          </p:val>
                                        </p:tav>
                                        <p:tav tm="100000">
                                          <p:val>
                                            <p:strVal val="#ppt_w"/>
                                          </p:val>
                                        </p:tav>
                                      </p:tavLst>
                                    </p:anim>
                                    <p:anim calcmode="lin" valueType="num">
                                      <p:cBhvr>
                                        <p:cTn id="32" dur="1000" fill="hold"/>
                                        <p:tgtEl>
                                          <p:spTgt spid="4"/>
                                        </p:tgtEl>
                                        <p:attrNameLst>
                                          <p:attrName>ppt_h</p:attrName>
                                        </p:attrNameLst>
                                      </p:cBhvr>
                                      <p:tavLst>
                                        <p:tav tm="0">
                                          <p:val>
                                            <p:strVal val="#ppt_h"/>
                                          </p:val>
                                        </p:tav>
                                        <p:tav tm="100000">
                                          <p:val>
                                            <p:strVal val="#ppt_h"/>
                                          </p:val>
                                        </p:tav>
                                      </p:tavLst>
                                    </p:anim>
                                    <p:animEffect transition="in" filter="fade">
                                      <p:cBhvr>
                                        <p:cTn id="33" dur="1000"/>
                                        <p:tgtEl>
                                          <p:spTgt spid="4"/>
                                        </p:tgtEl>
                                      </p:cBhvr>
                                    </p:animEffect>
                                  </p:childTnLst>
                                </p:cTn>
                              </p:par>
                            </p:childTnLst>
                          </p:cTn>
                        </p:par>
                        <p:par>
                          <p:cTn id="34" fill="hold">
                            <p:stCondLst>
                              <p:cond delay="3000"/>
                            </p:stCondLst>
                            <p:childTnLst>
                              <p:par>
                                <p:cTn id="35" presetID="41" presetClass="entr" presetSubtype="0" fill="hold" grpId="0" nodeType="afterEffect">
                                  <p:stCondLst>
                                    <p:cond delay="0"/>
                                  </p:stCondLst>
                                  <p:iterate type="lt">
                                    <p:tmPct val="10000"/>
                                  </p:iterate>
                                  <p:childTnLst>
                                    <p:set>
                                      <p:cBhvr>
                                        <p:cTn id="36" dur="1" fill="hold">
                                          <p:stCondLst>
                                            <p:cond delay="0"/>
                                          </p:stCondLst>
                                        </p:cTn>
                                        <p:tgtEl>
                                          <p:spTgt spid="13"/>
                                        </p:tgtEl>
                                        <p:attrNameLst>
                                          <p:attrName>style.visibility</p:attrName>
                                        </p:attrNameLst>
                                      </p:cBhvr>
                                      <p:to>
                                        <p:strVal val="visible"/>
                                      </p:to>
                                    </p:set>
                                    <p:anim calcmode="lin" valueType="num">
                                      <p:cBhvr>
                                        <p:cTn id="37" dur="500" fill="hold"/>
                                        <p:tgtEl>
                                          <p:spTgt spid="13"/>
                                        </p:tgtEl>
                                        <p:attrNameLst>
                                          <p:attrName>ppt_x</p:attrName>
                                        </p:attrNameLst>
                                      </p:cBhvr>
                                      <p:tavLst>
                                        <p:tav tm="0">
                                          <p:val>
                                            <p:strVal val="#ppt_x"/>
                                          </p:val>
                                        </p:tav>
                                        <p:tav tm="50000">
                                          <p:val>
                                            <p:strVal val="#ppt_x+.1"/>
                                          </p:val>
                                        </p:tav>
                                        <p:tav tm="100000">
                                          <p:val>
                                            <p:strVal val="#ppt_x"/>
                                          </p:val>
                                        </p:tav>
                                      </p:tavLst>
                                    </p:anim>
                                    <p:anim calcmode="lin" valueType="num">
                                      <p:cBhvr>
                                        <p:cTn id="38" dur="500" fill="hold"/>
                                        <p:tgtEl>
                                          <p:spTgt spid="13"/>
                                        </p:tgtEl>
                                        <p:attrNameLst>
                                          <p:attrName>ppt_y</p:attrName>
                                        </p:attrNameLst>
                                      </p:cBhvr>
                                      <p:tavLst>
                                        <p:tav tm="0">
                                          <p:val>
                                            <p:strVal val="#ppt_y"/>
                                          </p:val>
                                        </p:tav>
                                        <p:tav tm="100000">
                                          <p:val>
                                            <p:strVal val="#ppt_y"/>
                                          </p:val>
                                        </p:tav>
                                      </p:tavLst>
                                    </p:anim>
                                    <p:anim calcmode="lin" valueType="num">
                                      <p:cBhvr>
                                        <p:cTn id="39" dur="500" fill="hold"/>
                                        <p:tgtEl>
                                          <p:spTgt spid="13"/>
                                        </p:tgtEl>
                                        <p:attrNameLst>
                                          <p:attrName>ppt_h</p:attrName>
                                        </p:attrNameLst>
                                      </p:cBhvr>
                                      <p:tavLst>
                                        <p:tav tm="0">
                                          <p:val>
                                            <p:strVal val="#ppt_h/10"/>
                                          </p:val>
                                        </p:tav>
                                        <p:tav tm="50000">
                                          <p:val>
                                            <p:strVal val="#ppt_h+.01"/>
                                          </p:val>
                                        </p:tav>
                                        <p:tav tm="100000">
                                          <p:val>
                                            <p:strVal val="#ppt_h"/>
                                          </p:val>
                                        </p:tav>
                                      </p:tavLst>
                                    </p:anim>
                                    <p:anim calcmode="lin" valueType="num">
                                      <p:cBhvr>
                                        <p:cTn id="40" dur="500" fill="hold"/>
                                        <p:tgtEl>
                                          <p:spTgt spid="13"/>
                                        </p:tgtEl>
                                        <p:attrNameLst>
                                          <p:attrName>ppt_w</p:attrName>
                                        </p:attrNameLst>
                                      </p:cBhvr>
                                      <p:tavLst>
                                        <p:tav tm="0">
                                          <p:val>
                                            <p:strVal val="#ppt_w/10"/>
                                          </p:val>
                                        </p:tav>
                                        <p:tav tm="50000">
                                          <p:val>
                                            <p:strVal val="#ppt_w+.01"/>
                                          </p:val>
                                        </p:tav>
                                        <p:tav tm="100000">
                                          <p:val>
                                            <p:strVal val="#ppt_w"/>
                                          </p:val>
                                        </p:tav>
                                      </p:tavLst>
                                    </p:anim>
                                    <p:animEffect transition="in" filter="fade">
                                      <p:cBhvr>
                                        <p:cTn id="41" dur="500" tmFilter="0,0; .5, 1; 1, 1"/>
                                        <p:tgtEl>
                                          <p:spTgt spid="13"/>
                                        </p:tgtEl>
                                      </p:cBhvr>
                                    </p:animEffect>
                                  </p:childTnLst>
                                </p:cTn>
                              </p:par>
                              <p:par>
                                <p:cTn id="42" presetID="41" presetClass="entr" presetSubtype="0" fill="hold" grpId="0" nodeType="withEffect">
                                  <p:stCondLst>
                                    <p:cond delay="0"/>
                                  </p:stCondLst>
                                  <p:iterate type="lt">
                                    <p:tmPct val="10000"/>
                                  </p:iterate>
                                  <p:childTnLst>
                                    <p:set>
                                      <p:cBhvr>
                                        <p:cTn id="43" dur="1" fill="hold">
                                          <p:stCondLst>
                                            <p:cond delay="0"/>
                                          </p:stCondLst>
                                        </p:cTn>
                                        <p:tgtEl>
                                          <p:spTgt spid="14"/>
                                        </p:tgtEl>
                                        <p:attrNameLst>
                                          <p:attrName>style.visibility</p:attrName>
                                        </p:attrNameLst>
                                      </p:cBhvr>
                                      <p:to>
                                        <p:strVal val="visible"/>
                                      </p:to>
                                    </p:set>
                                    <p:anim calcmode="lin" valueType="num">
                                      <p:cBhvr>
                                        <p:cTn id="44" dur="500" fill="hold"/>
                                        <p:tgtEl>
                                          <p:spTgt spid="14"/>
                                        </p:tgtEl>
                                        <p:attrNameLst>
                                          <p:attrName>ppt_x</p:attrName>
                                        </p:attrNameLst>
                                      </p:cBhvr>
                                      <p:tavLst>
                                        <p:tav tm="0">
                                          <p:val>
                                            <p:strVal val="#ppt_x"/>
                                          </p:val>
                                        </p:tav>
                                        <p:tav tm="50000">
                                          <p:val>
                                            <p:strVal val="#ppt_x+.1"/>
                                          </p:val>
                                        </p:tav>
                                        <p:tav tm="100000">
                                          <p:val>
                                            <p:strVal val="#ppt_x"/>
                                          </p:val>
                                        </p:tav>
                                      </p:tavLst>
                                    </p:anim>
                                    <p:anim calcmode="lin" valueType="num">
                                      <p:cBhvr>
                                        <p:cTn id="45" dur="500" fill="hold"/>
                                        <p:tgtEl>
                                          <p:spTgt spid="14"/>
                                        </p:tgtEl>
                                        <p:attrNameLst>
                                          <p:attrName>ppt_y</p:attrName>
                                        </p:attrNameLst>
                                      </p:cBhvr>
                                      <p:tavLst>
                                        <p:tav tm="0">
                                          <p:val>
                                            <p:strVal val="#ppt_y"/>
                                          </p:val>
                                        </p:tav>
                                        <p:tav tm="100000">
                                          <p:val>
                                            <p:strVal val="#ppt_y"/>
                                          </p:val>
                                        </p:tav>
                                      </p:tavLst>
                                    </p:anim>
                                    <p:anim calcmode="lin" valueType="num">
                                      <p:cBhvr>
                                        <p:cTn id="46" dur="500" fill="hold"/>
                                        <p:tgtEl>
                                          <p:spTgt spid="14"/>
                                        </p:tgtEl>
                                        <p:attrNameLst>
                                          <p:attrName>ppt_h</p:attrName>
                                        </p:attrNameLst>
                                      </p:cBhvr>
                                      <p:tavLst>
                                        <p:tav tm="0">
                                          <p:val>
                                            <p:strVal val="#ppt_h/10"/>
                                          </p:val>
                                        </p:tav>
                                        <p:tav tm="50000">
                                          <p:val>
                                            <p:strVal val="#ppt_h+.01"/>
                                          </p:val>
                                        </p:tav>
                                        <p:tav tm="100000">
                                          <p:val>
                                            <p:strVal val="#ppt_h"/>
                                          </p:val>
                                        </p:tav>
                                      </p:tavLst>
                                    </p:anim>
                                    <p:anim calcmode="lin" valueType="num">
                                      <p:cBhvr>
                                        <p:cTn id="47" dur="500" fill="hold"/>
                                        <p:tgtEl>
                                          <p:spTgt spid="14"/>
                                        </p:tgtEl>
                                        <p:attrNameLst>
                                          <p:attrName>ppt_w</p:attrName>
                                        </p:attrNameLst>
                                      </p:cBhvr>
                                      <p:tavLst>
                                        <p:tav tm="0">
                                          <p:val>
                                            <p:strVal val="#ppt_w/10"/>
                                          </p:val>
                                        </p:tav>
                                        <p:tav tm="50000">
                                          <p:val>
                                            <p:strVal val="#ppt_w+.01"/>
                                          </p:val>
                                        </p:tav>
                                        <p:tav tm="100000">
                                          <p:val>
                                            <p:strVal val="#ppt_w"/>
                                          </p:val>
                                        </p:tav>
                                      </p:tavLst>
                                    </p:anim>
                                    <p:animEffect transition="in" filter="fade">
                                      <p:cBhvr>
                                        <p:cTn id="48" dur="500" tmFilter="0,0; .5, 1; 1, 1"/>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 y="2949865"/>
            <a:ext cx="12191999"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a:defRPr/>
            </a:pPr>
            <a:r>
              <a:rPr lang="en-US" altLang="zh-CN" sz="2800" dirty="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                                             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0" y="2182092"/>
            <a:ext cx="12191999"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defRPr/>
            </a:pP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                更多</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9"/>
              </a:rPr>
              <a:t>www.ypppt.com/ziti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10"/>
              </a:rPr>
              <a:t>www.ypppt.com/gushi/</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课件：</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11"/>
              </a:rPr>
              <a:t>www.ypppt.com/kejian/</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63719028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7" name="图片 6"/>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0" y="762000"/>
            <a:ext cx="12192000" cy="6096000"/>
          </a:xfrm>
          <a:prstGeom prst="rect">
            <a:avLst/>
          </a:prstGeom>
        </p:spPr>
      </p:pic>
      <p:pic>
        <p:nvPicPr>
          <p:cNvPr id="8" name="图片 7"/>
          <p:cNvPicPr>
            <a:picLocks noChangeAspect="1"/>
          </p:cNvPicPr>
          <p:nvPr userDrawn="1"/>
        </p:nvPicPr>
        <p:blipFill>
          <a:blip r:embed="rId5" cstate="screen">
            <a:extLst>
              <a:ext uri="{28A0092B-C50C-407E-A947-70E740481C1C}">
                <a14:useLocalDpi xmlns:a14="http://schemas.microsoft.com/office/drawing/2010/main"/>
              </a:ext>
            </a:extLst>
          </a:blip>
          <a:srcRect/>
          <a:stretch>
            <a:fillRect/>
          </a:stretch>
        </p:blipFill>
        <p:spPr>
          <a:xfrm>
            <a:off x="0" y="1840523"/>
            <a:ext cx="3851030" cy="5017477"/>
          </a:xfrm>
          <a:custGeom>
            <a:avLst/>
            <a:gdLst>
              <a:gd name="connsiteX0" fmla="*/ 0 w 3851030"/>
              <a:gd name="connsiteY0" fmla="*/ 0 h 5017477"/>
              <a:gd name="connsiteX1" fmla="*/ 3851030 w 3851030"/>
              <a:gd name="connsiteY1" fmla="*/ 0 h 5017477"/>
              <a:gd name="connsiteX2" fmla="*/ 3851030 w 3851030"/>
              <a:gd name="connsiteY2" fmla="*/ 5017477 h 5017477"/>
              <a:gd name="connsiteX3" fmla="*/ 0 w 3851030"/>
              <a:gd name="connsiteY3" fmla="*/ 5017477 h 5017477"/>
            </a:gdLst>
            <a:ahLst/>
            <a:cxnLst>
              <a:cxn ang="0">
                <a:pos x="connsiteX0" y="connsiteY0"/>
              </a:cxn>
              <a:cxn ang="0">
                <a:pos x="connsiteX1" y="connsiteY1"/>
              </a:cxn>
              <a:cxn ang="0">
                <a:pos x="connsiteX2" y="connsiteY2"/>
              </a:cxn>
              <a:cxn ang="0">
                <a:pos x="connsiteX3" y="connsiteY3"/>
              </a:cxn>
            </a:cxnLst>
            <a:rect l="l" t="t" r="r" b="b"/>
            <a:pathLst>
              <a:path w="3851030" h="5017477">
                <a:moveTo>
                  <a:pt x="0" y="0"/>
                </a:moveTo>
                <a:lnTo>
                  <a:pt x="3851030" y="0"/>
                </a:lnTo>
                <a:lnTo>
                  <a:pt x="3851030" y="5017477"/>
                </a:lnTo>
                <a:lnTo>
                  <a:pt x="0" y="5017477"/>
                </a:lnTo>
                <a:close/>
              </a:path>
            </a:pathLst>
          </a:custGeom>
        </p:spPr>
      </p:pic>
      <p:pic>
        <p:nvPicPr>
          <p:cNvPr id="9" name="图片 8"/>
          <p:cNvPicPr>
            <a:picLocks noChangeAspect="1"/>
          </p:cNvPicPr>
          <p:nvPr userDrawn="1"/>
        </p:nvPicPr>
        <p:blipFill>
          <a:blip r:embed="rId6" cstate="screen">
            <a:extLst>
              <a:ext uri="{28A0092B-C50C-407E-A947-70E740481C1C}">
                <a14:useLocalDpi xmlns:a14="http://schemas.microsoft.com/office/drawing/2010/main"/>
              </a:ext>
            </a:extLst>
          </a:blip>
          <a:srcRect/>
          <a:stretch>
            <a:fillRect/>
          </a:stretch>
        </p:blipFill>
        <p:spPr>
          <a:xfrm>
            <a:off x="7602416" y="2716823"/>
            <a:ext cx="4589584" cy="4141177"/>
          </a:xfrm>
          <a:custGeom>
            <a:avLst/>
            <a:gdLst>
              <a:gd name="connsiteX0" fmla="*/ 0 w 4589584"/>
              <a:gd name="connsiteY0" fmla="*/ 0 h 4141177"/>
              <a:gd name="connsiteX1" fmla="*/ 4589584 w 4589584"/>
              <a:gd name="connsiteY1" fmla="*/ 0 h 4141177"/>
              <a:gd name="connsiteX2" fmla="*/ 4589584 w 4589584"/>
              <a:gd name="connsiteY2" fmla="*/ 4141177 h 4141177"/>
              <a:gd name="connsiteX3" fmla="*/ 0 w 4589584"/>
              <a:gd name="connsiteY3" fmla="*/ 4141177 h 4141177"/>
            </a:gdLst>
            <a:ahLst/>
            <a:cxnLst>
              <a:cxn ang="0">
                <a:pos x="connsiteX0" y="connsiteY0"/>
              </a:cxn>
              <a:cxn ang="0">
                <a:pos x="connsiteX1" y="connsiteY1"/>
              </a:cxn>
              <a:cxn ang="0">
                <a:pos x="connsiteX2" y="connsiteY2"/>
              </a:cxn>
              <a:cxn ang="0">
                <a:pos x="connsiteX3" y="connsiteY3"/>
              </a:cxn>
            </a:cxnLst>
            <a:rect l="l" t="t" r="r" b="b"/>
            <a:pathLst>
              <a:path w="4589584" h="4141177">
                <a:moveTo>
                  <a:pt x="0" y="0"/>
                </a:moveTo>
                <a:lnTo>
                  <a:pt x="4589584" y="0"/>
                </a:lnTo>
                <a:lnTo>
                  <a:pt x="4589584" y="4141177"/>
                </a:lnTo>
                <a:lnTo>
                  <a:pt x="0" y="4141177"/>
                </a:lnTo>
                <a:close/>
              </a:path>
            </a:pathLst>
          </a:custGeom>
        </p:spPr>
      </p:pic>
      <p:pic>
        <p:nvPicPr>
          <p:cNvPr id="10" name="图片 9"/>
          <p:cNvPicPr>
            <a:picLocks noChangeAspect="1"/>
          </p:cNvPicPr>
          <p:nvPr userDrawn="1"/>
        </p:nvPicPr>
        <p:blipFill>
          <a:blip r:embed="rId7" cstate="screen">
            <a:extLst>
              <a:ext uri="{28A0092B-C50C-407E-A947-70E740481C1C}">
                <a14:useLocalDpi xmlns:a14="http://schemas.microsoft.com/office/drawing/2010/main"/>
              </a:ext>
            </a:extLst>
          </a:blip>
          <a:srcRect/>
          <a:stretch>
            <a:fillRect/>
          </a:stretch>
        </p:blipFill>
        <p:spPr>
          <a:xfrm>
            <a:off x="0" y="0"/>
            <a:ext cx="3552092" cy="2901462"/>
          </a:xfrm>
          <a:custGeom>
            <a:avLst/>
            <a:gdLst>
              <a:gd name="connsiteX0" fmla="*/ 0 w 3552092"/>
              <a:gd name="connsiteY0" fmla="*/ 0 h 2901462"/>
              <a:gd name="connsiteX1" fmla="*/ 3552092 w 3552092"/>
              <a:gd name="connsiteY1" fmla="*/ 0 h 2901462"/>
              <a:gd name="connsiteX2" fmla="*/ 3552092 w 3552092"/>
              <a:gd name="connsiteY2" fmla="*/ 2901462 h 2901462"/>
              <a:gd name="connsiteX3" fmla="*/ 0 w 3552092"/>
              <a:gd name="connsiteY3" fmla="*/ 2901462 h 2901462"/>
            </a:gdLst>
            <a:ahLst/>
            <a:cxnLst>
              <a:cxn ang="0">
                <a:pos x="connsiteX0" y="connsiteY0"/>
              </a:cxn>
              <a:cxn ang="0">
                <a:pos x="connsiteX1" y="connsiteY1"/>
              </a:cxn>
              <a:cxn ang="0">
                <a:pos x="connsiteX2" y="connsiteY2"/>
              </a:cxn>
              <a:cxn ang="0">
                <a:pos x="connsiteX3" y="connsiteY3"/>
              </a:cxn>
            </a:cxnLst>
            <a:rect l="l" t="t" r="r" b="b"/>
            <a:pathLst>
              <a:path w="3552092" h="2901462">
                <a:moveTo>
                  <a:pt x="0" y="0"/>
                </a:moveTo>
                <a:lnTo>
                  <a:pt x="3552092" y="0"/>
                </a:lnTo>
                <a:lnTo>
                  <a:pt x="3552092" y="2901462"/>
                </a:lnTo>
                <a:lnTo>
                  <a:pt x="0" y="2901462"/>
                </a:lnTo>
                <a:close/>
              </a:path>
            </a:pathLst>
          </a:custGeom>
        </p:spPr>
      </p:pic>
      <p:pic>
        <p:nvPicPr>
          <p:cNvPr id="12" name="图片 11"/>
          <p:cNvPicPr>
            <a:picLocks noChangeAspect="1"/>
          </p:cNvPicPr>
          <p:nvPr userDrawn="1"/>
        </p:nvPicPr>
        <p:blipFill>
          <a:blip r:embed="rId8" cstate="screen">
            <a:extLst>
              <a:ext uri="{28A0092B-C50C-407E-A947-70E740481C1C}">
                <a14:useLocalDpi xmlns:a14="http://schemas.microsoft.com/office/drawing/2010/main"/>
              </a:ext>
            </a:extLst>
          </a:blip>
          <a:srcRect/>
          <a:stretch>
            <a:fillRect/>
          </a:stretch>
        </p:blipFill>
        <p:spPr>
          <a:xfrm>
            <a:off x="9664212" y="1549770"/>
            <a:ext cx="1204545" cy="581505"/>
          </a:xfrm>
          <a:custGeom>
            <a:avLst/>
            <a:gdLst>
              <a:gd name="connsiteX0" fmla="*/ 0 w 1019907"/>
              <a:gd name="connsiteY0" fmla="*/ 0 h 492369"/>
              <a:gd name="connsiteX1" fmla="*/ 1019907 w 1019907"/>
              <a:gd name="connsiteY1" fmla="*/ 0 h 492369"/>
              <a:gd name="connsiteX2" fmla="*/ 1019907 w 1019907"/>
              <a:gd name="connsiteY2" fmla="*/ 492369 h 492369"/>
              <a:gd name="connsiteX3" fmla="*/ 0 w 1019907"/>
              <a:gd name="connsiteY3" fmla="*/ 492369 h 492369"/>
            </a:gdLst>
            <a:ahLst/>
            <a:cxnLst>
              <a:cxn ang="0">
                <a:pos x="connsiteX0" y="connsiteY0"/>
              </a:cxn>
              <a:cxn ang="0">
                <a:pos x="connsiteX1" y="connsiteY1"/>
              </a:cxn>
              <a:cxn ang="0">
                <a:pos x="connsiteX2" y="connsiteY2"/>
              </a:cxn>
              <a:cxn ang="0">
                <a:pos x="connsiteX3" y="connsiteY3"/>
              </a:cxn>
            </a:cxnLst>
            <a:rect l="l" t="t" r="r" b="b"/>
            <a:pathLst>
              <a:path w="1019907" h="492369">
                <a:moveTo>
                  <a:pt x="0" y="0"/>
                </a:moveTo>
                <a:lnTo>
                  <a:pt x="1019907" y="0"/>
                </a:lnTo>
                <a:lnTo>
                  <a:pt x="1019907" y="492369"/>
                </a:lnTo>
                <a:lnTo>
                  <a:pt x="0" y="492369"/>
                </a:lnTo>
                <a:close/>
              </a:path>
            </a:pathLst>
          </a:custGeom>
        </p:spPr>
      </p:pic>
      <p:pic>
        <p:nvPicPr>
          <p:cNvPr id="15" name="图片 14"/>
          <p:cNvPicPr>
            <a:picLocks noChangeAspect="1"/>
          </p:cNvPicPr>
          <p:nvPr/>
        </p:nvPicPr>
        <p:blipFill>
          <a:blip r:embed="rId9">
            <a:clrChange>
              <a:clrFrom>
                <a:srgbClr val="FFFFFF"/>
              </a:clrFrom>
              <a:clrTo>
                <a:srgbClr val="FFFFFF">
                  <a:alpha val="0"/>
                </a:srgbClr>
              </a:clrTo>
            </a:clrChange>
            <a:duotone>
              <a:schemeClr val="accent6">
                <a:shade val="45000"/>
                <a:satMod val="135000"/>
              </a:schemeClr>
              <a:prstClr val="white"/>
            </a:duotone>
            <a:extLst>
              <a:ext uri="{BEBA8EAE-BF5A-486C-A8C5-ECC9F3942E4B}">
                <a14:imgProps xmlns:a14="http://schemas.microsoft.com/office/drawing/2010/main">
                  <a14:imgLayer>
                    <a14:imgEffect>
                      <a14:saturation sat="0"/>
                    </a14:imgEffect>
                  </a14:imgLayer>
                </a14:imgProps>
              </a:ext>
              <a:ext uri="{28A0092B-C50C-407E-A947-70E740481C1C}">
                <a14:useLocalDpi xmlns:a14="http://schemas.microsoft.com/office/drawing/2010/main"/>
              </a:ext>
            </a:extLst>
          </a:blip>
          <a:stretch>
            <a:fillRect/>
          </a:stretch>
        </p:blipFill>
        <p:spPr>
          <a:xfrm>
            <a:off x="4082388" y="761973"/>
            <a:ext cx="4657143" cy="4657143"/>
          </a:xfrm>
          <a:prstGeom prst="rect">
            <a:avLst/>
          </a:prstGeom>
        </p:spPr>
      </p:pic>
      <p:pic>
        <p:nvPicPr>
          <p:cNvPr id="13" name="图片 12" descr="51miz-E1000395-54ACF085"/>
          <p:cNvPicPr>
            <a:picLocks noChangeAspect="1"/>
          </p:cNvPicPr>
          <p:nvPr/>
        </p:nvPicPr>
        <p:blipFill>
          <a:blip r:embed="rId10" cstate="screen">
            <a:extLst>
              <a:ext uri="{28A0092B-C50C-407E-A947-70E740481C1C}">
                <a14:useLocalDpi xmlns:a14="http://schemas.microsoft.com/office/drawing/2010/main"/>
              </a:ext>
            </a:extLst>
          </a:blip>
          <a:stretch>
            <a:fillRect/>
          </a:stretch>
        </p:blipFill>
        <p:spPr>
          <a:xfrm>
            <a:off x="1246505" y="2901315"/>
            <a:ext cx="4108450" cy="4108450"/>
          </a:xfrm>
          <a:prstGeom prst="rect">
            <a:avLst/>
          </a:prstGeom>
        </p:spPr>
      </p:pic>
      <p:sp>
        <p:nvSpPr>
          <p:cNvPr id="2" name="文本框 1"/>
          <p:cNvSpPr txBox="1"/>
          <p:nvPr/>
        </p:nvSpPr>
        <p:spPr>
          <a:xfrm>
            <a:off x="5190453" y="1134646"/>
            <a:ext cx="1056042" cy="2306955"/>
          </a:xfrm>
          <a:prstGeom prst="rect">
            <a:avLst/>
          </a:prstGeom>
          <a:noFill/>
        </p:spPr>
        <p:txBody>
          <a:bodyPr wrap="square" rtlCol="0">
            <a:spAutoFit/>
          </a:bodyPr>
          <a:lstStyle/>
          <a:p>
            <a:r>
              <a:rPr lang="zh-CN" altLang="en-US" sz="7200" dirty="0">
                <a:solidFill>
                  <a:schemeClr val="tx1">
                    <a:lumMod val="95000"/>
                    <a:lumOff val="5000"/>
                  </a:schemeClr>
                </a:solidFill>
                <a:cs typeface="+mn-ea"/>
                <a:sym typeface="+mn-lt"/>
              </a:rPr>
              <a:t>第壹</a:t>
            </a:r>
          </a:p>
        </p:txBody>
      </p:sp>
      <p:sp>
        <p:nvSpPr>
          <p:cNvPr id="3" name="文本框 2"/>
          <p:cNvSpPr txBox="1"/>
          <p:nvPr/>
        </p:nvSpPr>
        <p:spPr>
          <a:xfrm>
            <a:off x="6246494" y="2512872"/>
            <a:ext cx="1056042" cy="2308324"/>
          </a:xfrm>
          <a:prstGeom prst="rect">
            <a:avLst/>
          </a:prstGeom>
          <a:noFill/>
        </p:spPr>
        <p:txBody>
          <a:bodyPr wrap="square" rtlCol="0">
            <a:spAutoFit/>
          </a:bodyPr>
          <a:lstStyle/>
          <a:p>
            <a:r>
              <a:rPr lang="zh-CN" altLang="en-US" sz="7200" dirty="0">
                <a:solidFill>
                  <a:schemeClr val="tx1">
                    <a:lumMod val="95000"/>
                    <a:lumOff val="5000"/>
                  </a:schemeClr>
                </a:solidFill>
                <a:cs typeface="+mn-ea"/>
                <a:sym typeface="+mn-lt"/>
              </a:rPr>
              <a:t>章節</a:t>
            </a:r>
          </a:p>
        </p:txBody>
      </p:sp>
    </p:spTree>
    <p:custDataLst>
      <p:tags r:id="rId1"/>
    </p:custData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633">
        <p15:prstTrans prst="peelOff"/>
      </p:transition>
    </mc:Choice>
    <mc:Fallback xmlns="">
      <p:transition spd="slow" advTm="633">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0-#ppt_w/2"/>
                                          </p:val>
                                        </p:tav>
                                        <p:tav tm="100000">
                                          <p:val>
                                            <p:strVal val="#ppt_x"/>
                                          </p:val>
                                        </p:tav>
                                      </p:tavLst>
                                    </p:anim>
                                    <p:anim calcmode="lin" valueType="num">
                                      <p:cBhvr additive="base">
                                        <p:cTn id="8" dur="500" fill="hold"/>
                                        <p:tgtEl>
                                          <p:spTgt spid="10"/>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additive="base">
                                        <p:cTn id="12" dur="500" fill="hold"/>
                                        <p:tgtEl>
                                          <p:spTgt spid="8"/>
                                        </p:tgtEl>
                                        <p:attrNameLst>
                                          <p:attrName>ppt_x</p:attrName>
                                        </p:attrNameLst>
                                      </p:cBhvr>
                                      <p:tavLst>
                                        <p:tav tm="0">
                                          <p:val>
                                            <p:strVal val="#ppt_x"/>
                                          </p:val>
                                        </p:tav>
                                        <p:tav tm="100000">
                                          <p:val>
                                            <p:strVal val="#ppt_x"/>
                                          </p:val>
                                        </p:tav>
                                      </p:tavLst>
                                    </p:anim>
                                    <p:anim calcmode="lin" valueType="num">
                                      <p:cBhvr additive="base">
                                        <p:cTn id="13" dur="500" fill="hold"/>
                                        <p:tgtEl>
                                          <p:spTgt spid="8"/>
                                        </p:tgtEl>
                                        <p:attrNameLst>
                                          <p:attrName>ppt_y</p:attrName>
                                        </p:attrNameLst>
                                      </p:cBhvr>
                                      <p:tavLst>
                                        <p:tav tm="0">
                                          <p:val>
                                            <p:strVal val="1+#ppt_h/2"/>
                                          </p:val>
                                        </p:tav>
                                        <p:tav tm="100000">
                                          <p:val>
                                            <p:strVal val="#ppt_y"/>
                                          </p:val>
                                        </p:tav>
                                      </p:tavLst>
                                    </p:anim>
                                  </p:childTnLst>
                                </p:cTn>
                              </p:par>
                              <p:par>
                                <p:cTn id="14" presetID="2" presetClass="entr" presetSubtype="4" fill="hold" nodeType="withEffect">
                                  <p:stCondLst>
                                    <p:cond delay="0"/>
                                  </p:stCondLst>
                                  <p:childTnLst>
                                    <p:set>
                                      <p:cBhvr>
                                        <p:cTn id="15" dur="1" fill="hold">
                                          <p:stCondLst>
                                            <p:cond delay="0"/>
                                          </p:stCondLst>
                                        </p:cTn>
                                        <p:tgtEl>
                                          <p:spTgt spid="7"/>
                                        </p:tgtEl>
                                        <p:attrNameLst>
                                          <p:attrName>style.visibility</p:attrName>
                                        </p:attrNameLst>
                                      </p:cBhvr>
                                      <p:to>
                                        <p:strVal val="visible"/>
                                      </p:to>
                                    </p:set>
                                    <p:anim calcmode="lin" valueType="num">
                                      <p:cBhvr additive="base">
                                        <p:cTn id="16" dur="500" fill="hold"/>
                                        <p:tgtEl>
                                          <p:spTgt spid="7"/>
                                        </p:tgtEl>
                                        <p:attrNameLst>
                                          <p:attrName>ppt_x</p:attrName>
                                        </p:attrNameLst>
                                      </p:cBhvr>
                                      <p:tavLst>
                                        <p:tav tm="0">
                                          <p:val>
                                            <p:strVal val="#ppt_x"/>
                                          </p:val>
                                        </p:tav>
                                        <p:tav tm="100000">
                                          <p:val>
                                            <p:strVal val="#ppt_x"/>
                                          </p:val>
                                        </p:tav>
                                      </p:tavLst>
                                    </p:anim>
                                    <p:anim calcmode="lin" valueType="num">
                                      <p:cBhvr additive="base">
                                        <p:cTn id="17" dur="500" fill="hold"/>
                                        <p:tgtEl>
                                          <p:spTgt spid="7"/>
                                        </p:tgtEl>
                                        <p:attrNameLst>
                                          <p:attrName>ppt_y</p:attrName>
                                        </p:attrNameLst>
                                      </p:cBhvr>
                                      <p:tavLst>
                                        <p:tav tm="0">
                                          <p:val>
                                            <p:strVal val="1+#ppt_h/2"/>
                                          </p:val>
                                        </p:tav>
                                        <p:tav tm="100000">
                                          <p:val>
                                            <p:strVal val="#ppt_y"/>
                                          </p:val>
                                        </p:tav>
                                      </p:tavLst>
                                    </p:anim>
                                  </p:childTnLst>
                                </p:cTn>
                              </p:par>
                              <p:par>
                                <p:cTn id="18" presetID="2" presetClass="entr" presetSubtype="4" fill="hold" nodeType="withEffect">
                                  <p:stCondLst>
                                    <p:cond delay="0"/>
                                  </p:stCondLst>
                                  <p:childTnLst>
                                    <p:set>
                                      <p:cBhvr>
                                        <p:cTn id="19" dur="1" fill="hold">
                                          <p:stCondLst>
                                            <p:cond delay="0"/>
                                          </p:stCondLst>
                                        </p:cTn>
                                        <p:tgtEl>
                                          <p:spTgt spid="9"/>
                                        </p:tgtEl>
                                        <p:attrNameLst>
                                          <p:attrName>style.visibility</p:attrName>
                                        </p:attrNameLst>
                                      </p:cBhvr>
                                      <p:to>
                                        <p:strVal val="visible"/>
                                      </p:to>
                                    </p:set>
                                    <p:anim calcmode="lin" valueType="num">
                                      <p:cBhvr additive="base">
                                        <p:cTn id="20" dur="500" fill="hold"/>
                                        <p:tgtEl>
                                          <p:spTgt spid="9"/>
                                        </p:tgtEl>
                                        <p:attrNameLst>
                                          <p:attrName>ppt_x</p:attrName>
                                        </p:attrNameLst>
                                      </p:cBhvr>
                                      <p:tavLst>
                                        <p:tav tm="0">
                                          <p:val>
                                            <p:strVal val="#ppt_x"/>
                                          </p:val>
                                        </p:tav>
                                        <p:tav tm="100000">
                                          <p:val>
                                            <p:strVal val="#ppt_x"/>
                                          </p:val>
                                        </p:tav>
                                      </p:tavLst>
                                    </p:anim>
                                    <p:anim calcmode="lin" valueType="num">
                                      <p:cBhvr additive="base">
                                        <p:cTn id="21" dur="500" fill="hold"/>
                                        <p:tgtEl>
                                          <p:spTgt spid="9"/>
                                        </p:tgtEl>
                                        <p:attrNameLst>
                                          <p:attrName>ppt_y</p:attrName>
                                        </p:attrNameLst>
                                      </p:cBhvr>
                                      <p:tavLst>
                                        <p:tav tm="0">
                                          <p:val>
                                            <p:strVal val="1+#ppt_h/2"/>
                                          </p:val>
                                        </p:tav>
                                        <p:tav tm="100000">
                                          <p:val>
                                            <p:strVal val="#ppt_y"/>
                                          </p:val>
                                        </p:tav>
                                      </p:tavLst>
                                    </p:anim>
                                  </p:childTnLst>
                                </p:cTn>
                              </p:par>
                            </p:childTnLst>
                          </p:cTn>
                        </p:par>
                        <p:par>
                          <p:cTn id="22" fill="hold">
                            <p:stCondLst>
                              <p:cond delay="1000"/>
                            </p:stCondLst>
                            <p:childTnLst>
                              <p:par>
                                <p:cTn id="23" presetID="55" presetClass="entr" presetSubtype="0" fill="hold" nodeType="afterEffect">
                                  <p:stCondLst>
                                    <p:cond delay="0"/>
                                  </p:stCondLst>
                                  <p:childTnLst>
                                    <p:set>
                                      <p:cBhvr>
                                        <p:cTn id="24" dur="1" fill="hold">
                                          <p:stCondLst>
                                            <p:cond delay="0"/>
                                          </p:stCondLst>
                                        </p:cTn>
                                        <p:tgtEl>
                                          <p:spTgt spid="15"/>
                                        </p:tgtEl>
                                        <p:attrNameLst>
                                          <p:attrName>style.visibility</p:attrName>
                                        </p:attrNameLst>
                                      </p:cBhvr>
                                      <p:to>
                                        <p:strVal val="visible"/>
                                      </p:to>
                                    </p:set>
                                    <p:anim calcmode="lin" valueType="num">
                                      <p:cBhvr>
                                        <p:cTn id="25" dur="1000" fill="hold"/>
                                        <p:tgtEl>
                                          <p:spTgt spid="15"/>
                                        </p:tgtEl>
                                        <p:attrNameLst>
                                          <p:attrName>ppt_w</p:attrName>
                                        </p:attrNameLst>
                                      </p:cBhvr>
                                      <p:tavLst>
                                        <p:tav tm="0">
                                          <p:val>
                                            <p:strVal val="#ppt_w*0.70"/>
                                          </p:val>
                                        </p:tav>
                                        <p:tav tm="100000">
                                          <p:val>
                                            <p:strVal val="#ppt_w"/>
                                          </p:val>
                                        </p:tav>
                                      </p:tavLst>
                                    </p:anim>
                                    <p:anim calcmode="lin" valueType="num">
                                      <p:cBhvr>
                                        <p:cTn id="26" dur="1000" fill="hold"/>
                                        <p:tgtEl>
                                          <p:spTgt spid="15"/>
                                        </p:tgtEl>
                                        <p:attrNameLst>
                                          <p:attrName>ppt_h</p:attrName>
                                        </p:attrNameLst>
                                      </p:cBhvr>
                                      <p:tavLst>
                                        <p:tav tm="0">
                                          <p:val>
                                            <p:strVal val="#ppt_h"/>
                                          </p:val>
                                        </p:tav>
                                        <p:tav tm="100000">
                                          <p:val>
                                            <p:strVal val="#ppt_h"/>
                                          </p:val>
                                        </p:tav>
                                      </p:tavLst>
                                    </p:anim>
                                    <p:animEffect transition="in" filter="fade">
                                      <p:cBhvr>
                                        <p:cTn id="27" dur="1000"/>
                                        <p:tgtEl>
                                          <p:spTgt spid="15"/>
                                        </p:tgtEl>
                                      </p:cBhvr>
                                    </p:animEffect>
                                  </p:childTnLst>
                                </p:cTn>
                              </p:par>
                            </p:childTnLst>
                          </p:cTn>
                        </p:par>
                        <p:par>
                          <p:cTn id="28" fill="hold">
                            <p:stCondLst>
                              <p:cond delay="2000"/>
                            </p:stCondLst>
                            <p:childTnLst>
                              <p:par>
                                <p:cTn id="29" presetID="41" presetClass="entr" presetSubtype="0" fill="hold" grpId="0" nodeType="afterEffect">
                                  <p:stCondLst>
                                    <p:cond delay="0"/>
                                  </p:stCondLst>
                                  <p:iterate type="lt">
                                    <p:tmPct val="10000"/>
                                  </p:iterate>
                                  <p:childTnLst>
                                    <p:set>
                                      <p:cBhvr>
                                        <p:cTn id="30" dur="1" fill="hold">
                                          <p:stCondLst>
                                            <p:cond delay="0"/>
                                          </p:stCondLst>
                                        </p:cTn>
                                        <p:tgtEl>
                                          <p:spTgt spid="2"/>
                                        </p:tgtEl>
                                        <p:attrNameLst>
                                          <p:attrName>style.visibility</p:attrName>
                                        </p:attrNameLst>
                                      </p:cBhvr>
                                      <p:to>
                                        <p:strVal val="visible"/>
                                      </p:to>
                                    </p:set>
                                    <p:anim calcmode="lin" valueType="num">
                                      <p:cBhvr>
                                        <p:cTn id="31" dur="500" fill="hold"/>
                                        <p:tgtEl>
                                          <p:spTgt spid="2"/>
                                        </p:tgtEl>
                                        <p:attrNameLst>
                                          <p:attrName>ppt_x</p:attrName>
                                        </p:attrNameLst>
                                      </p:cBhvr>
                                      <p:tavLst>
                                        <p:tav tm="0">
                                          <p:val>
                                            <p:strVal val="#ppt_x"/>
                                          </p:val>
                                        </p:tav>
                                        <p:tav tm="50000">
                                          <p:val>
                                            <p:strVal val="#ppt_x+.1"/>
                                          </p:val>
                                        </p:tav>
                                        <p:tav tm="100000">
                                          <p:val>
                                            <p:strVal val="#ppt_x"/>
                                          </p:val>
                                        </p:tav>
                                      </p:tavLst>
                                    </p:anim>
                                    <p:anim calcmode="lin" valueType="num">
                                      <p:cBhvr>
                                        <p:cTn id="32" dur="500" fill="hold"/>
                                        <p:tgtEl>
                                          <p:spTgt spid="2"/>
                                        </p:tgtEl>
                                        <p:attrNameLst>
                                          <p:attrName>ppt_y</p:attrName>
                                        </p:attrNameLst>
                                      </p:cBhvr>
                                      <p:tavLst>
                                        <p:tav tm="0">
                                          <p:val>
                                            <p:strVal val="#ppt_y"/>
                                          </p:val>
                                        </p:tav>
                                        <p:tav tm="100000">
                                          <p:val>
                                            <p:strVal val="#ppt_y"/>
                                          </p:val>
                                        </p:tav>
                                      </p:tavLst>
                                    </p:anim>
                                    <p:anim calcmode="lin" valueType="num">
                                      <p:cBhvr>
                                        <p:cTn id="33" dur="500" fill="hold"/>
                                        <p:tgtEl>
                                          <p:spTgt spid="2"/>
                                        </p:tgtEl>
                                        <p:attrNameLst>
                                          <p:attrName>ppt_h</p:attrName>
                                        </p:attrNameLst>
                                      </p:cBhvr>
                                      <p:tavLst>
                                        <p:tav tm="0">
                                          <p:val>
                                            <p:strVal val="#ppt_h/10"/>
                                          </p:val>
                                        </p:tav>
                                        <p:tav tm="50000">
                                          <p:val>
                                            <p:strVal val="#ppt_h+.01"/>
                                          </p:val>
                                        </p:tav>
                                        <p:tav tm="100000">
                                          <p:val>
                                            <p:strVal val="#ppt_h"/>
                                          </p:val>
                                        </p:tav>
                                      </p:tavLst>
                                    </p:anim>
                                    <p:anim calcmode="lin" valueType="num">
                                      <p:cBhvr>
                                        <p:cTn id="34" dur="500" fill="hold"/>
                                        <p:tgtEl>
                                          <p:spTgt spid="2"/>
                                        </p:tgtEl>
                                        <p:attrNameLst>
                                          <p:attrName>ppt_w</p:attrName>
                                        </p:attrNameLst>
                                      </p:cBhvr>
                                      <p:tavLst>
                                        <p:tav tm="0">
                                          <p:val>
                                            <p:strVal val="#ppt_w/10"/>
                                          </p:val>
                                        </p:tav>
                                        <p:tav tm="50000">
                                          <p:val>
                                            <p:strVal val="#ppt_w+.01"/>
                                          </p:val>
                                        </p:tav>
                                        <p:tav tm="100000">
                                          <p:val>
                                            <p:strVal val="#ppt_w"/>
                                          </p:val>
                                        </p:tav>
                                      </p:tavLst>
                                    </p:anim>
                                    <p:animEffect transition="in" filter="fade">
                                      <p:cBhvr>
                                        <p:cTn id="35" dur="500" tmFilter="0,0; .5, 1; 1, 1"/>
                                        <p:tgtEl>
                                          <p:spTgt spid="2"/>
                                        </p:tgtEl>
                                      </p:cBhvr>
                                    </p:animEffect>
                                  </p:childTnLst>
                                </p:cTn>
                              </p:par>
                              <p:par>
                                <p:cTn id="36" presetID="41" presetClass="entr" presetSubtype="0" fill="hold" grpId="0" nodeType="withEffect">
                                  <p:stCondLst>
                                    <p:cond delay="0"/>
                                  </p:stCondLst>
                                  <p:iterate type="lt">
                                    <p:tmPct val="10000"/>
                                  </p:iterate>
                                  <p:childTnLst>
                                    <p:set>
                                      <p:cBhvr>
                                        <p:cTn id="37" dur="1" fill="hold">
                                          <p:stCondLst>
                                            <p:cond delay="0"/>
                                          </p:stCondLst>
                                        </p:cTn>
                                        <p:tgtEl>
                                          <p:spTgt spid="3"/>
                                        </p:tgtEl>
                                        <p:attrNameLst>
                                          <p:attrName>style.visibility</p:attrName>
                                        </p:attrNameLst>
                                      </p:cBhvr>
                                      <p:to>
                                        <p:strVal val="visible"/>
                                      </p:to>
                                    </p:set>
                                    <p:anim calcmode="lin" valueType="num">
                                      <p:cBhvr>
                                        <p:cTn id="38" dur="500" fill="hold"/>
                                        <p:tgtEl>
                                          <p:spTgt spid="3"/>
                                        </p:tgtEl>
                                        <p:attrNameLst>
                                          <p:attrName>ppt_x</p:attrName>
                                        </p:attrNameLst>
                                      </p:cBhvr>
                                      <p:tavLst>
                                        <p:tav tm="0">
                                          <p:val>
                                            <p:strVal val="#ppt_x"/>
                                          </p:val>
                                        </p:tav>
                                        <p:tav tm="50000">
                                          <p:val>
                                            <p:strVal val="#ppt_x+.1"/>
                                          </p:val>
                                        </p:tav>
                                        <p:tav tm="100000">
                                          <p:val>
                                            <p:strVal val="#ppt_x"/>
                                          </p:val>
                                        </p:tav>
                                      </p:tavLst>
                                    </p:anim>
                                    <p:anim calcmode="lin" valueType="num">
                                      <p:cBhvr>
                                        <p:cTn id="39" dur="500" fill="hold"/>
                                        <p:tgtEl>
                                          <p:spTgt spid="3"/>
                                        </p:tgtEl>
                                        <p:attrNameLst>
                                          <p:attrName>ppt_y</p:attrName>
                                        </p:attrNameLst>
                                      </p:cBhvr>
                                      <p:tavLst>
                                        <p:tav tm="0">
                                          <p:val>
                                            <p:strVal val="#ppt_y"/>
                                          </p:val>
                                        </p:tav>
                                        <p:tav tm="100000">
                                          <p:val>
                                            <p:strVal val="#ppt_y"/>
                                          </p:val>
                                        </p:tav>
                                      </p:tavLst>
                                    </p:anim>
                                    <p:anim calcmode="lin" valueType="num">
                                      <p:cBhvr>
                                        <p:cTn id="40" dur="500" fill="hold"/>
                                        <p:tgtEl>
                                          <p:spTgt spid="3"/>
                                        </p:tgtEl>
                                        <p:attrNameLst>
                                          <p:attrName>ppt_h</p:attrName>
                                        </p:attrNameLst>
                                      </p:cBhvr>
                                      <p:tavLst>
                                        <p:tav tm="0">
                                          <p:val>
                                            <p:strVal val="#ppt_h/10"/>
                                          </p:val>
                                        </p:tav>
                                        <p:tav tm="50000">
                                          <p:val>
                                            <p:strVal val="#ppt_h+.01"/>
                                          </p:val>
                                        </p:tav>
                                        <p:tav tm="100000">
                                          <p:val>
                                            <p:strVal val="#ppt_h"/>
                                          </p:val>
                                        </p:tav>
                                      </p:tavLst>
                                    </p:anim>
                                    <p:anim calcmode="lin" valueType="num">
                                      <p:cBhvr>
                                        <p:cTn id="41" dur="500" fill="hold"/>
                                        <p:tgtEl>
                                          <p:spTgt spid="3"/>
                                        </p:tgtEl>
                                        <p:attrNameLst>
                                          <p:attrName>ppt_w</p:attrName>
                                        </p:attrNameLst>
                                      </p:cBhvr>
                                      <p:tavLst>
                                        <p:tav tm="0">
                                          <p:val>
                                            <p:strVal val="#ppt_w/10"/>
                                          </p:val>
                                        </p:tav>
                                        <p:tav tm="50000">
                                          <p:val>
                                            <p:strVal val="#ppt_w+.01"/>
                                          </p:val>
                                        </p:tav>
                                        <p:tav tm="100000">
                                          <p:val>
                                            <p:strVal val="#ppt_w"/>
                                          </p:val>
                                        </p:tav>
                                      </p:tavLst>
                                    </p:anim>
                                    <p:animEffect transition="in" filter="fade">
                                      <p:cBhvr>
                                        <p:cTn id="42" dur="500" tmFilter="0,0; .5, 1; 1, 1"/>
                                        <p:tgtEl>
                                          <p:spTgt spid="3"/>
                                        </p:tgtEl>
                                      </p:cBhvr>
                                    </p:animEffect>
                                  </p:childTnLst>
                                </p:cTn>
                              </p:par>
                              <p:par>
                                <p:cTn id="43" presetID="42" presetClass="entr" presetSubtype="0" fill="hold" nodeType="withEffect">
                                  <p:stCondLst>
                                    <p:cond delay="0"/>
                                  </p:stCondLst>
                                  <p:childTnLst>
                                    <p:set>
                                      <p:cBhvr>
                                        <p:cTn id="44" dur="1" fill="hold">
                                          <p:stCondLst>
                                            <p:cond delay="0"/>
                                          </p:stCondLst>
                                        </p:cTn>
                                        <p:tgtEl>
                                          <p:spTgt spid="13"/>
                                        </p:tgtEl>
                                        <p:attrNameLst>
                                          <p:attrName>style.visibility</p:attrName>
                                        </p:attrNameLst>
                                      </p:cBhvr>
                                      <p:to>
                                        <p:strVal val="visible"/>
                                      </p:to>
                                    </p:set>
                                    <p:animEffect transition="in" filter="fade">
                                      <p:cBhvr>
                                        <p:cTn id="45" dur="1000"/>
                                        <p:tgtEl>
                                          <p:spTgt spid="13"/>
                                        </p:tgtEl>
                                      </p:cBhvr>
                                    </p:animEffect>
                                    <p:anim calcmode="lin" valueType="num">
                                      <p:cBhvr>
                                        <p:cTn id="46" dur="1000" fill="hold"/>
                                        <p:tgtEl>
                                          <p:spTgt spid="13"/>
                                        </p:tgtEl>
                                        <p:attrNameLst>
                                          <p:attrName>ppt_x</p:attrName>
                                        </p:attrNameLst>
                                      </p:cBhvr>
                                      <p:tavLst>
                                        <p:tav tm="0">
                                          <p:val>
                                            <p:strVal val="#ppt_x"/>
                                          </p:val>
                                        </p:tav>
                                        <p:tav tm="100000">
                                          <p:val>
                                            <p:strVal val="#ppt_x"/>
                                          </p:val>
                                        </p:tav>
                                      </p:tavLst>
                                    </p:anim>
                                    <p:anim calcmode="lin" valueType="num">
                                      <p:cBhvr>
                                        <p:cTn id="47"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9" name="图片 8"/>
          <p:cNvPicPr>
            <a:picLocks noChangeAspect="1"/>
          </p:cNvPicPr>
          <p:nvPr userDrawn="1"/>
        </p:nvPicPr>
        <p:blipFill>
          <a:blip r:embed="rId4" cstate="screen">
            <a:extLst>
              <a:ext uri="{28A0092B-C50C-407E-A947-70E740481C1C}">
                <a14:useLocalDpi xmlns:a14="http://schemas.microsoft.com/office/drawing/2010/main"/>
              </a:ext>
            </a:extLst>
          </a:blip>
          <a:srcRect/>
          <a:stretch>
            <a:fillRect/>
          </a:stretch>
        </p:blipFill>
        <p:spPr>
          <a:xfrm>
            <a:off x="-1" y="-1"/>
            <a:ext cx="1413443" cy="1154545"/>
          </a:xfrm>
          <a:custGeom>
            <a:avLst/>
            <a:gdLst>
              <a:gd name="connsiteX0" fmla="*/ 0 w 3552092"/>
              <a:gd name="connsiteY0" fmla="*/ 0 h 2901462"/>
              <a:gd name="connsiteX1" fmla="*/ 3552092 w 3552092"/>
              <a:gd name="connsiteY1" fmla="*/ 0 h 2901462"/>
              <a:gd name="connsiteX2" fmla="*/ 3552092 w 3552092"/>
              <a:gd name="connsiteY2" fmla="*/ 2901462 h 2901462"/>
              <a:gd name="connsiteX3" fmla="*/ 0 w 3552092"/>
              <a:gd name="connsiteY3" fmla="*/ 2901462 h 2901462"/>
            </a:gdLst>
            <a:ahLst/>
            <a:cxnLst>
              <a:cxn ang="0">
                <a:pos x="connsiteX0" y="connsiteY0"/>
              </a:cxn>
              <a:cxn ang="0">
                <a:pos x="connsiteX1" y="connsiteY1"/>
              </a:cxn>
              <a:cxn ang="0">
                <a:pos x="connsiteX2" y="connsiteY2"/>
              </a:cxn>
              <a:cxn ang="0">
                <a:pos x="connsiteX3" y="connsiteY3"/>
              </a:cxn>
            </a:cxnLst>
            <a:rect l="l" t="t" r="r" b="b"/>
            <a:pathLst>
              <a:path w="3552092" h="2901462">
                <a:moveTo>
                  <a:pt x="0" y="0"/>
                </a:moveTo>
                <a:lnTo>
                  <a:pt x="3552092" y="0"/>
                </a:lnTo>
                <a:lnTo>
                  <a:pt x="3552092" y="2901462"/>
                </a:lnTo>
                <a:lnTo>
                  <a:pt x="0" y="2901462"/>
                </a:lnTo>
                <a:close/>
              </a:path>
            </a:pathLst>
          </a:custGeom>
        </p:spPr>
      </p:pic>
      <p:sp>
        <p:nvSpPr>
          <p:cNvPr id="11" name="文本框 10"/>
          <p:cNvSpPr txBox="1"/>
          <p:nvPr userDrawn="1"/>
        </p:nvSpPr>
        <p:spPr>
          <a:xfrm>
            <a:off x="1339274" y="120596"/>
            <a:ext cx="2161308" cy="460375"/>
          </a:xfrm>
          <a:prstGeom prst="rect">
            <a:avLst/>
          </a:prstGeom>
          <a:noFill/>
        </p:spPr>
        <p:txBody>
          <a:bodyPr wrap="square" rtlCol="0">
            <a:spAutoFit/>
          </a:bodyPr>
          <a:lstStyle/>
          <a:p>
            <a:pPr algn="dist"/>
            <a:r>
              <a:rPr lang="zh-CN" altLang="en-US" sz="2400" b="1" dirty="0">
                <a:solidFill>
                  <a:schemeClr val="tx1">
                    <a:lumMod val="85000"/>
                    <a:lumOff val="15000"/>
                  </a:schemeClr>
                </a:solidFill>
                <a:cs typeface="+mn-ea"/>
                <a:sym typeface="+mn-lt"/>
              </a:rPr>
              <a:t>清明节简介</a:t>
            </a:r>
          </a:p>
        </p:txBody>
      </p:sp>
      <p:sp>
        <p:nvSpPr>
          <p:cNvPr id="4" name="文本框 3"/>
          <p:cNvSpPr txBox="1"/>
          <p:nvPr/>
        </p:nvSpPr>
        <p:spPr>
          <a:xfrm>
            <a:off x="1169035" y="2322830"/>
            <a:ext cx="5210175" cy="2306955"/>
          </a:xfrm>
          <a:prstGeom prst="rect">
            <a:avLst/>
          </a:prstGeom>
          <a:noFill/>
        </p:spPr>
        <p:txBody>
          <a:bodyPr wrap="square" rtlCol="0">
            <a:spAutoFit/>
          </a:bodyPr>
          <a:lstStyle/>
          <a:p>
            <a:pPr algn="just">
              <a:lnSpc>
                <a:spcPct val="150000"/>
              </a:lnSpc>
            </a:pPr>
            <a:r>
              <a:rPr lang="zh-CN" altLang="en-US" sz="1600" dirty="0">
                <a:solidFill>
                  <a:schemeClr val="bg2">
                    <a:lumMod val="25000"/>
                  </a:schemeClr>
                </a:solidFill>
                <a:cs typeface="+mn-ea"/>
                <a:sym typeface="+mn-lt"/>
              </a:rPr>
              <a:t>清明，农历二十四节气之一。中国传统的清明节大约始于周代，距今已有二千五百多年</a:t>
            </a:r>
          </a:p>
          <a:p>
            <a:pPr algn="just">
              <a:lnSpc>
                <a:spcPct val="150000"/>
              </a:lnSpc>
            </a:pPr>
            <a:r>
              <a:rPr lang="zh-CN" altLang="en-US" sz="1600" dirty="0">
                <a:solidFill>
                  <a:schemeClr val="bg2">
                    <a:lumMod val="25000"/>
                  </a:schemeClr>
                </a:solidFill>
                <a:cs typeface="+mn-ea"/>
                <a:sym typeface="+mn-lt"/>
              </a:rPr>
              <a:t>的历史。《历书》：“春分后十五日，斗指丁，为清明，时万物皆洁齐而清明，盖时当气清景明，万物皆显，因此得名。”清明一到，气温升高，正是春耕春种的大好时节，故有“清明前后，种瓜种豆”。</a:t>
            </a:r>
          </a:p>
        </p:txBody>
      </p:sp>
      <p:pic>
        <p:nvPicPr>
          <p:cNvPr id="8" name="图片 7" descr="51miz-E999549-4A9E05BD"/>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5630545" y="-274320"/>
            <a:ext cx="6561455" cy="6561455"/>
          </a:xfrm>
          <a:prstGeom prst="rect">
            <a:avLst/>
          </a:prstGeom>
        </p:spPr>
      </p:pic>
      <p:sp>
        <p:nvSpPr>
          <p:cNvPr id="2" name="文本框 1"/>
          <p:cNvSpPr txBox="1"/>
          <p:nvPr/>
        </p:nvSpPr>
        <p:spPr>
          <a:xfrm>
            <a:off x="1260629" y="5912528"/>
            <a:ext cx="1917577" cy="261610"/>
          </a:xfrm>
          <a:prstGeom prst="rect">
            <a:avLst/>
          </a:prstGeom>
          <a:noFill/>
        </p:spPr>
        <p:txBody>
          <a:bodyPr wrap="square" rtlCol="0">
            <a:spAutoFit/>
          </a:bodyPr>
          <a:lstStyle/>
          <a:p>
            <a:r>
              <a:rPr lang="en-US" altLang="zh-CN" sz="1100" dirty="0">
                <a:solidFill>
                  <a:srgbClr val="FFFFFF"/>
                </a:solidFill>
              </a:rPr>
              <a:t>https://www.ypppt.com/</a:t>
            </a:r>
            <a:endParaRPr lang="zh-CN" altLang="en-US" sz="1100" dirty="0">
              <a:solidFill>
                <a:srgbClr val="FFFFFF"/>
              </a:solidFill>
            </a:endParaRPr>
          </a:p>
        </p:txBody>
      </p:sp>
    </p:spTree>
    <p:custDataLst>
      <p:tags r:id="rId1"/>
    </p:custData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781">
        <p15:prstTrans prst="peelOff"/>
      </p:transition>
    </mc:Choice>
    <mc:Fallback xmlns="">
      <p:transition spd="slow" advTm="781">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4"/>
                                        </p:tgtEl>
                                        <p:attrNameLst>
                                          <p:attrName>ppt_y</p:attrName>
                                        </p:attrNameLst>
                                      </p:cBhvr>
                                      <p:tavLst>
                                        <p:tav tm="0">
                                          <p:val>
                                            <p:strVal val="#ppt_y"/>
                                          </p:val>
                                        </p:tav>
                                        <p:tav tm="100000">
                                          <p:val>
                                            <p:strVal val="#ppt_y"/>
                                          </p:val>
                                        </p:tav>
                                      </p:tavLst>
                                    </p:anim>
                                    <p:anim calcmode="lin" valueType="num">
                                      <p:cBhvr>
                                        <p:cTn id="9" dur="500" fill="hold"/>
                                        <p:tgtEl>
                                          <p:spTgt spid="4"/>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4"/>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4"/>
                                        </p:tgtEl>
                                      </p:cBhvr>
                                    </p:animEffect>
                                  </p:childTnLst>
                                </p:cTn>
                              </p:par>
                            </p:childTnLst>
                          </p:cTn>
                        </p:par>
                        <p:par>
                          <p:cTn id="12" fill="hold">
                            <p:stCondLst>
                              <p:cond delay="6849"/>
                            </p:stCondLst>
                            <p:childTnLst>
                              <p:par>
                                <p:cTn id="13" presetID="55" presetClass="entr" presetSubtype="0" fill="hold" nodeType="afterEffect">
                                  <p:stCondLst>
                                    <p:cond delay="0"/>
                                  </p:stCondLst>
                                  <p:childTnLst>
                                    <p:set>
                                      <p:cBhvr>
                                        <p:cTn id="14" dur="1" fill="hold">
                                          <p:stCondLst>
                                            <p:cond delay="0"/>
                                          </p:stCondLst>
                                        </p:cTn>
                                        <p:tgtEl>
                                          <p:spTgt spid="8"/>
                                        </p:tgtEl>
                                        <p:attrNameLst>
                                          <p:attrName>style.visibility</p:attrName>
                                        </p:attrNameLst>
                                      </p:cBhvr>
                                      <p:to>
                                        <p:strVal val="visible"/>
                                      </p:to>
                                    </p:set>
                                    <p:anim calcmode="lin" valueType="num">
                                      <p:cBhvr>
                                        <p:cTn id="15" dur="1000" fill="hold"/>
                                        <p:tgtEl>
                                          <p:spTgt spid="8"/>
                                        </p:tgtEl>
                                        <p:attrNameLst>
                                          <p:attrName>ppt_w</p:attrName>
                                        </p:attrNameLst>
                                      </p:cBhvr>
                                      <p:tavLst>
                                        <p:tav tm="0">
                                          <p:val>
                                            <p:strVal val="#ppt_w*0.70"/>
                                          </p:val>
                                        </p:tav>
                                        <p:tav tm="100000">
                                          <p:val>
                                            <p:strVal val="#ppt_w"/>
                                          </p:val>
                                        </p:tav>
                                      </p:tavLst>
                                    </p:anim>
                                    <p:anim calcmode="lin" valueType="num">
                                      <p:cBhvr>
                                        <p:cTn id="16" dur="1000" fill="hold"/>
                                        <p:tgtEl>
                                          <p:spTgt spid="8"/>
                                        </p:tgtEl>
                                        <p:attrNameLst>
                                          <p:attrName>ppt_h</p:attrName>
                                        </p:attrNameLst>
                                      </p:cBhvr>
                                      <p:tavLst>
                                        <p:tav tm="0">
                                          <p:val>
                                            <p:strVal val="#ppt_h"/>
                                          </p:val>
                                        </p:tav>
                                        <p:tav tm="100000">
                                          <p:val>
                                            <p:strVal val="#ppt_h"/>
                                          </p:val>
                                        </p:tav>
                                      </p:tavLst>
                                    </p:anim>
                                    <p:animEffect transition="in" filter="fade">
                                      <p:cBhvr>
                                        <p:cTn id="17" dur="1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9" name="图片 8"/>
          <p:cNvPicPr>
            <a:picLocks noChangeAspect="1"/>
          </p:cNvPicPr>
          <p:nvPr userDrawn="1"/>
        </p:nvPicPr>
        <p:blipFill>
          <a:blip r:embed="rId4" cstate="screen">
            <a:extLst>
              <a:ext uri="{28A0092B-C50C-407E-A947-70E740481C1C}">
                <a14:useLocalDpi xmlns:a14="http://schemas.microsoft.com/office/drawing/2010/main"/>
              </a:ext>
            </a:extLst>
          </a:blip>
          <a:srcRect/>
          <a:stretch>
            <a:fillRect/>
          </a:stretch>
        </p:blipFill>
        <p:spPr>
          <a:xfrm>
            <a:off x="-1" y="-1"/>
            <a:ext cx="1413443" cy="1154545"/>
          </a:xfrm>
          <a:custGeom>
            <a:avLst/>
            <a:gdLst>
              <a:gd name="connsiteX0" fmla="*/ 0 w 3552092"/>
              <a:gd name="connsiteY0" fmla="*/ 0 h 2901462"/>
              <a:gd name="connsiteX1" fmla="*/ 3552092 w 3552092"/>
              <a:gd name="connsiteY1" fmla="*/ 0 h 2901462"/>
              <a:gd name="connsiteX2" fmla="*/ 3552092 w 3552092"/>
              <a:gd name="connsiteY2" fmla="*/ 2901462 h 2901462"/>
              <a:gd name="connsiteX3" fmla="*/ 0 w 3552092"/>
              <a:gd name="connsiteY3" fmla="*/ 2901462 h 2901462"/>
            </a:gdLst>
            <a:ahLst/>
            <a:cxnLst>
              <a:cxn ang="0">
                <a:pos x="connsiteX0" y="connsiteY0"/>
              </a:cxn>
              <a:cxn ang="0">
                <a:pos x="connsiteX1" y="connsiteY1"/>
              </a:cxn>
              <a:cxn ang="0">
                <a:pos x="connsiteX2" y="connsiteY2"/>
              </a:cxn>
              <a:cxn ang="0">
                <a:pos x="connsiteX3" y="connsiteY3"/>
              </a:cxn>
            </a:cxnLst>
            <a:rect l="l" t="t" r="r" b="b"/>
            <a:pathLst>
              <a:path w="3552092" h="2901462">
                <a:moveTo>
                  <a:pt x="0" y="0"/>
                </a:moveTo>
                <a:lnTo>
                  <a:pt x="3552092" y="0"/>
                </a:lnTo>
                <a:lnTo>
                  <a:pt x="3552092" y="2901462"/>
                </a:lnTo>
                <a:lnTo>
                  <a:pt x="0" y="2901462"/>
                </a:lnTo>
                <a:close/>
              </a:path>
            </a:pathLst>
          </a:custGeom>
        </p:spPr>
      </p:pic>
      <p:sp>
        <p:nvSpPr>
          <p:cNvPr id="11" name="文本框 10"/>
          <p:cNvSpPr txBox="1"/>
          <p:nvPr userDrawn="1"/>
        </p:nvSpPr>
        <p:spPr>
          <a:xfrm>
            <a:off x="1339274" y="120596"/>
            <a:ext cx="2161308" cy="460375"/>
          </a:xfrm>
          <a:prstGeom prst="rect">
            <a:avLst/>
          </a:prstGeom>
          <a:noFill/>
        </p:spPr>
        <p:txBody>
          <a:bodyPr wrap="square" rtlCol="0">
            <a:spAutoFit/>
          </a:bodyPr>
          <a:lstStyle/>
          <a:p>
            <a:pPr algn="dist"/>
            <a:r>
              <a:rPr lang="zh-CN" altLang="en-US" sz="2400" b="1" dirty="0">
                <a:solidFill>
                  <a:schemeClr val="tx1">
                    <a:lumMod val="85000"/>
                    <a:lumOff val="15000"/>
                  </a:schemeClr>
                </a:solidFill>
                <a:cs typeface="+mn-ea"/>
                <a:sym typeface="+mn-lt"/>
              </a:rPr>
              <a:t>清明节简介</a:t>
            </a:r>
          </a:p>
        </p:txBody>
      </p:sp>
      <p:sp>
        <p:nvSpPr>
          <p:cNvPr id="4" name="文本框 3"/>
          <p:cNvSpPr txBox="1"/>
          <p:nvPr/>
        </p:nvSpPr>
        <p:spPr>
          <a:xfrm>
            <a:off x="4817110" y="1869440"/>
            <a:ext cx="5210175" cy="1938020"/>
          </a:xfrm>
          <a:prstGeom prst="rect">
            <a:avLst/>
          </a:prstGeom>
          <a:noFill/>
        </p:spPr>
        <p:txBody>
          <a:bodyPr wrap="square" rtlCol="0">
            <a:spAutoFit/>
          </a:bodyPr>
          <a:lstStyle/>
          <a:p>
            <a:pPr algn="just">
              <a:lnSpc>
                <a:spcPct val="150000"/>
              </a:lnSpc>
            </a:pPr>
            <a:r>
              <a:rPr lang="zh-CN" altLang="en-US" sz="1600" dirty="0">
                <a:solidFill>
                  <a:schemeClr val="bg2">
                    <a:lumMod val="25000"/>
                  </a:schemeClr>
                </a:solidFill>
                <a:cs typeface="+mn-ea"/>
                <a:sym typeface="+mn-lt"/>
              </a:rPr>
              <a:t>清明节是一个纪念祖先的节日。主要是扫墓，扫墓是慎终追远、敦亲睦族及行孝的具体表现。清明节是在仲春与暮春之交，也就是冬至后的106天。国家非常重视非物质文化遗产的保护，2006年5月20日，该民俗经国务院批准列入第一批国家级非物质文化遗产名录。</a:t>
            </a:r>
          </a:p>
        </p:txBody>
      </p:sp>
      <p:pic>
        <p:nvPicPr>
          <p:cNvPr id="8" name="图片 7" descr="E:\素材\美食素材\51miz-E1006681-EFC571CD.png51miz-E1006681-EFC571CD"/>
          <p:cNvPicPr>
            <a:picLocks noChangeAspect="1"/>
          </p:cNvPicPr>
          <p:nvPr/>
        </p:nvPicPr>
        <p:blipFill>
          <a:blip r:embed="rId5" cstate="screen">
            <a:extLst>
              <a:ext uri="{28A0092B-C50C-407E-A947-70E740481C1C}">
                <a14:useLocalDpi xmlns:a14="http://schemas.microsoft.com/office/drawing/2010/main"/>
              </a:ext>
            </a:extLst>
          </a:blip>
          <a:srcRect/>
          <a:stretch>
            <a:fillRect/>
          </a:stretch>
        </p:blipFill>
        <p:spPr>
          <a:xfrm>
            <a:off x="405130" y="2971483"/>
            <a:ext cx="6561455" cy="3958590"/>
          </a:xfrm>
          <a:prstGeom prst="rect">
            <a:avLst/>
          </a:prstGeom>
        </p:spPr>
      </p:pic>
      <p:pic>
        <p:nvPicPr>
          <p:cNvPr id="6" name="图片 5"/>
          <p:cNvPicPr>
            <a:picLocks noChangeAspect="1"/>
          </p:cNvPicPr>
          <p:nvPr/>
        </p:nvPicPr>
        <p:blipFill>
          <a:blip r:embed="rId6" cstate="screen">
            <a:clrChange>
              <a:clrFrom>
                <a:srgbClr val="FFFFFF"/>
              </a:clrFrom>
              <a:clrTo>
                <a:srgbClr val="FFFFFF">
                  <a:alpha val="0"/>
                </a:srgbClr>
              </a:clrTo>
            </a:clrChange>
            <a:extLst>
              <a:ext uri="{28A0092B-C50C-407E-A947-70E740481C1C}">
                <a14:useLocalDpi xmlns:a14="http://schemas.microsoft.com/office/drawing/2010/main"/>
              </a:ext>
            </a:extLst>
          </a:blip>
          <a:stretch>
            <a:fillRect/>
          </a:stretch>
        </p:blipFill>
        <p:spPr>
          <a:xfrm>
            <a:off x="7877235" y="1"/>
            <a:ext cx="4314765" cy="6858000"/>
          </a:xfrm>
          <a:prstGeom prst="rect">
            <a:avLst/>
          </a:prstGeom>
        </p:spPr>
      </p:pic>
    </p:spTree>
    <p:custDataLst>
      <p:tags r:id="rId1"/>
    </p:custData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607">
        <p15:prstTrans prst="peelOff"/>
      </p:transition>
    </mc:Choice>
    <mc:Fallback xmlns="">
      <p:transition spd="slow" advTm="607">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4"/>
                                        </p:tgtEl>
                                        <p:attrNameLst>
                                          <p:attrName>ppt_y</p:attrName>
                                        </p:attrNameLst>
                                      </p:cBhvr>
                                      <p:tavLst>
                                        <p:tav tm="0">
                                          <p:val>
                                            <p:strVal val="#ppt_y"/>
                                          </p:val>
                                        </p:tav>
                                        <p:tav tm="100000">
                                          <p:val>
                                            <p:strVal val="#ppt_y"/>
                                          </p:val>
                                        </p:tav>
                                      </p:tavLst>
                                    </p:anim>
                                    <p:anim calcmode="lin" valueType="num">
                                      <p:cBhvr>
                                        <p:cTn id="9" dur="500" fill="hold"/>
                                        <p:tgtEl>
                                          <p:spTgt spid="4"/>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4"/>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4"/>
                                        </p:tgtEl>
                                      </p:cBhvr>
                                    </p:animEffect>
                                  </p:childTnLst>
                                </p:cTn>
                              </p:par>
                            </p:childTnLst>
                          </p:cTn>
                        </p:par>
                        <p:par>
                          <p:cTn id="12" fill="hold">
                            <p:stCondLst>
                              <p:cond delay="6500"/>
                            </p:stCondLst>
                            <p:childTnLst>
                              <p:par>
                                <p:cTn id="13" presetID="55" presetClass="entr" presetSubtype="0" fill="hold" nodeType="afterEffect">
                                  <p:stCondLst>
                                    <p:cond delay="0"/>
                                  </p:stCondLst>
                                  <p:childTnLst>
                                    <p:set>
                                      <p:cBhvr>
                                        <p:cTn id="14" dur="1" fill="hold">
                                          <p:stCondLst>
                                            <p:cond delay="0"/>
                                          </p:stCondLst>
                                        </p:cTn>
                                        <p:tgtEl>
                                          <p:spTgt spid="8"/>
                                        </p:tgtEl>
                                        <p:attrNameLst>
                                          <p:attrName>style.visibility</p:attrName>
                                        </p:attrNameLst>
                                      </p:cBhvr>
                                      <p:to>
                                        <p:strVal val="visible"/>
                                      </p:to>
                                    </p:set>
                                    <p:anim calcmode="lin" valueType="num">
                                      <p:cBhvr>
                                        <p:cTn id="15" dur="1000" fill="hold"/>
                                        <p:tgtEl>
                                          <p:spTgt spid="8"/>
                                        </p:tgtEl>
                                        <p:attrNameLst>
                                          <p:attrName>ppt_w</p:attrName>
                                        </p:attrNameLst>
                                      </p:cBhvr>
                                      <p:tavLst>
                                        <p:tav tm="0">
                                          <p:val>
                                            <p:strVal val="#ppt_w*0.70"/>
                                          </p:val>
                                        </p:tav>
                                        <p:tav tm="100000">
                                          <p:val>
                                            <p:strVal val="#ppt_w"/>
                                          </p:val>
                                        </p:tav>
                                      </p:tavLst>
                                    </p:anim>
                                    <p:anim calcmode="lin" valueType="num">
                                      <p:cBhvr>
                                        <p:cTn id="16" dur="1000" fill="hold"/>
                                        <p:tgtEl>
                                          <p:spTgt spid="8"/>
                                        </p:tgtEl>
                                        <p:attrNameLst>
                                          <p:attrName>ppt_h</p:attrName>
                                        </p:attrNameLst>
                                      </p:cBhvr>
                                      <p:tavLst>
                                        <p:tav tm="0">
                                          <p:val>
                                            <p:strVal val="#ppt_h"/>
                                          </p:val>
                                        </p:tav>
                                        <p:tav tm="100000">
                                          <p:val>
                                            <p:strVal val="#ppt_h"/>
                                          </p:val>
                                        </p:tav>
                                      </p:tavLst>
                                    </p:anim>
                                    <p:animEffect transition="in" filter="fade">
                                      <p:cBhvr>
                                        <p:cTn id="17" dur="1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9" name="图片 8"/>
          <p:cNvPicPr>
            <a:picLocks noChangeAspect="1"/>
          </p:cNvPicPr>
          <p:nvPr userDrawn="1"/>
        </p:nvPicPr>
        <p:blipFill>
          <a:blip r:embed="rId4" cstate="screen">
            <a:extLst>
              <a:ext uri="{28A0092B-C50C-407E-A947-70E740481C1C}">
                <a14:useLocalDpi xmlns:a14="http://schemas.microsoft.com/office/drawing/2010/main"/>
              </a:ext>
            </a:extLst>
          </a:blip>
          <a:srcRect/>
          <a:stretch>
            <a:fillRect/>
          </a:stretch>
        </p:blipFill>
        <p:spPr>
          <a:xfrm>
            <a:off x="-1" y="-1"/>
            <a:ext cx="1413443" cy="1154545"/>
          </a:xfrm>
          <a:custGeom>
            <a:avLst/>
            <a:gdLst>
              <a:gd name="connsiteX0" fmla="*/ 0 w 3552092"/>
              <a:gd name="connsiteY0" fmla="*/ 0 h 2901462"/>
              <a:gd name="connsiteX1" fmla="*/ 3552092 w 3552092"/>
              <a:gd name="connsiteY1" fmla="*/ 0 h 2901462"/>
              <a:gd name="connsiteX2" fmla="*/ 3552092 w 3552092"/>
              <a:gd name="connsiteY2" fmla="*/ 2901462 h 2901462"/>
              <a:gd name="connsiteX3" fmla="*/ 0 w 3552092"/>
              <a:gd name="connsiteY3" fmla="*/ 2901462 h 2901462"/>
            </a:gdLst>
            <a:ahLst/>
            <a:cxnLst>
              <a:cxn ang="0">
                <a:pos x="connsiteX0" y="connsiteY0"/>
              </a:cxn>
              <a:cxn ang="0">
                <a:pos x="connsiteX1" y="connsiteY1"/>
              </a:cxn>
              <a:cxn ang="0">
                <a:pos x="connsiteX2" y="connsiteY2"/>
              </a:cxn>
              <a:cxn ang="0">
                <a:pos x="connsiteX3" y="connsiteY3"/>
              </a:cxn>
            </a:cxnLst>
            <a:rect l="l" t="t" r="r" b="b"/>
            <a:pathLst>
              <a:path w="3552092" h="2901462">
                <a:moveTo>
                  <a:pt x="0" y="0"/>
                </a:moveTo>
                <a:lnTo>
                  <a:pt x="3552092" y="0"/>
                </a:lnTo>
                <a:lnTo>
                  <a:pt x="3552092" y="2901462"/>
                </a:lnTo>
                <a:lnTo>
                  <a:pt x="0" y="2901462"/>
                </a:lnTo>
                <a:close/>
              </a:path>
            </a:pathLst>
          </a:custGeom>
        </p:spPr>
      </p:pic>
      <p:sp>
        <p:nvSpPr>
          <p:cNvPr id="11" name="文本框 10"/>
          <p:cNvSpPr txBox="1"/>
          <p:nvPr userDrawn="1"/>
        </p:nvSpPr>
        <p:spPr>
          <a:xfrm>
            <a:off x="1339274" y="120596"/>
            <a:ext cx="2161308" cy="460375"/>
          </a:xfrm>
          <a:prstGeom prst="rect">
            <a:avLst/>
          </a:prstGeom>
          <a:noFill/>
        </p:spPr>
        <p:txBody>
          <a:bodyPr wrap="square" rtlCol="0">
            <a:spAutoFit/>
          </a:bodyPr>
          <a:lstStyle/>
          <a:p>
            <a:pPr algn="dist"/>
            <a:r>
              <a:rPr lang="zh-CN" altLang="en-US" sz="2400" b="1" dirty="0">
                <a:solidFill>
                  <a:schemeClr val="tx1">
                    <a:lumMod val="85000"/>
                    <a:lumOff val="15000"/>
                  </a:schemeClr>
                </a:solidFill>
                <a:cs typeface="+mn-ea"/>
                <a:sym typeface="+mn-lt"/>
              </a:rPr>
              <a:t>清明节简介</a:t>
            </a:r>
          </a:p>
        </p:txBody>
      </p:sp>
      <p:sp>
        <p:nvSpPr>
          <p:cNvPr id="4" name="文本框 3"/>
          <p:cNvSpPr txBox="1"/>
          <p:nvPr/>
        </p:nvSpPr>
        <p:spPr>
          <a:xfrm>
            <a:off x="6706870" y="2390775"/>
            <a:ext cx="4308475" cy="2676525"/>
          </a:xfrm>
          <a:prstGeom prst="rect">
            <a:avLst/>
          </a:prstGeom>
          <a:noFill/>
        </p:spPr>
        <p:txBody>
          <a:bodyPr wrap="square" rtlCol="0">
            <a:spAutoFit/>
          </a:bodyPr>
          <a:lstStyle/>
          <a:p>
            <a:pPr algn="just">
              <a:lnSpc>
                <a:spcPct val="150000"/>
              </a:lnSpc>
            </a:pPr>
            <a:r>
              <a:rPr lang="zh-CN" altLang="en-US" sz="1600" dirty="0">
                <a:solidFill>
                  <a:schemeClr val="bg2">
                    <a:lumMod val="25000"/>
                  </a:schemeClr>
                </a:solidFill>
                <a:cs typeface="+mn-ea"/>
                <a:sym typeface="+mn-lt"/>
              </a:rPr>
              <a:t>人民用它安排农事活动。《淮南子·天文训》云:“春分后十五日，斗指乙，则清明风至。”按《岁时百问》的说法：“万物生长此时，皆清洁而明净。故谓之清明。”清明一到，气温升高，雨量增多，正是春耕春种的大好时节。故有“植树造林，莫过清明”的农谚。可见这个节气与农业生产有着密切的关系。</a:t>
            </a:r>
          </a:p>
        </p:txBody>
      </p:sp>
      <p:pic>
        <p:nvPicPr>
          <p:cNvPr id="8" name="图片 7" descr="E:\素材\美食素材\51miz-E999548-CC614FA1.png51miz-E999548-CC614FA1"/>
          <p:cNvPicPr>
            <a:picLocks noChangeAspect="1"/>
          </p:cNvPicPr>
          <p:nvPr/>
        </p:nvPicPr>
        <p:blipFill>
          <a:blip r:embed="rId5" cstate="screen">
            <a:extLst>
              <a:ext uri="{28A0092B-C50C-407E-A947-70E740481C1C}">
                <a14:useLocalDpi xmlns:a14="http://schemas.microsoft.com/office/drawing/2010/main"/>
              </a:ext>
            </a:extLst>
          </a:blip>
          <a:srcRect/>
          <a:stretch>
            <a:fillRect/>
          </a:stretch>
        </p:blipFill>
        <p:spPr>
          <a:xfrm>
            <a:off x="145415" y="120650"/>
            <a:ext cx="6561455" cy="6561455"/>
          </a:xfrm>
          <a:prstGeom prst="rect">
            <a:avLst/>
          </a:prstGeom>
        </p:spPr>
      </p:pic>
    </p:spTree>
    <p:custDataLst>
      <p:tags r:id="rId1"/>
    </p:custData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756">
        <p15:prstTrans prst="peelOff"/>
      </p:transition>
    </mc:Choice>
    <mc:Fallback xmlns="">
      <p:transition spd="slow" advTm="756">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4"/>
                                        </p:tgtEl>
                                        <p:attrNameLst>
                                          <p:attrName>ppt_y</p:attrName>
                                        </p:attrNameLst>
                                      </p:cBhvr>
                                      <p:tavLst>
                                        <p:tav tm="0">
                                          <p:val>
                                            <p:strVal val="#ppt_y"/>
                                          </p:val>
                                        </p:tav>
                                        <p:tav tm="100000">
                                          <p:val>
                                            <p:strVal val="#ppt_y"/>
                                          </p:val>
                                        </p:tav>
                                      </p:tavLst>
                                    </p:anim>
                                    <p:anim calcmode="lin" valueType="num">
                                      <p:cBhvr>
                                        <p:cTn id="9" dur="500" fill="hold"/>
                                        <p:tgtEl>
                                          <p:spTgt spid="4"/>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4"/>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4"/>
                                        </p:tgtEl>
                                      </p:cBhvr>
                                    </p:animEffect>
                                  </p:childTnLst>
                                </p:cTn>
                              </p:par>
                            </p:childTnLst>
                          </p:cTn>
                        </p:par>
                        <p:par>
                          <p:cTn id="12" fill="hold">
                            <p:stCondLst>
                              <p:cond delay="7300"/>
                            </p:stCondLst>
                            <p:childTnLst>
                              <p:par>
                                <p:cTn id="13" presetID="55" presetClass="entr" presetSubtype="0" fill="hold" nodeType="afterEffect">
                                  <p:stCondLst>
                                    <p:cond delay="0"/>
                                  </p:stCondLst>
                                  <p:childTnLst>
                                    <p:set>
                                      <p:cBhvr>
                                        <p:cTn id="14" dur="1" fill="hold">
                                          <p:stCondLst>
                                            <p:cond delay="0"/>
                                          </p:stCondLst>
                                        </p:cTn>
                                        <p:tgtEl>
                                          <p:spTgt spid="8"/>
                                        </p:tgtEl>
                                        <p:attrNameLst>
                                          <p:attrName>style.visibility</p:attrName>
                                        </p:attrNameLst>
                                      </p:cBhvr>
                                      <p:to>
                                        <p:strVal val="visible"/>
                                      </p:to>
                                    </p:set>
                                    <p:anim calcmode="lin" valueType="num">
                                      <p:cBhvr>
                                        <p:cTn id="15" dur="1000" fill="hold"/>
                                        <p:tgtEl>
                                          <p:spTgt spid="8"/>
                                        </p:tgtEl>
                                        <p:attrNameLst>
                                          <p:attrName>ppt_w</p:attrName>
                                        </p:attrNameLst>
                                      </p:cBhvr>
                                      <p:tavLst>
                                        <p:tav tm="0">
                                          <p:val>
                                            <p:strVal val="#ppt_w*0.70"/>
                                          </p:val>
                                        </p:tav>
                                        <p:tav tm="100000">
                                          <p:val>
                                            <p:strVal val="#ppt_w"/>
                                          </p:val>
                                        </p:tav>
                                      </p:tavLst>
                                    </p:anim>
                                    <p:anim calcmode="lin" valueType="num">
                                      <p:cBhvr>
                                        <p:cTn id="16" dur="1000" fill="hold"/>
                                        <p:tgtEl>
                                          <p:spTgt spid="8"/>
                                        </p:tgtEl>
                                        <p:attrNameLst>
                                          <p:attrName>ppt_h</p:attrName>
                                        </p:attrNameLst>
                                      </p:cBhvr>
                                      <p:tavLst>
                                        <p:tav tm="0">
                                          <p:val>
                                            <p:strVal val="#ppt_h"/>
                                          </p:val>
                                        </p:tav>
                                        <p:tav tm="100000">
                                          <p:val>
                                            <p:strVal val="#ppt_h"/>
                                          </p:val>
                                        </p:tav>
                                      </p:tavLst>
                                    </p:anim>
                                    <p:animEffect transition="in" filter="fade">
                                      <p:cBhvr>
                                        <p:cTn id="17" dur="1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9" name="图片 8"/>
          <p:cNvPicPr>
            <a:picLocks noChangeAspect="1"/>
          </p:cNvPicPr>
          <p:nvPr userDrawn="1"/>
        </p:nvPicPr>
        <p:blipFill>
          <a:blip r:embed="rId4" cstate="screen">
            <a:extLst>
              <a:ext uri="{28A0092B-C50C-407E-A947-70E740481C1C}">
                <a14:useLocalDpi xmlns:a14="http://schemas.microsoft.com/office/drawing/2010/main"/>
              </a:ext>
            </a:extLst>
          </a:blip>
          <a:srcRect/>
          <a:stretch>
            <a:fillRect/>
          </a:stretch>
        </p:blipFill>
        <p:spPr>
          <a:xfrm>
            <a:off x="-1" y="-1"/>
            <a:ext cx="1413443" cy="1154545"/>
          </a:xfrm>
          <a:custGeom>
            <a:avLst/>
            <a:gdLst>
              <a:gd name="connsiteX0" fmla="*/ 0 w 3552092"/>
              <a:gd name="connsiteY0" fmla="*/ 0 h 2901462"/>
              <a:gd name="connsiteX1" fmla="*/ 3552092 w 3552092"/>
              <a:gd name="connsiteY1" fmla="*/ 0 h 2901462"/>
              <a:gd name="connsiteX2" fmla="*/ 3552092 w 3552092"/>
              <a:gd name="connsiteY2" fmla="*/ 2901462 h 2901462"/>
              <a:gd name="connsiteX3" fmla="*/ 0 w 3552092"/>
              <a:gd name="connsiteY3" fmla="*/ 2901462 h 2901462"/>
            </a:gdLst>
            <a:ahLst/>
            <a:cxnLst>
              <a:cxn ang="0">
                <a:pos x="connsiteX0" y="connsiteY0"/>
              </a:cxn>
              <a:cxn ang="0">
                <a:pos x="connsiteX1" y="connsiteY1"/>
              </a:cxn>
              <a:cxn ang="0">
                <a:pos x="connsiteX2" y="connsiteY2"/>
              </a:cxn>
              <a:cxn ang="0">
                <a:pos x="connsiteX3" y="connsiteY3"/>
              </a:cxn>
            </a:cxnLst>
            <a:rect l="l" t="t" r="r" b="b"/>
            <a:pathLst>
              <a:path w="3552092" h="2901462">
                <a:moveTo>
                  <a:pt x="0" y="0"/>
                </a:moveTo>
                <a:lnTo>
                  <a:pt x="3552092" y="0"/>
                </a:lnTo>
                <a:lnTo>
                  <a:pt x="3552092" y="2901462"/>
                </a:lnTo>
                <a:lnTo>
                  <a:pt x="0" y="2901462"/>
                </a:lnTo>
                <a:close/>
              </a:path>
            </a:pathLst>
          </a:custGeom>
        </p:spPr>
      </p:pic>
      <p:sp>
        <p:nvSpPr>
          <p:cNvPr id="11" name="文本框 10"/>
          <p:cNvSpPr txBox="1"/>
          <p:nvPr userDrawn="1"/>
        </p:nvSpPr>
        <p:spPr>
          <a:xfrm>
            <a:off x="1339274" y="120596"/>
            <a:ext cx="2161308" cy="460375"/>
          </a:xfrm>
          <a:prstGeom prst="rect">
            <a:avLst/>
          </a:prstGeom>
          <a:noFill/>
        </p:spPr>
        <p:txBody>
          <a:bodyPr wrap="square" rtlCol="0">
            <a:spAutoFit/>
          </a:bodyPr>
          <a:lstStyle/>
          <a:p>
            <a:pPr algn="dist"/>
            <a:r>
              <a:rPr lang="zh-CN" altLang="en-US" sz="2400" b="1" dirty="0">
                <a:solidFill>
                  <a:schemeClr val="tx1">
                    <a:lumMod val="85000"/>
                    <a:lumOff val="15000"/>
                  </a:schemeClr>
                </a:solidFill>
                <a:cs typeface="+mn-ea"/>
                <a:sym typeface="+mn-lt"/>
              </a:rPr>
              <a:t>清明节的由来</a:t>
            </a:r>
          </a:p>
        </p:txBody>
      </p:sp>
      <p:sp>
        <p:nvSpPr>
          <p:cNvPr id="5" name="矩形 4"/>
          <p:cNvSpPr/>
          <p:nvPr/>
        </p:nvSpPr>
        <p:spPr>
          <a:xfrm>
            <a:off x="1696278" y="1264533"/>
            <a:ext cx="2464905" cy="4532244"/>
          </a:xfrm>
          <a:prstGeom prst="rect">
            <a:avLst/>
          </a:prstGeom>
          <a:gradFill>
            <a:gsLst>
              <a:gs pos="0">
                <a:srgbClr val="14CD68"/>
              </a:gs>
              <a:gs pos="100000">
                <a:srgbClr val="0B6E38"/>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 name="矩形 5"/>
          <p:cNvSpPr/>
          <p:nvPr/>
        </p:nvSpPr>
        <p:spPr>
          <a:xfrm>
            <a:off x="4757530" y="1264533"/>
            <a:ext cx="2464905" cy="4532244"/>
          </a:xfrm>
          <a:prstGeom prst="rect">
            <a:avLst/>
          </a:prstGeom>
          <a:gradFill>
            <a:gsLst>
              <a:gs pos="0">
                <a:srgbClr val="14CD68"/>
              </a:gs>
              <a:gs pos="100000">
                <a:srgbClr val="0B6E38"/>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2" name="矩形 11"/>
          <p:cNvSpPr/>
          <p:nvPr/>
        </p:nvSpPr>
        <p:spPr>
          <a:xfrm>
            <a:off x="7911547" y="1264533"/>
            <a:ext cx="2464905" cy="4532244"/>
          </a:xfrm>
          <a:prstGeom prst="rect">
            <a:avLst/>
          </a:prstGeom>
          <a:gradFill>
            <a:gsLst>
              <a:gs pos="0">
                <a:srgbClr val="14CD68"/>
              </a:gs>
              <a:gs pos="100000">
                <a:srgbClr val="0B6E38"/>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15" name="图片 14"/>
          <p:cNvPicPr>
            <a:picLocks noChangeAspect="1"/>
          </p:cNvPicPr>
          <p:nvPr/>
        </p:nvPicPr>
        <p:blipFill>
          <a:blip r:embed="rId5" cstate="screen">
            <a:clrChange>
              <a:clrFrom>
                <a:srgbClr val="FFFFFF"/>
              </a:clrFrom>
              <a:clrTo>
                <a:srgbClr val="FFFFFF">
                  <a:alpha val="0"/>
                </a:srgbClr>
              </a:clrTo>
            </a:clrChange>
            <a:extLst>
              <a:ext uri="{28A0092B-C50C-407E-A947-70E740481C1C}">
                <a14:useLocalDpi xmlns:a14="http://schemas.microsoft.com/office/drawing/2010/main"/>
              </a:ext>
            </a:extLst>
          </a:blip>
          <a:stretch>
            <a:fillRect/>
          </a:stretch>
        </p:blipFill>
        <p:spPr>
          <a:xfrm>
            <a:off x="2088487" y="1309476"/>
            <a:ext cx="1680485" cy="1680485"/>
          </a:xfrm>
          <a:prstGeom prst="rect">
            <a:avLst/>
          </a:prstGeom>
        </p:spPr>
      </p:pic>
      <p:pic>
        <p:nvPicPr>
          <p:cNvPr id="16" name="图片 15"/>
          <p:cNvPicPr>
            <a:picLocks noChangeAspect="1"/>
          </p:cNvPicPr>
          <p:nvPr/>
        </p:nvPicPr>
        <p:blipFill>
          <a:blip r:embed="rId5" cstate="screen">
            <a:clrChange>
              <a:clrFrom>
                <a:srgbClr val="FFFFFF"/>
              </a:clrFrom>
              <a:clrTo>
                <a:srgbClr val="FFFFFF">
                  <a:alpha val="0"/>
                </a:srgbClr>
              </a:clrTo>
            </a:clrChange>
            <a:extLst>
              <a:ext uri="{28A0092B-C50C-407E-A947-70E740481C1C}">
                <a14:useLocalDpi xmlns:a14="http://schemas.microsoft.com/office/drawing/2010/main"/>
              </a:ext>
            </a:extLst>
          </a:blip>
          <a:stretch>
            <a:fillRect/>
          </a:stretch>
        </p:blipFill>
        <p:spPr>
          <a:xfrm>
            <a:off x="5255757" y="4116292"/>
            <a:ext cx="1680485" cy="1680485"/>
          </a:xfrm>
          <a:prstGeom prst="rect">
            <a:avLst/>
          </a:prstGeom>
        </p:spPr>
      </p:pic>
      <p:pic>
        <p:nvPicPr>
          <p:cNvPr id="17" name="图片 16"/>
          <p:cNvPicPr>
            <a:picLocks noChangeAspect="1"/>
          </p:cNvPicPr>
          <p:nvPr/>
        </p:nvPicPr>
        <p:blipFill>
          <a:blip r:embed="rId5" cstate="screen">
            <a:clrChange>
              <a:clrFrom>
                <a:srgbClr val="FFFFFF"/>
              </a:clrFrom>
              <a:clrTo>
                <a:srgbClr val="FFFFFF">
                  <a:alpha val="0"/>
                </a:srgbClr>
              </a:clrTo>
            </a:clrChange>
            <a:extLst>
              <a:ext uri="{28A0092B-C50C-407E-A947-70E740481C1C}">
                <a14:useLocalDpi xmlns:a14="http://schemas.microsoft.com/office/drawing/2010/main"/>
              </a:ext>
            </a:extLst>
          </a:blip>
          <a:stretch>
            <a:fillRect/>
          </a:stretch>
        </p:blipFill>
        <p:spPr>
          <a:xfrm>
            <a:off x="8303756" y="1264533"/>
            <a:ext cx="1680485" cy="1680485"/>
          </a:xfrm>
          <a:prstGeom prst="rect">
            <a:avLst/>
          </a:prstGeom>
        </p:spPr>
      </p:pic>
      <p:sp>
        <p:nvSpPr>
          <p:cNvPr id="18" name="文本框 17"/>
          <p:cNvSpPr txBox="1"/>
          <p:nvPr/>
        </p:nvSpPr>
        <p:spPr>
          <a:xfrm>
            <a:off x="2191177" y="3202014"/>
            <a:ext cx="1475105" cy="2062103"/>
          </a:xfrm>
          <a:prstGeom prst="rect">
            <a:avLst/>
          </a:prstGeom>
          <a:noFill/>
        </p:spPr>
        <p:txBody>
          <a:bodyPr vert="horz" wrap="square" rtlCol="0">
            <a:spAutoFit/>
          </a:bodyPr>
          <a:lstStyle/>
          <a:p>
            <a:pPr algn="just">
              <a:lnSpc>
                <a:spcPct val="100000"/>
              </a:lnSpc>
            </a:pPr>
            <a:r>
              <a:rPr lang="zh-CN" altLang="en-US" sz="1600" dirty="0">
                <a:solidFill>
                  <a:schemeClr val="bg1"/>
                </a:solidFill>
                <a:cs typeface="+mn-ea"/>
                <a:sym typeface="+mn-lt"/>
              </a:rPr>
              <a:t>清明节是我国民间重要的传统节日,是重要的“八节”(上元、清明、立夏、端午、中元、中秋、冬至和除夕)之一。</a:t>
            </a:r>
          </a:p>
        </p:txBody>
      </p:sp>
      <p:sp>
        <p:nvSpPr>
          <p:cNvPr id="19" name="文本框 18"/>
          <p:cNvSpPr txBox="1"/>
          <p:nvPr/>
        </p:nvSpPr>
        <p:spPr>
          <a:xfrm>
            <a:off x="5256212" y="1694368"/>
            <a:ext cx="1475105" cy="2062103"/>
          </a:xfrm>
          <a:prstGeom prst="rect">
            <a:avLst/>
          </a:prstGeom>
          <a:noFill/>
        </p:spPr>
        <p:txBody>
          <a:bodyPr vert="horz" wrap="square" rtlCol="0">
            <a:spAutoFit/>
          </a:bodyPr>
          <a:lstStyle/>
          <a:p>
            <a:pPr algn="just">
              <a:lnSpc>
                <a:spcPct val="100000"/>
              </a:lnSpc>
            </a:pPr>
            <a:r>
              <a:rPr lang="zh-CN" altLang="en-US" sz="1600" dirty="0">
                <a:solidFill>
                  <a:schemeClr val="bg1"/>
                </a:solidFill>
                <a:cs typeface="+mn-ea"/>
                <a:sym typeface="+mn-lt"/>
              </a:rPr>
              <a:t>清明节时间是公历的四月五日,但其节期很长,有十日前八日后及十日前十日后两种说法,这近二十天内均属清明节。</a:t>
            </a:r>
          </a:p>
        </p:txBody>
      </p:sp>
      <p:sp>
        <p:nvSpPr>
          <p:cNvPr id="20" name="文本框 19"/>
          <p:cNvSpPr txBox="1"/>
          <p:nvPr/>
        </p:nvSpPr>
        <p:spPr>
          <a:xfrm>
            <a:off x="8151812" y="3037840"/>
            <a:ext cx="1984375" cy="2554545"/>
          </a:xfrm>
          <a:prstGeom prst="rect">
            <a:avLst/>
          </a:prstGeom>
          <a:noFill/>
        </p:spPr>
        <p:txBody>
          <a:bodyPr vert="horz" wrap="square" rtlCol="0">
            <a:spAutoFit/>
          </a:bodyPr>
          <a:lstStyle/>
          <a:p>
            <a:pPr algn="just">
              <a:lnSpc>
                <a:spcPct val="100000"/>
              </a:lnSpc>
            </a:pPr>
            <a:r>
              <a:rPr lang="zh-CN" altLang="en-US" sz="1600" dirty="0">
                <a:solidFill>
                  <a:schemeClr val="bg1"/>
                </a:solidFill>
                <a:cs typeface="+mn-ea"/>
                <a:sym typeface="+mn-lt"/>
              </a:rPr>
              <a:t>本来，寒食节与清明节是两个不同的节日，到了唐朝，将祭拜扫墓的日子定为寒食节。寒食节正确的日子是在冬至后一百零五天，约在清明前后，因两者日子相近，所以便将清明与寒食合并为一日。</a:t>
            </a:r>
          </a:p>
        </p:txBody>
      </p:sp>
    </p:spTree>
    <p:custDataLst>
      <p:tags r:id="rId1"/>
    </p:custData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979">
        <p15:prstTrans prst="peelOff"/>
      </p:transition>
    </mc:Choice>
    <mc:Fallback xmlns="">
      <p:transition spd="slow" advTm="979">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1000"/>
                                        <p:tgtEl>
                                          <p:spTgt spid="6"/>
                                        </p:tgtEl>
                                      </p:cBhvr>
                                    </p:animEffect>
                                    <p:anim calcmode="lin" valueType="num">
                                      <p:cBhvr>
                                        <p:cTn id="13" dur="1000" fill="hold"/>
                                        <p:tgtEl>
                                          <p:spTgt spid="6"/>
                                        </p:tgtEl>
                                        <p:attrNameLst>
                                          <p:attrName>ppt_x</p:attrName>
                                        </p:attrNameLst>
                                      </p:cBhvr>
                                      <p:tavLst>
                                        <p:tav tm="0">
                                          <p:val>
                                            <p:strVal val="#ppt_x"/>
                                          </p:val>
                                        </p:tav>
                                        <p:tav tm="100000">
                                          <p:val>
                                            <p:strVal val="#ppt_x"/>
                                          </p:val>
                                        </p:tav>
                                      </p:tavLst>
                                    </p:anim>
                                    <p:anim calcmode="lin" valueType="num">
                                      <p:cBhvr>
                                        <p:cTn id="14" dur="1000" fill="hold"/>
                                        <p:tgtEl>
                                          <p:spTgt spid="6"/>
                                        </p:tgtEl>
                                        <p:attrNameLst>
                                          <p:attrName>ppt_y</p:attrName>
                                        </p:attrNameLst>
                                      </p:cBhvr>
                                      <p:tavLst>
                                        <p:tav tm="0">
                                          <p:val>
                                            <p:strVal val="#ppt_y-.1"/>
                                          </p:val>
                                        </p:tav>
                                        <p:tav tm="100000">
                                          <p:val>
                                            <p:strVal val="#ppt_y"/>
                                          </p:val>
                                        </p:tav>
                                      </p:tavLst>
                                    </p:anim>
                                  </p:childTnLst>
                                </p:cTn>
                              </p:par>
                              <p:par>
                                <p:cTn id="15" presetID="47" presetClass="entr" presetSubtype="0" fill="hold" grpId="0" nodeType="withEffect">
                                  <p:stCondLst>
                                    <p:cond delay="0"/>
                                  </p:stCondLst>
                                  <p:childTnLst>
                                    <p:set>
                                      <p:cBhvr>
                                        <p:cTn id="16" dur="1" fill="hold">
                                          <p:stCondLst>
                                            <p:cond delay="0"/>
                                          </p:stCondLst>
                                        </p:cTn>
                                        <p:tgtEl>
                                          <p:spTgt spid="12"/>
                                        </p:tgtEl>
                                        <p:attrNameLst>
                                          <p:attrName>style.visibility</p:attrName>
                                        </p:attrNameLst>
                                      </p:cBhvr>
                                      <p:to>
                                        <p:strVal val="visible"/>
                                      </p:to>
                                    </p:set>
                                    <p:animEffect transition="in" filter="fade">
                                      <p:cBhvr>
                                        <p:cTn id="17" dur="1000"/>
                                        <p:tgtEl>
                                          <p:spTgt spid="12"/>
                                        </p:tgtEl>
                                      </p:cBhvr>
                                    </p:animEffect>
                                    <p:anim calcmode="lin" valueType="num">
                                      <p:cBhvr>
                                        <p:cTn id="18" dur="1000" fill="hold"/>
                                        <p:tgtEl>
                                          <p:spTgt spid="12"/>
                                        </p:tgtEl>
                                        <p:attrNameLst>
                                          <p:attrName>ppt_x</p:attrName>
                                        </p:attrNameLst>
                                      </p:cBhvr>
                                      <p:tavLst>
                                        <p:tav tm="0">
                                          <p:val>
                                            <p:strVal val="#ppt_x"/>
                                          </p:val>
                                        </p:tav>
                                        <p:tav tm="100000">
                                          <p:val>
                                            <p:strVal val="#ppt_x"/>
                                          </p:val>
                                        </p:tav>
                                      </p:tavLst>
                                    </p:anim>
                                    <p:anim calcmode="lin" valueType="num">
                                      <p:cBhvr>
                                        <p:cTn id="19" dur="1000" fill="hold"/>
                                        <p:tgtEl>
                                          <p:spTgt spid="12"/>
                                        </p:tgtEl>
                                        <p:attrNameLst>
                                          <p:attrName>ppt_y</p:attrName>
                                        </p:attrNameLst>
                                      </p:cBhvr>
                                      <p:tavLst>
                                        <p:tav tm="0">
                                          <p:val>
                                            <p:strVal val="#ppt_y-.1"/>
                                          </p:val>
                                        </p:tav>
                                        <p:tav tm="100000">
                                          <p:val>
                                            <p:strVal val="#ppt_y"/>
                                          </p:val>
                                        </p:tav>
                                      </p:tavLst>
                                    </p:anim>
                                  </p:childTnLst>
                                </p:cTn>
                              </p:par>
                              <p:par>
                                <p:cTn id="20" presetID="47" presetClass="entr" presetSubtype="0" fill="hold" nodeType="withEffect">
                                  <p:stCondLst>
                                    <p:cond delay="0"/>
                                  </p:stCondLst>
                                  <p:childTnLst>
                                    <p:set>
                                      <p:cBhvr>
                                        <p:cTn id="21" dur="1" fill="hold">
                                          <p:stCondLst>
                                            <p:cond delay="0"/>
                                          </p:stCondLst>
                                        </p:cTn>
                                        <p:tgtEl>
                                          <p:spTgt spid="15"/>
                                        </p:tgtEl>
                                        <p:attrNameLst>
                                          <p:attrName>style.visibility</p:attrName>
                                        </p:attrNameLst>
                                      </p:cBhvr>
                                      <p:to>
                                        <p:strVal val="visible"/>
                                      </p:to>
                                    </p:set>
                                    <p:animEffect transition="in" filter="fade">
                                      <p:cBhvr>
                                        <p:cTn id="22" dur="1000"/>
                                        <p:tgtEl>
                                          <p:spTgt spid="15"/>
                                        </p:tgtEl>
                                      </p:cBhvr>
                                    </p:animEffect>
                                    <p:anim calcmode="lin" valueType="num">
                                      <p:cBhvr>
                                        <p:cTn id="23" dur="1000" fill="hold"/>
                                        <p:tgtEl>
                                          <p:spTgt spid="15"/>
                                        </p:tgtEl>
                                        <p:attrNameLst>
                                          <p:attrName>ppt_x</p:attrName>
                                        </p:attrNameLst>
                                      </p:cBhvr>
                                      <p:tavLst>
                                        <p:tav tm="0">
                                          <p:val>
                                            <p:strVal val="#ppt_x"/>
                                          </p:val>
                                        </p:tav>
                                        <p:tav tm="100000">
                                          <p:val>
                                            <p:strVal val="#ppt_x"/>
                                          </p:val>
                                        </p:tav>
                                      </p:tavLst>
                                    </p:anim>
                                    <p:anim calcmode="lin" valueType="num">
                                      <p:cBhvr>
                                        <p:cTn id="24" dur="1000" fill="hold"/>
                                        <p:tgtEl>
                                          <p:spTgt spid="15"/>
                                        </p:tgtEl>
                                        <p:attrNameLst>
                                          <p:attrName>ppt_y</p:attrName>
                                        </p:attrNameLst>
                                      </p:cBhvr>
                                      <p:tavLst>
                                        <p:tav tm="0">
                                          <p:val>
                                            <p:strVal val="#ppt_y-.1"/>
                                          </p:val>
                                        </p:tav>
                                        <p:tav tm="100000">
                                          <p:val>
                                            <p:strVal val="#ppt_y"/>
                                          </p:val>
                                        </p:tav>
                                      </p:tavLst>
                                    </p:anim>
                                  </p:childTnLst>
                                </p:cTn>
                              </p:par>
                              <p:par>
                                <p:cTn id="25" presetID="47" presetClass="entr" presetSubtype="0" fill="hold" nodeType="withEffect">
                                  <p:stCondLst>
                                    <p:cond delay="0"/>
                                  </p:stCondLst>
                                  <p:childTnLst>
                                    <p:set>
                                      <p:cBhvr>
                                        <p:cTn id="26" dur="1" fill="hold">
                                          <p:stCondLst>
                                            <p:cond delay="0"/>
                                          </p:stCondLst>
                                        </p:cTn>
                                        <p:tgtEl>
                                          <p:spTgt spid="16"/>
                                        </p:tgtEl>
                                        <p:attrNameLst>
                                          <p:attrName>style.visibility</p:attrName>
                                        </p:attrNameLst>
                                      </p:cBhvr>
                                      <p:to>
                                        <p:strVal val="visible"/>
                                      </p:to>
                                    </p:set>
                                    <p:animEffect transition="in" filter="fade">
                                      <p:cBhvr>
                                        <p:cTn id="27" dur="1000"/>
                                        <p:tgtEl>
                                          <p:spTgt spid="16"/>
                                        </p:tgtEl>
                                      </p:cBhvr>
                                    </p:animEffect>
                                    <p:anim calcmode="lin" valueType="num">
                                      <p:cBhvr>
                                        <p:cTn id="28" dur="1000" fill="hold"/>
                                        <p:tgtEl>
                                          <p:spTgt spid="16"/>
                                        </p:tgtEl>
                                        <p:attrNameLst>
                                          <p:attrName>ppt_x</p:attrName>
                                        </p:attrNameLst>
                                      </p:cBhvr>
                                      <p:tavLst>
                                        <p:tav tm="0">
                                          <p:val>
                                            <p:strVal val="#ppt_x"/>
                                          </p:val>
                                        </p:tav>
                                        <p:tav tm="100000">
                                          <p:val>
                                            <p:strVal val="#ppt_x"/>
                                          </p:val>
                                        </p:tav>
                                      </p:tavLst>
                                    </p:anim>
                                    <p:anim calcmode="lin" valueType="num">
                                      <p:cBhvr>
                                        <p:cTn id="29" dur="1000" fill="hold"/>
                                        <p:tgtEl>
                                          <p:spTgt spid="16"/>
                                        </p:tgtEl>
                                        <p:attrNameLst>
                                          <p:attrName>ppt_y</p:attrName>
                                        </p:attrNameLst>
                                      </p:cBhvr>
                                      <p:tavLst>
                                        <p:tav tm="0">
                                          <p:val>
                                            <p:strVal val="#ppt_y-.1"/>
                                          </p:val>
                                        </p:tav>
                                        <p:tav tm="100000">
                                          <p:val>
                                            <p:strVal val="#ppt_y"/>
                                          </p:val>
                                        </p:tav>
                                      </p:tavLst>
                                    </p:anim>
                                  </p:childTnLst>
                                </p:cTn>
                              </p:par>
                              <p:par>
                                <p:cTn id="30" presetID="47" presetClass="entr" presetSubtype="0" fill="hold" nodeType="withEffect">
                                  <p:stCondLst>
                                    <p:cond delay="0"/>
                                  </p:stCondLst>
                                  <p:childTnLst>
                                    <p:set>
                                      <p:cBhvr>
                                        <p:cTn id="31" dur="1" fill="hold">
                                          <p:stCondLst>
                                            <p:cond delay="0"/>
                                          </p:stCondLst>
                                        </p:cTn>
                                        <p:tgtEl>
                                          <p:spTgt spid="17"/>
                                        </p:tgtEl>
                                        <p:attrNameLst>
                                          <p:attrName>style.visibility</p:attrName>
                                        </p:attrNameLst>
                                      </p:cBhvr>
                                      <p:to>
                                        <p:strVal val="visible"/>
                                      </p:to>
                                    </p:set>
                                    <p:animEffect transition="in" filter="fade">
                                      <p:cBhvr>
                                        <p:cTn id="32" dur="1000"/>
                                        <p:tgtEl>
                                          <p:spTgt spid="17"/>
                                        </p:tgtEl>
                                      </p:cBhvr>
                                    </p:animEffect>
                                    <p:anim calcmode="lin" valueType="num">
                                      <p:cBhvr>
                                        <p:cTn id="33" dur="1000" fill="hold"/>
                                        <p:tgtEl>
                                          <p:spTgt spid="17"/>
                                        </p:tgtEl>
                                        <p:attrNameLst>
                                          <p:attrName>ppt_x</p:attrName>
                                        </p:attrNameLst>
                                      </p:cBhvr>
                                      <p:tavLst>
                                        <p:tav tm="0">
                                          <p:val>
                                            <p:strVal val="#ppt_x"/>
                                          </p:val>
                                        </p:tav>
                                        <p:tav tm="100000">
                                          <p:val>
                                            <p:strVal val="#ppt_x"/>
                                          </p:val>
                                        </p:tav>
                                      </p:tavLst>
                                    </p:anim>
                                    <p:anim calcmode="lin" valueType="num">
                                      <p:cBhvr>
                                        <p:cTn id="34" dur="1000" fill="hold"/>
                                        <p:tgtEl>
                                          <p:spTgt spid="17"/>
                                        </p:tgtEl>
                                        <p:attrNameLst>
                                          <p:attrName>ppt_y</p:attrName>
                                        </p:attrNameLst>
                                      </p:cBhvr>
                                      <p:tavLst>
                                        <p:tav tm="0">
                                          <p:val>
                                            <p:strVal val="#ppt_y-.1"/>
                                          </p:val>
                                        </p:tav>
                                        <p:tav tm="100000">
                                          <p:val>
                                            <p:strVal val="#ppt_y"/>
                                          </p:val>
                                        </p:tav>
                                      </p:tavLst>
                                    </p:anim>
                                  </p:childTnLst>
                                </p:cTn>
                              </p:par>
                              <p:par>
                                <p:cTn id="35" presetID="47" presetClass="entr" presetSubtype="0" fill="hold" grpId="0" nodeType="withEffect">
                                  <p:stCondLst>
                                    <p:cond delay="0"/>
                                  </p:stCondLst>
                                  <p:childTnLst>
                                    <p:set>
                                      <p:cBhvr>
                                        <p:cTn id="36" dur="1" fill="hold">
                                          <p:stCondLst>
                                            <p:cond delay="0"/>
                                          </p:stCondLst>
                                        </p:cTn>
                                        <p:tgtEl>
                                          <p:spTgt spid="18"/>
                                        </p:tgtEl>
                                        <p:attrNameLst>
                                          <p:attrName>style.visibility</p:attrName>
                                        </p:attrNameLst>
                                      </p:cBhvr>
                                      <p:to>
                                        <p:strVal val="visible"/>
                                      </p:to>
                                    </p:set>
                                    <p:animEffect transition="in" filter="fade">
                                      <p:cBhvr>
                                        <p:cTn id="37" dur="1000"/>
                                        <p:tgtEl>
                                          <p:spTgt spid="18"/>
                                        </p:tgtEl>
                                      </p:cBhvr>
                                    </p:animEffect>
                                    <p:anim calcmode="lin" valueType="num">
                                      <p:cBhvr>
                                        <p:cTn id="38" dur="1000" fill="hold"/>
                                        <p:tgtEl>
                                          <p:spTgt spid="18"/>
                                        </p:tgtEl>
                                        <p:attrNameLst>
                                          <p:attrName>ppt_x</p:attrName>
                                        </p:attrNameLst>
                                      </p:cBhvr>
                                      <p:tavLst>
                                        <p:tav tm="0">
                                          <p:val>
                                            <p:strVal val="#ppt_x"/>
                                          </p:val>
                                        </p:tav>
                                        <p:tav tm="100000">
                                          <p:val>
                                            <p:strVal val="#ppt_x"/>
                                          </p:val>
                                        </p:tav>
                                      </p:tavLst>
                                    </p:anim>
                                    <p:anim calcmode="lin" valueType="num">
                                      <p:cBhvr>
                                        <p:cTn id="39" dur="1000" fill="hold"/>
                                        <p:tgtEl>
                                          <p:spTgt spid="18"/>
                                        </p:tgtEl>
                                        <p:attrNameLst>
                                          <p:attrName>ppt_y</p:attrName>
                                        </p:attrNameLst>
                                      </p:cBhvr>
                                      <p:tavLst>
                                        <p:tav tm="0">
                                          <p:val>
                                            <p:strVal val="#ppt_y-.1"/>
                                          </p:val>
                                        </p:tav>
                                        <p:tav tm="100000">
                                          <p:val>
                                            <p:strVal val="#ppt_y"/>
                                          </p:val>
                                        </p:tav>
                                      </p:tavLst>
                                    </p:anim>
                                  </p:childTnLst>
                                </p:cTn>
                              </p:par>
                              <p:par>
                                <p:cTn id="40" presetID="47" presetClass="entr" presetSubtype="0" fill="hold" grpId="0" nodeType="withEffect">
                                  <p:stCondLst>
                                    <p:cond delay="0"/>
                                  </p:stCondLst>
                                  <p:childTnLst>
                                    <p:set>
                                      <p:cBhvr>
                                        <p:cTn id="41" dur="1" fill="hold">
                                          <p:stCondLst>
                                            <p:cond delay="0"/>
                                          </p:stCondLst>
                                        </p:cTn>
                                        <p:tgtEl>
                                          <p:spTgt spid="19"/>
                                        </p:tgtEl>
                                        <p:attrNameLst>
                                          <p:attrName>style.visibility</p:attrName>
                                        </p:attrNameLst>
                                      </p:cBhvr>
                                      <p:to>
                                        <p:strVal val="visible"/>
                                      </p:to>
                                    </p:set>
                                    <p:animEffect transition="in" filter="fade">
                                      <p:cBhvr>
                                        <p:cTn id="42" dur="1000"/>
                                        <p:tgtEl>
                                          <p:spTgt spid="19"/>
                                        </p:tgtEl>
                                      </p:cBhvr>
                                    </p:animEffect>
                                    <p:anim calcmode="lin" valueType="num">
                                      <p:cBhvr>
                                        <p:cTn id="43" dur="1000" fill="hold"/>
                                        <p:tgtEl>
                                          <p:spTgt spid="19"/>
                                        </p:tgtEl>
                                        <p:attrNameLst>
                                          <p:attrName>ppt_x</p:attrName>
                                        </p:attrNameLst>
                                      </p:cBhvr>
                                      <p:tavLst>
                                        <p:tav tm="0">
                                          <p:val>
                                            <p:strVal val="#ppt_x"/>
                                          </p:val>
                                        </p:tav>
                                        <p:tav tm="100000">
                                          <p:val>
                                            <p:strVal val="#ppt_x"/>
                                          </p:val>
                                        </p:tav>
                                      </p:tavLst>
                                    </p:anim>
                                    <p:anim calcmode="lin" valueType="num">
                                      <p:cBhvr>
                                        <p:cTn id="44" dur="1000" fill="hold"/>
                                        <p:tgtEl>
                                          <p:spTgt spid="19"/>
                                        </p:tgtEl>
                                        <p:attrNameLst>
                                          <p:attrName>ppt_y</p:attrName>
                                        </p:attrNameLst>
                                      </p:cBhvr>
                                      <p:tavLst>
                                        <p:tav tm="0">
                                          <p:val>
                                            <p:strVal val="#ppt_y-.1"/>
                                          </p:val>
                                        </p:tav>
                                        <p:tav tm="100000">
                                          <p:val>
                                            <p:strVal val="#ppt_y"/>
                                          </p:val>
                                        </p:tav>
                                      </p:tavLst>
                                    </p:anim>
                                  </p:childTnLst>
                                </p:cTn>
                              </p:par>
                              <p:par>
                                <p:cTn id="45" presetID="47" presetClass="entr" presetSubtype="0" fill="hold" grpId="0" nodeType="withEffect">
                                  <p:stCondLst>
                                    <p:cond delay="0"/>
                                  </p:stCondLst>
                                  <p:childTnLst>
                                    <p:set>
                                      <p:cBhvr>
                                        <p:cTn id="46" dur="1" fill="hold">
                                          <p:stCondLst>
                                            <p:cond delay="0"/>
                                          </p:stCondLst>
                                        </p:cTn>
                                        <p:tgtEl>
                                          <p:spTgt spid="20"/>
                                        </p:tgtEl>
                                        <p:attrNameLst>
                                          <p:attrName>style.visibility</p:attrName>
                                        </p:attrNameLst>
                                      </p:cBhvr>
                                      <p:to>
                                        <p:strVal val="visible"/>
                                      </p:to>
                                    </p:set>
                                    <p:animEffect transition="in" filter="fade">
                                      <p:cBhvr>
                                        <p:cTn id="47" dur="1000"/>
                                        <p:tgtEl>
                                          <p:spTgt spid="20"/>
                                        </p:tgtEl>
                                      </p:cBhvr>
                                    </p:animEffect>
                                    <p:anim calcmode="lin" valueType="num">
                                      <p:cBhvr>
                                        <p:cTn id="48" dur="1000" fill="hold"/>
                                        <p:tgtEl>
                                          <p:spTgt spid="20"/>
                                        </p:tgtEl>
                                        <p:attrNameLst>
                                          <p:attrName>ppt_x</p:attrName>
                                        </p:attrNameLst>
                                      </p:cBhvr>
                                      <p:tavLst>
                                        <p:tav tm="0">
                                          <p:val>
                                            <p:strVal val="#ppt_x"/>
                                          </p:val>
                                        </p:tav>
                                        <p:tav tm="100000">
                                          <p:val>
                                            <p:strVal val="#ppt_x"/>
                                          </p:val>
                                        </p:tav>
                                      </p:tavLst>
                                    </p:anim>
                                    <p:anim calcmode="lin" valueType="num">
                                      <p:cBhvr>
                                        <p:cTn id="49" dur="1000" fill="hold"/>
                                        <p:tgtEl>
                                          <p:spTgt spid="2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ldLvl="0" animBg="1"/>
      <p:bldP spid="6" grpId="0" bldLvl="0" animBg="1"/>
      <p:bldP spid="12" grpId="0" bldLvl="0" animBg="1"/>
      <p:bldP spid="18" grpId="0"/>
      <p:bldP spid="19" grpId="0"/>
      <p:bldP spid="20" grpId="0"/>
    </p:bld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9" name="图片 8"/>
          <p:cNvPicPr>
            <a:picLocks noChangeAspect="1"/>
          </p:cNvPicPr>
          <p:nvPr userDrawn="1"/>
        </p:nvPicPr>
        <p:blipFill>
          <a:blip r:embed="rId4" cstate="screen">
            <a:extLst>
              <a:ext uri="{28A0092B-C50C-407E-A947-70E740481C1C}">
                <a14:useLocalDpi xmlns:a14="http://schemas.microsoft.com/office/drawing/2010/main"/>
              </a:ext>
            </a:extLst>
          </a:blip>
          <a:srcRect/>
          <a:stretch>
            <a:fillRect/>
          </a:stretch>
        </p:blipFill>
        <p:spPr>
          <a:xfrm>
            <a:off x="-1" y="-1"/>
            <a:ext cx="1413443" cy="1154545"/>
          </a:xfrm>
          <a:custGeom>
            <a:avLst/>
            <a:gdLst>
              <a:gd name="connsiteX0" fmla="*/ 0 w 3552092"/>
              <a:gd name="connsiteY0" fmla="*/ 0 h 2901462"/>
              <a:gd name="connsiteX1" fmla="*/ 3552092 w 3552092"/>
              <a:gd name="connsiteY1" fmla="*/ 0 h 2901462"/>
              <a:gd name="connsiteX2" fmla="*/ 3552092 w 3552092"/>
              <a:gd name="connsiteY2" fmla="*/ 2901462 h 2901462"/>
              <a:gd name="connsiteX3" fmla="*/ 0 w 3552092"/>
              <a:gd name="connsiteY3" fmla="*/ 2901462 h 2901462"/>
            </a:gdLst>
            <a:ahLst/>
            <a:cxnLst>
              <a:cxn ang="0">
                <a:pos x="connsiteX0" y="connsiteY0"/>
              </a:cxn>
              <a:cxn ang="0">
                <a:pos x="connsiteX1" y="connsiteY1"/>
              </a:cxn>
              <a:cxn ang="0">
                <a:pos x="connsiteX2" y="connsiteY2"/>
              </a:cxn>
              <a:cxn ang="0">
                <a:pos x="connsiteX3" y="connsiteY3"/>
              </a:cxn>
            </a:cxnLst>
            <a:rect l="l" t="t" r="r" b="b"/>
            <a:pathLst>
              <a:path w="3552092" h="2901462">
                <a:moveTo>
                  <a:pt x="0" y="0"/>
                </a:moveTo>
                <a:lnTo>
                  <a:pt x="3552092" y="0"/>
                </a:lnTo>
                <a:lnTo>
                  <a:pt x="3552092" y="2901462"/>
                </a:lnTo>
                <a:lnTo>
                  <a:pt x="0" y="2901462"/>
                </a:lnTo>
                <a:close/>
              </a:path>
            </a:pathLst>
          </a:custGeom>
        </p:spPr>
      </p:pic>
      <p:sp>
        <p:nvSpPr>
          <p:cNvPr id="11" name="文本框 10"/>
          <p:cNvSpPr txBox="1"/>
          <p:nvPr userDrawn="1"/>
        </p:nvSpPr>
        <p:spPr>
          <a:xfrm>
            <a:off x="1339274" y="120596"/>
            <a:ext cx="2161308" cy="460375"/>
          </a:xfrm>
          <a:prstGeom prst="rect">
            <a:avLst/>
          </a:prstGeom>
          <a:noFill/>
        </p:spPr>
        <p:txBody>
          <a:bodyPr wrap="square" rtlCol="0">
            <a:spAutoFit/>
          </a:bodyPr>
          <a:lstStyle/>
          <a:p>
            <a:pPr algn="dist"/>
            <a:r>
              <a:rPr lang="zh-CN" altLang="en-US" sz="2400" b="1" dirty="0">
                <a:solidFill>
                  <a:schemeClr val="tx1">
                    <a:lumMod val="85000"/>
                    <a:lumOff val="15000"/>
                  </a:schemeClr>
                </a:solidFill>
                <a:cs typeface="+mn-ea"/>
                <a:sym typeface="+mn-lt"/>
              </a:rPr>
              <a:t>历史故事</a:t>
            </a:r>
          </a:p>
        </p:txBody>
      </p:sp>
      <p:sp>
        <p:nvSpPr>
          <p:cNvPr id="4" name="文本框 3"/>
          <p:cNvSpPr txBox="1"/>
          <p:nvPr/>
        </p:nvSpPr>
        <p:spPr>
          <a:xfrm>
            <a:off x="1169035" y="1637030"/>
            <a:ext cx="5210175" cy="4115229"/>
          </a:xfrm>
          <a:prstGeom prst="rect">
            <a:avLst/>
          </a:prstGeom>
          <a:noFill/>
        </p:spPr>
        <p:txBody>
          <a:bodyPr wrap="square" rtlCol="0">
            <a:spAutoFit/>
          </a:bodyPr>
          <a:lstStyle/>
          <a:p>
            <a:pPr algn="just">
              <a:lnSpc>
                <a:spcPct val="150000"/>
              </a:lnSpc>
            </a:pPr>
            <a:r>
              <a:rPr lang="zh-CN" altLang="en-US" sz="1600" dirty="0">
                <a:solidFill>
                  <a:schemeClr val="bg2">
                    <a:lumMod val="25000"/>
                  </a:schemeClr>
                </a:solidFill>
                <a:cs typeface="+mn-ea"/>
                <a:sym typeface="+mn-lt"/>
              </a:rPr>
              <a:t>寒食节----寒食即禁火，只能吃冷或预先煮好的食物。相传这个习俗起源于春秋时代，当时晋国有人欲害死重耳，忠臣介之推便护送重耳逃亡，甚至在饥寒交迫之际，割下自己的肉给重耳吃，希望日后他安然回国，当上国君，并勤政爱民。十多年后，重耳终于回国当上了国君，即春秋五霸之一的晋文公，并逐一犒赏流亡期间曾协助他的人，却忘了介之推，他经旁人提醒，才赶忙差人请介之推前来领赏。可是，介之推和母亲到深山隐居。晋文公与臣子在山中遍寻不获，有人提议放火烧山，介之推是孝子，一定会救母亲出来。可是，大火烧了三日三夜，仍不见介之推。火熄灭后，人们在一棵柳树下发现介之推背着母亲的尸体。</a:t>
            </a:r>
          </a:p>
        </p:txBody>
      </p:sp>
      <p:pic>
        <p:nvPicPr>
          <p:cNvPr id="8" name="图片 7" descr="E:\素材\美食素材\51miz-E995989-CB551E40.png51miz-E995989-CB551E40"/>
          <p:cNvPicPr>
            <a:picLocks noChangeAspect="1"/>
          </p:cNvPicPr>
          <p:nvPr/>
        </p:nvPicPr>
        <p:blipFill>
          <a:blip r:embed="rId5" cstate="screen">
            <a:extLst>
              <a:ext uri="{28A0092B-C50C-407E-A947-70E740481C1C}">
                <a14:useLocalDpi xmlns:a14="http://schemas.microsoft.com/office/drawing/2010/main"/>
              </a:ext>
            </a:extLst>
          </a:blip>
          <a:srcRect/>
          <a:stretch>
            <a:fillRect/>
          </a:stretch>
        </p:blipFill>
        <p:spPr>
          <a:xfrm>
            <a:off x="5986780" y="415290"/>
            <a:ext cx="6026785" cy="6027420"/>
          </a:xfrm>
          <a:prstGeom prst="rect">
            <a:avLst/>
          </a:prstGeom>
        </p:spPr>
      </p:pic>
    </p:spTree>
    <p:custDataLst>
      <p:tags r:id="rId1"/>
    </p:custData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598">
        <p15:prstTrans prst="peelOff"/>
      </p:transition>
    </mc:Choice>
    <mc:Fallback xmlns="">
      <p:transition spd="slow" advTm="598">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4"/>
                                        </p:tgtEl>
                                        <p:attrNameLst>
                                          <p:attrName>ppt_y</p:attrName>
                                        </p:attrNameLst>
                                      </p:cBhvr>
                                      <p:tavLst>
                                        <p:tav tm="0">
                                          <p:val>
                                            <p:strVal val="#ppt_y"/>
                                          </p:val>
                                        </p:tav>
                                        <p:tav tm="100000">
                                          <p:val>
                                            <p:strVal val="#ppt_y"/>
                                          </p:val>
                                        </p:tav>
                                      </p:tavLst>
                                    </p:anim>
                                    <p:anim calcmode="lin" valueType="num">
                                      <p:cBhvr>
                                        <p:cTn id="9" dur="500" fill="hold"/>
                                        <p:tgtEl>
                                          <p:spTgt spid="4"/>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4"/>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4"/>
                                        </p:tgtEl>
                                      </p:cBhvr>
                                    </p:animEffect>
                                  </p:childTnLst>
                                </p:cTn>
                              </p:par>
                            </p:childTnLst>
                          </p:cTn>
                        </p:par>
                        <p:par>
                          <p:cTn id="12" fill="hold">
                            <p:stCondLst>
                              <p:cond delay="14399"/>
                            </p:stCondLst>
                            <p:childTnLst>
                              <p:par>
                                <p:cTn id="13" presetID="55" presetClass="entr" presetSubtype="0" fill="hold" nodeType="afterEffect">
                                  <p:stCondLst>
                                    <p:cond delay="0"/>
                                  </p:stCondLst>
                                  <p:childTnLst>
                                    <p:set>
                                      <p:cBhvr>
                                        <p:cTn id="14" dur="1" fill="hold">
                                          <p:stCondLst>
                                            <p:cond delay="0"/>
                                          </p:stCondLst>
                                        </p:cTn>
                                        <p:tgtEl>
                                          <p:spTgt spid="8"/>
                                        </p:tgtEl>
                                        <p:attrNameLst>
                                          <p:attrName>style.visibility</p:attrName>
                                        </p:attrNameLst>
                                      </p:cBhvr>
                                      <p:to>
                                        <p:strVal val="visible"/>
                                      </p:to>
                                    </p:set>
                                    <p:anim calcmode="lin" valueType="num">
                                      <p:cBhvr>
                                        <p:cTn id="15" dur="1000" fill="hold"/>
                                        <p:tgtEl>
                                          <p:spTgt spid="8"/>
                                        </p:tgtEl>
                                        <p:attrNameLst>
                                          <p:attrName>ppt_w</p:attrName>
                                        </p:attrNameLst>
                                      </p:cBhvr>
                                      <p:tavLst>
                                        <p:tav tm="0">
                                          <p:val>
                                            <p:strVal val="#ppt_w*0.70"/>
                                          </p:val>
                                        </p:tav>
                                        <p:tav tm="100000">
                                          <p:val>
                                            <p:strVal val="#ppt_w"/>
                                          </p:val>
                                        </p:tav>
                                      </p:tavLst>
                                    </p:anim>
                                    <p:anim calcmode="lin" valueType="num">
                                      <p:cBhvr>
                                        <p:cTn id="16" dur="1000" fill="hold"/>
                                        <p:tgtEl>
                                          <p:spTgt spid="8"/>
                                        </p:tgtEl>
                                        <p:attrNameLst>
                                          <p:attrName>ppt_h</p:attrName>
                                        </p:attrNameLst>
                                      </p:cBhvr>
                                      <p:tavLst>
                                        <p:tav tm="0">
                                          <p:val>
                                            <p:strVal val="#ppt_h"/>
                                          </p:val>
                                        </p:tav>
                                        <p:tav tm="100000">
                                          <p:val>
                                            <p:strVal val="#ppt_h"/>
                                          </p:val>
                                        </p:tav>
                                      </p:tavLst>
                                    </p:anim>
                                    <p:animEffect transition="in" filter="fade">
                                      <p:cBhvr>
                                        <p:cTn id="17" dur="1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7" name="图片 6"/>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0" y="762000"/>
            <a:ext cx="12192000" cy="6096000"/>
          </a:xfrm>
          <a:prstGeom prst="rect">
            <a:avLst/>
          </a:prstGeom>
        </p:spPr>
      </p:pic>
      <p:pic>
        <p:nvPicPr>
          <p:cNvPr id="8" name="图片 7"/>
          <p:cNvPicPr>
            <a:picLocks noChangeAspect="1"/>
          </p:cNvPicPr>
          <p:nvPr userDrawn="1"/>
        </p:nvPicPr>
        <p:blipFill>
          <a:blip r:embed="rId5" cstate="screen">
            <a:extLst>
              <a:ext uri="{28A0092B-C50C-407E-A947-70E740481C1C}">
                <a14:useLocalDpi xmlns:a14="http://schemas.microsoft.com/office/drawing/2010/main"/>
              </a:ext>
            </a:extLst>
          </a:blip>
          <a:srcRect/>
          <a:stretch>
            <a:fillRect/>
          </a:stretch>
        </p:blipFill>
        <p:spPr>
          <a:xfrm>
            <a:off x="0" y="1840523"/>
            <a:ext cx="3851030" cy="5017477"/>
          </a:xfrm>
          <a:custGeom>
            <a:avLst/>
            <a:gdLst>
              <a:gd name="connsiteX0" fmla="*/ 0 w 3851030"/>
              <a:gd name="connsiteY0" fmla="*/ 0 h 5017477"/>
              <a:gd name="connsiteX1" fmla="*/ 3851030 w 3851030"/>
              <a:gd name="connsiteY1" fmla="*/ 0 h 5017477"/>
              <a:gd name="connsiteX2" fmla="*/ 3851030 w 3851030"/>
              <a:gd name="connsiteY2" fmla="*/ 5017477 h 5017477"/>
              <a:gd name="connsiteX3" fmla="*/ 0 w 3851030"/>
              <a:gd name="connsiteY3" fmla="*/ 5017477 h 5017477"/>
            </a:gdLst>
            <a:ahLst/>
            <a:cxnLst>
              <a:cxn ang="0">
                <a:pos x="connsiteX0" y="connsiteY0"/>
              </a:cxn>
              <a:cxn ang="0">
                <a:pos x="connsiteX1" y="connsiteY1"/>
              </a:cxn>
              <a:cxn ang="0">
                <a:pos x="connsiteX2" y="connsiteY2"/>
              </a:cxn>
              <a:cxn ang="0">
                <a:pos x="connsiteX3" y="connsiteY3"/>
              </a:cxn>
            </a:cxnLst>
            <a:rect l="l" t="t" r="r" b="b"/>
            <a:pathLst>
              <a:path w="3851030" h="5017477">
                <a:moveTo>
                  <a:pt x="0" y="0"/>
                </a:moveTo>
                <a:lnTo>
                  <a:pt x="3851030" y="0"/>
                </a:lnTo>
                <a:lnTo>
                  <a:pt x="3851030" y="5017477"/>
                </a:lnTo>
                <a:lnTo>
                  <a:pt x="0" y="5017477"/>
                </a:lnTo>
                <a:close/>
              </a:path>
            </a:pathLst>
          </a:custGeom>
        </p:spPr>
      </p:pic>
      <p:pic>
        <p:nvPicPr>
          <p:cNvPr id="9" name="图片 8"/>
          <p:cNvPicPr>
            <a:picLocks noChangeAspect="1"/>
          </p:cNvPicPr>
          <p:nvPr userDrawn="1"/>
        </p:nvPicPr>
        <p:blipFill>
          <a:blip r:embed="rId6" cstate="screen">
            <a:extLst>
              <a:ext uri="{28A0092B-C50C-407E-A947-70E740481C1C}">
                <a14:useLocalDpi xmlns:a14="http://schemas.microsoft.com/office/drawing/2010/main"/>
              </a:ext>
            </a:extLst>
          </a:blip>
          <a:srcRect/>
          <a:stretch>
            <a:fillRect/>
          </a:stretch>
        </p:blipFill>
        <p:spPr>
          <a:xfrm>
            <a:off x="7602416" y="2716823"/>
            <a:ext cx="4589584" cy="4141177"/>
          </a:xfrm>
          <a:custGeom>
            <a:avLst/>
            <a:gdLst>
              <a:gd name="connsiteX0" fmla="*/ 0 w 4589584"/>
              <a:gd name="connsiteY0" fmla="*/ 0 h 4141177"/>
              <a:gd name="connsiteX1" fmla="*/ 4589584 w 4589584"/>
              <a:gd name="connsiteY1" fmla="*/ 0 h 4141177"/>
              <a:gd name="connsiteX2" fmla="*/ 4589584 w 4589584"/>
              <a:gd name="connsiteY2" fmla="*/ 4141177 h 4141177"/>
              <a:gd name="connsiteX3" fmla="*/ 0 w 4589584"/>
              <a:gd name="connsiteY3" fmla="*/ 4141177 h 4141177"/>
            </a:gdLst>
            <a:ahLst/>
            <a:cxnLst>
              <a:cxn ang="0">
                <a:pos x="connsiteX0" y="connsiteY0"/>
              </a:cxn>
              <a:cxn ang="0">
                <a:pos x="connsiteX1" y="connsiteY1"/>
              </a:cxn>
              <a:cxn ang="0">
                <a:pos x="connsiteX2" y="connsiteY2"/>
              </a:cxn>
              <a:cxn ang="0">
                <a:pos x="connsiteX3" y="connsiteY3"/>
              </a:cxn>
            </a:cxnLst>
            <a:rect l="l" t="t" r="r" b="b"/>
            <a:pathLst>
              <a:path w="4589584" h="4141177">
                <a:moveTo>
                  <a:pt x="0" y="0"/>
                </a:moveTo>
                <a:lnTo>
                  <a:pt x="4589584" y="0"/>
                </a:lnTo>
                <a:lnTo>
                  <a:pt x="4589584" y="4141177"/>
                </a:lnTo>
                <a:lnTo>
                  <a:pt x="0" y="4141177"/>
                </a:lnTo>
                <a:close/>
              </a:path>
            </a:pathLst>
          </a:custGeom>
        </p:spPr>
      </p:pic>
      <p:pic>
        <p:nvPicPr>
          <p:cNvPr id="10" name="图片 9"/>
          <p:cNvPicPr>
            <a:picLocks noChangeAspect="1"/>
          </p:cNvPicPr>
          <p:nvPr userDrawn="1"/>
        </p:nvPicPr>
        <p:blipFill>
          <a:blip r:embed="rId7" cstate="screen">
            <a:extLst>
              <a:ext uri="{28A0092B-C50C-407E-A947-70E740481C1C}">
                <a14:useLocalDpi xmlns:a14="http://schemas.microsoft.com/office/drawing/2010/main"/>
              </a:ext>
            </a:extLst>
          </a:blip>
          <a:srcRect/>
          <a:stretch>
            <a:fillRect/>
          </a:stretch>
        </p:blipFill>
        <p:spPr>
          <a:xfrm>
            <a:off x="0" y="0"/>
            <a:ext cx="3552092" cy="2901462"/>
          </a:xfrm>
          <a:custGeom>
            <a:avLst/>
            <a:gdLst>
              <a:gd name="connsiteX0" fmla="*/ 0 w 3552092"/>
              <a:gd name="connsiteY0" fmla="*/ 0 h 2901462"/>
              <a:gd name="connsiteX1" fmla="*/ 3552092 w 3552092"/>
              <a:gd name="connsiteY1" fmla="*/ 0 h 2901462"/>
              <a:gd name="connsiteX2" fmla="*/ 3552092 w 3552092"/>
              <a:gd name="connsiteY2" fmla="*/ 2901462 h 2901462"/>
              <a:gd name="connsiteX3" fmla="*/ 0 w 3552092"/>
              <a:gd name="connsiteY3" fmla="*/ 2901462 h 2901462"/>
            </a:gdLst>
            <a:ahLst/>
            <a:cxnLst>
              <a:cxn ang="0">
                <a:pos x="connsiteX0" y="connsiteY0"/>
              </a:cxn>
              <a:cxn ang="0">
                <a:pos x="connsiteX1" y="connsiteY1"/>
              </a:cxn>
              <a:cxn ang="0">
                <a:pos x="connsiteX2" y="connsiteY2"/>
              </a:cxn>
              <a:cxn ang="0">
                <a:pos x="connsiteX3" y="connsiteY3"/>
              </a:cxn>
            </a:cxnLst>
            <a:rect l="l" t="t" r="r" b="b"/>
            <a:pathLst>
              <a:path w="3552092" h="2901462">
                <a:moveTo>
                  <a:pt x="0" y="0"/>
                </a:moveTo>
                <a:lnTo>
                  <a:pt x="3552092" y="0"/>
                </a:lnTo>
                <a:lnTo>
                  <a:pt x="3552092" y="2901462"/>
                </a:lnTo>
                <a:lnTo>
                  <a:pt x="0" y="2901462"/>
                </a:lnTo>
                <a:close/>
              </a:path>
            </a:pathLst>
          </a:custGeom>
        </p:spPr>
      </p:pic>
      <p:pic>
        <p:nvPicPr>
          <p:cNvPr id="12" name="图片 11"/>
          <p:cNvPicPr>
            <a:picLocks noChangeAspect="1"/>
          </p:cNvPicPr>
          <p:nvPr userDrawn="1"/>
        </p:nvPicPr>
        <p:blipFill>
          <a:blip r:embed="rId8" cstate="screen">
            <a:extLst>
              <a:ext uri="{28A0092B-C50C-407E-A947-70E740481C1C}">
                <a14:useLocalDpi xmlns:a14="http://schemas.microsoft.com/office/drawing/2010/main"/>
              </a:ext>
            </a:extLst>
          </a:blip>
          <a:srcRect/>
          <a:stretch>
            <a:fillRect/>
          </a:stretch>
        </p:blipFill>
        <p:spPr>
          <a:xfrm>
            <a:off x="9664212" y="1549770"/>
            <a:ext cx="1204545" cy="581505"/>
          </a:xfrm>
          <a:custGeom>
            <a:avLst/>
            <a:gdLst>
              <a:gd name="connsiteX0" fmla="*/ 0 w 1019907"/>
              <a:gd name="connsiteY0" fmla="*/ 0 h 492369"/>
              <a:gd name="connsiteX1" fmla="*/ 1019907 w 1019907"/>
              <a:gd name="connsiteY1" fmla="*/ 0 h 492369"/>
              <a:gd name="connsiteX2" fmla="*/ 1019907 w 1019907"/>
              <a:gd name="connsiteY2" fmla="*/ 492369 h 492369"/>
              <a:gd name="connsiteX3" fmla="*/ 0 w 1019907"/>
              <a:gd name="connsiteY3" fmla="*/ 492369 h 492369"/>
            </a:gdLst>
            <a:ahLst/>
            <a:cxnLst>
              <a:cxn ang="0">
                <a:pos x="connsiteX0" y="connsiteY0"/>
              </a:cxn>
              <a:cxn ang="0">
                <a:pos x="connsiteX1" y="connsiteY1"/>
              </a:cxn>
              <a:cxn ang="0">
                <a:pos x="connsiteX2" y="connsiteY2"/>
              </a:cxn>
              <a:cxn ang="0">
                <a:pos x="connsiteX3" y="connsiteY3"/>
              </a:cxn>
            </a:cxnLst>
            <a:rect l="l" t="t" r="r" b="b"/>
            <a:pathLst>
              <a:path w="1019907" h="492369">
                <a:moveTo>
                  <a:pt x="0" y="0"/>
                </a:moveTo>
                <a:lnTo>
                  <a:pt x="1019907" y="0"/>
                </a:lnTo>
                <a:lnTo>
                  <a:pt x="1019907" y="492369"/>
                </a:lnTo>
                <a:lnTo>
                  <a:pt x="0" y="492369"/>
                </a:lnTo>
                <a:close/>
              </a:path>
            </a:pathLst>
          </a:custGeom>
        </p:spPr>
      </p:pic>
      <p:pic>
        <p:nvPicPr>
          <p:cNvPr id="15" name="图片 14"/>
          <p:cNvPicPr>
            <a:picLocks noChangeAspect="1"/>
          </p:cNvPicPr>
          <p:nvPr/>
        </p:nvPicPr>
        <p:blipFill>
          <a:blip r:embed="rId9">
            <a:clrChange>
              <a:clrFrom>
                <a:srgbClr val="FFFFFF"/>
              </a:clrFrom>
              <a:clrTo>
                <a:srgbClr val="FFFFFF">
                  <a:alpha val="0"/>
                </a:srgbClr>
              </a:clrTo>
            </a:clrChange>
            <a:duotone>
              <a:schemeClr val="accent6">
                <a:shade val="45000"/>
                <a:satMod val="135000"/>
              </a:schemeClr>
              <a:prstClr val="white"/>
            </a:duotone>
            <a:extLst>
              <a:ext uri="{BEBA8EAE-BF5A-486C-A8C5-ECC9F3942E4B}">
                <a14:imgProps xmlns:a14="http://schemas.microsoft.com/office/drawing/2010/main">
                  <a14:imgLayer>
                    <a14:imgEffect>
                      <a14:saturation sat="0"/>
                    </a14:imgEffect>
                  </a14:imgLayer>
                </a14:imgProps>
              </a:ext>
              <a:ext uri="{28A0092B-C50C-407E-A947-70E740481C1C}">
                <a14:useLocalDpi xmlns:a14="http://schemas.microsoft.com/office/drawing/2010/main"/>
              </a:ext>
            </a:extLst>
          </a:blip>
          <a:stretch>
            <a:fillRect/>
          </a:stretch>
        </p:blipFill>
        <p:spPr>
          <a:xfrm>
            <a:off x="4082388" y="761973"/>
            <a:ext cx="4657143" cy="4657143"/>
          </a:xfrm>
          <a:prstGeom prst="rect">
            <a:avLst/>
          </a:prstGeom>
        </p:spPr>
      </p:pic>
      <p:pic>
        <p:nvPicPr>
          <p:cNvPr id="13" name="图片 12" descr="51miz-E1000395-54ACF085"/>
          <p:cNvPicPr>
            <a:picLocks noChangeAspect="1"/>
          </p:cNvPicPr>
          <p:nvPr/>
        </p:nvPicPr>
        <p:blipFill>
          <a:blip r:embed="rId10" cstate="screen">
            <a:extLst>
              <a:ext uri="{28A0092B-C50C-407E-A947-70E740481C1C}">
                <a14:useLocalDpi xmlns:a14="http://schemas.microsoft.com/office/drawing/2010/main"/>
              </a:ext>
            </a:extLst>
          </a:blip>
          <a:stretch>
            <a:fillRect/>
          </a:stretch>
        </p:blipFill>
        <p:spPr>
          <a:xfrm>
            <a:off x="1246505" y="2901315"/>
            <a:ext cx="4108450" cy="4108450"/>
          </a:xfrm>
          <a:prstGeom prst="rect">
            <a:avLst/>
          </a:prstGeom>
        </p:spPr>
      </p:pic>
      <p:sp>
        <p:nvSpPr>
          <p:cNvPr id="2" name="文本框 1"/>
          <p:cNvSpPr txBox="1"/>
          <p:nvPr/>
        </p:nvSpPr>
        <p:spPr>
          <a:xfrm>
            <a:off x="5190453" y="1134646"/>
            <a:ext cx="1056042" cy="2306955"/>
          </a:xfrm>
          <a:prstGeom prst="rect">
            <a:avLst/>
          </a:prstGeom>
          <a:noFill/>
        </p:spPr>
        <p:txBody>
          <a:bodyPr wrap="square" rtlCol="0">
            <a:spAutoFit/>
          </a:bodyPr>
          <a:lstStyle/>
          <a:p>
            <a:r>
              <a:rPr lang="zh-CN" altLang="en-US" sz="7200" dirty="0">
                <a:solidFill>
                  <a:schemeClr val="tx1">
                    <a:lumMod val="95000"/>
                    <a:lumOff val="5000"/>
                  </a:schemeClr>
                </a:solidFill>
                <a:cs typeface="+mn-ea"/>
                <a:sym typeface="+mn-lt"/>
              </a:rPr>
              <a:t>第贰</a:t>
            </a:r>
          </a:p>
        </p:txBody>
      </p:sp>
      <p:sp>
        <p:nvSpPr>
          <p:cNvPr id="3" name="文本框 2"/>
          <p:cNvSpPr txBox="1"/>
          <p:nvPr/>
        </p:nvSpPr>
        <p:spPr>
          <a:xfrm>
            <a:off x="6246494" y="2512872"/>
            <a:ext cx="1056042" cy="2308324"/>
          </a:xfrm>
          <a:prstGeom prst="rect">
            <a:avLst/>
          </a:prstGeom>
          <a:noFill/>
        </p:spPr>
        <p:txBody>
          <a:bodyPr wrap="square" rtlCol="0">
            <a:spAutoFit/>
          </a:bodyPr>
          <a:lstStyle/>
          <a:p>
            <a:r>
              <a:rPr lang="zh-CN" altLang="en-US" sz="7200" dirty="0">
                <a:solidFill>
                  <a:schemeClr val="tx1">
                    <a:lumMod val="95000"/>
                    <a:lumOff val="5000"/>
                  </a:schemeClr>
                </a:solidFill>
                <a:cs typeface="+mn-ea"/>
                <a:sym typeface="+mn-lt"/>
              </a:rPr>
              <a:t>章節</a:t>
            </a:r>
          </a:p>
        </p:txBody>
      </p:sp>
    </p:spTree>
    <p:custDataLst>
      <p:tags r:id="rId1"/>
    </p:custData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812">
        <p15:prstTrans prst="peelOff"/>
      </p:transition>
    </mc:Choice>
    <mc:Fallback xmlns="">
      <p:transition spd="slow" advTm="812">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0-#ppt_w/2"/>
                                          </p:val>
                                        </p:tav>
                                        <p:tav tm="100000">
                                          <p:val>
                                            <p:strVal val="#ppt_x"/>
                                          </p:val>
                                        </p:tav>
                                      </p:tavLst>
                                    </p:anim>
                                    <p:anim calcmode="lin" valueType="num">
                                      <p:cBhvr additive="base">
                                        <p:cTn id="8" dur="500" fill="hold"/>
                                        <p:tgtEl>
                                          <p:spTgt spid="10"/>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additive="base">
                                        <p:cTn id="12" dur="500" fill="hold"/>
                                        <p:tgtEl>
                                          <p:spTgt spid="8"/>
                                        </p:tgtEl>
                                        <p:attrNameLst>
                                          <p:attrName>ppt_x</p:attrName>
                                        </p:attrNameLst>
                                      </p:cBhvr>
                                      <p:tavLst>
                                        <p:tav tm="0">
                                          <p:val>
                                            <p:strVal val="#ppt_x"/>
                                          </p:val>
                                        </p:tav>
                                        <p:tav tm="100000">
                                          <p:val>
                                            <p:strVal val="#ppt_x"/>
                                          </p:val>
                                        </p:tav>
                                      </p:tavLst>
                                    </p:anim>
                                    <p:anim calcmode="lin" valueType="num">
                                      <p:cBhvr additive="base">
                                        <p:cTn id="13" dur="500" fill="hold"/>
                                        <p:tgtEl>
                                          <p:spTgt spid="8"/>
                                        </p:tgtEl>
                                        <p:attrNameLst>
                                          <p:attrName>ppt_y</p:attrName>
                                        </p:attrNameLst>
                                      </p:cBhvr>
                                      <p:tavLst>
                                        <p:tav tm="0">
                                          <p:val>
                                            <p:strVal val="1+#ppt_h/2"/>
                                          </p:val>
                                        </p:tav>
                                        <p:tav tm="100000">
                                          <p:val>
                                            <p:strVal val="#ppt_y"/>
                                          </p:val>
                                        </p:tav>
                                      </p:tavLst>
                                    </p:anim>
                                  </p:childTnLst>
                                </p:cTn>
                              </p:par>
                              <p:par>
                                <p:cTn id="14" presetID="2" presetClass="entr" presetSubtype="4" fill="hold" nodeType="withEffect">
                                  <p:stCondLst>
                                    <p:cond delay="0"/>
                                  </p:stCondLst>
                                  <p:childTnLst>
                                    <p:set>
                                      <p:cBhvr>
                                        <p:cTn id="15" dur="1" fill="hold">
                                          <p:stCondLst>
                                            <p:cond delay="0"/>
                                          </p:stCondLst>
                                        </p:cTn>
                                        <p:tgtEl>
                                          <p:spTgt spid="7"/>
                                        </p:tgtEl>
                                        <p:attrNameLst>
                                          <p:attrName>style.visibility</p:attrName>
                                        </p:attrNameLst>
                                      </p:cBhvr>
                                      <p:to>
                                        <p:strVal val="visible"/>
                                      </p:to>
                                    </p:set>
                                    <p:anim calcmode="lin" valueType="num">
                                      <p:cBhvr additive="base">
                                        <p:cTn id="16" dur="500" fill="hold"/>
                                        <p:tgtEl>
                                          <p:spTgt spid="7"/>
                                        </p:tgtEl>
                                        <p:attrNameLst>
                                          <p:attrName>ppt_x</p:attrName>
                                        </p:attrNameLst>
                                      </p:cBhvr>
                                      <p:tavLst>
                                        <p:tav tm="0">
                                          <p:val>
                                            <p:strVal val="#ppt_x"/>
                                          </p:val>
                                        </p:tav>
                                        <p:tav tm="100000">
                                          <p:val>
                                            <p:strVal val="#ppt_x"/>
                                          </p:val>
                                        </p:tav>
                                      </p:tavLst>
                                    </p:anim>
                                    <p:anim calcmode="lin" valueType="num">
                                      <p:cBhvr additive="base">
                                        <p:cTn id="17" dur="500" fill="hold"/>
                                        <p:tgtEl>
                                          <p:spTgt spid="7"/>
                                        </p:tgtEl>
                                        <p:attrNameLst>
                                          <p:attrName>ppt_y</p:attrName>
                                        </p:attrNameLst>
                                      </p:cBhvr>
                                      <p:tavLst>
                                        <p:tav tm="0">
                                          <p:val>
                                            <p:strVal val="1+#ppt_h/2"/>
                                          </p:val>
                                        </p:tav>
                                        <p:tav tm="100000">
                                          <p:val>
                                            <p:strVal val="#ppt_y"/>
                                          </p:val>
                                        </p:tav>
                                      </p:tavLst>
                                    </p:anim>
                                  </p:childTnLst>
                                </p:cTn>
                              </p:par>
                              <p:par>
                                <p:cTn id="18" presetID="2" presetClass="entr" presetSubtype="4" fill="hold" nodeType="withEffect">
                                  <p:stCondLst>
                                    <p:cond delay="0"/>
                                  </p:stCondLst>
                                  <p:childTnLst>
                                    <p:set>
                                      <p:cBhvr>
                                        <p:cTn id="19" dur="1" fill="hold">
                                          <p:stCondLst>
                                            <p:cond delay="0"/>
                                          </p:stCondLst>
                                        </p:cTn>
                                        <p:tgtEl>
                                          <p:spTgt spid="9"/>
                                        </p:tgtEl>
                                        <p:attrNameLst>
                                          <p:attrName>style.visibility</p:attrName>
                                        </p:attrNameLst>
                                      </p:cBhvr>
                                      <p:to>
                                        <p:strVal val="visible"/>
                                      </p:to>
                                    </p:set>
                                    <p:anim calcmode="lin" valueType="num">
                                      <p:cBhvr additive="base">
                                        <p:cTn id="20" dur="500" fill="hold"/>
                                        <p:tgtEl>
                                          <p:spTgt spid="9"/>
                                        </p:tgtEl>
                                        <p:attrNameLst>
                                          <p:attrName>ppt_x</p:attrName>
                                        </p:attrNameLst>
                                      </p:cBhvr>
                                      <p:tavLst>
                                        <p:tav tm="0">
                                          <p:val>
                                            <p:strVal val="#ppt_x"/>
                                          </p:val>
                                        </p:tav>
                                        <p:tav tm="100000">
                                          <p:val>
                                            <p:strVal val="#ppt_x"/>
                                          </p:val>
                                        </p:tav>
                                      </p:tavLst>
                                    </p:anim>
                                    <p:anim calcmode="lin" valueType="num">
                                      <p:cBhvr additive="base">
                                        <p:cTn id="21" dur="500" fill="hold"/>
                                        <p:tgtEl>
                                          <p:spTgt spid="9"/>
                                        </p:tgtEl>
                                        <p:attrNameLst>
                                          <p:attrName>ppt_y</p:attrName>
                                        </p:attrNameLst>
                                      </p:cBhvr>
                                      <p:tavLst>
                                        <p:tav tm="0">
                                          <p:val>
                                            <p:strVal val="1+#ppt_h/2"/>
                                          </p:val>
                                        </p:tav>
                                        <p:tav tm="100000">
                                          <p:val>
                                            <p:strVal val="#ppt_y"/>
                                          </p:val>
                                        </p:tav>
                                      </p:tavLst>
                                    </p:anim>
                                  </p:childTnLst>
                                </p:cTn>
                              </p:par>
                            </p:childTnLst>
                          </p:cTn>
                        </p:par>
                        <p:par>
                          <p:cTn id="22" fill="hold">
                            <p:stCondLst>
                              <p:cond delay="1000"/>
                            </p:stCondLst>
                            <p:childTnLst>
                              <p:par>
                                <p:cTn id="23" presetID="55" presetClass="entr" presetSubtype="0" fill="hold" nodeType="afterEffect">
                                  <p:stCondLst>
                                    <p:cond delay="0"/>
                                  </p:stCondLst>
                                  <p:childTnLst>
                                    <p:set>
                                      <p:cBhvr>
                                        <p:cTn id="24" dur="1" fill="hold">
                                          <p:stCondLst>
                                            <p:cond delay="0"/>
                                          </p:stCondLst>
                                        </p:cTn>
                                        <p:tgtEl>
                                          <p:spTgt spid="15"/>
                                        </p:tgtEl>
                                        <p:attrNameLst>
                                          <p:attrName>style.visibility</p:attrName>
                                        </p:attrNameLst>
                                      </p:cBhvr>
                                      <p:to>
                                        <p:strVal val="visible"/>
                                      </p:to>
                                    </p:set>
                                    <p:anim calcmode="lin" valueType="num">
                                      <p:cBhvr>
                                        <p:cTn id="25" dur="1000" fill="hold"/>
                                        <p:tgtEl>
                                          <p:spTgt spid="15"/>
                                        </p:tgtEl>
                                        <p:attrNameLst>
                                          <p:attrName>ppt_w</p:attrName>
                                        </p:attrNameLst>
                                      </p:cBhvr>
                                      <p:tavLst>
                                        <p:tav tm="0">
                                          <p:val>
                                            <p:strVal val="#ppt_w*0.70"/>
                                          </p:val>
                                        </p:tav>
                                        <p:tav tm="100000">
                                          <p:val>
                                            <p:strVal val="#ppt_w"/>
                                          </p:val>
                                        </p:tav>
                                      </p:tavLst>
                                    </p:anim>
                                    <p:anim calcmode="lin" valueType="num">
                                      <p:cBhvr>
                                        <p:cTn id="26" dur="1000" fill="hold"/>
                                        <p:tgtEl>
                                          <p:spTgt spid="15"/>
                                        </p:tgtEl>
                                        <p:attrNameLst>
                                          <p:attrName>ppt_h</p:attrName>
                                        </p:attrNameLst>
                                      </p:cBhvr>
                                      <p:tavLst>
                                        <p:tav tm="0">
                                          <p:val>
                                            <p:strVal val="#ppt_h"/>
                                          </p:val>
                                        </p:tav>
                                        <p:tav tm="100000">
                                          <p:val>
                                            <p:strVal val="#ppt_h"/>
                                          </p:val>
                                        </p:tav>
                                      </p:tavLst>
                                    </p:anim>
                                    <p:animEffect transition="in" filter="fade">
                                      <p:cBhvr>
                                        <p:cTn id="27" dur="1000"/>
                                        <p:tgtEl>
                                          <p:spTgt spid="15"/>
                                        </p:tgtEl>
                                      </p:cBhvr>
                                    </p:animEffect>
                                  </p:childTnLst>
                                </p:cTn>
                              </p:par>
                            </p:childTnLst>
                          </p:cTn>
                        </p:par>
                        <p:par>
                          <p:cTn id="28" fill="hold">
                            <p:stCondLst>
                              <p:cond delay="2000"/>
                            </p:stCondLst>
                            <p:childTnLst>
                              <p:par>
                                <p:cTn id="29" presetID="41" presetClass="entr" presetSubtype="0" fill="hold" grpId="0" nodeType="afterEffect">
                                  <p:stCondLst>
                                    <p:cond delay="0"/>
                                  </p:stCondLst>
                                  <p:iterate type="lt">
                                    <p:tmPct val="10000"/>
                                  </p:iterate>
                                  <p:childTnLst>
                                    <p:set>
                                      <p:cBhvr>
                                        <p:cTn id="30" dur="1" fill="hold">
                                          <p:stCondLst>
                                            <p:cond delay="0"/>
                                          </p:stCondLst>
                                        </p:cTn>
                                        <p:tgtEl>
                                          <p:spTgt spid="2"/>
                                        </p:tgtEl>
                                        <p:attrNameLst>
                                          <p:attrName>style.visibility</p:attrName>
                                        </p:attrNameLst>
                                      </p:cBhvr>
                                      <p:to>
                                        <p:strVal val="visible"/>
                                      </p:to>
                                    </p:set>
                                    <p:anim calcmode="lin" valueType="num">
                                      <p:cBhvr>
                                        <p:cTn id="31" dur="500" fill="hold"/>
                                        <p:tgtEl>
                                          <p:spTgt spid="2"/>
                                        </p:tgtEl>
                                        <p:attrNameLst>
                                          <p:attrName>ppt_x</p:attrName>
                                        </p:attrNameLst>
                                      </p:cBhvr>
                                      <p:tavLst>
                                        <p:tav tm="0">
                                          <p:val>
                                            <p:strVal val="#ppt_x"/>
                                          </p:val>
                                        </p:tav>
                                        <p:tav tm="50000">
                                          <p:val>
                                            <p:strVal val="#ppt_x+.1"/>
                                          </p:val>
                                        </p:tav>
                                        <p:tav tm="100000">
                                          <p:val>
                                            <p:strVal val="#ppt_x"/>
                                          </p:val>
                                        </p:tav>
                                      </p:tavLst>
                                    </p:anim>
                                    <p:anim calcmode="lin" valueType="num">
                                      <p:cBhvr>
                                        <p:cTn id="32" dur="500" fill="hold"/>
                                        <p:tgtEl>
                                          <p:spTgt spid="2"/>
                                        </p:tgtEl>
                                        <p:attrNameLst>
                                          <p:attrName>ppt_y</p:attrName>
                                        </p:attrNameLst>
                                      </p:cBhvr>
                                      <p:tavLst>
                                        <p:tav tm="0">
                                          <p:val>
                                            <p:strVal val="#ppt_y"/>
                                          </p:val>
                                        </p:tav>
                                        <p:tav tm="100000">
                                          <p:val>
                                            <p:strVal val="#ppt_y"/>
                                          </p:val>
                                        </p:tav>
                                      </p:tavLst>
                                    </p:anim>
                                    <p:anim calcmode="lin" valueType="num">
                                      <p:cBhvr>
                                        <p:cTn id="33" dur="500" fill="hold"/>
                                        <p:tgtEl>
                                          <p:spTgt spid="2"/>
                                        </p:tgtEl>
                                        <p:attrNameLst>
                                          <p:attrName>ppt_h</p:attrName>
                                        </p:attrNameLst>
                                      </p:cBhvr>
                                      <p:tavLst>
                                        <p:tav tm="0">
                                          <p:val>
                                            <p:strVal val="#ppt_h/10"/>
                                          </p:val>
                                        </p:tav>
                                        <p:tav tm="50000">
                                          <p:val>
                                            <p:strVal val="#ppt_h+.01"/>
                                          </p:val>
                                        </p:tav>
                                        <p:tav tm="100000">
                                          <p:val>
                                            <p:strVal val="#ppt_h"/>
                                          </p:val>
                                        </p:tav>
                                      </p:tavLst>
                                    </p:anim>
                                    <p:anim calcmode="lin" valueType="num">
                                      <p:cBhvr>
                                        <p:cTn id="34" dur="500" fill="hold"/>
                                        <p:tgtEl>
                                          <p:spTgt spid="2"/>
                                        </p:tgtEl>
                                        <p:attrNameLst>
                                          <p:attrName>ppt_w</p:attrName>
                                        </p:attrNameLst>
                                      </p:cBhvr>
                                      <p:tavLst>
                                        <p:tav tm="0">
                                          <p:val>
                                            <p:strVal val="#ppt_w/10"/>
                                          </p:val>
                                        </p:tav>
                                        <p:tav tm="50000">
                                          <p:val>
                                            <p:strVal val="#ppt_w+.01"/>
                                          </p:val>
                                        </p:tav>
                                        <p:tav tm="100000">
                                          <p:val>
                                            <p:strVal val="#ppt_w"/>
                                          </p:val>
                                        </p:tav>
                                      </p:tavLst>
                                    </p:anim>
                                    <p:animEffect transition="in" filter="fade">
                                      <p:cBhvr>
                                        <p:cTn id="35" dur="500" tmFilter="0,0; .5, 1; 1, 1"/>
                                        <p:tgtEl>
                                          <p:spTgt spid="2"/>
                                        </p:tgtEl>
                                      </p:cBhvr>
                                    </p:animEffect>
                                  </p:childTnLst>
                                </p:cTn>
                              </p:par>
                              <p:par>
                                <p:cTn id="36" presetID="41" presetClass="entr" presetSubtype="0" fill="hold" grpId="0" nodeType="withEffect">
                                  <p:stCondLst>
                                    <p:cond delay="0"/>
                                  </p:stCondLst>
                                  <p:iterate type="lt">
                                    <p:tmPct val="10000"/>
                                  </p:iterate>
                                  <p:childTnLst>
                                    <p:set>
                                      <p:cBhvr>
                                        <p:cTn id="37" dur="1" fill="hold">
                                          <p:stCondLst>
                                            <p:cond delay="0"/>
                                          </p:stCondLst>
                                        </p:cTn>
                                        <p:tgtEl>
                                          <p:spTgt spid="3"/>
                                        </p:tgtEl>
                                        <p:attrNameLst>
                                          <p:attrName>style.visibility</p:attrName>
                                        </p:attrNameLst>
                                      </p:cBhvr>
                                      <p:to>
                                        <p:strVal val="visible"/>
                                      </p:to>
                                    </p:set>
                                    <p:anim calcmode="lin" valueType="num">
                                      <p:cBhvr>
                                        <p:cTn id="38" dur="500" fill="hold"/>
                                        <p:tgtEl>
                                          <p:spTgt spid="3"/>
                                        </p:tgtEl>
                                        <p:attrNameLst>
                                          <p:attrName>ppt_x</p:attrName>
                                        </p:attrNameLst>
                                      </p:cBhvr>
                                      <p:tavLst>
                                        <p:tav tm="0">
                                          <p:val>
                                            <p:strVal val="#ppt_x"/>
                                          </p:val>
                                        </p:tav>
                                        <p:tav tm="50000">
                                          <p:val>
                                            <p:strVal val="#ppt_x+.1"/>
                                          </p:val>
                                        </p:tav>
                                        <p:tav tm="100000">
                                          <p:val>
                                            <p:strVal val="#ppt_x"/>
                                          </p:val>
                                        </p:tav>
                                      </p:tavLst>
                                    </p:anim>
                                    <p:anim calcmode="lin" valueType="num">
                                      <p:cBhvr>
                                        <p:cTn id="39" dur="500" fill="hold"/>
                                        <p:tgtEl>
                                          <p:spTgt spid="3"/>
                                        </p:tgtEl>
                                        <p:attrNameLst>
                                          <p:attrName>ppt_y</p:attrName>
                                        </p:attrNameLst>
                                      </p:cBhvr>
                                      <p:tavLst>
                                        <p:tav tm="0">
                                          <p:val>
                                            <p:strVal val="#ppt_y"/>
                                          </p:val>
                                        </p:tav>
                                        <p:tav tm="100000">
                                          <p:val>
                                            <p:strVal val="#ppt_y"/>
                                          </p:val>
                                        </p:tav>
                                      </p:tavLst>
                                    </p:anim>
                                    <p:anim calcmode="lin" valueType="num">
                                      <p:cBhvr>
                                        <p:cTn id="40" dur="500" fill="hold"/>
                                        <p:tgtEl>
                                          <p:spTgt spid="3"/>
                                        </p:tgtEl>
                                        <p:attrNameLst>
                                          <p:attrName>ppt_h</p:attrName>
                                        </p:attrNameLst>
                                      </p:cBhvr>
                                      <p:tavLst>
                                        <p:tav tm="0">
                                          <p:val>
                                            <p:strVal val="#ppt_h/10"/>
                                          </p:val>
                                        </p:tav>
                                        <p:tav tm="50000">
                                          <p:val>
                                            <p:strVal val="#ppt_h+.01"/>
                                          </p:val>
                                        </p:tav>
                                        <p:tav tm="100000">
                                          <p:val>
                                            <p:strVal val="#ppt_h"/>
                                          </p:val>
                                        </p:tav>
                                      </p:tavLst>
                                    </p:anim>
                                    <p:anim calcmode="lin" valueType="num">
                                      <p:cBhvr>
                                        <p:cTn id="41" dur="500" fill="hold"/>
                                        <p:tgtEl>
                                          <p:spTgt spid="3"/>
                                        </p:tgtEl>
                                        <p:attrNameLst>
                                          <p:attrName>ppt_w</p:attrName>
                                        </p:attrNameLst>
                                      </p:cBhvr>
                                      <p:tavLst>
                                        <p:tav tm="0">
                                          <p:val>
                                            <p:strVal val="#ppt_w/10"/>
                                          </p:val>
                                        </p:tav>
                                        <p:tav tm="50000">
                                          <p:val>
                                            <p:strVal val="#ppt_w+.01"/>
                                          </p:val>
                                        </p:tav>
                                        <p:tav tm="100000">
                                          <p:val>
                                            <p:strVal val="#ppt_w"/>
                                          </p:val>
                                        </p:tav>
                                      </p:tavLst>
                                    </p:anim>
                                    <p:animEffect transition="in" filter="fade">
                                      <p:cBhvr>
                                        <p:cTn id="42" dur="500" tmFilter="0,0; .5, 1; 1, 1"/>
                                        <p:tgtEl>
                                          <p:spTgt spid="3"/>
                                        </p:tgtEl>
                                      </p:cBhvr>
                                    </p:animEffect>
                                  </p:childTnLst>
                                </p:cTn>
                              </p:par>
                              <p:par>
                                <p:cTn id="43" presetID="42" presetClass="entr" presetSubtype="0" fill="hold" nodeType="withEffect">
                                  <p:stCondLst>
                                    <p:cond delay="0"/>
                                  </p:stCondLst>
                                  <p:childTnLst>
                                    <p:set>
                                      <p:cBhvr>
                                        <p:cTn id="44" dur="1" fill="hold">
                                          <p:stCondLst>
                                            <p:cond delay="0"/>
                                          </p:stCondLst>
                                        </p:cTn>
                                        <p:tgtEl>
                                          <p:spTgt spid="13"/>
                                        </p:tgtEl>
                                        <p:attrNameLst>
                                          <p:attrName>style.visibility</p:attrName>
                                        </p:attrNameLst>
                                      </p:cBhvr>
                                      <p:to>
                                        <p:strVal val="visible"/>
                                      </p:to>
                                    </p:set>
                                    <p:animEffect transition="in" filter="fade">
                                      <p:cBhvr>
                                        <p:cTn id="45" dur="1000"/>
                                        <p:tgtEl>
                                          <p:spTgt spid="13"/>
                                        </p:tgtEl>
                                      </p:cBhvr>
                                    </p:animEffect>
                                    <p:anim calcmode="lin" valueType="num">
                                      <p:cBhvr>
                                        <p:cTn id="46" dur="1000" fill="hold"/>
                                        <p:tgtEl>
                                          <p:spTgt spid="13"/>
                                        </p:tgtEl>
                                        <p:attrNameLst>
                                          <p:attrName>ppt_x</p:attrName>
                                        </p:attrNameLst>
                                      </p:cBhvr>
                                      <p:tavLst>
                                        <p:tav tm="0">
                                          <p:val>
                                            <p:strVal val="#ppt_x"/>
                                          </p:val>
                                        </p:tav>
                                        <p:tav tm="100000">
                                          <p:val>
                                            <p:strVal val="#ppt_x"/>
                                          </p:val>
                                        </p:tav>
                                      </p:tavLst>
                                    </p:anim>
                                    <p:anim calcmode="lin" valueType="num">
                                      <p:cBhvr>
                                        <p:cTn id="47"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tags/tag1.xml><?xml version="1.0" encoding="utf-8"?>
<p:tagLst xmlns:a="http://schemas.openxmlformats.org/drawingml/2006/main" xmlns:r="http://schemas.openxmlformats.org/officeDocument/2006/relationships" xmlns:p="http://schemas.openxmlformats.org/presentationml/2006/main">
  <p:tag name="KSO_WM_DOC_GUID" val="{2e1fdcc1-f0d9-4558-a527-e96597758710}"/>
  <p:tag name="ISPRING_PRESENTATION_TITLE" val="PowerPoint 演示文稿"/>
</p:tagLst>
</file>

<file path=ppt/tags/tag1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xml><?xml version="1.0" encoding="utf-8"?>
<p:tagLst xmlns:a="http://schemas.openxmlformats.org/drawingml/2006/main" xmlns:r="http://schemas.openxmlformats.org/officeDocument/2006/relationships" xmlns:p="http://schemas.openxmlformats.org/presentationml/2006/main">
  <p:tag name="KSO_WM_TEMPLATE_THUMBS_INDEX" val="1、2、3、6、8、10、11、12、15"/>
  <p:tag name="KSO_WM_TEMPLATE_SUBCATEGORY" val="0"/>
  <p:tag name="KSO_WM_TAG_VERSION" val="1.0"/>
  <p:tag name="KSO_WM_BEAUTIFY_FLAG" val="#wm#"/>
  <p:tag name="KSO_WM_TEMPLATE_CATEGORY" val="custom"/>
  <p:tag name="KSO_WM_TEMPLATE_INDEX" val="20187308"/>
</p:tagLst>
</file>

<file path=ppt/tags/tag2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3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4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4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4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4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4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4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4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4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5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6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6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6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6.xml><?xml version="1.0" encoding="utf-8"?>
<p:tagLst xmlns:a="http://schemas.openxmlformats.org/drawingml/2006/main" xmlns:r="http://schemas.openxmlformats.org/officeDocument/2006/relationships" xmlns:p="http://schemas.openxmlformats.org/presentationml/2006/main">
  <p:tag name="KSO_WM_TEMPLATE_THUMBS_INDEX" val="1、2、3、6、8、10、11、12、15"/>
  <p:tag name="KSO_WM_SLIDE_ID" val="custom20187308_1"/>
  <p:tag name="KSO_WM_TEMPLATE_SUBCATEGORY" val="0"/>
  <p:tag name="KSO_WM_SLIDE_TYPE" val="title"/>
  <p:tag name="KSO_WM_SLIDE_SUBTYPE" val="pureTxt"/>
  <p:tag name="KSO_WM_SLIDE_ITEM_CNT" val="0"/>
  <p:tag name="KSO_WM_SLIDE_INDEX" val="1"/>
  <p:tag name="KSO_WM_TAG_VERSION" val="1.0"/>
  <p:tag name="KSO_WM_BEAUTIFY_FLAG" val="#wm#"/>
  <p:tag name="KSO_WM_TEMPLATE_CATEGORY" val="custom"/>
  <p:tag name="KSO_WM_TEMPLATE_INDEX" val="20187308"/>
  <p:tag name="KSO_WM_SLIDE_LAYOUT" val="a_b"/>
  <p:tag name="KSO_WM_SLIDE_LAYOUT_CNT" val="1_1"/>
  <p:tag name="KSO_WM_SLIDE_MODEL_TYPE" val="cover"/>
</p:tagLst>
</file>

<file path=ppt/tags/tag67.xml><?xml version="1.0" encoding="utf-8"?>
<p:tagLst xmlns:a="http://schemas.openxmlformats.org/drawingml/2006/main" xmlns:r="http://schemas.openxmlformats.org/officeDocument/2006/relationships" xmlns:p="http://schemas.openxmlformats.org/presentationml/2006/main">
  <p:tag name="KSO_WM_DECORATE_SHAPE_ID" val="234"/>
</p:tagLst>
</file>

<file path=ppt/tags/tag68.xml><?xml version="1.0" encoding="utf-8"?>
<p:tagLst xmlns:a="http://schemas.openxmlformats.org/drawingml/2006/main" xmlns:r="http://schemas.openxmlformats.org/officeDocument/2006/relationships" xmlns:p="http://schemas.openxmlformats.org/presentationml/2006/main">
  <p:tag name="RESOURCEID" val="636440342935487115"/>
  <p:tag name="SCENEID" val="Unkown"/>
  <p:tag name="SCENELINKIDS" val="2|3"/>
  <p:tag name="ANIMSTRING" val="06845e1e48f104eaaa8e41c400262d67"/>
  <p:tag name="SCENESHAPETYPE" val="SceneShape"/>
  <p:tag name="SCENESHAPESUBTYPE" val="SceneSimpleShape"/>
  <p:tag name="SCENECOLOR-TEXT" val="Color_Theme"/>
  <p:tag name="SCENECOLOR-TEXT-VALUE" val="2"/>
  <p:tag name="KSO_WM_UNIT_HIGHLIGHT" val="0"/>
  <p:tag name="KSO_WM_UNIT_COMPATIBLE" val="0"/>
  <p:tag name="KSO_WM_UNIT_DIAGRAM_ISNUMVISUAL" val="0"/>
  <p:tag name="KSO_WM_UNIT_DIAGRAM_ISREFERUNIT" val="0"/>
  <p:tag name="KSO_WM_UNIT_SUBTYPE" val="f"/>
  <p:tag name="KSO_WM_UNIT_ID" val="mixed20197617_1*i*2"/>
  <p:tag name="KSO_WM_TEMPLATE_CATEGORY" val="mixed"/>
  <p:tag name="KSO_WM_TEMPLATE_INDEX" val="20197617"/>
  <p:tag name="KSO_WM_UNIT_LAYERLEVEL" val="1"/>
  <p:tag name="KSO_WM_TAG_VERSION" val="1.0"/>
  <p:tag name="KSO_WM_BEAUTIFY_FLAG" val="#wm#"/>
  <p:tag name="KSO_WM_UNIT_TYPE" val="i"/>
  <p:tag name="KSO_WM_UNIT_INDEX" val="2"/>
  <p:tag name="PA" val="v5.2.3"/>
  <p:tag name="KSO_WM_DECOATE_TAGETSHAPES_IDS" val="41"/>
</p:tagLst>
</file>

<file path=ppt/tags/tag69.xml><?xml version="1.0" encoding="utf-8"?>
<p:tagLst xmlns:a="http://schemas.openxmlformats.org/drawingml/2006/main" xmlns:r="http://schemas.openxmlformats.org/officeDocument/2006/relationships" xmlns:p="http://schemas.openxmlformats.org/presentationml/2006/main">
  <p:tag name="KSO_WM_TEMPLATE_THUMBS_INDEX" val="1、2、3、6、8、10、11、12、15"/>
  <p:tag name="KSO_WM_SLIDE_ID" val="custom20187308_1"/>
  <p:tag name="KSO_WM_TEMPLATE_SUBCATEGORY" val="0"/>
  <p:tag name="KSO_WM_SLIDE_TYPE" val="title"/>
  <p:tag name="KSO_WM_SLIDE_SUBTYPE" val="pureTxt"/>
  <p:tag name="KSO_WM_SLIDE_ITEM_CNT" val="0"/>
  <p:tag name="KSO_WM_SLIDE_INDEX" val="1"/>
  <p:tag name="KSO_WM_TAG_VERSION" val="1.0"/>
  <p:tag name="KSO_WM_BEAUTIFY_FLAG" val="#wm#"/>
  <p:tag name="KSO_WM_TEMPLATE_CATEGORY" val="custom"/>
  <p:tag name="KSO_WM_TEMPLATE_INDEX" val="20187308"/>
  <p:tag name="KSO_WM_SLIDE_LAYOUT" val="a_b"/>
  <p:tag name="KSO_WM_SLIDE_LAYOUT_CNT" val="1_1"/>
</p:tagLst>
</file>

<file path=ppt/tags/tag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70.xml><?xml version="1.0" encoding="utf-8"?>
<p:tagLst xmlns:a="http://schemas.openxmlformats.org/drawingml/2006/main" xmlns:r="http://schemas.openxmlformats.org/officeDocument/2006/relationships" xmlns:p="http://schemas.openxmlformats.org/presentationml/2006/main">
  <p:tag name="KSO_WM_TEMPLATE_THUMBS_INDEX" val="1、2、3、6、8、10、11、12、15"/>
  <p:tag name="KSO_WM_SLIDE_ID" val="custom20187308_1"/>
  <p:tag name="KSO_WM_TEMPLATE_SUBCATEGORY" val="0"/>
  <p:tag name="KSO_WM_SLIDE_TYPE" val="title"/>
  <p:tag name="KSO_WM_SLIDE_SUBTYPE" val="pureTxt"/>
  <p:tag name="KSO_WM_SLIDE_ITEM_CNT" val="0"/>
  <p:tag name="KSO_WM_SLIDE_INDEX" val="1"/>
  <p:tag name="KSO_WM_TAG_VERSION" val="1.0"/>
  <p:tag name="KSO_WM_BEAUTIFY_FLAG" val="#wm#"/>
  <p:tag name="KSO_WM_TEMPLATE_CATEGORY" val="custom"/>
  <p:tag name="KSO_WM_TEMPLATE_INDEX" val="20187308"/>
  <p:tag name="KSO_WM_SLIDE_LAYOUT" val="a_b"/>
  <p:tag name="KSO_WM_SLIDE_LAYOUT_CNT" val="1_1"/>
</p:tagLst>
</file>

<file path=ppt/tags/tag71.xml><?xml version="1.0" encoding="utf-8"?>
<p:tagLst xmlns:a="http://schemas.openxmlformats.org/drawingml/2006/main" xmlns:r="http://schemas.openxmlformats.org/officeDocument/2006/relationships" xmlns:p="http://schemas.openxmlformats.org/presentationml/2006/main">
  <p:tag name="KSO_WM_TEMPLATE_THUMBS_INDEX" val="1、2、3、6、8、10、11、12、15"/>
  <p:tag name="KSO_WM_SLIDE_ID" val="custom20187308_1"/>
  <p:tag name="KSO_WM_TEMPLATE_SUBCATEGORY" val="0"/>
  <p:tag name="KSO_WM_SLIDE_TYPE" val="title"/>
  <p:tag name="KSO_WM_SLIDE_SUBTYPE" val="pureTxt"/>
  <p:tag name="KSO_WM_SLIDE_ITEM_CNT" val="0"/>
  <p:tag name="KSO_WM_SLIDE_INDEX" val="1"/>
  <p:tag name="KSO_WM_TAG_VERSION" val="1.0"/>
  <p:tag name="KSO_WM_BEAUTIFY_FLAG" val="#wm#"/>
  <p:tag name="KSO_WM_TEMPLATE_CATEGORY" val="custom"/>
  <p:tag name="KSO_WM_TEMPLATE_INDEX" val="20187308"/>
  <p:tag name="KSO_WM_SLIDE_LAYOUT" val="a_b"/>
  <p:tag name="KSO_WM_SLIDE_LAYOUT_CNT" val="1_1"/>
</p:tagLst>
</file>

<file path=ppt/tags/tag72.xml><?xml version="1.0" encoding="utf-8"?>
<p:tagLst xmlns:a="http://schemas.openxmlformats.org/drawingml/2006/main" xmlns:r="http://schemas.openxmlformats.org/officeDocument/2006/relationships" xmlns:p="http://schemas.openxmlformats.org/presentationml/2006/main">
  <p:tag name="KSO_WM_TEMPLATE_THUMBS_INDEX" val="1、2、3、6、8、10、11、12、15"/>
  <p:tag name="KSO_WM_SLIDE_ID" val="custom20187308_1"/>
  <p:tag name="KSO_WM_TEMPLATE_SUBCATEGORY" val="0"/>
  <p:tag name="KSO_WM_SLIDE_TYPE" val="title"/>
  <p:tag name="KSO_WM_SLIDE_SUBTYPE" val="pureTxt"/>
  <p:tag name="KSO_WM_SLIDE_ITEM_CNT" val="0"/>
  <p:tag name="KSO_WM_SLIDE_INDEX" val="1"/>
  <p:tag name="KSO_WM_TAG_VERSION" val="1.0"/>
  <p:tag name="KSO_WM_BEAUTIFY_FLAG" val="#wm#"/>
  <p:tag name="KSO_WM_TEMPLATE_CATEGORY" val="custom"/>
  <p:tag name="KSO_WM_TEMPLATE_INDEX" val="20187308"/>
  <p:tag name="KSO_WM_SLIDE_LAYOUT" val="a_b"/>
  <p:tag name="KSO_WM_SLIDE_LAYOUT_CNT" val="1_1"/>
</p:tagLst>
</file>

<file path=ppt/tags/tag73.xml><?xml version="1.0" encoding="utf-8"?>
<p:tagLst xmlns:a="http://schemas.openxmlformats.org/drawingml/2006/main" xmlns:r="http://schemas.openxmlformats.org/officeDocument/2006/relationships" xmlns:p="http://schemas.openxmlformats.org/presentationml/2006/main">
  <p:tag name="KSO_WM_TEMPLATE_THUMBS_INDEX" val="1、2、3、6、8、10、11、12、15"/>
  <p:tag name="KSO_WM_SLIDE_ID" val="custom20187308_1"/>
  <p:tag name="KSO_WM_TEMPLATE_SUBCATEGORY" val="0"/>
  <p:tag name="KSO_WM_SLIDE_TYPE" val="title"/>
  <p:tag name="KSO_WM_SLIDE_SUBTYPE" val="pureTxt"/>
  <p:tag name="KSO_WM_SLIDE_ITEM_CNT" val="0"/>
  <p:tag name="KSO_WM_SLIDE_INDEX" val="1"/>
  <p:tag name="KSO_WM_TAG_VERSION" val="1.0"/>
  <p:tag name="KSO_WM_BEAUTIFY_FLAG" val="#wm#"/>
  <p:tag name="KSO_WM_TEMPLATE_CATEGORY" val="custom"/>
  <p:tag name="KSO_WM_TEMPLATE_INDEX" val="20187308"/>
  <p:tag name="KSO_WM_SLIDE_LAYOUT" val="a_b"/>
  <p:tag name="KSO_WM_SLIDE_LAYOUT_CNT" val="1_1"/>
</p:tagLst>
</file>

<file path=ppt/tags/tag74.xml><?xml version="1.0" encoding="utf-8"?>
<p:tagLst xmlns:a="http://schemas.openxmlformats.org/drawingml/2006/main" xmlns:r="http://schemas.openxmlformats.org/officeDocument/2006/relationships" xmlns:p="http://schemas.openxmlformats.org/presentationml/2006/main">
  <p:tag name="KSO_WM_TEMPLATE_THUMBS_INDEX" val="1、2、3、6、8、10、11、12、15"/>
  <p:tag name="KSO_WM_SLIDE_ID" val="custom20187308_1"/>
  <p:tag name="KSO_WM_TEMPLATE_SUBCATEGORY" val="0"/>
  <p:tag name="KSO_WM_SLIDE_TYPE" val="title"/>
  <p:tag name="KSO_WM_SLIDE_SUBTYPE" val="pureTxt"/>
  <p:tag name="KSO_WM_SLIDE_ITEM_CNT" val="0"/>
  <p:tag name="KSO_WM_SLIDE_INDEX" val="1"/>
  <p:tag name="KSO_WM_TAG_VERSION" val="1.0"/>
  <p:tag name="KSO_WM_BEAUTIFY_FLAG" val="#wm#"/>
  <p:tag name="KSO_WM_TEMPLATE_CATEGORY" val="custom"/>
  <p:tag name="KSO_WM_TEMPLATE_INDEX" val="20187308"/>
  <p:tag name="KSO_WM_SLIDE_LAYOUT" val="a_b"/>
  <p:tag name="KSO_WM_SLIDE_LAYOUT_CNT" val="1_1"/>
</p:tagLst>
</file>

<file path=ppt/tags/tag75.xml><?xml version="1.0" encoding="utf-8"?>
<p:tagLst xmlns:a="http://schemas.openxmlformats.org/drawingml/2006/main" xmlns:r="http://schemas.openxmlformats.org/officeDocument/2006/relationships" xmlns:p="http://schemas.openxmlformats.org/presentationml/2006/main">
  <p:tag name="KSO_WM_TEMPLATE_THUMBS_INDEX" val="1、2、3、6、8、10、11、12、15"/>
  <p:tag name="KSO_WM_SLIDE_ID" val="custom20187308_1"/>
  <p:tag name="KSO_WM_TEMPLATE_SUBCATEGORY" val="0"/>
  <p:tag name="KSO_WM_SLIDE_TYPE" val="title"/>
  <p:tag name="KSO_WM_SLIDE_SUBTYPE" val="pureTxt"/>
  <p:tag name="KSO_WM_SLIDE_ITEM_CNT" val="0"/>
  <p:tag name="KSO_WM_SLIDE_INDEX" val="1"/>
  <p:tag name="KSO_WM_TAG_VERSION" val="1.0"/>
  <p:tag name="KSO_WM_BEAUTIFY_FLAG" val="#wm#"/>
  <p:tag name="KSO_WM_TEMPLATE_CATEGORY" val="custom"/>
  <p:tag name="KSO_WM_TEMPLATE_INDEX" val="20187308"/>
  <p:tag name="KSO_WM_SLIDE_LAYOUT" val="a_b"/>
  <p:tag name="KSO_WM_SLIDE_LAYOUT_CNT" val="1_1"/>
</p:tagLst>
</file>

<file path=ppt/tags/tag76.xml><?xml version="1.0" encoding="utf-8"?>
<p:tagLst xmlns:a="http://schemas.openxmlformats.org/drawingml/2006/main" xmlns:r="http://schemas.openxmlformats.org/officeDocument/2006/relationships" xmlns:p="http://schemas.openxmlformats.org/presentationml/2006/main">
  <p:tag name="KSO_WM_TEMPLATE_THUMBS_INDEX" val="1、2、3、6、8、10、11、12、15"/>
  <p:tag name="KSO_WM_SLIDE_ID" val="custom20187308_1"/>
  <p:tag name="KSO_WM_TEMPLATE_SUBCATEGORY" val="0"/>
  <p:tag name="KSO_WM_SLIDE_TYPE" val="title"/>
  <p:tag name="KSO_WM_SLIDE_SUBTYPE" val="pureTxt"/>
  <p:tag name="KSO_WM_SLIDE_ITEM_CNT" val="0"/>
  <p:tag name="KSO_WM_SLIDE_INDEX" val="1"/>
  <p:tag name="KSO_WM_TAG_VERSION" val="1.0"/>
  <p:tag name="KSO_WM_BEAUTIFY_FLAG" val="#wm#"/>
  <p:tag name="KSO_WM_TEMPLATE_CATEGORY" val="custom"/>
  <p:tag name="KSO_WM_TEMPLATE_INDEX" val="20187308"/>
  <p:tag name="KSO_WM_SLIDE_LAYOUT" val="a_b"/>
  <p:tag name="KSO_WM_SLIDE_LAYOUT_CNT" val="1_1"/>
</p:tagLst>
</file>

<file path=ppt/tags/tag77.xml><?xml version="1.0" encoding="utf-8"?>
<p:tagLst xmlns:a="http://schemas.openxmlformats.org/drawingml/2006/main" xmlns:r="http://schemas.openxmlformats.org/officeDocument/2006/relationships" xmlns:p="http://schemas.openxmlformats.org/presentationml/2006/main">
  <p:tag name="KSO_WM_TEMPLATE_THUMBS_INDEX" val="1、2、3、6、8、10、11、12、15"/>
  <p:tag name="KSO_WM_SLIDE_ID" val="custom20187308_1"/>
  <p:tag name="KSO_WM_TEMPLATE_SUBCATEGORY" val="0"/>
  <p:tag name="KSO_WM_SLIDE_TYPE" val="title"/>
  <p:tag name="KSO_WM_SLIDE_SUBTYPE" val="pureTxt"/>
  <p:tag name="KSO_WM_SLIDE_ITEM_CNT" val="0"/>
  <p:tag name="KSO_WM_SLIDE_INDEX" val="1"/>
  <p:tag name="KSO_WM_TAG_VERSION" val="1.0"/>
  <p:tag name="KSO_WM_BEAUTIFY_FLAG" val="#wm#"/>
  <p:tag name="KSO_WM_TEMPLATE_CATEGORY" val="custom"/>
  <p:tag name="KSO_WM_TEMPLATE_INDEX" val="20187308"/>
  <p:tag name="KSO_WM_SLIDE_LAYOUT" val="a_b"/>
  <p:tag name="KSO_WM_SLIDE_LAYOUT_CNT" val="1_1"/>
</p:tagLst>
</file>

<file path=ppt/tags/tag78.xml><?xml version="1.0" encoding="utf-8"?>
<p:tagLst xmlns:a="http://schemas.openxmlformats.org/drawingml/2006/main" xmlns:r="http://schemas.openxmlformats.org/officeDocument/2006/relationships" xmlns:p="http://schemas.openxmlformats.org/presentationml/2006/main">
  <p:tag name="KSO_WM_TEMPLATE_THUMBS_INDEX" val="1、2、3、6、8、10、11、12、15"/>
  <p:tag name="KSO_WM_SLIDE_ID" val="custom20187308_1"/>
  <p:tag name="KSO_WM_TEMPLATE_SUBCATEGORY" val="0"/>
  <p:tag name="KSO_WM_SLIDE_TYPE" val="title"/>
  <p:tag name="KSO_WM_SLIDE_SUBTYPE" val="pureTxt"/>
  <p:tag name="KSO_WM_SLIDE_ITEM_CNT" val="0"/>
  <p:tag name="KSO_WM_SLIDE_INDEX" val="1"/>
  <p:tag name="KSO_WM_TAG_VERSION" val="1.0"/>
  <p:tag name="KSO_WM_BEAUTIFY_FLAG" val="#wm#"/>
  <p:tag name="KSO_WM_TEMPLATE_CATEGORY" val="custom"/>
  <p:tag name="KSO_WM_TEMPLATE_INDEX" val="20187308"/>
  <p:tag name="KSO_WM_SLIDE_LAYOUT" val="a_b"/>
  <p:tag name="KSO_WM_SLIDE_LAYOUT_CNT" val="1_1"/>
</p:tagLst>
</file>

<file path=ppt/tags/tag79.xml><?xml version="1.0" encoding="utf-8"?>
<p:tagLst xmlns:a="http://schemas.openxmlformats.org/drawingml/2006/main" xmlns:r="http://schemas.openxmlformats.org/officeDocument/2006/relationships" xmlns:p="http://schemas.openxmlformats.org/presentationml/2006/main">
  <p:tag name="KSO_WM_TEMPLATE_THUMBS_INDEX" val="1、2、3、6、8、10、11、12、15"/>
  <p:tag name="KSO_WM_SLIDE_ID" val="custom20187308_1"/>
  <p:tag name="KSO_WM_TEMPLATE_SUBCATEGORY" val="0"/>
  <p:tag name="KSO_WM_SLIDE_TYPE" val="title"/>
  <p:tag name="KSO_WM_SLIDE_SUBTYPE" val="pureTxt"/>
  <p:tag name="KSO_WM_SLIDE_ITEM_CNT" val="0"/>
  <p:tag name="KSO_WM_SLIDE_INDEX" val="1"/>
  <p:tag name="KSO_WM_TAG_VERSION" val="1.0"/>
  <p:tag name="KSO_WM_BEAUTIFY_FLAG" val="#wm#"/>
  <p:tag name="KSO_WM_TEMPLATE_CATEGORY" val="custom"/>
  <p:tag name="KSO_WM_TEMPLATE_INDEX" val="20187308"/>
  <p:tag name="KSO_WM_SLIDE_LAYOUT" val="a_b"/>
  <p:tag name="KSO_WM_SLIDE_LAYOUT_CNT" val="1_1"/>
</p:tagLst>
</file>

<file path=ppt/tags/tag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80.xml><?xml version="1.0" encoding="utf-8"?>
<p:tagLst xmlns:a="http://schemas.openxmlformats.org/drawingml/2006/main" xmlns:r="http://schemas.openxmlformats.org/officeDocument/2006/relationships" xmlns:p="http://schemas.openxmlformats.org/presentationml/2006/main">
  <p:tag name="KSO_WM_TEMPLATE_THUMBS_INDEX" val="1、2、3、6、8、10、11、12、15"/>
  <p:tag name="KSO_WM_SLIDE_ID" val="custom20187308_1"/>
  <p:tag name="KSO_WM_TEMPLATE_SUBCATEGORY" val="0"/>
  <p:tag name="KSO_WM_SLIDE_TYPE" val="title"/>
  <p:tag name="KSO_WM_SLIDE_SUBTYPE" val="pureTxt"/>
  <p:tag name="KSO_WM_SLIDE_ITEM_CNT" val="0"/>
  <p:tag name="KSO_WM_SLIDE_INDEX" val="1"/>
  <p:tag name="KSO_WM_TAG_VERSION" val="1.0"/>
  <p:tag name="KSO_WM_BEAUTIFY_FLAG" val="#wm#"/>
  <p:tag name="KSO_WM_TEMPLATE_CATEGORY" val="custom"/>
  <p:tag name="KSO_WM_TEMPLATE_INDEX" val="20187308"/>
  <p:tag name="KSO_WM_SLIDE_LAYOUT" val="a_b"/>
  <p:tag name="KSO_WM_SLIDE_LAYOUT_CNT" val="1_1"/>
</p:tagLst>
</file>

<file path=ppt/tags/tag81.xml><?xml version="1.0" encoding="utf-8"?>
<p:tagLst xmlns:a="http://schemas.openxmlformats.org/drawingml/2006/main" xmlns:r="http://schemas.openxmlformats.org/officeDocument/2006/relationships" xmlns:p="http://schemas.openxmlformats.org/presentationml/2006/main">
  <p:tag name="KSO_WM_TEMPLATE_THUMBS_INDEX" val="1、2、3、6、8、10、11、12、15"/>
  <p:tag name="KSO_WM_SLIDE_ID" val="custom20187308_1"/>
  <p:tag name="KSO_WM_TEMPLATE_SUBCATEGORY" val="0"/>
  <p:tag name="KSO_WM_SLIDE_TYPE" val="title"/>
  <p:tag name="KSO_WM_SLIDE_SUBTYPE" val="pureTxt"/>
  <p:tag name="KSO_WM_SLIDE_ITEM_CNT" val="0"/>
  <p:tag name="KSO_WM_SLIDE_INDEX" val="1"/>
  <p:tag name="KSO_WM_TAG_VERSION" val="1.0"/>
  <p:tag name="KSO_WM_BEAUTIFY_FLAG" val="#wm#"/>
  <p:tag name="KSO_WM_TEMPLATE_CATEGORY" val="custom"/>
  <p:tag name="KSO_WM_TEMPLATE_INDEX" val="20187308"/>
  <p:tag name="KSO_WM_SLIDE_LAYOUT" val="a_b"/>
  <p:tag name="KSO_WM_SLIDE_LAYOUT_CNT" val="1_1"/>
</p:tagLst>
</file>

<file path=ppt/tags/tag82.xml><?xml version="1.0" encoding="utf-8"?>
<p:tagLst xmlns:a="http://schemas.openxmlformats.org/drawingml/2006/main" xmlns:r="http://schemas.openxmlformats.org/officeDocument/2006/relationships" xmlns:p="http://schemas.openxmlformats.org/presentationml/2006/main">
  <p:tag name="KSO_WM_TEMPLATE_THUMBS_INDEX" val="1、2、3、6、8、10、11、12、15"/>
  <p:tag name="KSO_WM_SLIDE_ID" val="custom20187308_1"/>
  <p:tag name="KSO_WM_TEMPLATE_SUBCATEGORY" val="0"/>
  <p:tag name="KSO_WM_SLIDE_TYPE" val="title"/>
  <p:tag name="KSO_WM_SLIDE_SUBTYPE" val="pureTxt"/>
  <p:tag name="KSO_WM_SLIDE_ITEM_CNT" val="0"/>
  <p:tag name="KSO_WM_SLIDE_INDEX" val="1"/>
  <p:tag name="KSO_WM_TAG_VERSION" val="1.0"/>
  <p:tag name="KSO_WM_BEAUTIFY_FLAG" val="#wm#"/>
  <p:tag name="KSO_WM_TEMPLATE_CATEGORY" val="custom"/>
  <p:tag name="KSO_WM_TEMPLATE_INDEX" val="20187308"/>
  <p:tag name="KSO_WM_SLIDE_LAYOUT" val="a_b"/>
  <p:tag name="KSO_WM_SLIDE_LAYOUT_CNT" val="1_1"/>
</p:tagLst>
</file>

<file path=ppt/tags/tag83.xml><?xml version="1.0" encoding="utf-8"?>
<p:tagLst xmlns:a="http://schemas.openxmlformats.org/drawingml/2006/main" xmlns:r="http://schemas.openxmlformats.org/officeDocument/2006/relationships" xmlns:p="http://schemas.openxmlformats.org/presentationml/2006/main">
  <p:tag name="KSO_WM_TEMPLATE_THUMBS_INDEX" val="1、2、3、6、8、10、11、12、15"/>
  <p:tag name="KSO_WM_SLIDE_ID" val="custom20187308_1"/>
  <p:tag name="KSO_WM_TEMPLATE_SUBCATEGORY" val="0"/>
  <p:tag name="KSO_WM_SLIDE_TYPE" val="title"/>
  <p:tag name="KSO_WM_SLIDE_SUBTYPE" val="pureTxt"/>
  <p:tag name="KSO_WM_SLIDE_ITEM_CNT" val="0"/>
  <p:tag name="KSO_WM_SLIDE_INDEX" val="1"/>
  <p:tag name="KSO_WM_TAG_VERSION" val="1.0"/>
  <p:tag name="KSO_WM_BEAUTIFY_FLAG" val="#wm#"/>
  <p:tag name="KSO_WM_TEMPLATE_CATEGORY" val="custom"/>
  <p:tag name="KSO_WM_TEMPLATE_INDEX" val="20187308"/>
  <p:tag name="KSO_WM_SLIDE_LAYOUT" val="a_b"/>
  <p:tag name="KSO_WM_SLIDE_LAYOUT_CNT" val="1_1"/>
</p:tagLst>
</file>

<file path=ppt/tags/tag84.xml><?xml version="1.0" encoding="utf-8"?>
<p:tagLst xmlns:a="http://schemas.openxmlformats.org/drawingml/2006/main" xmlns:r="http://schemas.openxmlformats.org/officeDocument/2006/relationships" xmlns:p="http://schemas.openxmlformats.org/presentationml/2006/main">
  <p:tag name="KSO_WM_TEMPLATE_THUMBS_INDEX" val="1、2、3、6、8、10、11、12、15"/>
  <p:tag name="KSO_WM_SLIDE_ID" val="custom20187308_1"/>
  <p:tag name="KSO_WM_TEMPLATE_SUBCATEGORY" val="0"/>
  <p:tag name="KSO_WM_SLIDE_TYPE" val="title"/>
  <p:tag name="KSO_WM_SLIDE_SUBTYPE" val="pureTxt"/>
  <p:tag name="KSO_WM_SLIDE_ITEM_CNT" val="0"/>
  <p:tag name="KSO_WM_SLIDE_INDEX" val="1"/>
  <p:tag name="KSO_WM_TAG_VERSION" val="1.0"/>
  <p:tag name="KSO_WM_BEAUTIFY_FLAG" val="#wm#"/>
  <p:tag name="KSO_WM_TEMPLATE_CATEGORY" val="custom"/>
  <p:tag name="KSO_WM_TEMPLATE_INDEX" val="20187308"/>
  <p:tag name="KSO_WM_SLIDE_LAYOUT" val="a_b"/>
  <p:tag name="KSO_WM_SLIDE_LAYOUT_CNT" val="1_1"/>
</p:tagLst>
</file>

<file path=ppt/tags/tag85.xml><?xml version="1.0" encoding="utf-8"?>
<p:tagLst xmlns:a="http://schemas.openxmlformats.org/drawingml/2006/main" xmlns:r="http://schemas.openxmlformats.org/officeDocument/2006/relationships" xmlns:p="http://schemas.openxmlformats.org/presentationml/2006/main">
  <p:tag name="KSO_WM_TEMPLATE_THUMBS_INDEX" val="1、2、3、6、8、10、11、12、15"/>
  <p:tag name="KSO_WM_SLIDE_ID" val="custom20187308_1"/>
  <p:tag name="KSO_WM_TEMPLATE_SUBCATEGORY" val="0"/>
  <p:tag name="KSO_WM_SLIDE_TYPE" val="title"/>
  <p:tag name="KSO_WM_SLIDE_SUBTYPE" val="pureTxt"/>
  <p:tag name="KSO_WM_SLIDE_ITEM_CNT" val="0"/>
  <p:tag name="KSO_WM_SLIDE_INDEX" val="1"/>
  <p:tag name="KSO_WM_TAG_VERSION" val="1.0"/>
  <p:tag name="KSO_WM_BEAUTIFY_FLAG" val="#wm#"/>
  <p:tag name="KSO_WM_TEMPLATE_CATEGORY" val="custom"/>
  <p:tag name="KSO_WM_TEMPLATE_INDEX" val="20187308"/>
  <p:tag name="KSO_WM_SLIDE_LAYOUT" val="a_b"/>
  <p:tag name="KSO_WM_SLIDE_LAYOUT_CNT" val="1_1"/>
</p:tagLst>
</file>

<file path=ppt/tags/tag86.xml><?xml version="1.0" encoding="utf-8"?>
<p:tagLst xmlns:a="http://schemas.openxmlformats.org/drawingml/2006/main" xmlns:r="http://schemas.openxmlformats.org/officeDocument/2006/relationships" xmlns:p="http://schemas.openxmlformats.org/presentationml/2006/main">
  <p:tag name="KSO_WM_TEMPLATE_THUMBS_INDEX" val="1、2、3、6、8、10、11、12、15"/>
  <p:tag name="KSO_WM_SLIDE_ID" val="custom20187308_1"/>
  <p:tag name="KSO_WM_TEMPLATE_SUBCATEGORY" val="0"/>
  <p:tag name="KSO_WM_SLIDE_TYPE" val="title"/>
  <p:tag name="KSO_WM_SLIDE_SUBTYPE" val="pureTxt"/>
  <p:tag name="KSO_WM_SLIDE_ITEM_CNT" val="0"/>
  <p:tag name="KSO_WM_SLIDE_INDEX" val="1"/>
  <p:tag name="KSO_WM_TAG_VERSION" val="1.0"/>
  <p:tag name="KSO_WM_BEAUTIFY_FLAG" val="#wm#"/>
  <p:tag name="KSO_WM_TEMPLATE_CATEGORY" val="custom"/>
  <p:tag name="KSO_WM_TEMPLATE_INDEX" val="20187308"/>
  <p:tag name="KSO_WM_SLIDE_LAYOUT" val="a_b"/>
  <p:tag name="KSO_WM_SLIDE_LAYOUT_CNT" val="1_1"/>
</p:tagLst>
</file>

<file path=ppt/tags/tag87.xml><?xml version="1.0" encoding="utf-8"?>
<p:tagLst xmlns:a="http://schemas.openxmlformats.org/drawingml/2006/main" xmlns:r="http://schemas.openxmlformats.org/officeDocument/2006/relationships" xmlns:p="http://schemas.openxmlformats.org/presentationml/2006/main">
  <p:tag name="KSO_WM_TEMPLATE_THUMBS_INDEX" val="1、2、3、6、8、10、11、12、15"/>
  <p:tag name="KSO_WM_SLIDE_ID" val="custom20187308_1"/>
  <p:tag name="KSO_WM_TEMPLATE_SUBCATEGORY" val="0"/>
  <p:tag name="KSO_WM_SLIDE_TYPE" val="title"/>
  <p:tag name="KSO_WM_SLIDE_SUBTYPE" val="pureTxt"/>
  <p:tag name="KSO_WM_SLIDE_ITEM_CNT" val="0"/>
  <p:tag name="KSO_WM_SLIDE_INDEX" val="1"/>
  <p:tag name="KSO_WM_TAG_VERSION" val="1.0"/>
  <p:tag name="KSO_WM_BEAUTIFY_FLAG" val="#wm#"/>
  <p:tag name="KSO_WM_TEMPLATE_CATEGORY" val="custom"/>
  <p:tag name="KSO_WM_TEMPLATE_INDEX" val="20187308"/>
  <p:tag name="KSO_WM_SLIDE_LAYOUT" val="a_b"/>
  <p:tag name="KSO_WM_SLIDE_LAYOUT_CNT" val="1_1"/>
</p:tagLst>
</file>

<file path=ppt/tags/tag88.xml><?xml version="1.0" encoding="utf-8"?>
<p:tagLst xmlns:a="http://schemas.openxmlformats.org/drawingml/2006/main" xmlns:r="http://schemas.openxmlformats.org/officeDocument/2006/relationships" xmlns:p="http://schemas.openxmlformats.org/presentationml/2006/main">
  <p:tag name="KSO_WM_TEMPLATE_THUMBS_INDEX" val="1、2、3、6、8、10、11、12、15"/>
  <p:tag name="KSO_WM_SLIDE_ID" val="custom20187308_1"/>
  <p:tag name="KSO_WM_TEMPLATE_SUBCATEGORY" val="0"/>
  <p:tag name="KSO_WM_SLIDE_TYPE" val="title"/>
  <p:tag name="KSO_WM_SLIDE_SUBTYPE" val="pureTxt"/>
  <p:tag name="KSO_WM_SLIDE_ITEM_CNT" val="0"/>
  <p:tag name="KSO_WM_SLIDE_INDEX" val="1"/>
  <p:tag name="KSO_WM_TAG_VERSION" val="1.0"/>
  <p:tag name="KSO_WM_BEAUTIFY_FLAG" val="#wm#"/>
  <p:tag name="KSO_WM_TEMPLATE_CATEGORY" val="custom"/>
  <p:tag name="KSO_WM_TEMPLATE_INDEX" val="20187308"/>
  <p:tag name="KSO_WM_SLIDE_LAYOUT" val="a_b"/>
  <p:tag name="KSO_WM_SLIDE_LAYOUT_CNT" val="1_1"/>
</p:tagLst>
</file>

<file path=ppt/tags/tag89.xml><?xml version="1.0" encoding="utf-8"?>
<p:tagLst xmlns:a="http://schemas.openxmlformats.org/drawingml/2006/main" xmlns:r="http://schemas.openxmlformats.org/officeDocument/2006/relationships" xmlns:p="http://schemas.openxmlformats.org/presentationml/2006/main">
  <p:tag name="KSO_WM_TEMPLATE_THUMBS_INDEX" val="1、2、3、6、8、10、11、12、15"/>
  <p:tag name="KSO_WM_SLIDE_ID" val="custom20187308_1"/>
  <p:tag name="KSO_WM_TEMPLATE_SUBCATEGORY" val="0"/>
  <p:tag name="KSO_WM_SLIDE_TYPE" val="title"/>
  <p:tag name="KSO_WM_SLIDE_SUBTYPE" val="pureTxt"/>
  <p:tag name="KSO_WM_SLIDE_ITEM_CNT" val="0"/>
  <p:tag name="KSO_WM_SLIDE_INDEX" val="1"/>
  <p:tag name="KSO_WM_TAG_VERSION" val="1.0"/>
  <p:tag name="KSO_WM_BEAUTIFY_FLAG" val="#wm#"/>
  <p:tag name="KSO_WM_TEMPLATE_CATEGORY" val="custom"/>
  <p:tag name="KSO_WM_TEMPLATE_INDEX" val="20187308"/>
  <p:tag name="KSO_WM_SLIDE_LAYOUT" val="a_b"/>
  <p:tag name="KSO_WM_SLIDE_LAYOUT_CNT" val="1_1"/>
</p:tagLst>
</file>

<file path=ppt/tags/tag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90.xml><?xml version="1.0" encoding="utf-8"?>
<p:tagLst xmlns:a="http://schemas.openxmlformats.org/drawingml/2006/main" xmlns:r="http://schemas.openxmlformats.org/officeDocument/2006/relationships" xmlns:p="http://schemas.openxmlformats.org/presentationml/2006/main">
  <p:tag name="KSO_WM_TEMPLATE_THUMBS_INDEX" val="1、2、3、6、8、10、11、12、15"/>
  <p:tag name="KSO_WM_SLIDE_ID" val="custom20187308_1"/>
  <p:tag name="KSO_WM_TEMPLATE_SUBCATEGORY" val="0"/>
  <p:tag name="KSO_WM_SLIDE_TYPE" val="title"/>
  <p:tag name="KSO_WM_SLIDE_SUBTYPE" val="pureTxt"/>
  <p:tag name="KSO_WM_SLIDE_ITEM_CNT" val="0"/>
  <p:tag name="KSO_WM_SLIDE_INDEX" val="1"/>
  <p:tag name="KSO_WM_TAG_VERSION" val="1.0"/>
  <p:tag name="KSO_WM_BEAUTIFY_FLAG" val="#wm#"/>
  <p:tag name="KSO_WM_TEMPLATE_CATEGORY" val="custom"/>
  <p:tag name="KSO_WM_TEMPLATE_INDEX" val="20187308"/>
  <p:tag name="KSO_WM_SLIDE_LAYOUT" val="a_b"/>
  <p:tag name="KSO_WM_SLIDE_LAYOUT_CNT" val="1_1"/>
</p:tagLst>
</file>

<file path=ppt/tags/tag91.xml><?xml version="1.0" encoding="utf-8"?>
<p:tagLst xmlns:a="http://schemas.openxmlformats.org/drawingml/2006/main" xmlns:r="http://schemas.openxmlformats.org/officeDocument/2006/relationships" xmlns:p="http://schemas.openxmlformats.org/presentationml/2006/main">
  <p:tag name="KSO_WM_TEMPLATE_THUMBS_INDEX" val="1、2、3、6、8、10、11、12、15"/>
  <p:tag name="KSO_WM_SLIDE_ID" val="custom20187308_1"/>
  <p:tag name="KSO_WM_TEMPLATE_SUBCATEGORY" val="0"/>
  <p:tag name="KSO_WM_SLIDE_TYPE" val="title"/>
  <p:tag name="KSO_WM_SLIDE_SUBTYPE" val="pureTxt"/>
  <p:tag name="KSO_WM_SLIDE_ITEM_CNT" val="0"/>
  <p:tag name="KSO_WM_SLIDE_INDEX" val="1"/>
  <p:tag name="KSO_WM_TAG_VERSION" val="1.0"/>
  <p:tag name="KSO_WM_BEAUTIFY_FLAG" val="#wm#"/>
  <p:tag name="KSO_WM_TEMPLATE_CATEGORY" val="custom"/>
  <p:tag name="KSO_WM_TEMPLATE_INDEX" val="20187308"/>
  <p:tag name="KSO_WM_SLIDE_LAYOUT" val="a_b"/>
  <p:tag name="KSO_WM_SLIDE_LAYOUT_CNT" val="1_1"/>
</p:tagLst>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3xbkqcov">
      <a:majorFont>
        <a:latin typeface="微软雅黑"/>
        <a:ea typeface="义启小魏楷"/>
        <a:cs typeface=""/>
      </a:majorFont>
      <a:minorFont>
        <a:latin typeface="微软雅黑"/>
        <a:ea typeface="义启小魏楷"/>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自定义设计方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9</TotalTime>
  <Words>1490</Words>
  <Application>Microsoft Office PowerPoint</Application>
  <PresentationFormat>宽屏</PresentationFormat>
  <Paragraphs>109</Paragraphs>
  <Slides>25</Slides>
  <Notes>25</Notes>
  <HiddenSlides>0</HiddenSlides>
  <MMClips>0</MMClips>
  <ScaleCrop>false</ScaleCrop>
  <HeadingPairs>
    <vt:vector size="6" baseType="variant">
      <vt:variant>
        <vt:lpstr>已用的字体</vt:lpstr>
      </vt:variant>
      <vt:variant>
        <vt:i4>7</vt:i4>
      </vt:variant>
      <vt:variant>
        <vt:lpstr>主题</vt:lpstr>
      </vt:variant>
      <vt:variant>
        <vt:i4>3</vt:i4>
      </vt:variant>
      <vt:variant>
        <vt:lpstr>幻灯片标题</vt:lpstr>
      </vt:variant>
      <vt:variant>
        <vt:i4>25</vt:i4>
      </vt:variant>
    </vt:vector>
  </HeadingPairs>
  <TitlesOfParts>
    <vt:vector size="35" baseType="lpstr">
      <vt:lpstr>Meiryo</vt:lpstr>
      <vt:lpstr>宋体</vt:lpstr>
      <vt:lpstr>微软雅黑</vt:lpstr>
      <vt:lpstr>义启小魏楷</vt:lpstr>
      <vt:lpstr>Arial</vt:lpstr>
      <vt:lpstr>Calibri</vt:lpstr>
      <vt:lpstr>Calibri Light</vt:lpstr>
      <vt:lpstr>第一PPT，www.1ppt.com</vt:lpstr>
      <vt:lpstr>自定义设计方案</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https://www.ypppt.com/</dc:title>
  <dc:subject>https://www.ypppt.com/</dc:subject>
  <dc:creator>优品PPT</dc:creator>
  <cp:keywords/>
  <dc:description/>
  <cp:lastModifiedBy>kan</cp:lastModifiedBy>
  <cp:revision>24</cp:revision>
  <dcterms:created xsi:type="dcterms:W3CDTF">2019-03-20T12:32:00Z</dcterms:created>
  <dcterms:modified xsi:type="dcterms:W3CDTF">2022-03-19T04:27:22Z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2052-11.1.0.8527</vt:lpwstr>
  </property>
</Properties>
</file>