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  <p:sldMasterId id="2147483672" r:id="rId3"/>
  </p:sldMasterIdLst>
  <p:notesMasterIdLst>
    <p:notesMasterId r:id="rId30"/>
  </p:notesMasterIdLst>
  <p:sldIdLst>
    <p:sldId id="975" r:id="rId4"/>
    <p:sldId id="977" r:id="rId5"/>
    <p:sldId id="981" r:id="rId6"/>
    <p:sldId id="979" r:id="rId7"/>
    <p:sldId id="978" r:id="rId8"/>
    <p:sldId id="982" r:id="rId9"/>
    <p:sldId id="983" r:id="rId10"/>
    <p:sldId id="980" r:id="rId11"/>
    <p:sldId id="992" r:id="rId12"/>
    <p:sldId id="993" r:id="rId13"/>
    <p:sldId id="984" r:id="rId14"/>
    <p:sldId id="994" r:id="rId15"/>
    <p:sldId id="995" r:id="rId16"/>
    <p:sldId id="996" r:id="rId17"/>
    <p:sldId id="1001" r:id="rId18"/>
    <p:sldId id="998" r:id="rId19"/>
    <p:sldId id="999" r:id="rId20"/>
    <p:sldId id="1000" r:id="rId21"/>
    <p:sldId id="1005" r:id="rId22"/>
    <p:sldId id="1004" r:id="rId23"/>
    <p:sldId id="997" r:id="rId24"/>
    <p:sldId id="1003" r:id="rId25"/>
    <p:sldId id="1006" r:id="rId26"/>
    <p:sldId id="1008" r:id="rId27"/>
    <p:sldId id="1009" r:id="rId28"/>
    <p:sldId id="1010" r:id="rId29"/>
  </p:sldIdLst>
  <p:sldSz cx="12192000" cy="6858000"/>
  <p:notesSz cx="6858000" cy="9144000"/>
  <p:custDataLst>
    <p:tags r:id="rId3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4D69"/>
    <a:srgbClr val="F5A2C0"/>
    <a:srgbClr val="FEF9DB"/>
    <a:srgbClr val="A4ACCF"/>
    <a:srgbClr val="D181CB"/>
    <a:srgbClr val="FBA3BF"/>
    <a:srgbClr val="F6A3C0"/>
    <a:srgbClr val="E571DD"/>
    <a:srgbClr val="FF66FF"/>
    <a:srgbClr val="DF245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1855" autoAdjust="0"/>
    <p:restoredTop sz="83992" autoAdjust="0"/>
  </p:normalViewPr>
  <p:slideViewPr>
    <p:cSldViewPr snapToGrid="0" showGuides="1">
      <p:cViewPr varScale="1">
        <p:scale>
          <a:sx n="88" d="100"/>
          <a:sy n="88" d="100"/>
        </p:scale>
        <p:origin x="384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presProps" Target="presProps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microsoft.com/office/2015/10/relationships/revisionInfo" Target="revisionInfo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tags" Target="tags/tag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notesMaster" Target="notesMasters/notesMaster1.xml"/><Relationship Id="rId35" Type="http://schemas.openxmlformats.org/officeDocument/2006/relationships/tableStyles" Target="tableStyles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E13E272-A017-45D1-BF50-E01C56DEC431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D5DD8BC-D6FC-4DC7-95EE-0B21F35818F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52520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802246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5498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12560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81892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99096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17472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887204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00414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24708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560226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305872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647713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914658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62083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60880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22556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051660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463033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64524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791049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919595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694222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8655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973221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D5DD8BC-D6FC-4DC7-95EE-0B21F35818F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5756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60D3CD5-2856-4FBB-B945-A5AAD51A378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4BA84670-E173-4350-8DBA-0DDF414582D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F306F2C9-6204-4CDC-8A7B-B1FF921C71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C8487E7-FDBF-4D2A-8D5B-2D5A24551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634F7A92-F3E2-4CAD-8740-9DB6CE3CDE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44885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2099A77-1441-4A90-949D-DB4972659A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2265DE50-21FD-4139-8B7B-24865738570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39B5924E-B103-452A-9096-C3D5CF13E4A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B71C771-13F6-47BF-8380-D7AD749E85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BF76AE8-3F8E-48ED-9684-5C8D8302D18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8580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D4DF8C08-8700-4D56-BE9A-3C9FC1EF3A9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BEA194EE-3132-498C-8989-2F2B0A58750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BF68F920-4FD1-4537-BB6C-83DD0C023E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13330DC-893A-4C0D-BFC0-545999F4C5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CA8451E-E009-4858-91B8-768D838F6CA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814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108846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620309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34392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05839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883547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946099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625346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535734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DB30E8C-3688-4423-8BA1-9353733FB2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EB5F798-345D-4161-8985-38F4EA392E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894C21D3-701F-45BA-9941-27756E67D2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ACD6A84C-15C9-4808-89FB-ABC2261A69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C0D8FA99-F91B-44D2-AF46-BEABD6CD8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2108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796358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03421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08815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685827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41862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0056132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2341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76523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939677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66675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47AA746F-767A-4EB6-9785-49809D5BC8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03D88C4-1C31-4440-902B-C3CAECD19E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B988CA2-A5F0-4BAA-BD04-493091F3A2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772057D3-ED9B-4949-AB4F-5C22EBD9B4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523CFA0C-17FF-44A0-B95B-A0A42ECDF5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08441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969368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4974830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6363354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23215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6A0253A2-7246-4000-BBE5-74CD6E9B0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CD9F10CC-A678-41FF-B910-5D8CBACD9D2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72FDB5E-1D8C-4777-8BAA-4E87A1C704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C5EEC61-1A6D-4106-8173-8EA768A44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47B5362-D05F-47BF-865F-06BFB93CD0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CB0ED683-F6A8-486C-9335-EE0A711FB9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29727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2AF0EAD-1DBF-4B90-A988-E59FB6DE01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69F823B2-199A-4F9B-90E5-AAE0DA4A71E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698D05C2-C2A9-45AB-96FF-3741CB8999B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F4561BCF-7A13-4AAC-A2EF-D24AB1A13E7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EBA8D4A6-DAE7-46C1-AADC-36385DDAEAD0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D5D1820A-BBFA-43AF-9F6B-98A097BA76C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A23C08DB-1A4D-4916-8CF7-EFB651E429B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CC8DA110-1894-497F-92BB-F2006504B4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8878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17AD8AD-C1A3-4B59-B0F9-98C2DB5A48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172A0638-BD93-41A2-A95E-8F30223ADB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22DAEA7A-1C9A-40B7-9051-96A559B493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A109A3E8-54B0-4742-A3C3-7863BFEEF6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0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740F0FBC-4A3E-451D-9DCF-F7A5E4BC67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29570197-FA96-46EF-BBAF-BABAC0A0A6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410E03EA-6DCD-45FF-A2CD-07A7CBB2C6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51412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F3EA933-38FB-4E95-A113-EA50929237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8600D57B-7DD6-4130-B481-F645AB1C755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0CDC4E7-4C9A-480C-BE85-110253D00CE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9BAB418D-F73B-493E-98D8-07DCEB48FCC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236F2EF3-2177-45FB-9E8E-B4F9EF2A26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999E1A9-A17A-42D1-A6EE-256169024C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38233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60D1A9-6505-46B5-8FC4-5F2A96072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FB0A8384-EF42-49C7-8B72-47CAC940D601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BF41794D-17D9-4743-AF97-AE0528BA9DF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69D3E264-E40A-4D58-96A1-82ECE62A53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C1BB4-362A-4FA9-8DB1-67ED03367B5F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E271EC6F-D819-4E4A-BA56-03A95BF9827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1058CC60-3B58-4FEF-BDDE-12351A8BF9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1353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2043C670-1FE1-4AC4-990A-97B10D12BA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57C0A71-7D3E-4B34-A627-8CDC308ECFB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3E601AC-2103-4D25-BF42-7089F743489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C1BB4-362A-4FA9-8DB1-67ED03367B5F}" type="datetimeFigureOut">
              <a:rPr lang="zh-CN" altLang="en-US" smtClean="0"/>
              <a:t>2018/6/29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A57B1BC-5512-4476-B28B-7AA7E05E43B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8CA7CD38-6541-44CE-A201-EF6C1356E2F8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8A68BC-99F0-46F7-8FC8-CC50DBF267E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8182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400" advClick="0" advTm="0">
        <p14:doors dir="vert"/>
      </p:transition>
    </mc:Choice>
    <mc:Fallback xmlns="">
      <p:transition spd="slow" advClick="0" advTm="0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DAEDD4-642A-46B3-9FB2-A65B34D35797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0B5773-CCB3-4323-998A-8607E0AC9EF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0731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2018/6/29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48045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28.jpg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2.png"/><Relationship Id="rId11" Type="http://schemas.openxmlformats.org/officeDocument/2006/relationships/image" Target="../media/image30.png"/><Relationship Id="rId5" Type="http://schemas.openxmlformats.org/officeDocument/2006/relationships/image" Target="../media/image1.jpg"/><Relationship Id="rId10" Type="http://schemas.openxmlformats.org/officeDocument/2006/relationships/image" Target="../media/image29.png"/><Relationship Id="rId4" Type="http://schemas.openxmlformats.org/officeDocument/2006/relationships/notesSlide" Target="../notesSlides/notesSlide10.xml"/><Relationship Id="rId9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2.png"/><Relationship Id="rId5" Type="http://schemas.openxmlformats.org/officeDocument/2006/relationships/image" Target="../media/image31.jp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3.png"/><Relationship Id="rId5" Type="http://schemas.openxmlformats.org/officeDocument/2006/relationships/image" Target="../media/image23.jp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35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5" Type="http://schemas.openxmlformats.org/officeDocument/2006/relationships/image" Target="../media/image34.jp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png"/><Relationship Id="rId5" Type="http://schemas.openxmlformats.org/officeDocument/2006/relationships/image" Target="../media/image10.jp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8.png"/><Relationship Id="rId5" Type="http://schemas.openxmlformats.org/officeDocument/2006/relationships/image" Target="../media/image37.jp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g"/><Relationship Id="rId3" Type="http://schemas.openxmlformats.org/officeDocument/2006/relationships/image" Target="../media/image1.jpg"/><Relationship Id="rId7" Type="http://schemas.openxmlformats.org/officeDocument/2006/relationships/image" Target="../media/image41.jpg"/><Relationship Id="rId12" Type="http://schemas.openxmlformats.org/officeDocument/2006/relationships/image" Target="../media/image4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0.jpg"/><Relationship Id="rId11" Type="http://schemas.openxmlformats.org/officeDocument/2006/relationships/image" Target="../media/image44.png"/><Relationship Id="rId5" Type="http://schemas.openxmlformats.org/officeDocument/2006/relationships/image" Target="../media/image35.jpg"/><Relationship Id="rId10" Type="http://schemas.openxmlformats.org/officeDocument/2006/relationships/image" Target="../media/image43.png"/><Relationship Id="rId4" Type="http://schemas.openxmlformats.org/officeDocument/2006/relationships/image" Target="../media/image2.png"/><Relationship Id="rId9" Type="http://schemas.openxmlformats.org/officeDocument/2006/relationships/image" Target="../media/image4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47.jp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6.jpg"/><Relationship Id="rId5" Type="http://schemas.openxmlformats.org/officeDocument/2006/relationships/image" Target="../media/image15.jp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48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jpg"/><Relationship Id="rId7" Type="http://schemas.openxmlformats.org/officeDocument/2006/relationships/image" Target="../media/image51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png"/><Relationship Id="rId5" Type="http://schemas.openxmlformats.org/officeDocument/2006/relationships/image" Target="../media/image49.jpg"/><Relationship Id="rId10" Type="http://schemas.openxmlformats.org/officeDocument/2006/relationships/image" Target="../media/image37.jpg"/><Relationship Id="rId4" Type="http://schemas.openxmlformats.org/officeDocument/2006/relationships/image" Target="../media/image2.png"/><Relationship Id="rId9" Type="http://schemas.openxmlformats.org/officeDocument/2006/relationships/image" Target="../media/image52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4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jpg"/><Relationship Id="rId5" Type="http://schemas.openxmlformats.org/officeDocument/2006/relationships/image" Target="../media/image53.jp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5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28.jp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5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10.jp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image" Target="../media/image2.png"/><Relationship Id="rId5" Type="http://schemas.openxmlformats.org/officeDocument/2006/relationships/image" Target="../media/image1.jpg"/><Relationship Id="rId10" Type="http://schemas.openxmlformats.org/officeDocument/2006/relationships/image" Target="../media/image6.png"/><Relationship Id="rId4" Type="http://schemas.openxmlformats.org/officeDocument/2006/relationships/notesSlide" Target="../notesSlides/notesSlide24.xml"/><Relationship Id="rId9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9.pn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1.jp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g"/><Relationship Id="rId5" Type="http://schemas.openxmlformats.org/officeDocument/2006/relationships/image" Target="../media/image8.jp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4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7" Type="http://schemas.openxmlformats.org/officeDocument/2006/relationships/image" Target="../media/image1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jp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.jp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jpg"/><Relationship Id="rId5" Type="http://schemas.openxmlformats.org/officeDocument/2006/relationships/image" Target="../media/image18.png"/><Relationship Id="rId4" Type="http://schemas.openxmlformats.org/officeDocument/2006/relationships/image" Target="../media/image2.png"/><Relationship Id="rId9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2.png"/><Relationship Id="rId5" Type="http://schemas.openxmlformats.org/officeDocument/2006/relationships/image" Target="../media/image21.jp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g"/><Relationship Id="rId3" Type="http://schemas.openxmlformats.org/officeDocument/2006/relationships/image" Target="../media/image1.jp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4.jpg"/><Relationship Id="rId11" Type="http://schemas.openxmlformats.org/officeDocument/2006/relationships/image" Target="../media/image19.jpg"/><Relationship Id="rId5" Type="http://schemas.openxmlformats.org/officeDocument/2006/relationships/image" Target="../media/image23.jpg"/><Relationship Id="rId10" Type="http://schemas.openxmlformats.org/officeDocument/2006/relationships/image" Target="../media/image27.jpg"/><Relationship Id="rId4" Type="http://schemas.openxmlformats.org/officeDocument/2006/relationships/image" Target="../media/image2.png"/><Relationship Id="rId9" Type="http://schemas.openxmlformats.org/officeDocument/2006/relationships/image" Target="../media/image26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3AFC65DB-A986-40F0-81BC-B907EC7578FA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9105C833-8E29-441D-84FD-01A34FC9C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75509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82A1F3E5-2B35-4C74-AA94-D7068E17EA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66624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8CBF8409-E264-496F-94A4-19C8CA258F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sp>
        <p:nvSpPr>
          <p:cNvPr id="39" name="平行四边形 38">
            <a:extLst>
              <a:ext uri="{FF2B5EF4-FFF2-40B4-BE49-F238E27FC236}">
                <a16:creationId xmlns:a16="http://schemas.microsoft.com/office/drawing/2014/main" xmlns="" id="{CD3F30A6-84BA-4830-A32F-B3319CA10FE5}"/>
              </a:ext>
            </a:extLst>
          </p:cNvPr>
          <p:cNvSpPr/>
          <p:nvPr/>
        </p:nvSpPr>
        <p:spPr>
          <a:xfrm rot="782898" flipV="1">
            <a:off x="3342348" y="3568873"/>
            <a:ext cx="5410230" cy="1373862"/>
          </a:xfrm>
          <a:prstGeom prst="parallelogram">
            <a:avLst>
              <a:gd name="adj" fmla="val 23575"/>
            </a:avLst>
          </a:prstGeom>
          <a:solidFill>
            <a:srgbClr val="443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54EFAA93-5A3F-43F3-A559-783CF267BB18}"/>
              </a:ext>
            </a:extLst>
          </p:cNvPr>
          <p:cNvCxnSpPr/>
          <p:nvPr/>
        </p:nvCxnSpPr>
        <p:spPr>
          <a:xfrm>
            <a:off x="8229600" y="2161036"/>
            <a:ext cx="0" cy="1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心形 40">
            <a:extLst>
              <a:ext uri="{FF2B5EF4-FFF2-40B4-BE49-F238E27FC236}">
                <a16:creationId xmlns:a16="http://schemas.microsoft.com/office/drawing/2014/main" xmlns="" id="{D7FD361F-1B28-483D-9120-A8DD3D0587BD}"/>
              </a:ext>
            </a:extLst>
          </p:cNvPr>
          <p:cNvSpPr/>
          <p:nvPr/>
        </p:nvSpPr>
        <p:spPr>
          <a:xfrm>
            <a:off x="3968766" y="1313155"/>
            <a:ext cx="4222287" cy="3794700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8936B0AD-FB0B-434C-98F2-C60BED88EC50}"/>
              </a:ext>
            </a:extLst>
          </p:cNvPr>
          <p:cNvGrpSpPr/>
          <p:nvPr/>
        </p:nvGrpSpPr>
        <p:grpSpPr>
          <a:xfrm>
            <a:off x="3396966" y="2101678"/>
            <a:ext cx="4918008" cy="1678787"/>
            <a:chOff x="3681188" y="2249701"/>
            <a:chExt cx="4918008" cy="1678787"/>
          </a:xfrm>
        </p:grpSpPr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xmlns="" id="{F71AC76C-564E-4BFB-826F-3E9972DEF425}"/>
                </a:ext>
              </a:extLst>
            </p:cNvPr>
            <p:cNvSpPr/>
            <p:nvPr/>
          </p:nvSpPr>
          <p:spPr>
            <a:xfrm rot="20889755">
              <a:off x="3681188" y="2704583"/>
              <a:ext cx="4662787" cy="1223905"/>
            </a:xfrm>
            <a:prstGeom prst="parallelogram">
              <a:avLst>
                <a:gd name="adj" fmla="val 21946"/>
              </a:avLst>
            </a:prstGeom>
            <a:solidFill>
              <a:srgbClr val="6D5C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xmlns="" id="{46EE519E-828E-4EAC-9581-C947897818FB}"/>
                </a:ext>
              </a:extLst>
            </p:cNvPr>
            <p:cNvSpPr/>
            <p:nvPr/>
          </p:nvSpPr>
          <p:spPr>
            <a:xfrm rot="10058077">
              <a:off x="7685812" y="2249701"/>
              <a:ext cx="913384" cy="787400"/>
            </a:xfrm>
            <a:prstGeom prst="triangle">
              <a:avLst>
                <a:gd name="adj" fmla="val 61205"/>
              </a:avLst>
            </a:prstGeom>
            <a:solidFill>
              <a:srgbClr val="6D5C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:a16="http://schemas.microsoft.com/office/drawing/2014/main" xmlns="" id="{68808D5D-81DE-4582-A19A-372F40EDEA30}"/>
                </a:ext>
              </a:extLst>
            </p:cNvPr>
            <p:cNvSpPr/>
            <p:nvPr/>
          </p:nvSpPr>
          <p:spPr>
            <a:xfrm rot="20917603">
              <a:off x="7680767" y="2697154"/>
              <a:ext cx="913384" cy="787400"/>
            </a:xfrm>
            <a:prstGeom prst="triangle">
              <a:avLst>
                <a:gd name="adj" fmla="val 44017"/>
              </a:avLst>
            </a:prstGeom>
            <a:solidFill>
              <a:srgbClr val="6D5C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平行四边形 36">
            <a:extLst>
              <a:ext uri="{FF2B5EF4-FFF2-40B4-BE49-F238E27FC236}">
                <a16:creationId xmlns:a16="http://schemas.microsoft.com/office/drawing/2014/main" xmlns="" id="{A99E833A-8F08-4BAE-AFB1-B4079FF2DDD3}"/>
              </a:ext>
            </a:extLst>
          </p:cNvPr>
          <p:cNvSpPr/>
          <p:nvPr/>
        </p:nvSpPr>
        <p:spPr>
          <a:xfrm rot="20889755">
            <a:off x="3403871" y="4797061"/>
            <a:ext cx="5287184" cy="1223905"/>
          </a:xfrm>
          <a:prstGeom prst="parallelogram">
            <a:avLst>
              <a:gd name="adj" fmla="val 21946"/>
            </a:avLst>
          </a:prstGeom>
          <a:solidFill>
            <a:srgbClr val="6D5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C5B08678-9CEE-4F20-AA83-2C42B18CDDC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120" y="236652"/>
            <a:ext cx="1801372" cy="192024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0B5882AD-C79D-4EE6-A26B-54614E0F10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970" y="478787"/>
            <a:ext cx="1801372" cy="1801372"/>
          </a:xfrm>
          <a:prstGeom prst="rect">
            <a:avLst/>
          </a:prstGeom>
        </p:spPr>
      </p:pic>
      <p:sp>
        <p:nvSpPr>
          <p:cNvPr id="52" name="PA_文本框 76">
            <a:extLst>
              <a:ext uri="{FF2B5EF4-FFF2-40B4-BE49-F238E27FC236}">
                <a16:creationId xmlns:a16="http://schemas.microsoft.com/office/drawing/2014/main" xmlns="" id="{11FA90D2-2237-4CE3-A5F2-3966C968DCA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20843920">
            <a:off x="4662999" y="4924220"/>
            <a:ext cx="304193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dirty="0">
                <a:solidFill>
                  <a:srgbClr val="F5A2C0"/>
                </a:solidFill>
                <a:latin typeface="方正水柱繁体" panose="02010601030101010101" pitchFamily="2" charset="-122"/>
                <a:ea typeface="方正水柱繁体" panose="02010601030101010101" pitchFamily="2" charset="-122"/>
                <a:cs typeface="+mn-ea"/>
                <a:sym typeface="+mn-lt"/>
              </a:rPr>
              <a:t>情人节</a:t>
            </a:r>
          </a:p>
        </p:txBody>
      </p:sp>
      <p:sp>
        <p:nvSpPr>
          <p:cNvPr id="53" name="PA_文本框 76">
            <a:extLst>
              <a:ext uri="{FF2B5EF4-FFF2-40B4-BE49-F238E27FC236}">
                <a16:creationId xmlns:a16="http://schemas.microsoft.com/office/drawing/2014/main" xmlns="" id="{55A203A0-A510-4D8D-8EF7-2A0887D4146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20883543">
            <a:off x="4096545" y="2474994"/>
            <a:ext cx="372357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EF9DB"/>
                </a:solidFill>
                <a:cs typeface="+mn-ea"/>
                <a:sym typeface="+mn-lt"/>
              </a:rPr>
              <a:t>Valentine’s Day</a:t>
            </a:r>
          </a:p>
          <a:p>
            <a:pPr algn="ctr"/>
            <a:r>
              <a:rPr lang="en-US" altLang="zh-CN" sz="3600" b="1" dirty="0">
                <a:solidFill>
                  <a:srgbClr val="FEF9DB"/>
                </a:solidFill>
                <a:cs typeface="+mn-ea"/>
                <a:sym typeface="+mn-lt"/>
              </a:rPr>
              <a:t> Party!</a:t>
            </a:r>
            <a:endParaRPr lang="zh-CN" altLang="en-US" sz="3600" b="1" dirty="0">
              <a:solidFill>
                <a:srgbClr val="FEF9DB"/>
              </a:solidFill>
              <a:cs typeface="+mn-ea"/>
              <a:sym typeface="+mn-lt"/>
            </a:endParaRP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7009E8F7-92D4-4E84-B870-FE0C6FD103B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431" y="3773595"/>
            <a:ext cx="1801372" cy="2880366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31083FA0-DF09-4774-B514-F21E9623B42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3446">
            <a:off x="4314845" y="5414799"/>
            <a:ext cx="710474" cy="608671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xmlns="" id="{EB9ECCD4-8215-4AAA-99FA-747A53E8BF0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3446">
            <a:off x="7309791" y="4798021"/>
            <a:ext cx="710474" cy="60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23514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37" grpId="0" animBg="1"/>
      <p:bldP spid="5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59947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5994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sp>
        <p:nvSpPr>
          <p:cNvPr id="26" name="矩形 25">
            <a:extLst>
              <a:ext uri="{FF2B5EF4-FFF2-40B4-BE49-F238E27FC236}">
                <a16:creationId xmlns:a16="http://schemas.microsoft.com/office/drawing/2014/main" xmlns="" id="{5E795BAC-B9F5-4A06-AAB3-CED27D4CDAFA}"/>
              </a:ext>
            </a:extLst>
          </p:cNvPr>
          <p:cNvSpPr/>
          <p:nvPr/>
        </p:nvSpPr>
        <p:spPr>
          <a:xfrm>
            <a:off x="918324" y="1177620"/>
            <a:ext cx="6486054" cy="4348333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>
            <a:noFill/>
          </a:ln>
          <a:effectLst>
            <a:glow rad="139700">
              <a:schemeClr val="accent3">
                <a:satMod val="175000"/>
                <a:alpha val="40000"/>
              </a:schemeClr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C562B38-4ABC-44E0-B213-59B3A04A355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7627" y="3646167"/>
            <a:ext cx="1801372" cy="2880366"/>
          </a:xfrm>
          <a:prstGeom prst="rect">
            <a:avLst/>
          </a:prstGeom>
        </p:spPr>
      </p:pic>
      <p:pic>
        <p:nvPicPr>
          <p:cNvPr id="36" name="图片 35">
            <a:extLst>
              <a:ext uri="{FF2B5EF4-FFF2-40B4-BE49-F238E27FC236}">
                <a16:creationId xmlns:a16="http://schemas.microsoft.com/office/drawing/2014/main" xmlns="" id="{DFF5133B-C3B1-4DA6-A1A9-1F45487A549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60342" y="1177620"/>
            <a:ext cx="2872917" cy="2240973"/>
          </a:xfrm>
          <a:prstGeom prst="rect">
            <a:avLst/>
          </a:prstGeom>
        </p:spPr>
      </p:pic>
      <p:pic>
        <p:nvPicPr>
          <p:cNvPr id="37" name="图片 36">
            <a:extLst>
              <a:ext uri="{FF2B5EF4-FFF2-40B4-BE49-F238E27FC236}">
                <a16:creationId xmlns:a16="http://schemas.microsoft.com/office/drawing/2014/main" xmlns="" id="{B45B07B1-DADA-4FD5-B1C6-368AB5D0E883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368983">
            <a:off x="7840807" y="4101026"/>
            <a:ext cx="1481230" cy="1182979"/>
          </a:xfrm>
          <a:prstGeom prst="rect">
            <a:avLst/>
          </a:prstGeom>
        </p:spPr>
      </p:pic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2A5F2220-8CC8-453E-9E8E-A89384E4EDA8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14903">
            <a:off x="8702525" y="4445433"/>
            <a:ext cx="992766" cy="792869"/>
          </a:xfrm>
          <a:prstGeom prst="rect">
            <a:avLst/>
          </a:prstGeom>
        </p:spPr>
      </p:pic>
      <p:sp>
        <p:nvSpPr>
          <p:cNvPr id="39" name="PA_文本框 76">
            <a:extLst>
              <a:ext uri="{FF2B5EF4-FFF2-40B4-BE49-F238E27FC236}">
                <a16:creationId xmlns:a16="http://schemas.microsoft.com/office/drawing/2014/main" xmlns="" id="{51D0ECBD-16A2-4811-ABF4-10A962B5878D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489540" y="4472410"/>
            <a:ext cx="304193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600" dirty="0">
                <a:solidFill>
                  <a:srgbClr val="FF4D69"/>
                </a:solidFill>
                <a:cs typeface="+mn-ea"/>
                <a:sym typeface="+mn-lt"/>
              </a:rPr>
              <a:t>HAPPY</a:t>
            </a:r>
            <a:endParaRPr lang="zh-CN" altLang="en-US" sz="6600" dirty="0">
              <a:solidFill>
                <a:srgbClr val="FF4D69"/>
              </a:solidFill>
              <a:cs typeface="+mn-ea"/>
              <a:sym typeface="+mn-lt"/>
            </a:endParaRPr>
          </a:p>
        </p:txBody>
      </p:sp>
      <p:sp>
        <p:nvSpPr>
          <p:cNvPr id="40" name="PA_文本框 76">
            <a:extLst>
              <a:ext uri="{FF2B5EF4-FFF2-40B4-BE49-F238E27FC236}">
                <a16:creationId xmlns:a16="http://schemas.microsoft.com/office/drawing/2014/main" xmlns="" id="{64E2AC29-B5DA-4687-97AC-2BAB99105AE5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>
            <a:off x="3760455" y="5634858"/>
            <a:ext cx="43085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DF2451"/>
                </a:solidFill>
                <a:cs typeface="+mn-ea"/>
                <a:sym typeface="+mn-lt"/>
              </a:rPr>
              <a:t>Valentine’s Day</a:t>
            </a:r>
            <a:endParaRPr lang="zh-CN" altLang="en-US" sz="3600" b="1" dirty="0">
              <a:solidFill>
                <a:srgbClr val="DF2451"/>
              </a:solidFill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9469046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2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400"/>
                            </p:stCondLst>
                            <p:childTnLst>
                              <p:par>
                                <p:cTn id="2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900"/>
                            </p:stCondLst>
                            <p:childTnLst>
                              <p:par>
                                <p:cTn id="3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39" grpId="0"/>
      <p:bldP spid="4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7550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5994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sp>
        <p:nvSpPr>
          <p:cNvPr id="10" name="任意多边形 17">
            <a:extLst>
              <a:ext uri="{FF2B5EF4-FFF2-40B4-BE49-F238E27FC236}">
                <a16:creationId xmlns:a16="http://schemas.microsoft.com/office/drawing/2014/main" xmlns="" id="{8897D1BA-61AC-4848-8649-8124E4F89937}"/>
              </a:ext>
            </a:extLst>
          </p:cNvPr>
          <p:cNvSpPr>
            <a:spLocks/>
          </p:cNvSpPr>
          <p:nvPr/>
        </p:nvSpPr>
        <p:spPr bwMode="auto">
          <a:xfrm>
            <a:off x="2058418" y="1105274"/>
            <a:ext cx="7834882" cy="3150656"/>
          </a:xfrm>
          <a:custGeom>
            <a:avLst/>
            <a:gdLst>
              <a:gd name="connsiteX0" fmla="*/ 3252148 w 12896850"/>
              <a:gd name="connsiteY0" fmla="*/ 1 h 5186234"/>
              <a:gd name="connsiteX1" fmla="*/ 5369626 w 12896850"/>
              <a:gd name="connsiteY1" fmla="*/ 1 h 5186234"/>
              <a:gd name="connsiteX2" fmla="*/ 5532949 w 12896850"/>
              <a:gd name="connsiteY2" fmla="*/ 14288 h 5186234"/>
              <a:gd name="connsiteX3" fmla="*/ 5690542 w 12896850"/>
              <a:gd name="connsiteY3" fmla="*/ 48577 h 5186234"/>
              <a:gd name="connsiteX4" fmla="*/ 5839540 w 12896850"/>
              <a:gd name="connsiteY4" fmla="*/ 114298 h 5186234"/>
              <a:gd name="connsiteX5" fmla="*/ 5977075 w 12896850"/>
              <a:gd name="connsiteY5" fmla="*/ 194306 h 5186234"/>
              <a:gd name="connsiteX6" fmla="*/ 6097419 w 12896850"/>
              <a:gd name="connsiteY6" fmla="*/ 300031 h 5186234"/>
              <a:gd name="connsiteX7" fmla="*/ 6197706 w 12896850"/>
              <a:gd name="connsiteY7" fmla="*/ 420043 h 5186234"/>
              <a:gd name="connsiteX8" fmla="*/ 6283666 w 12896850"/>
              <a:gd name="connsiteY8" fmla="*/ 557200 h 5186234"/>
              <a:gd name="connsiteX9" fmla="*/ 6343838 w 12896850"/>
              <a:gd name="connsiteY9" fmla="*/ 700071 h 5186234"/>
              <a:gd name="connsiteX10" fmla="*/ 6383952 w 12896850"/>
              <a:gd name="connsiteY10" fmla="*/ 857230 h 5186234"/>
              <a:gd name="connsiteX11" fmla="*/ 6392548 w 12896850"/>
              <a:gd name="connsiteY11" fmla="*/ 1025818 h 5186234"/>
              <a:gd name="connsiteX12" fmla="*/ 6392548 w 12896850"/>
              <a:gd name="connsiteY12" fmla="*/ 5186234 h 5186234"/>
              <a:gd name="connsiteX13" fmla="*/ 4283666 w 12896850"/>
              <a:gd name="connsiteY13" fmla="*/ 5186234 h 5186234"/>
              <a:gd name="connsiteX14" fmla="*/ 4111746 w 12896850"/>
              <a:gd name="connsiteY14" fmla="*/ 5171947 h 5186234"/>
              <a:gd name="connsiteX15" fmla="*/ 3957019 w 12896850"/>
              <a:gd name="connsiteY15" fmla="*/ 5131943 h 5186234"/>
              <a:gd name="connsiteX16" fmla="*/ 3810887 w 12896850"/>
              <a:gd name="connsiteY16" fmla="*/ 5071937 h 5186234"/>
              <a:gd name="connsiteX17" fmla="*/ 3676216 w 12896850"/>
              <a:gd name="connsiteY17" fmla="*/ 4986214 h 5186234"/>
              <a:gd name="connsiteX18" fmla="*/ 3553007 w 12896850"/>
              <a:gd name="connsiteY18" fmla="*/ 4886204 h 5186234"/>
              <a:gd name="connsiteX19" fmla="*/ 3452720 w 12896850"/>
              <a:gd name="connsiteY19" fmla="*/ 4766192 h 5186234"/>
              <a:gd name="connsiteX20" fmla="*/ 3369626 w 12896850"/>
              <a:gd name="connsiteY20" fmla="*/ 4629036 h 5186234"/>
              <a:gd name="connsiteX21" fmla="*/ 3303724 w 12896850"/>
              <a:gd name="connsiteY21" fmla="*/ 4486164 h 5186234"/>
              <a:gd name="connsiteX22" fmla="*/ 3266474 w 12896850"/>
              <a:gd name="connsiteY22" fmla="*/ 4329006 h 5186234"/>
              <a:gd name="connsiteX23" fmla="*/ 3252148 w 12896850"/>
              <a:gd name="connsiteY23" fmla="*/ 4160417 h 5186234"/>
              <a:gd name="connsiteX24" fmla="*/ 7530086 w 12896850"/>
              <a:gd name="connsiteY24" fmla="*/ 1 h 5186234"/>
              <a:gd name="connsiteX25" fmla="*/ 9644699 w 12896850"/>
              <a:gd name="connsiteY25" fmla="*/ 1 h 5186234"/>
              <a:gd name="connsiteX26" fmla="*/ 9644699 w 12896850"/>
              <a:gd name="connsiteY26" fmla="*/ 4160417 h 5186234"/>
              <a:gd name="connsiteX27" fmla="*/ 9630372 w 12896850"/>
              <a:gd name="connsiteY27" fmla="*/ 4329006 h 5186234"/>
              <a:gd name="connsiteX28" fmla="*/ 9595988 w 12896850"/>
              <a:gd name="connsiteY28" fmla="*/ 4486164 h 5186234"/>
              <a:gd name="connsiteX29" fmla="*/ 9530086 w 12896850"/>
              <a:gd name="connsiteY29" fmla="*/ 4629036 h 5186234"/>
              <a:gd name="connsiteX30" fmla="*/ 9449856 w 12896850"/>
              <a:gd name="connsiteY30" fmla="*/ 4766192 h 5186234"/>
              <a:gd name="connsiteX31" fmla="*/ 9343840 w 12896850"/>
              <a:gd name="connsiteY31" fmla="*/ 4886204 h 5186234"/>
              <a:gd name="connsiteX32" fmla="*/ 9223496 w 12896850"/>
              <a:gd name="connsiteY32" fmla="*/ 4986214 h 5186234"/>
              <a:gd name="connsiteX33" fmla="*/ 9091690 w 12896850"/>
              <a:gd name="connsiteY33" fmla="*/ 5071937 h 5186234"/>
              <a:gd name="connsiteX34" fmla="*/ 8942693 w 12896850"/>
              <a:gd name="connsiteY34" fmla="*/ 5131943 h 5186234"/>
              <a:gd name="connsiteX35" fmla="*/ 8785100 w 12896850"/>
              <a:gd name="connsiteY35" fmla="*/ 5171947 h 5186234"/>
              <a:gd name="connsiteX36" fmla="*/ 8618911 w 12896850"/>
              <a:gd name="connsiteY36" fmla="*/ 5186234 h 5186234"/>
              <a:gd name="connsiteX37" fmla="*/ 6504298 w 12896850"/>
              <a:gd name="connsiteY37" fmla="*/ 5186234 h 5186234"/>
              <a:gd name="connsiteX38" fmla="*/ 6504298 w 12896850"/>
              <a:gd name="connsiteY38" fmla="*/ 1025818 h 5186234"/>
              <a:gd name="connsiteX39" fmla="*/ 6512894 w 12896850"/>
              <a:gd name="connsiteY39" fmla="*/ 857230 h 5186234"/>
              <a:gd name="connsiteX40" fmla="*/ 6553009 w 12896850"/>
              <a:gd name="connsiteY40" fmla="*/ 700071 h 5186234"/>
              <a:gd name="connsiteX41" fmla="*/ 6618911 w 12896850"/>
              <a:gd name="connsiteY41" fmla="*/ 557200 h 5186234"/>
              <a:gd name="connsiteX42" fmla="*/ 6699141 w 12896850"/>
              <a:gd name="connsiteY42" fmla="*/ 420043 h 5186234"/>
              <a:gd name="connsiteX43" fmla="*/ 6805158 w 12896850"/>
              <a:gd name="connsiteY43" fmla="*/ 300031 h 5186234"/>
              <a:gd name="connsiteX44" fmla="*/ 6925502 w 12896850"/>
              <a:gd name="connsiteY44" fmla="*/ 194306 h 5186234"/>
              <a:gd name="connsiteX45" fmla="*/ 7057307 w 12896850"/>
              <a:gd name="connsiteY45" fmla="*/ 114298 h 5186234"/>
              <a:gd name="connsiteX46" fmla="*/ 7206304 w 12896850"/>
              <a:gd name="connsiteY46" fmla="*/ 48577 h 5186234"/>
              <a:gd name="connsiteX47" fmla="*/ 7363897 w 12896850"/>
              <a:gd name="connsiteY47" fmla="*/ 14288 h 5186234"/>
              <a:gd name="connsiteX48" fmla="*/ 9750718 w 12896850"/>
              <a:gd name="connsiteY48" fmla="*/ 1 h 5186234"/>
              <a:gd name="connsiteX49" fmla="*/ 11865331 w 12896850"/>
              <a:gd name="connsiteY49" fmla="*/ 1 h 5186234"/>
              <a:gd name="connsiteX50" fmla="*/ 12031520 w 12896850"/>
              <a:gd name="connsiteY50" fmla="*/ 14288 h 5186234"/>
              <a:gd name="connsiteX51" fmla="*/ 12191979 w 12896850"/>
              <a:gd name="connsiteY51" fmla="*/ 48577 h 5186234"/>
              <a:gd name="connsiteX52" fmla="*/ 12338111 w 12896850"/>
              <a:gd name="connsiteY52" fmla="*/ 114298 h 5186234"/>
              <a:gd name="connsiteX53" fmla="*/ 12475646 w 12896850"/>
              <a:gd name="connsiteY53" fmla="*/ 194306 h 5186234"/>
              <a:gd name="connsiteX54" fmla="*/ 12595990 w 12896850"/>
              <a:gd name="connsiteY54" fmla="*/ 300031 h 5186234"/>
              <a:gd name="connsiteX55" fmla="*/ 12696277 w 12896850"/>
              <a:gd name="connsiteY55" fmla="*/ 420043 h 5186234"/>
              <a:gd name="connsiteX56" fmla="*/ 12782237 w 12896850"/>
              <a:gd name="connsiteY56" fmla="*/ 551485 h 5186234"/>
              <a:gd name="connsiteX57" fmla="*/ 12842409 w 12896850"/>
              <a:gd name="connsiteY57" fmla="*/ 700071 h 5186234"/>
              <a:gd name="connsiteX58" fmla="*/ 12882523 w 12896850"/>
              <a:gd name="connsiteY58" fmla="*/ 857230 h 5186234"/>
              <a:gd name="connsiteX59" fmla="*/ 12896850 w 12896850"/>
              <a:gd name="connsiteY59" fmla="*/ 1022961 h 5186234"/>
              <a:gd name="connsiteX60" fmla="*/ 12896850 w 12896850"/>
              <a:gd name="connsiteY60" fmla="*/ 5186234 h 5186234"/>
              <a:gd name="connsiteX61" fmla="*/ 10779371 w 12896850"/>
              <a:gd name="connsiteY61" fmla="*/ 5186234 h 5186234"/>
              <a:gd name="connsiteX62" fmla="*/ 10616048 w 12896850"/>
              <a:gd name="connsiteY62" fmla="*/ 5171947 h 5186234"/>
              <a:gd name="connsiteX63" fmla="*/ 10452724 w 12896850"/>
              <a:gd name="connsiteY63" fmla="*/ 5131943 h 5186234"/>
              <a:gd name="connsiteX64" fmla="*/ 10309457 w 12896850"/>
              <a:gd name="connsiteY64" fmla="*/ 5071937 h 5186234"/>
              <a:gd name="connsiteX65" fmla="*/ 10171921 w 12896850"/>
              <a:gd name="connsiteY65" fmla="*/ 4986214 h 5186234"/>
              <a:gd name="connsiteX66" fmla="*/ 10051578 w 12896850"/>
              <a:gd name="connsiteY66" fmla="*/ 4886204 h 5186234"/>
              <a:gd name="connsiteX67" fmla="*/ 9951291 w 12896850"/>
              <a:gd name="connsiteY67" fmla="*/ 4766192 h 5186234"/>
              <a:gd name="connsiteX68" fmla="*/ 9865331 w 12896850"/>
              <a:gd name="connsiteY68" fmla="*/ 4629036 h 5186234"/>
              <a:gd name="connsiteX69" fmla="*/ 9805159 w 12896850"/>
              <a:gd name="connsiteY69" fmla="*/ 4486164 h 5186234"/>
              <a:gd name="connsiteX70" fmla="*/ 9765045 w 12896850"/>
              <a:gd name="connsiteY70" fmla="*/ 4329006 h 5186234"/>
              <a:gd name="connsiteX71" fmla="*/ 9750718 w 12896850"/>
              <a:gd name="connsiteY71" fmla="*/ 4160417 h 5186234"/>
              <a:gd name="connsiteX72" fmla="*/ 1031519 w 12896850"/>
              <a:gd name="connsiteY72" fmla="*/ 0 h 5186234"/>
              <a:gd name="connsiteX73" fmla="*/ 3146133 w 12896850"/>
              <a:gd name="connsiteY73" fmla="*/ 0 h 5186234"/>
              <a:gd name="connsiteX74" fmla="*/ 3146133 w 12896850"/>
              <a:gd name="connsiteY74" fmla="*/ 4160417 h 5186234"/>
              <a:gd name="connsiteX75" fmla="*/ 3131806 w 12896850"/>
              <a:gd name="connsiteY75" fmla="*/ 4329005 h 5186234"/>
              <a:gd name="connsiteX76" fmla="*/ 3097422 w 12896850"/>
              <a:gd name="connsiteY76" fmla="*/ 4486164 h 5186234"/>
              <a:gd name="connsiteX77" fmla="*/ 3031519 w 12896850"/>
              <a:gd name="connsiteY77" fmla="*/ 4629036 h 5186234"/>
              <a:gd name="connsiteX78" fmla="*/ 2945560 w 12896850"/>
              <a:gd name="connsiteY78" fmla="*/ 4766192 h 5186234"/>
              <a:gd name="connsiteX79" fmla="*/ 2845273 w 12896850"/>
              <a:gd name="connsiteY79" fmla="*/ 4886204 h 5186234"/>
              <a:gd name="connsiteX80" fmla="*/ 2724929 w 12896850"/>
              <a:gd name="connsiteY80" fmla="*/ 4986214 h 5186234"/>
              <a:gd name="connsiteX81" fmla="*/ 2590259 w 12896850"/>
              <a:gd name="connsiteY81" fmla="*/ 5071937 h 5186234"/>
              <a:gd name="connsiteX82" fmla="*/ 2444127 w 12896850"/>
              <a:gd name="connsiteY82" fmla="*/ 5131943 h 5186234"/>
              <a:gd name="connsiteX83" fmla="*/ 2286533 w 12896850"/>
              <a:gd name="connsiteY83" fmla="*/ 5171947 h 5186234"/>
              <a:gd name="connsiteX84" fmla="*/ 2117479 w 12896850"/>
              <a:gd name="connsiteY84" fmla="*/ 5186234 h 5186234"/>
              <a:gd name="connsiteX85" fmla="*/ 0 w 12896850"/>
              <a:gd name="connsiteY85" fmla="*/ 5186234 h 5186234"/>
              <a:gd name="connsiteX86" fmla="*/ 0 w 12896850"/>
              <a:gd name="connsiteY86" fmla="*/ 1025817 h 5186234"/>
              <a:gd name="connsiteX87" fmla="*/ 17192 w 12896850"/>
              <a:gd name="connsiteY87" fmla="*/ 857229 h 5186234"/>
              <a:gd name="connsiteX88" fmla="*/ 57307 w 12896850"/>
              <a:gd name="connsiteY88" fmla="*/ 700070 h 5186234"/>
              <a:gd name="connsiteX89" fmla="*/ 117479 w 12896850"/>
              <a:gd name="connsiteY89" fmla="*/ 557199 h 5186234"/>
              <a:gd name="connsiteX90" fmla="*/ 203439 w 12896850"/>
              <a:gd name="connsiteY90" fmla="*/ 420042 h 5186234"/>
              <a:gd name="connsiteX91" fmla="*/ 303725 w 12896850"/>
              <a:gd name="connsiteY91" fmla="*/ 300030 h 5186234"/>
              <a:gd name="connsiteX92" fmla="*/ 424069 w 12896850"/>
              <a:gd name="connsiteY92" fmla="*/ 194305 h 5186234"/>
              <a:gd name="connsiteX93" fmla="*/ 558740 w 12896850"/>
              <a:gd name="connsiteY93" fmla="*/ 114297 h 5186234"/>
              <a:gd name="connsiteX94" fmla="*/ 710602 w 12896850"/>
              <a:gd name="connsiteY94" fmla="*/ 48577 h 5186234"/>
              <a:gd name="connsiteX95" fmla="*/ 865330 w 12896850"/>
              <a:gd name="connsiteY95" fmla="*/ 14287 h 51862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</a:cxnLst>
            <a:rect l="l" t="t" r="r" b="b"/>
            <a:pathLst>
              <a:path w="12896850" h="5186234">
                <a:moveTo>
                  <a:pt x="3252148" y="1"/>
                </a:moveTo>
                <a:lnTo>
                  <a:pt x="5369626" y="1"/>
                </a:lnTo>
                <a:lnTo>
                  <a:pt x="5532949" y="14288"/>
                </a:lnTo>
                <a:lnTo>
                  <a:pt x="5690542" y="48577"/>
                </a:lnTo>
                <a:lnTo>
                  <a:pt x="5839540" y="114298"/>
                </a:lnTo>
                <a:lnTo>
                  <a:pt x="5977075" y="194306"/>
                </a:lnTo>
                <a:lnTo>
                  <a:pt x="6097419" y="300031"/>
                </a:lnTo>
                <a:lnTo>
                  <a:pt x="6197706" y="420043"/>
                </a:lnTo>
                <a:lnTo>
                  <a:pt x="6283666" y="557200"/>
                </a:lnTo>
                <a:lnTo>
                  <a:pt x="6343838" y="700071"/>
                </a:lnTo>
                <a:lnTo>
                  <a:pt x="6383952" y="857230"/>
                </a:lnTo>
                <a:lnTo>
                  <a:pt x="6392548" y="1025818"/>
                </a:lnTo>
                <a:lnTo>
                  <a:pt x="6392548" y="5186234"/>
                </a:lnTo>
                <a:lnTo>
                  <a:pt x="4283666" y="5186234"/>
                </a:lnTo>
                <a:lnTo>
                  <a:pt x="4111746" y="5171947"/>
                </a:lnTo>
                <a:lnTo>
                  <a:pt x="3957019" y="5131943"/>
                </a:lnTo>
                <a:lnTo>
                  <a:pt x="3810887" y="5071937"/>
                </a:lnTo>
                <a:lnTo>
                  <a:pt x="3676216" y="4986214"/>
                </a:lnTo>
                <a:lnTo>
                  <a:pt x="3553007" y="4886204"/>
                </a:lnTo>
                <a:lnTo>
                  <a:pt x="3452720" y="4766192"/>
                </a:lnTo>
                <a:lnTo>
                  <a:pt x="3369626" y="4629036"/>
                </a:lnTo>
                <a:lnTo>
                  <a:pt x="3303724" y="4486164"/>
                </a:lnTo>
                <a:lnTo>
                  <a:pt x="3266474" y="4329006"/>
                </a:lnTo>
                <a:lnTo>
                  <a:pt x="3252148" y="4160417"/>
                </a:lnTo>
                <a:close/>
                <a:moveTo>
                  <a:pt x="7530086" y="1"/>
                </a:moveTo>
                <a:lnTo>
                  <a:pt x="9644699" y="1"/>
                </a:lnTo>
                <a:lnTo>
                  <a:pt x="9644699" y="4160417"/>
                </a:lnTo>
                <a:lnTo>
                  <a:pt x="9630372" y="4329006"/>
                </a:lnTo>
                <a:lnTo>
                  <a:pt x="9595988" y="4486164"/>
                </a:lnTo>
                <a:lnTo>
                  <a:pt x="9530086" y="4629036"/>
                </a:lnTo>
                <a:lnTo>
                  <a:pt x="9449856" y="4766192"/>
                </a:lnTo>
                <a:lnTo>
                  <a:pt x="9343840" y="4886204"/>
                </a:lnTo>
                <a:lnTo>
                  <a:pt x="9223496" y="4986214"/>
                </a:lnTo>
                <a:lnTo>
                  <a:pt x="9091690" y="5071937"/>
                </a:lnTo>
                <a:lnTo>
                  <a:pt x="8942693" y="5131943"/>
                </a:lnTo>
                <a:lnTo>
                  <a:pt x="8785100" y="5171947"/>
                </a:lnTo>
                <a:lnTo>
                  <a:pt x="8618911" y="5186234"/>
                </a:lnTo>
                <a:lnTo>
                  <a:pt x="6504298" y="5186234"/>
                </a:lnTo>
                <a:lnTo>
                  <a:pt x="6504298" y="1025818"/>
                </a:lnTo>
                <a:lnTo>
                  <a:pt x="6512894" y="857230"/>
                </a:lnTo>
                <a:lnTo>
                  <a:pt x="6553009" y="700071"/>
                </a:lnTo>
                <a:lnTo>
                  <a:pt x="6618911" y="557200"/>
                </a:lnTo>
                <a:lnTo>
                  <a:pt x="6699141" y="420043"/>
                </a:lnTo>
                <a:lnTo>
                  <a:pt x="6805158" y="300031"/>
                </a:lnTo>
                <a:lnTo>
                  <a:pt x="6925502" y="194306"/>
                </a:lnTo>
                <a:lnTo>
                  <a:pt x="7057307" y="114298"/>
                </a:lnTo>
                <a:lnTo>
                  <a:pt x="7206304" y="48577"/>
                </a:lnTo>
                <a:lnTo>
                  <a:pt x="7363897" y="14288"/>
                </a:lnTo>
                <a:close/>
                <a:moveTo>
                  <a:pt x="9750718" y="1"/>
                </a:moveTo>
                <a:lnTo>
                  <a:pt x="11865331" y="1"/>
                </a:lnTo>
                <a:lnTo>
                  <a:pt x="12031520" y="14288"/>
                </a:lnTo>
                <a:lnTo>
                  <a:pt x="12191979" y="48577"/>
                </a:lnTo>
                <a:lnTo>
                  <a:pt x="12338111" y="114298"/>
                </a:lnTo>
                <a:lnTo>
                  <a:pt x="12475646" y="194306"/>
                </a:lnTo>
                <a:lnTo>
                  <a:pt x="12595990" y="300031"/>
                </a:lnTo>
                <a:lnTo>
                  <a:pt x="12696277" y="420043"/>
                </a:lnTo>
                <a:lnTo>
                  <a:pt x="12782237" y="551485"/>
                </a:lnTo>
                <a:lnTo>
                  <a:pt x="12842409" y="700071"/>
                </a:lnTo>
                <a:lnTo>
                  <a:pt x="12882523" y="857230"/>
                </a:lnTo>
                <a:lnTo>
                  <a:pt x="12896850" y="1022961"/>
                </a:lnTo>
                <a:lnTo>
                  <a:pt x="12896850" y="5186234"/>
                </a:lnTo>
                <a:lnTo>
                  <a:pt x="10779371" y="5186234"/>
                </a:lnTo>
                <a:lnTo>
                  <a:pt x="10616048" y="5171947"/>
                </a:lnTo>
                <a:lnTo>
                  <a:pt x="10452724" y="5131943"/>
                </a:lnTo>
                <a:lnTo>
                  <a:pt x="10309457" y="5071937"/>
                </a:lnTo>
                <a:lnTo>
                  <a:pt x="10171921" y="4986214"/>
                </a:lnTo>
                <a:lnTo>
                  <a:pt x="10051578" y="4886204"/>
                </a:lnTo>
                <a:lnTo>
                  <a:pt x="9951291" y="4766192"/>
                </a:lnTo>
                <a:lnTo>
                  <a:pt x="9865331" y="4629036"/>
                </a:lnTo>
                <a:lnTo>
                  <a:pt x="9805159" y="4486164"/>
                </a:lnTo>
                <a:lnTo>
                  <a:pt x="9765045" y="4329006"/>
                </a:lnTo>
                <a:lnTo>
                  <a:pt x="9750718" y="4160417"/>
                </a:lnTo>
                <a:close/>
                <a:moveTo>
                  <a:pt x="1031519" y="0"/>
                </a:moveTo>
                <a:lnTo>
                  <a:pt x="3146133" y="0"/>
                </a:lnTo>
                <a:lnTo>
                  <a:pt x="3146133" y="4160417"/>
                </a:lnTo>
                <a:lnTo>
                  <a:pt x="3131806" y="4329005"/>
                </a:lnTo>
                <a:lnTo>
                  <a:pt x="3097422" y="4486164"/>
                </a:lnTo>
                <a:lnTo>
                  <a:pt x="3031519" y="4629036"/>
                </a:lnTo>
                <a:lnTo>
                  <a:pt x="2945560" y="4766192"/>
                </a:lnTo>
                <a:lnTo>
                  <a:pt x="2845273" y="4886204"/>
                </a:lnTo>
                <a:lnTo>
                  <a:pt x="2724929" y="4986214"/>
                </a:lnTo>
                <a:lnTo>
                  <a:pt x="2590259" y="5071937"/>
                </a:lnTo>
                <a:lnTo>
                  <a:pt x="2444127" y="5131943"/>
                </a:lnTo>
                <a:lnTo>
                  <a:pt x="2286533" y="5171947"/>
                </a:lnTo>
                <a:lnTo>
                  <a:pt x="2117479" y="5186234"/>
                </a:lnTo>
                <a:lnTo>
                  <a:pt x="0" y="5186234"/>
                </a:lnTo>
                <a:lnTo>
                  <a:pt x="0" y="1025817"/>
                </a:lnTo>
                <a:lnTo>
                  <a:pt x="17192" y="857229"/>
                </a:lnTo>
                <a:lnTo>
                  <a:pt x="57307" y="700070"/>
                </a:lnTo>
                <a:lnTo>
                  <a:pt x="117479" y="557199"/>
                </a:lnTo>
                <a:lnTo>
                  <a:pt x="203439" y="420042"/>
                </a:lnTo>
                <a:lnTo>
                  <a:pt x="303725" y="300030"/>
                </a:lnTo>
                <a:lnTo>
                  <a:pt x="424069" y="194305"/>
                </a:lnTo>
                <a:lnTo>
                  <a:pt x="558740" y="114297"/>
                </a:lnTo>
                <a:lnTo>
                  <a:pt x="710602" y="48577"/>
                </a:lnTo>
                <a:lnTo>
                  <a:pt x="865330" y="14287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 w="0">
            <a:noFill/>
            <a:prstDash val="solid"/>
            <a:round/>
            <a:headEnd/>
            <a:tailEnd/>
          </a:ln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  <a:noAutofit/>
          </a:bodyPr>
          <a:lstStyle/>
          <a:p>
            <a:endParaRPr lang="zh-CN" altLang="en-US" sz="1707">
              <a:ea typeface="微软雅黑" panose="020B0503020204020204" pitchFamily="34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1755E98-66F8-4AA6-870D-DD5DB410EB3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45340" y="256042"/>
            <a:ext cx="2330366" cy="2696806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8000848-5853-489B-B739-F704083BB188}"/>
              </a:ext>
            </a:extLst>
          </p:cNvPr>
          <p:cNvSpPr/>
          <p:nvPr/>
        </p:nvSpPr>
        <p:spPr>
          <a:xfrm>
            <a:off x="911734" y="4463324"/>
            <a:ext cx="10556366" cy="2080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我们都是世上多余的人，但至少我们对于彼此都是世界最重要的人。</a:t>
            </a:r>
          </a:p>
          <a:p>
            <a:pPr>
              <a:lnSpc>
                <a:spcPts val="2500"/>
              </a:lnSpc>
            </a:pPr>
            <a:endParaRPr lang="zh-CN" altLang="en-US" sz="16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5ACDD50A-E72F-4BD0-996B-46E1395185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633" y="2248361"/>
            <a:ext cx="1801372" cy="192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7004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59947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5994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sp>
        <p:nvSpPr>
          <p:cNvPr id="10" name="任意多边形 7">
            <a:extLst>
              <a:ext uri="{FF2B5EF4-FFF2-40B4-BE49-F238E27FC236}">
                <a16:creationId xmlns:a16="http://schemas.microsoft.com/office/drawing/2014/main" xmlns="" id="{3CCCEC99-CCCD-4ACF-B3B4-FFA28BDB7F95}"/>
              </a:ext>
            </a:extLst>
          </p:cNvPr>
          <p:cNvSpPr/>
          <p:nvPr/>
        </p:nvSpPr>
        <p:spPr>
          <a:xfrm>
            <a:off x="933016" y="885087"/>
            <a:ext cx="10636221" cy="3835749"/>
          </a:xfrm>
          <a:custGeom>
            <a:avLst/>
            <a:gdLst>
              <a:gd name="connsiteX0" fmla="*/ 8105493 w 11217889"/>
              <a:gd name="connsiteY0" fmla="*/ 9081 h 4045517"/>
              <a:gd name="connsiteX1" fmla="*/ 10717751 w 11217889"/>
              <a:gd name="connsiteY1" fmla="*/ 9081 h 4045517"/>
              <a:gd name="connsiteX2" fmla="*/ 11217889 w 11217889"/>
              <a:gd name="connsiteY2" fmla="*/ 4045517 h 4045517"/>
              <a:gd name="connsiteX3" fmla="*/ 8605631 w 11217889"/>
              <a:gd name="connsiteY3" fmla="*/ 4045517 h 4045517"/>
              <a:gd name="connsiteX4" fmla="*/ 2701831 w 11217889"/>
              <a:gd name="connsiteY4" fmla="*/ 0 h 4045517"/>
              <a:gd name="connsiteX5" fmla="*/ 5314088 w 11217889"/>
              <a:gd name="connsiteY5" fmla="*/ 0 h 4045517"/>
              <a:gd name="connsiteX6" fmla="*/ 5814226 w 11217889"/>
              <a:gd name="connsiteY6" fmla="*/ 4036436 h 4045517"/>
              <a:gd name="connsiteX7" fmla="*/ 3201968 w 11217889"/>
              <a:gd name="connsiteY7" fmla="*/ 4036436 h 4045517"/>
              <a:gd name="connsiteX8" fmla="*/ 0 w 11217889"/>
              <a:gd name="connsiteY8" fmla="*/ 0 h 4045517"/>
              <a:gd name="connsiteX9" fmla="*/ 2612259 w 11217889"/>
              <a:gd name="connsiteY9" fmla="*/ 0 h 4045517"/>
              <a:gd name="connsiteX10" fmla="*/ 3112397 w 11217889"/>
              <a:gd name="connsiteY10" fmla="*/ 4036436 h 4045517"/>
              <a:gd name="connsiteX11" fmla="*/ 500138 w 11217889"/>
              <a:gd name="connsiteY11" fmla="*/ 4036436 h 4045517"/>
              <a:gd name="connsiteX12" fmla="*/ 5403660 w 11217889"/>
              <a:gd name="connsiteY12" fmla="*/ 0 h 4045517"/>
              <a:gd name="connsiteX13" fmla="*/ 8015918 w 11217889"/>
              <a:gd name="connsiteY13" fmla="*/ 0 h 4045517"/>
              <a:gd name="connsiteX14" fmla="*/ 8516056 w 11217889"/>
              <a:gd name="connsiteY14" fmla="*/ 4036436 h 4045517"/>
              <a:gd name="connsiteX15" fmla="*/ 5903798 w 11217889"/>
              <a:gd name="connsiteY15" fmla="*/ 4036436 h 404551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1217889" h="4045517">
                <a:moveTo>
                  <a:pt x="8105493" y="9081"/>
                </a:moveTo>
                <a:lnTo>
                  <a:pt x="10717751" y="9081"/>
                </a:lnTo>
                <a:lnTo>
                  <a:pt x="11217889" y="4045517"/>
                </a:lnTo>
                <a:lnTo>
                  <a:pt x="8605631" y="4045517"/>
                </a:lnTo>
                <a:close/>
                <a:moveTo>
                  <a:pt x="2701831" y="0"/>
                </a:moveTo>
                <a:lnTo>
                  <a:pt x="5314088" y="0"/>
                </a:lnTo>
                <a:lnTo>
                  <a:pt x="5814226" y="4036436"/>
                </a:lnTo>
                <a:lnTo>
                  <a:pt x="3201968" y="4036436"/>
                </a:lnTo>
                <a:close/>
                <a:moveTo>
                  <a:pt x="0" y="0"/>
                </a:moveTo>
                <a:lnTo>
                  <a:pt x="2612259" y="0"/>
                </a:lnTo>
                <a:lnTo>
                  <a:pt x="3112397" y="4036436"/>
                </a:lnTo>
                <a:lnTo>
                  <a:pt x="500138" y="4036436"/>
                </a:lnTo>
                <a:close/>
                <a:moveTo>
                  <a:pt x="5403660" y="0"/>
                </a:moveTo>
                <a:lnTo>
                  <a:pt x="8015918" y="0"/>
                </a:lnTo>
                <a:lnTo>
                  <a:pt x="8516056" y="4036436"/>
                </a:lnTo>
                <a:lnTo>
                  <a:pt x="5903798" y="4036436"/>
                </a:lnTo>
                <a:close/>
              </a:path>
            </a:pathLst>
          </a:cu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7">
              <a:solidFill>
                <a:schemeClr val="bg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51E6E84A-8EA5-4636-AF95-869B7A0BD841}"/>
              </a:ext>
            </a:extLst>
          </p:cNvPr>
          <p:cNvSpPr/>
          <p:nvPr/>
        </p:nvSpPr>
        <p:spPr>
          <a:xfrm>
            <a:off x="1334056" y="4854658"/>
            <a:ext cx="9793655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我一天一天明白你的平凡，同时却一天一天愈更深切地爱你。你如照镜子，你不会看得见你特别好的所在。</a:t>
            </a:r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5E2C8D98-8AB9-4613-AABC-272515F6E0D7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795019" y="2346239"/>
            <a:ext cx="2161036" cy="2161036"/>
          </a:xfrm>
          <a:prstGeom prst="rect">
            <a:avLst/>
          </a:prstGeom>
        </p:spPr>
      </p:pic>
      <p:sp>
        <p:nvSpPr>
          <p:cNvPr id="19" name="副标题 2">
            <a:extLst>
              <a:ext uri="{FF2B5EF4-FFF2-40B4-BE49-F238E27FC236}">
                <a16:creationId xmlns:a16="http://schemas.microsoft.com/office/drawing/2014/main" xmlns="" id="{7DBE4521-A1D7-45B4-B0CE-6FCE8417C333}"/>
              </a:ext>
            </a:extLst>
          </p:cNvPr>
          <p:cNvSpPr txBox="1">
            <a:spLocks/>
          </p:cNvSpPr>
          <p:nvPr/>
        </p:nvSpPr>
        <p:spPr>
          <a:xfrm>
            <a:off x="7823864" y="3350984"/>
            <a:ext cx="3623132" cy="1311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b="1" dirty="0">
                <a:solidFill>
                  <a:srgbClr val="DF24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LOVE</a:t>
            </a:r>
            <a:endParaRPr lang="zh-CN" altLang="en-US" sz="9600" b="1" dirty="0">
              <a:solidFill>
                <a:srgbClr val="DF24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20" name="心形 19">
            <a:extLst>
              <a:ext uri="{FF2B5EF4-FFF2-40B4-BE49-F238E27FC236}">
                <a16:creationId xmlns:a16="http://schemas.microsoft.com/office/drawing/2014/main" xmlns="" id="{24F58115-B381-499F-B621-3D83FD614709}"/>
              </a:ext>
            </a:extLst>
          </p:cNvPr>
          <p:cNvSpPr/>
          <p:nvPr/>
        </p:nvSpPr>
        <p:spPr>
          <a:xfrm rot="2203145">
            <a:off x="11099123" y="3350984"/>
            <a:ext cx="217451" cy="217451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心形 20">
            <a:extLst>
              <a:ext uri="{FF2B5EF4-FFF2-40B4-BE49-F238E27FC236}">
                <a16:creationId xmlns:a16="http://schemas.microsoft.com/office/drawing/2014/main" xmlns="" id="{3D065A95-E539-431C-9BA5-1EC90ADB470A}"/>
              </a:ext>
            </a:extLst>
          </p:cNvPr>
          <p:cNvSpPr/>
          <p:nvPr/>
        </p:nvSpPr>
        <p:spPr>
          <a:xfrm rot="13962392">
            <a:off x="8112069" y="4434180"/>
            <a:ext cx="217451" cy="249282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2" name="图片 21">
            <a:extLst>
              <a:ext uri="{FF2B5EF4-FFF2-40B4-BE49-F238E27FC236}">
                <a16:creationId xmlns:a16="http://schemas.microsoft.com/office/drawing/2014/main" xmlns="" id="{3D57C2E5-E87D-48ED-972F-17ECC4F4B52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62098" y="797308"/>
            <a:ext cx="1526086" cy="1766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3246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7" grpId="0"/>
      <p:bldP spid="19" grpId="0"/>
      <p:bldP spid="20" grpId="0" animBg="1"/>
      <p:bldP spid="2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59947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5994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BA56663-5162-4579-9BCA-48F0A0A813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9941" y="4548925"/>
            <a:ext cx="1968947" cy="1312631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D5E76E97-E37A-4F87-B75A-E7CE22B5DA79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91002" y="4567993"/>
            <a:ext cx="1968947" cy="1312631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9ED5E909-DEAD-4B54-878F-0F8810FF8A1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3095" y="996444"/>
            <a:ext cx="4865112" cy="4865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副标题 2">
            <a:extLst>
              <a:ext uri="{FF2B5EF4-FFF2-40B4-BE49-F238E27FC236}">
                <a16:creationId xmlns:a16="http://schemas.microsoft.com/office/drawing/2014/main" xmlns="" id="{95A2FDFB-0C82-4115-829F-9BF5743A3C88}"/>
              </a:ext>
            </a:extLst>
          </p:cNvPr>
          <p:cNvSpPr txBox="1">
            <a:spLocks/>
          </p:cNvSpPr>
          <p:nvPr/>
        </p:nvSpPr>
        <p:spPr>
          <a:xfrm>
            <a:off x="7326509" y="1029501"/>
            <a:ext cx="3623132" cy="1311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b="1" dirty="0">
                <a:solidFill>
                  <a:srgbClr val="DF24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LOVE</a:t>
            </a:r>
            <a:endParaRPr lang="zh-CN" altLang="en-US" sz="9600" b="1" dirty="0">
              <a:solidFill>
                <a:srgbClr val="DF24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18" name="心形 17">
            <a:extLst>
              <a:ext uri="{FF2B5EF4-FFF2-40B4-BE49-F238E27FC236}">
                <a16:creationId xmlns:a16="http://schemas.microsoft.com/office/drawing/2014/main" xmlns="" id="{E0FB5A11-E12A-4971-AA51-DF2FB04340D4}"/>
              </a:ext>
            </a:extLst>
          </p:cNvPr>
          <p:cNvSpPr/>
          <p:nvPr/>
        </p:nvSpPr>
        <p:spPr>
          <a:xfrm rot="2203145">
            <a:off x="10601768" y="1029501"/>
            <a:ext cx="217451" cy="217451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心形 18">
            <a:extLst>
              <a:ext uri="{FF2B5EF4-FFF2-40B4-BE49-F238E27FC236}">
                <a16:creationId xmlns:a16="http://schemas.microsoft.com/office/drawing/2014/main" xmlns="" id="{F174D986-670E-4070-8FF1-42EC295FE82E}"/>
              </a:ext>
            </a:extLst>
          </p:cNvPr>
          <p:cNvSpPr/>
          <p:nvPr/>
        </p:nvSpPr>
        <p:spPr>
          <a:xfrm rot="13962392">
            <a:off x="7614714" y="2112697"/>
            <a:ext cx="217451" cy="249282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B9A4F7BA-DBFA-40A1-B402-D034425D8F7B}"/>
              </a:ext>
            </a:extLst>
          </p:cNvPr>
          <p:cNvSpPr/>
          <p:nvPr/>
        </p:nvSpPr>
        <p:spPr>
          <a:xfrm>
            <a:off x="7038610" y="2594411"/>
            <a:ext cx="4314645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我一天一天明白你的平凡，同时却一天一天愈更深切地爱你。你如照镜子，你不会看得见你特别好的所在。</a:t>
            </a:r>
          </a:p>
        </p:txBody>
      </p:sp>
    </p:spTree>
    <p:extLst>
      <p:ext uri="{BB962C8B-B14F-4D97-AF65-F5344CB8AC3E}">
        <p14:creationId xmlns:p14="http://schemas.microsoft.com/office/powerpoint/2010/main" val="249267230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3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900" decel="100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500"/>
                            </p:stCondLst>
                            <p:childTnLst>
                              <p:par>
                                <p:cTn id="3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59947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5994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5074F464-F348-47DA-810D-6F14E583A4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596" y="847217"/>
            <a:ext cx="3505109" cy="49567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副标题 2">
            <a:extLst>
              <a:ext uri="{FF2B5EF4-FFF2-40B4-BE49-F238E27FC236}">
                <a16:creationId xmlns:a16="http://schemas.microsoft.com/office/drawing/2014/main" xmlns="" id="{5F4A4AD7-544D-457E-A9E3-447C9510EF63}"/>
              </a:ext>
            </a:extLst>
          </p:cNvPr>
          <p:cNvSpPr txBox="1">
            <a:spLocks/>
          </p:cNvSpPr>
          <p:nvPr/>
        </p:nvSpPr>
        <p:spPr>
          <a:xfrm rot="20882359">
            <a:off x="8676424" y="1256953"/>
            <a:ext cx="2891130" cy="104767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6600" dirty="0">
                <a:solidFill>
                  <a:srgbClr val="FF4D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雁翎体简" panose="02010609000101010101" pitchFamily="49" charset="-122"/>
                <a:ea typeface="汉仪雁翎体简" panose="02010609000101010101" pitchFamily="49" charset="-122"/>
              </a:rPr>
              <a:t>情人节</a:t>
            </a:r>
          </a:p>
        </p:txBody>
      </p:sp>
      <p:sp>
        <p:nvSpPr>
          <p:cNvPr id="16" name="副标题 2">
            <a:extLst>
              <a:ext uri="{FF2B5EF4-FFF2-40B4-BE49-F238E27FC236}">
                <a16:creationId xmlns:a16="http://schemas.microsoft.com/office/drawing/2014/main" xmlns="" id="{A4FB319C-079F-4FAA-8C43-6104112B43BE}"/>
              </a:ext>
            </a:extLst>
          </p:cNvPr>
          <p:cNvSpPr txBox="1">
            <a:spLocks/>
          </p:cNvSpPr>
          <p:nvPr/>
        </p:nvSpPr>
        <p:spPr>
          <a:xfrm>
            <a:off x="2644613" y="768949"/>
            <a:ext cx="8677084" cy="436487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b="1" dirty="0">
                <a:solidFill>
                  <a:srgbClr val="FF5050"/>
                </a:solidFill>
                <a:latin typeface="Baby Face" panose="00000400000000000000" pitchFamily="2" charset="0"/>
                <a:ea typeface="黑体" panose="02010609060101010101" pitchFamily="49" charset="-122"/>
              </a:rPr>
              <a:t>2.14</a:t>
            </a:r>
            <a:endParaRPr lang="zh-CN" altLang="en-US" sz="9600" b="1" dirty="0">
              <a:solidFill>
                <a:srgbClr val="FF5050"/>
              </a:solidFill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5B0B5CA1-204C-4C82-8373-AFC7B40E3153}"/>
              </a:ext>
            </a:extLst>
          </p:cNvPr>
          <p:cNvSpPr/>
          <p:nvPr/>
        </p:nvSpPr>
        <p:spPr>
          <a:xfrm>
            <a:off x="5523445" y="2520207"/>
            <a:ext cx="3472806" cy="36830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我们都是世上多余的人，但至少我们对于彼此都是世界最重要的人。</a:t>
            </a:r>
          </a:p>
          <a:p>
            <a:pPr>
              <a:lnSpc>
                <a:spcPts val="2500"/>
              </a:lnSpc>
            </a:pPr>
            <a:endParaRPr lang="zh-CN" altLang="en-US" sz="16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4C10AA0B-B8E7-49AD-94AB-4E035608A484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80515" y="3429000"/>
            <a:ext cx="2215926" cy="2822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0449986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37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6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59947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5994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B2784513-6839-45B4-840B-065A8485D98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936" y="1081875"/>
            <a:ext cx="7057637" cy="47050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9C30D6EC-985B-4CA3-9DCB-AC7A10BA5AD3}"/>
              </a:ext>
            </a:extLst>
          </p:cNvPr>
          <p:cNvSpPr/>
          <p:nvPr/>
        </p:nvSpPr>
        <p:spPr>
          <a:xfrm>
            <a:off x="7548834" y="1417668"/>
            <a:ext cx="3682230" cy="1466850"/>
          </a:xfrm>
          <a:prstGeom prst="rect">
            <a:avLst/>
          </a:prstGeom>
          <a:noFill/>
          <a:ln>
            <a:solidFill>
              <a:srgbClr val="FF4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0145CF58-FD07-437E-B461-5BE136433F0F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74946" y="4347671"/>
            <a:ext cx="1694457" cy="1884273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8B47942C-4D02-46E7-9274-BE5B90A13379}"/>
              </a:ext>
            </a:extLst>
          </p:cNvPr>
          <p:cNvSpPr/>
          <p:nvPr/>
        </p:nvSpPr>
        <p:spPr>
          <a:xfrm>
            <a:off x="8320073" y="3443698"/>
            <a:ext cx="3071646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</p:txBody>
      </p:sp>
      <p:sp>
        <p:nvSpPr>
          <p:cNvPr id="19" name="副标题 2">
            <a:extLst>
              <a:ext uri="{FF2B5EF4-FFF2-40B4-BE49-F238E27FC236}">
                <a16:creationId xmlns:a16="http://schemas.microsoft.com/office/drawing/2014/main" xmlns="" id="{80A44141-0413-4705-9A73-32E7C260DDC5}"/>
              </a:ext>
            </a:extLst>
          </p:cNvPr>
          <p:cNvSpPr txBox="1">
            <a:spLocks/>
          </p:cNvSpPr>
          <p:nvPr/>
        </p:nvSpPr>
        <p:spPr>
          <a:xfrm>
            <a:off x="8193606" y="1719076"/>
            <a:ext cx="3046983" cy="8115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600" b="1" dirty="0">
                <a:solidFill>
                  <a:srgbClr val="DF24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LOVE</a:t>
            </a:r>
            <a:endParaRPr lang="zh-CN" altLang="en-US" sz="6600" b="1" dirty="0">
              <a:solidFill>
                <a:srgbClr val="DF24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20" name="心形 19">
            <a:extLst>
              <a:ext uri="{FF2B5EF4-FFF2-40B4-BE49-F238E27FC236}">
                <a16:creationId xmlns:a16="http://schemas.microsoft.com/office/drawing/2014/main" xmlns="" id="{00649307-2835-4352-8DAD-73D6DA5ABBC6}"/>
              </a:ext>
            </a:extLst>
          </p:cNvPr>
          <p:cNvSpPr/>
          <p:nvPr/>
        </p:nvSpPr>
        <p:spPr>
          <a:xfrm rot="2203145">
            <a:off x="10654467" y="1574271"/>
            <a:ext cx="217451" cy="217451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心形 20">
            <a:extLst>
              <a:ext uri="{FF2B5EF4-FFF2-40B4-BE49-F238E27FC236}">
                <a16:creationId xmlns:a16="http://schemas.microsoft.com/office/drawing/2014/main" xmlns="" id="{AACBFC5F-D8F7-45E3-BB44-94967F6B1E5B}"/>
              </a:ext>
            </a:extLst>
          </p:cNvPr>
          <p:cNvSpPr/>
          <p:nvPr/>
        </p:nvSpPr>
        <p:spPr>
          <a:xfrm rot="13962392">
            <a:off x="8444088" y="2454594"/>
            <a:ext cx="217451" cy="249282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6159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40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500"/>
                            </p:stCondLst>
                            <p:childTnLst>
                              <p:par>
                                <p:cTn id="2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/>
      <p:bldP spid="19" grpId="0"/>
      <p:bldP spid="20" grpId="0" animBg="1"/>
      <p:bldP spid="21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59947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5994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315487" y="4692516"/>
            <a:ext cx="2161036" cy="2161036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4EE075BD-5E6D-49BA-8136-06996F0191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65053" y="-5435186"/>
            <a:ext cx="6470848" cy="364554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xmlns="" id="{500DB836-9865-45D2-8CF2-4C22CE66D29C}"/>
              </a:ext>
            </a:extLst>
          </p:cNvPr>
          <p:cNvSpPr/>
          <p:nvPr/>
        </p:nvSpPr>
        <p:spPr>
          <a:xfrm>
            <a:off x="6950385" y="3434421"/>
            <a:ext cx="1164915" cy="2718729"/>
          </a:xfrm>
          <a:prstGeom prst="rect">
            <a:avLst/>
          </a:prstGeom>
          <a:noFill/>
          <a:ln>
            <a:solidFill>
              <a:srgbClr val="FF4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710239E-FBF6-4AD4-A340-FE7E066B234B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4080" y="880831"/>
            <a:ext cx="3603839" cy="509633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6" name="副标题 2">
            <a:extLst>
              <a:ext uri="{FF2B5EF4-FFF2-40B4-BE49-F238E27FC236}">
                <a16:creationId xmlns:a16="http://schemas.microsoft.com/office/drawing/2014/main" xmlns="" id="{1454B618-826C-42E3-A186-9095CE800AF1}"/>
              </a:ext>
            </a:extLst>
          </p:cNvPr>
          <p:cNvSpPr txBox="1">
            <a:spLocks/>
          </p:cNvSpPr>
          <p:nvPr/>
        </p:nvSpPr>
        <p:spPr>
          <a:xfrm>
            <a:off x="8324263" y="5144077"/>
            <a:ext cx="3046983" cy="811561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6600" b="1" dirty="0">
                <a:solidFill>
                  <a:srgbClr val="DF24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LOVE</a:t>
            </a:r>
            <a:endParaRPr lang="zh-CN" altLang="en-US" sz="6600" b="1" dirty="0">
              <a:solidFill>
                <a:srgbClr val="DF24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17" name="心形 16">
            <a:extLst>
              <a:ext uri="{FF2B5EF4-FFF2-40B4-BE49-F238E27FC236}">
                <a16:creationId xmlns:a16="http://schemas.microsoft.com/office/drawing/2014/main" xmlns="" id="{BABD2B66-60D2-4B59-9885-2310E191119E}"/>
              </a:ext>
            </a:extLst>
          </p:cNvPr>
          <p:cNvSpPr/>
          <p:nvPr/>
        </p:nvSpPr>
        <p:spPr>
          <a:xfrm rot="2203145">
            <a:off x="10785124" y="4999272"/>
            <a:ext cx="217451" cy="217451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心形 17">
            <a:extLst>
              <a:ext uri="{FF2B5EF4-FFF2-40B4-BE49-F238E27FC236}">
                <a16:creationId xmlns:a16="http://schemas.microsoft.com/office/drawing/2014/main" xmlns="" id="{A4F81D69-03D5-42EE-A06F-B28EB495C2C9}"/>
              </a:ext>
            </a:extLst>
          </p:cNvPr>
          <p:cNvSpPr/>
          <p:nvPr/>
        </p:nvSpPr>
        <p:spPr>
          <a:xfrm rot="13962392">
            <a:off x="8574745" y="5879595"/>
            <a:ext cx="217451" cy="249282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5F3BA163-1A32-467A-87BA-3E961B4AD235}"/>
              </a:ext>
            </a:extLst>
          </p:cNvPr>
          <p:cNvSpPr/>
          <p:nvPr/>
        </p:nvSpPr>
        <p:spPr>
          <a:xfrm>
            <a:off x="948736" y="1679975"/>
            <a:ext cx="3071646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我们都是世上多余的人，但至少我们对于彼此都是世界最重要的人。</a:t>
            </a:r>
          </a:p>
          <a:p>
            <a:pPr>
              <a:lnSpc>
                <a:spcPts val="2500"/>
              </a:lnSpc>
            </a:pPr>
            <a:endParaRPr lang="zh-CN" altLang="en-US" sz="16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xmlns="" id="{0DF72EFD-C6D8-4D17-ADF1-48736BFE4A7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6535" y="1187189"/>
            <a:ext cx="3602437" cy="394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82353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5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500"/>
                            </p:stCondLst>
                            <p:childTnLst>
                              <p:par>
                                <p:cTn id="2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4000"/>
                            </p:stCondLst>
                            <p:childTnLst>
                              <p:par>
                                <p:cTn id="28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4500"/>
                            </p:stCondLst>
                            <p:childTnLst>
                              <p:par>
                                <p:cTn id="33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6" grpId="0"/>
      <p:bldP spid="17" grpId="0" animBg="1"/>
      <p:bldP spid="18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59947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5994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EC596327-AB62-45FA-AA5F-1A5C258D6A3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755" y="3554436"/>
            <a:ext cx="2300435" cy="2300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616B3B6F-FD3C-4120-9AAD-4F7E5582EDD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45756" y="1127309"/>
            <a:ext cx="2300435" cy="2300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A4293FD-32FF-4B32-A7BB-0D64BB80D51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706" y="1127309"/>
            <a:ext cx="2300435" cy="2300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A302709-C421-4F13-B23B-400A1397057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5705" y="3554436"/>
            <a:ext cx="2300435" cy="2300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grpSp>
        <p:nvGrpSpPr>
          <p:cNvPr id="17" name="组合 16">
            <a:extLst>
              <a:ext uri="{FF2B5EF4-FFF2-40B4-BE49-F238E27FC236}">
                <a16:creationId xmlns:a16="http://schemas.microsoft.com/office/drawing/2014/main" xmlns="" id="{43681BC9-ACAB-467F-8033-66B7DC6D939E}"/>
              </a:ext>
            </a:extLst>
          </p:cNvPr>
          <p:cNvGrpSpPr/>
          <p:nvPr/>
        </p:nvGrpSpPr>
        <p:grpSpPr>
          <a:xfrm>
            <a:off x="2104212" y="1318859"/>
            <a:ext cx="2056872" cy="1621864"/>
            <a:chOff x="2104212" y="1318859"/>
            <a:chExt cx="2056872" cy="1621864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FC4EE6C4-0998-4479-891E-B11EC018824B}"/>
                </a:ext>
              </a:extLst>
            </p:cNvPr>
            <p:cNvPicPr>
              <a:picLocks noChangeAspect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40099" y="1318859"/>
              <a:ext cx="1779355" cy="1524393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70E4BC43-AC8C-490E-B043-A1CC3A40EE7C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062368" y="1876583"/>
              <a:ext cx="1098716" cy="877485"/>
            </a:xfrm>
            <a:prstGeom prst="rect">
              <a:avLst/>
            </a:prstGeom>
          </p:spPr>
        </p:pic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3515B513-F12F-4F80-A2F9-D9FFF638D78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682445">
              <a:off x="2215323" y="1835870"/>
              <a:ext cx="876470" cy="699990"/>
            </a:xfrm>
            <a:prstGeom prst="rect">
              <a:avLst/>
            </a:prstGeom>
          </p:spPr>
        </p:pic>
        <p:sp>
          <p:nvSpPr>
            <p:cNvPr id="20" name="心形 19">
              <a:extLst>
                <a:ext uri="{FF2B5EF4-FFF2-40B4-BE49-F238E27FC236}">
                  <a16:creationId xmlns:a16="http://schemas.microsoft.com/office/drawing/2014/main" xmlns="" id="{9B7D6CA0-263F-4894-BB9B-193E8947D448}"/>
                </a:ext>
              </a:extLst>
            </p:cNvPr>
            <p:cNvSpPr/>
            <p:nvPr/>
          </p:nvSpPr>
          <p:spPr>
            <a:xfrm rot="704449" flipH="1">
              <a:off x="2620322" y="2181448"/>
              <a:ext cx="881300" cy="759275"/>
            </a:xfrm>
            <a:prstGeom prst="heart">
              <a:avLst/>
            </a:prstGeom>
            <a:gradFill flip="none" rotWithShape="1">
              <a:gsLst>
                <a:gs pos="0">
                  <a:srgbClr val="FFCCE1"/>
                </a:gs>
                <a:gs pos="100000">
                  <a:srgbClr val="FFC0D7"/>
                </a:gs>
              </a:gsLst>
              <a:path path="circle">
                <a:fillToRect r="100000" b="100000"/>
              </a:path>
              <a:tileRect l="-100000" t="-100000"/>
            </a:gradFill>
            <a:ln>
              <a:noFill/>
            </a:ln>
            <a:effectLst>
              <a:innerShdw blurRad="127000" dist="50800" dir="13500000">
                <a:prstClr val="black">
                  <a:alpha val="46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D38D5534-80F6-46E3-800C-30B0292B7D18}"/>
                </a:ext>
              </a:extLst>
            </p:cNvPr>
            <p:cNvPicPr>
              <a:picLocks noChangeAspect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rot="19584579">
              <a:off x="2104212" y="2237928"/>
              <a:ext cx="717164" cy="614402"/>
            </a:xfrm>
            <a:prstGeom prst="rect">
              <a:avLst/>
            </a:prstGeom>
          </p:spPr>
        </p:pic>
      </p:grpSp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A0590C2C-442E-4C87-8F29-3E8F3438B568}"/>
              </a:ext>
            </a:extLst>
          </p:cNvPr>
          <p:cNvSpPr/>
          <p:nvPr/>
        </p:nvSpPr>
        <p:spPr>
          <a:xfrm>
            <a:off x="884073" y="3168474"/>
            <a:ext cx="4782110" cy="3041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我们都是世上多余的人，但至少我们对于彼此都是世界最重要的人。</a:t>
            </a:r>
          </a:p>
          <a:p>
            <a:pPr algn="ctr">
              <a:lnSpc>
                <a:spcPts val="2500"/>
              </a:lnSpc>
            </a:pPr>
            <a:endParaRPr lang="zh-CN" altLang="en-US" sz="16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846481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59947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5994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1EAA332A-5DDB-42D9-8007-086581A5069A}"/>
              </a:ext>
            </a:extLst>
          </p:cNvPr>
          <p:cNvSpPr/>
          <p:nvPr/>
        </p:nvSpPr>
        <p:spPr>
          <a:xfrm>
            <a:off x="4605040" y="1920240"/>
            <a:ext cx="2326112" cy="2975610"/>
          </a:xfrm>
          <a:prstGeom prst="rect">
            <a:avLst/>
          </a:prstGeom>
          <a:noFill/>
          <a:ln>
            <a:solidFill>
              <a:srgbClr val="FF4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E7466897-8032-4B68-8EEB-D86AB1EFCA05}"/>
              </a:ext>
            </a:extLst>
          </p:cNvPr>
          <p:cNvSpPr/>
          <p:nvPr/>
        </p:nvSpPr>
        <p:spPr>
          <a:xfrm>
            <a:off x="6930728" y="4181896"/>
            <a:ext cx="3481527" cy="1098442"/>
          </a:xfrm>
          <a:prstGeom prst="rect">
            <a:avLst/>
          </a:prstGeom>
          <a:noFill/>
          <a:ln>
            <a:solidFill>
              <a:srgbClr val="FF4D6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xmlns="" id="{AA456672-C612-40F2-9AE1-4F0B2496B283}"/>
              </a:ext>
            </a:extLst>
          </p:cNvPr>
          <p:cNvSpPr/>
          <p:nvPr/>
        </p:nvSpPr>
        <p:spPr>
          <a:xfrm>
            <a:off x="1149620" y="5076072"/>
            <a:ext cx="4593585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endParaRPr lang="zh-CN" altLang="en-US" sz="16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xmlns="" id="{3A40213F-98E9-46D2-BC75-ABA8B56E1F78}"/>
              </a:ext>
            </a:extLst>
          </p:cNvPr>
          <p:cNvSpPr/>
          <p:nvPr/>
        </p:nvSpPr>
        <p:spPr>
          <a:xfrm>
            <a:off x="7240798" y="1479479"/>
            <a:ext cx="3451098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</a:t>
            </a:r>
            <a:r>
              <a:rPr lang="en-US" altLang="zh-CN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.</a:t>
            </a:r>
            <a:endParaRPr lang="zh-CN" altLang="en-US" sz="16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  <a:p>
            <a:pPr algn="ctr">
              <a:lnSpc>
                <a:spcPts val="2500"/>
              </a:lnSpc>
            </a:pPr>
            <a:endParaRPr lang="zh-CN" altLang="en-US" sz="16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</p:txBody>
      </p:sp>
      <p:sp>
        <p:nvSpPr>
          <p:cNvPr id="21" name="副标题 2">
            <a:extLst>
              <a:ext uri="{FF2B5EF4-FFF2-40B4-BE49-F238E27FC236}">
                <a16:creationId xmlns:a16="http://schemas.microsoft.com/office/drawing/2014/main" xmlns="" id="{72EC69EF-22E4-49F6-9328-512367D6DBC6}"/>
              </a:ext>
            </a:extLst>
          </p:cNvPr>
          <p:cNvSpPr txBox="1">
            <a:spLocks/>
          </p:cNvSpPr>
          <p:nvPr/>
        </p:nvSpPr>
        <p:spPr>
          <a:xfrm>
            <a:off x="7078289" y="2812043"/>
            <a:ext cx="3623132" cy="1311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b="1" dirty="0">
                <a:solidFill>
                  <a:srgbClr val="DF24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LOVE</a:t>
            </a:r>
            <a:endParaRPr lang="zh-CN" altLang="en-US" sz="9600" b="1" dirty="0">
              <a:solidFill>
                <a:srgbClr val="DF24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22" name="心形 21">
            <a:extLst>
              <a:ext uri="{FF2B5EF4-FFF2-40B4-BE49-F238E27FC236}">
                <a16:creationId xmlns:a16="http://schemas.microsoft.com/office/drawing/2014/main" xmlns="" id="{79F57509-E6AE-4B62-8710-BF2FA8FD75EB}"/>
              </a:ext>
            </a:extLst>
          </p:cNvPr>
          <p:cNvSpPr/>
          <p:nvPr/>
        </p:nvSpPr>
        <p:spPr>
          <a:xfrm rot="2203145">
            <a:off x="10353548" y="2812043"/>
            <a:ext cx="217451" cy="217451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心形 22">
            <a:extLst>
              <a:ext uri="{FF2B5EF4-FFF2-40B4-BE49-F238E27FC236}">
                <a16:creationId xmlns:a16="http://schemas.microsoft.com/office/drawing/2014/main" xmlns="" id="{EA9BC89E-37F1-44D4-BD8E-BC7876CEEC33}"/>
              </a:ext>
            </a:extLst>
          </p:cNvPr>
          <p:cNvSpPr/>
          <p:nvPr/>
        </p:nvSpPr>
        <p:spPr>
          <a:xfrm rot="13962392">
            <a:off x="7366494" y="3895239"/>
            <a:ext cx="217451" cy="249282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79A89C5A-BD07-4B0A-9EEA-3C9913EA91B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507" y="960232"/>
            <a:ext cx="5542205" cy="37036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3063611-FE92-47FD-9EF0-6EC1E96A813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60978" y="4497456"/>
            <a:ext cx="1735848" cy="11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22FB94E-E282-44FC-B39D-88B40FEBE7A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71500" y="4497456"/>
            <a:ext cx="1735848" cy="115723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28944820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0"/>
                            </p:stCondLst>
                            <p:childTnLst>
                              <p:par>
                                <p:cTn id="21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6500"/>
                            </p:stCondLst>
                            <p:childTnLst>
                              <p:par>
                                <p:cTn id="3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7000"/>
                            </p:stCondLst>
                            <p:childTnLst>
                              <p:par>
                                <p:cTn id="3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7500"/>
                            </p:stCondLst>
                            <p:childTnLst>
                              <p:par>
                                <p:cTn id="4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8" grpId="0" animBg="1"/>
      <p:bldP spid="19" grpId="0"/>
      <p:bldP spid="20" grpId="0"/>
      <p:bldP spid="21" grpId="0"/>
      <p:bldP spid="22" grpId="0" animBg="1"/>
      <p:bldP spid="2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59947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5994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C8B17900-F29E-4F6D-9CDA-8A163215057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39138" y="914628"/>
            <a:ext cx="2254920" cy="2468585"/>
          </a:xfrm>
          <a:prstGeom prst="rect">
            <a:avLst/>
          </a:prstGeom>
        </p:spPr>
      </p:pic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BB022218-183B-4386-AAA7-9E41BE6E8800}"/>
              </a:ext>
            </a:extLst>
          </p:cNvPr>
          <p:cNvSpPr/>
          <p:nvPr/>
        </p:nvSpPr>
        <p:spPr>
          <a:xfrm>
            <a:off x="6648423" y="3091002"/>
            <a:ext cx="3630724" cy="477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40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至永劫的思念</a:t>
            </a:r>
          </a:p>
        </p:txBody>
      </p:sp>
      <p:cxnSp>
        <p:nvCxnSpPr>
          <p:cNvPr id="8" name="直接连接符 7">
            <a:extLst>
              <a:ext uri="{FF2B5EF4-FFF2-40B4-BE49-F238E27FC236}">
                <a16:creationId xmlns:a16="http://schemas.microsoft.com/office/drawing/2014/main" xmlns="" id="{05A03D33-0255-492D-9043-F8AE3620F8AC}"/>
              </a:ext>
            </a:extLst>
          </p:cNvPr>
          <p:cNvCxnSpPr>
            <a:cxnSpLocks/>
          </p:cNvCxnSpPr>
          <p:nvPr/>
        </p:nvCxnSpPr>
        <p:spPr>
          <a:xfrm>
            <a:off x="6035804" y="3678428"/>
            <a:ext cx="4626019" cy="0"/>
          </a:xfrm>
          <a:prstGeom prst="line">
            <a:avLst/>
          </a:prstGeom>
          <a:ln>
            <a:solidFill>
              <a:srgbClr val="FF4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xmlns="" id="{62B1EDBF-452E-40D4-BF29-4EF8A40583F1}"/>
              </a:ext>
            </a:extLst>
          </p:cNvPr>
          <p:cNvCxnSpPr>
            <a:cxnSpLocks/>
          </p:cNvCxnSpPr>
          <p:nvPr/>
        </p:nvCxnSpPr>
        <p:spPr>
          <a:xfrm>
            <a:off x="6027418" y="5592572"/>
            <a:ext cx="4634405" cy="0"/>
          </a:xfrm>
          <a:prstGeom prst="line">
            <a:avLst/>
          </a:prstGeom>
          <a:ln>
            <a:solidFill>
              <a:srgbClr val="FF4D6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4A73ED71-337B-4376-B1C7-1B0A9E4130D2}"/>
              </a:ext>
            </a:extLst>
          </p:cNvPr>
          <p:cNvSpPr/>
          <p:nvPr/>
        </p:nvSpPr>
        <p:spPr>
          <a:xfrm>
            <a:off x="6027418" y="3755772"/>
            <a:ext cx="4702444" cy="17594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我一天一天明白你的平凡，同时却一天一天愈更深切地爱你。你如照镜子，你不会看得见你特别好的所在。</a:t>
            </a:r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CE36EE1C-1B03-43B0-ABBB-8D0A9CEB0E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2138" y="988583"/>
            <a:ext cx="3437104" cy="4860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9807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conveyor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组合 35">
            <a:extLst>
              <a:ext uri="{FF2B5EF4-FFF2-40B4-BE49-F238E27FC236}">
                <a16:creationId xmlns:a16="http://schemas.microsoft.com/office/drawing/2014/main" xmlns="" id="{62CC14D4-BA48-4A19-8FE0-C68B0A0F648C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AFAAB758-D28D-45A8-8277-CA36FB1225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75509"/>
            </a:xfrm>
            <a:prstGeom prst="rect">
              <a:avLst/>
            </a:prstGeom>
          </p:spPr>
        </p:pic>
        <p:pic>
          <p:nvPicPr>
            <p:cNvPr id="40" name="图片 39">
              <a:extLst>
                <a:ext uri="{FF2B5EF4-FFF2-40B4-BE49-F238E27FC236}">
                  <a16:creationId xmlns:a16="http://schemas.microsoft.com/office/drawing/2014/main" xmlns="" id="{C3F1C6F1-2A55-4672-9087-1B6269D07E5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66624"/>
            </a:xfrm>
            <a:prstGeom prst="rect">
              <a:avLst/>
            </a:prstGeom>
          </p:spPr>
        </p:pic>
        <p:pic>
          <p:nvPicPr>
            <p:cNvPr id="42" name="图片 41">
              <a:extLst>
                <a:ext uri="{FF2B5EF4-FFF2-40B4-BE49-F238E27FC236}">
                  <a16:creationId xmlns:a16="http://schemas.microsoft.com/office/drawing/2014/main" xmlns="" id="{5E0DD478-EC35-478F-8857-E8284FC0342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7009E8F7-92D4-4E84-B870-FE0C6FD103B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681" y="3602145"/>
            <a:ext cx="1801372" cy="2880366"/>
          </a:xfrm>
          <a:prstGeom prst="rect">
            <a:avLst/>
          </a:prstGeom>
        </p:spPr>
      </p:pic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1C5B8781-F6D2-480C-A0DC-0F9B2F02E05A}"/>
              </a:ext>
            </a:extLst>
          </p:cNvPr>
          <p:cNvSpPr/>
          <p:nvPr/>
        </p:nvSpPr>
        <p:spPr>
          <a:xfrm>
            <a:off x="2541974" y="2000470"/>
            <a:ext cx="6452401" cy="3041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F4D69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F4D69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F4D69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F4D69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我们都是世上多余的人，但至少我们对于彼此都是世界最重要的人。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F4D69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我想作诗，写雨，写夜的相思，写你，写不出。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F4D69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如果不是因为这世界有些古怪，我巴不得永远和你厮守在一起。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F4D69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寄给你全宇宙的爱和自太古至永劫的思念。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C740578-F1E7-4A5C-B0FC-1373EBCD24A2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51136" y="508876"/>
            <a:ext cx="3108695" cy="2587949"/>
          </a:xfrm>
          <a:prstGeom prst="rect">
            <a:avLst/>
          </a:prstGeom>
        </p:spPr>
      </p:pic>
      <p:sp>
        <p:nvSpPr>
          <p:cNvPr id="29" name="副标题 2">
            <a:extLst>
              <a:ext uri="{FF2B5EF4-FFF2-40B4-BE49-F238E27FC236}">
                <a16:creationId xmlns:a16="http://schemas.microsoft.com/office/drawing/2014/main" xmlns="" id="{DFD0D9D5-5A76-4C13-B4DF-0394C5303696}"/>
              </a:ext>
            </a:extLst>
          </p:cNvPr>
          <p:cNvSpPr txBox="1">
            <a:spLocks/>
          </p:cNvSpPr>
          <p:nvPr/>
        </p:nvSpPr>
        <p:spPr>
          <a:xfrm>
            <a:off x="7756325" y="4693114"/>
            <a:ext cx="3623132" cy="1311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b="1" dirty="0">
                <a:solidFill>
                  <a:srgbClr val="FF4D69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LOVE</a:t>
            </a:r>
            <a:endParaRPr lang="zh-CN" altLang="en-US" sz="9600" b="1" dirty="0">
              <a:solidFill>
                <a:srgbClr val="FF4D6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30" name="心形 29">
            <a:extLst>
              <a:ext uri="{FF2B5EF4-FFF2-40B4-BE49-F238E27FC236}">
                <a16:creationId xmlns:a16="http://schemas.microsoft.com/office/drawing/2014/main" xmlns="" id="{866DA465-6E0B-4F76-B04E-3493605E1630}"/>
              </a:ext>
            </a:extLst>
          </p:cNvPr>
          <p:cNvSpPr/>
          <p:nvPr/>
        </p:nvSpPr>
        <p:spPr>
          <a:xfrm rot="2203145">
            <a:off x="11031584" y="4693114"/>
            <a:ext cx="217451" cy="217451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心形 31">
            <a:extLst>
              <a:ext uri="{FF2B5EF4-FFF2-40B4-BE49-F238E27FC236}">
                <a16:creationId xmlns:a16="http://schemas.microsoft.com/office/drawing/2014/main" xmlns="" id="{1AABF905-40F1-41FC-B5D8-B64791F6C215}"/>
              </a:ext>
            </a:extLst>
          </p:cNvPr>
          <p:cNvSpPr/>
          <p:nvPr/>
        </p:nvSpPr>
        <p:spPr>
          <a:xfrm rot="13962392">
            <a:off x="8044530" y="5776310"/>
            <a:ext cx="217451" cy="249282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862793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9" grpId="0"/>
      <p:bldP spid="30" grpId="0" animBg="1"/>
      <p:bldP spid="32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59947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5994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3EB5E67F-3C04-4626-A8CB-5C867D803A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0518" y="1080518"/>
            <a:ext cx="4000500" cy="2667000"/>
          </a:xfrm>
          <a:prstGeom prst="rect">
            <a:avLst/>
          </a:prstGeom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E447AB4E-DD01-4A68-9FA7-9E4E7EE90DC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51469" y="1349327"/>
            <a:ext cx="2027117" cy="2124965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xmlns="" id="{B02234FE-1936-4373-902D-341243D8882F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02046" y="606299"/>
            <a:ext cx="1810824" cy="1412504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4ABD54DA-1AAF-408F-8B68-3603CD6E150F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7139" y="610437"/>
            <a:ext cx="1801372" cy="1801372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3C11D57C-AF0A-4C3D-B398-7A9EEB9D320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9848" y="3301264"/>
            <a:ext cx="4000500" cy="2667000"/>
          </a:xfrm>
          <a:prstGeom prst="rect">
            <a:avLst/>
          </a:prstGeom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264AF61D-D7E9-4239-93F7-C0D50D7A32E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7393" y="2085359"/>
            <a:ext cx="4000500" cy="2667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3" name="矩形 22">
            <a:extLst>
              <a:ext uri="{FF2B5EF4-FFF2-40B4-BE49-F238E27FC236}">
                <a16:creationId xmlns:a16="http://schemas.microsoft.com/office/drawing/2014/main" xmlns="" id="{A673E53C-EC37-44FE-BC89-BCD5B6F98CB2}"/>
              </a:ext>
            </a:extLst>
          </p:cNvPr>
          <p:cNvSpPr/>
          <p:nvPr/>
        </p:nvSpPr>
        <p:spPr>
          <a:xfrm>
            <a:off x="1080518" y="4650281"/>
            <a:ext cx="5932820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</a:t>
            </a:r>
          </a:p>
        </p:txBody>
      </p:sp>
    </p:spTree>
    <p:extLst>
      <p:ext uri="{BB962C8B-B14F-4D97-AF65-F5344CB8AC3E}">
        <p14:creationId xmlns:p14="http://schemas.microsoft.com/office/powerpoint/2010/main" val="18129810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30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59947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5994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2079588A-6B82-44FB-AE8C-DAC4B2E0D04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174" y="2661088"/>
            <a:ext cx="5080458" cy="33869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CF58908-5FEC-40E0-BB0F-EB18935DA55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8218" y="967602"/>
            <a:ext cx="5080458" cy="33869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7" name="副标题 2">
            <a:extLst>
              <a:ext uri="{FF2B5EF4-FFF2-40B4-BE49-F238E27FC236}">
                <a16:creationId xmlns:a16="http://schemas.microsoft.com/office/drawing/2014/main" xmlns="" id="{E0064922-1894-4EC3-A1B0-7011ED0390E9}"/>
              </a:ext>
            </a:extLst>
          </p:cNvPr>
          <p:cNvSpPr txBox="1">
            <a:spLocks/>
          </p:cNvSpPr>
          <p:nvPr/>
        </p:nvSpPr>
        <p:spPr>
          <a:xfrm>
            <a:off x="6831124" y="1081599"/>
            <a:ext cx="3623132" cy="1311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b="1" dirty="0">
                <a:solidFill>
                  <a:srgbClr val="DF24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LOVE</a:t>
            </a:r>
            <a:endParaRPr lang="zh-CN" altLang="en-US" sz="9600" b="1" dirty="0">
              <a:solidFill>
                <a:srgbClr val="DF24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18" name="心形 17">
            <a:extLst>
              <a:ext uri="{FF2B5EF4-FFF2-40B4-BE49-F238E27FC236}">
                <a16:creationId xmlns:a16="http://schemas.microsoft.com/office/drawing/2014/main" xmlns="" id="{357686C2-926F-4D53-B240-837973BD5AF8}"/>
              </a:ext>
            </a:extLst>
          </p:cNvPr>
          <p:cNvSpPr/>
          <p:nvPr/>
        </p:nvSpPr>
        <p:spPr>
          <a:xfrm rot="2203145">
            <a:off x="10106383" y="1081599"/>
            <a:ext cx="217451" cy="217451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心形 18">
            <a:extLst>
              <a:ext uri="{FF2B5EF4-FFF2-40B4-BE49-F238E27FC236}">
                <a16:creationId xmlns:a16="http://schemas.microsoft.com/office/drawing/2014/main" xmlns="" id="{A8D737A7-4FCF-4453-81B3-9FAB83E12924}"/>
              </a:ext>
            </a:extLst>
          </p:cNvPr>
          <p:cNvSpPr/>
          <p:nvPr/>
        </p:nvSpPr>
        <p:spPr>
          <a:xfrm rot="13962392">
            <a:off x="7119329" y="2164795"/>
            <a:ext cx="217451" cy="249282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77219982-BFE4-443F-8FBE-0727671B322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45" y="4354574"/>
            <a:ext cx="1528847" cy="1981963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89E7B8D6-1F3E-4893-9C23-A3EA46A962C1}"/>
              </a:ext>
            </a:extLst>
          </p:cNvPr>
          <p:cNvSpPr/>
          <p:nvPr/>
        </p:nvSpPr>
        <p:spPr>
          <a:xfrm>
            <a:off x="2188463" y="4846350"/>
            <a:ext cx="3745735" cy="1374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我一天一天明白你的平凡，同时却一天一天愈更深切地爱你。你如照镜子，你不会看得见你特别好的所在。</a:t>
            </a:r>
          </a:p>
        </p:txBody>
      </p:sp>
    </p:spTree>
    <p:extLst>
      <p:ext uri="{BB962C8B-B14F-4D97-AF65-F5344CB8AC3E}">
        <p14:creationId xmlns:p14="http://schemas.microsoft.com/office/powerpoint/2010/main" val="18238135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250"/>
                            </p:stCondLst>
                            <p:childTnLst>
                              <p:par>
                                <p:cTn id="3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 animBg="1"/>
      <p:bldP spid="19" grpId="0" animBg="1"/>
      <p:bldP spid="2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59947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5994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sp>
        <p:nvSpPr>
          <p:cNvPr id="18" name="矩形 17">
            <a:extLst>
              <a:ext uri="{FF2B5EF4-FFF2-40B4-BE49-F238E27FC236}">
                <a16:creationId xmlns:a16="http://schemas.microsoft.com/office/drawing/2014/main" xmlns="" id="{C0A17EFF-652A-4BC9-A20E-94FA3D588D32}"/>
              </a:ext>
            </a:extLst>
          </p:cNvPr>
          <p:cNvSpPr/>
          <p:nvPr/>
        </p:nvSpPr>
        <p:spPr>
          <a:xfrm>
            <a:off x="1206118" y="4623026"/>
            <a:ext cx="8843896" cy="14388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175046C7-63B9-48ED-AD89-C02155D990E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597" y="1085859"/>
            <a:ext cx="4794246" cy="3203792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2EBCF6A5-B8E8-4BA8-86A5-50EAD13B88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9394" y="1087150"/>
            <a:ext cx="2264626" cy="3202502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:a16="http://schemas.microsoft.com/office/drawing/2014/main" xmlns="" id="{15D06499-7431-42DC-9F54-82999848AE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64049" y="1087149"/>
            <a:ext cx="2265539" cy="3203793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C3E9B75C-174A-459B-8DC5-2260FE7455A1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24052" y="4861935"/>
            <a:ext cx="1184982" cy="12832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9841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5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59947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5994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956AEAD5-8A4C-43EA-943C-2616A776408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37510" y="909338"/>
            <a:ext cx="3593022" cy="5081041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xmlns="" id="{2B998546-43CD-4D05-B193-587320731A2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6282" y="909338"/>
            <a:ext cx="3593022" cy="5081041"/>
          </a:xfrm>
          <a:prstGeom prst="rect">
            <a:avLst/>
          </a:prstGeom>
        </p:spPr>
      </p:pic>
      <p:grpSp>
        <p:nvGrpSpPr>
          <p:cNvPr id="8" name="组合 7">
            <a:extLst>
              <a:ext uri="{FF2B5EF4-FFF2-40B4-BE49-F238E27FC236}">
                <a16:creationId xmlns:a16="http://schemas.microsoft.com/office/drawing/2014/main" xmlns="" id="{AC11E5E4-421D-4A0C-B5C4-3A4F06FCBACF}"/>
              </a:ext>
            </a:extLst>
          </p:cNvPr>
          <p:cNvGrpSpPr/>
          <p:nvPr/>
        </p:nvGrpSpPr>
        <p:grpSpPr>
          <a:xfrm>
            <a:off x="5303312" y="1637727"/>
            <a:ext cx="1742956" cy="3582546"/>
            <a:chOff x="5303312" y="1637727"/>
            <a:chExt cx="1742956" cy="3582546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xmlns="" id="{C5C5FCE3-10D4-4A76-BCA3-EACF73EA88F6}"/>
                </a:ext>
              </a:extLst>
            </p:cNvPr>
            <p:cNvCxnSpPr/>
            <p:nvPr/>
          </p:nvCxnSpPr>
          <p:spPr>
            <a:xfrm>
              <a:off x="6122053" y="1981200"/>
              <a:ext cx="0" cy="2349750"/>
            </a:xfrm>
            <a:prstGeom prst="line">
              <a:avLst/>
            </a:prstGeom>
            <a:ln w="28575">
              <a:solidFill>
                <a:srgbClr val="FF4D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直接连接符 16">
              <a:extLst>
                <a:ext uri="{FF2B5EF4-FFF2-40B4-BE49-F238E27FC236}">
                  <a16:creationId xmlns:a16="http://schemas.microsoft.com/office/drawing/2014/main" xmlns="" id="{8A4B97A1-6CD7-4BAB-AD7C-CC339C767F9E}"/>
                </a:ext>
              </a:extLst>
            </p:cNvPr>
            <p:cNvCxnSpPr>
              <a:cxnSpLocks/>
            </p:cNvCxnSpPr>
            <p:nvPr/>
          </p:nvCxnSpPr>
          <p:spPr>
            <a:xfrm>
              <a:off x="5937476" y="2342766"/>
              <a:ext cx="0" cy="2678814"/>
            </a:xfrm>
            <a:prstGeom prst="line">
              <a:avLst/>
            </a:prstGeom>
            <a:ln w="28575">
              <a:solidFill>
                <a:srgbClr val="FF4D6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:a16="http://schemas.microsoft.com/office/drawing/2014/main" xmlns="" id="{501B15AF-5BE4-4E4E-A60F-1C25454AB2DF}"/>
                </a:ext>
              </a:extLst>
            </p:cNvPr>
            <p:cNvSpPr/>
            <p:nvPr/>
          </p:nvSpPr>
          <p:spPr>
            <a:xfrm>
              <a:off x="6080232" y="1637727"/>
              <a:ext cx="612328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4000" dirty="0">
                  <a:solidFill>
                    <a:srgbClr val="F94F83"/>
                  </a:solidFill>
                  <a:latin typeface="方正字迹-仿欧简体" panose="02010600010101010101" pitchFamily="2" charset="-122"/>
                  <a:ea typeface="方正字迹-仿欧简体" panose="02010600010101010101" pitchFamily="2" charset="-122"/>
                </a:rPr>
                <a:t>至永劫的思念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xmlns="" id="{77C8CD1A-12A6-43D3-94B1-DD3774CB3D3B}"/>
                </a:ext>
              </a:extLst>
            </p:cNvPr>
            <p:cNvSpPr/>
            <p:nvPr/>
          </p:nvSpPr>
          <p:spPr>
            <a:xfrm>
              <a:off x="5303312" y="2819616"/>
              <a:ext cx="612328" cy="240065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ts val="3000"/>
                </a:lnSpc>
              </a:pPr>
              <a:r>
                <a:rPr lang="zh-CN" altLang="en-US" sz="4000" dirty="0">
                  <a:solidFill>
                    <a:srgbClr val="F94F83"/>
                  </a:solidFill>
                  <a:latin typeface="方正字迹-仿欧简体" panose="02010600010101010101" pitchFamily="2" charset="-122"/>
                  <a:ea typeface="方正字迹-仿欧简体" panose="02010600010101010101" pitchFamily="2" charset="-122"/>
                </a:rPr>
                <a:t>至永劫的思念</a:t>
              </a:r>
            </a:p>
          </p:txBody>
        </p:sp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98EEB05C-6403-4DF8-BBA2-A0F3BB8C1283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3941" y="3922374"/>
              <a:ext cx="612327" cy="524587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72227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0" name="组合 29">
            <a:extLst>
              <a:ext uri="{FF2B5EF4-FFF2-40B4-BE49-F238E27FC236}">
                <a16:creationId xmlns:a16="http://schemas.microsoft.com/office/drawing/2014/main" xmlns="" id="{3AFC65DB-A986-40F0-81BC-B907EC7578FA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9105C833-8E29-441D-84FD-01A34FC9C44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75509"/>
            </a:xfrm>
            <a:prstGeom prst="rect">
              <a:avLst/>
            </a:prstGeom>
          </p:spPr>
        </p:pic>
        <p:pic>
          <p:nvPicPr>
            <p:cNvPr id="36" name="图片 35">
              <a:extLst>
                <a:ext uri="{FF2B5EF4-FFF2-40B4-BE49-F238E27FC236}">
                  <a16:creationId xmlns:a16="http://schemas.microsoft.com/office/drawing/2014/main" xmlns="" id="{82A1F3E5-2B35-4C74-AA94-D7068E17EA36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66624"/>
            </a:xfrm>
            <a:prstGeom prst="rect">
              <a:avLst/>
            </a:prstGeom>
          </p:spPr>
        </p:pic>
        <p:pic>
          <p:nvPicPr>
            <p:cNvPr id="38" name="图片 37">
              <a:extLst>
                <a:ext uri="{FF2B5EF4-FFF2-40B4-BE49-F238E27FC236}">
                  <a16:creationId xmlns:a16="http://schemas.microsoft.com/office/drawing/2014/main" xmlns="" id="{8CBF8409-E264-496F-94A4-19C8CA258F6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sp>
        <p:nvSpPr>
          <p:cNvPr id="39" name="平行四边形 38">
            <a:extLst>
              <a:ext uri="{FF2B5EF4-FFF2-40B4-BE49-F238E27FC236}">
                <a16:creationId xmlns:a16="http://schemas.microsoft.com/office/drawing/2014/main" xmlns="" id="{CD3F30A6-84BA-4830-A32F-B3319CA10FE5}"/>
              </a:ext>
            </a:extLst>
          </p:cNvPr>
          <p:cNvSpPr/>
          <p:nvPr/>
        </p:nvSpPr>
        <p:spPr>
          <a:xfrm rot="782898" flipV="1">
            <a:off x="3342348" y="3568873"/>
            <a:ext cx="5410230" cy="1373862"/>
          </a:xfrm>
          <a:prstGeom prst="parallelogram">
            <a:avLst>
              <a:gd name="adj" fmla="val 23575"/>
            </a:avLst>
          </a:prstGeom>
          <a:solidFill>
            <a:srgbClr val="44397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xmlns="" id="{54EFAA93-5A3F-43F3-A559-783CF267BB18}"/>
              </a:ext>
            </a:extLst>
          </p:cNvPr>
          <p:cNvCxnSpPr/>
          <p:nvPr/>
        </p:nvCxnSpPr>
        <p:spPr>
          <a:xfrm>
            <a:off x="8229600" y="2161036"/>
            <a:ext cx="0" cy="1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1" name="心形 40">
            <a:extLst>
              <a:ext uri="{FF2B5EF4-FFF2-40B4-BE49-F238E27FC236}">
                <a16:creationId xmlns:a16="http://schemas.microsoft.com/office/drawing/2014/main" xmlns="" id="{D7FD361F-1B28-483D-9120-A8DD3D0587BD}"/>
              </a:ext>
            </a:extLst>
          </p:cNvPr>
          <p:cNvSpPr/>
          <p:nvPr/>
        </p:nvSpPr>
        <p:spPr>
          <a:xfrm>
            <a:off x="3968766" y="1313155"/>
            <a:ext cx="4222287" cy="3794700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5" name="组合 34">
            <a:extLst>
              <a:ext uri="{FF2B5EF4-FFF2-40B4-BE49-F238E27FC236}">
                <a16:creationId xmlns:a16="http://schemas.microsoft.com/office/drawing/2014/main" xmlns="" id="{8936B0AD-FB0B-434C-98F2-C60BED88EC50}"/>
              </a:ext>
            </a:extLst>
          </p:cNvPr>
          <p:cNvGrpSpPr/>
          <p:nvPr/>
        </p:nvGrpSpPr>
        <p:grpSpPr>
          <a:xfrm>
            <a:off x="3396966" y="2101678"/>
            <a:ext cx="4918008" cy="1678787"/>
            <a:chOff x="3681188" y="2249701"/>
            <a:chExt cx="4918008" cy="1678787"/>
          </a:xfrm>
        </p:grpSpPr>
        <p:sp>
          <p:nvSpPr>
            <p:cNvPr id="31" name="平行四边形 30">
              <a:extLst>
                <a:ext uri="{FF2B5EF4-FFF2-40B4-BE49-F238E27FC236}">
                  <a16:creationId xmlns:a16="http://schemas.microsoft.com/office/drawing/2014/main" xmlns="" id="{F71AC76C-564E-4BFB-826F-3E9972DEF425}"/>
                </a:ext>
              </a:extLst>
            </p:cNvPr>
            <p:cNvSpPr/>
            <p:nvPr/>
          </p:nvSpPr>
          <p:spPr>
            <a:xfrm rot="20889755">
              <a:off x="3681188" y="2704583"/>
              <a:ext cx="4662787" cy="1223905"/>
            </a:xfrm>
            <a:prstGeom prst="parallelogram">
              <a:avLst>
                <a:gd name="adj" fmla="val 21946"/>
              </a:avLst>
            </a:prstGeom>
            <a:solidFill>
              <a:srgbClr val="6D5C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>
              <a:extLst>
                <a:ext uri="{FF2B5EF4-FFF2-40B4-BE49-F238E27FC236}">
                  <a16:creationId xmlns:a16="http://schemas.microsoft.com/office/drawing/2014/main" xmlns="" id="{46EE519E-828E-4EAC-9581-C947897818FB}"/>
                </a:ext>
              </a:extLst>
            </p:cNvPr>
            <p:cNvSpPr/>
            <p:nvPr/>
          </p:nvSpPr>
          <p:spPr>
            <a:xfrm rot="10058077">
              <a:off x="7685812" y="2249701"/>
              <a:ext cx="913384" cy="787400"/>
            </a:xfrm>
            <a:prstGeom prst="triangle">
              <a:avLst>
                <a:gd name="adj" fmla="val 61205"/>
              </a:avLst>
            </a:prstGeom>
            <a:solidFill>
              <a:srgbClr val="6D5C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>
              <a:extLst>
                <a:ext uri="{FF2B5EF4-FFF2-40B4-BE49-F238E27FC236}">
                  <a16:creationId xmlns:a16="http://schemas.microsoft.com/office/drawing/2014/main" xmlns="" id="{68808D5D-81DE-4582-A19A-372F40EDEA30}"/>
                </a:ext>
              </a:extLst>
            </p:cNvPr>
            <p:cNvSpPr/>
            <p:nvPr/>
          </p:nvSpPr>
          <p:spPr>
            <a:xfrm rot="20917603">
              <a:off x="7680767" y="2697154"/>
              <a:ext cx="913384" cy="787400"/>
            </a:xfrm>
            <a:prstGeom prst="triangle">
              <a:avLst>
                <a:gd name="adj" fmla="val 44017"/>
              </a:avLst>
            </a:prstGeom>
            <a:solidFill>
              <a:srgbClr val="6D5C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平行四边形 36">
            <a:extLst>
              <a:ext uri="{FF2B5EF4-FFF2-40B4-BE49-F238E27FC236}">
                <a16:creationId xmlns:a16="http://schemas.microsoft.com/office/drawing/2014/main" xmlns="" id="{A99E833A-8F08-4BAE-AFB1-B4079FF2DDD3}"/>
              </a:ext>
            </a:extLst>
          </p:cNvPr>
          <p:cNvSpPr/>
          <p:nvPr/>
        </p:nvSpPr>
        <p:spPr>
          <a:xfrm rot="20889755">
            <a:off x="3403871" y="4797061"/>
            <a:ext cx="5287184" cy="1223905"/>
          </a:xfrm>
          <a:prstGeom prst="parallelogram">
            <a:avLst>
              <a:gd name="adj" fmla="val 21946"/>
            </a:avLst>
          </a:prstGeom>
          <a:solidFill>
            <a:srgbClr val="6D5C9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" name="图片 45">
            <a:extLst>
              <a:ext uri="{FF2B5EF4-FFF2-40B4-BE49-F238E27FC236}">
                <a16:creationId xmlns:a16="http://schemas.microsoft.com/office/drawing/2014/main" xmlns="" id="{C5B08678-9CEE-4F20-AA83-2C42B18CDDC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38120" y="236652"/>
            <a:ext cx="1801372" cy="1920244"/>
          </a:xfrm>
          <a:prstGeom prst="rect">
            <a:avLst/>
          </a:prstGeom>
        </p:spPr>
      </p:pic>
      <p:pic>
        <p:nvPicPr>
          <p:cNvPr id="49" name="图片 48">
            <a:extLst>
              <a:ext uri="{FF2B5EF4-FFF2-40B4-BE49-F238E27FC236}">
                <a16:creationId xmlns:a16="http://schemas.microsoft.com/office/drawing/2014/main" xmlns="" id="{0B5882AD-C79D-4EE6-A26B-54614E0F10A8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11970" y="478787"/>
            <a:ext cx="1801372" cy="1801372"/>
          </a:xfrm>
          <a:prstGeom prst="rect">
            <a:avLst/>
          </a:prstGeom>
        </p:spPr>
      </p:pic>
      <p:sp>
        <p:nvSpPr>
          <p:cNvPr id="52" name="PA_文本框 76">
            <a:extLst>
              <a:ext uri="{FF2B5EF4-FFF2-40B4-BE49-F238E27FC236}">
                <a16:creationId xmlns:a16="http://schemas.microsoft.com/office/drawing/2014/main" xmlns="" id="{11FA90D2-2237-4CE3-A5F2-3966C968DCAF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 rot="20843920">
            <a:off x="4662999" y="4924220"/>
            <a:ext cx="3041938" cy="9387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500" dirty="0">
                <a:solidFill>
                  <a:srgbClr val="F5A2C0"/>
                </a:solidFill>
                <a:latin typeface="方正水柱繁体" panose="02010601030101010101" pitchFamily="2" charset="-122"/>
                <a:ea typeface="方正水柱繁体" panose="02010601030101010101" pitchFamily="2" charset="-122"/>
                <a:cs typeface="+mn-ea"/>
                <a:sym typeface="+mn-lt"/>
              </a:rPr>
              <a:t>情人节</a:t>
            </a:r>
          </a:p>
        </p:txBody>
      </p:sp>
      <p:sp>
        <p:nvSpPr>
          <p:cNvPr id="53" name="PA_文本框 76">
            <a:extLst>
              <a:ext uri="{FF2B5EF4-FFF2-40B4-BE49-F238E27FC236}">
                <a16:creationId xmlns:a16="http://schemas.microsoft.com/office/drawing/2014/main" xmlns="" id="{55A203A0-A510-4D8D-8EF7-2A0887D41460}"/>
              </a:ext>
            </a:extLst>
          </p:cNvPr>
          <p:cNvSpPr txBox="1"/>
          <p:nvPr>
            <p:custDataLst>
              <p:tags r:id="rId2"/>
            </p:custDataLst>
          </p:nvPr>
        </p:nvSpPr>
        <p:spPr>
          <a:xfrm rot="20883543">
            <a:off x="4096431" y="2473898"/>
            <a:ext cx="373416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b="1" dirty="0">
                <a:solidFill>
                  <a:srgbClr val="FEF9DB"/>
                </a:solidFill>
                <a:cs typeface="+mn-ea"/>
                <a:sym typeface="+mn-lt"/>
              </a:rPr>
              <a:t>Valentine’s Day</a:t>
            </a:r>
          </a:p>
          <a:p>
            <a:pPr algn="ctr"/>
            <a:r>
              <a:rPr lang="en-US" altLang="zh-CN" sz="3600" b="1" dirty="0">
                <a:solidFill>
                  <a:srgbClr val="FEF9DB"/>
                </a:solidFill>
                <a:cs typeface="+mn-ea"/>
                <a:sym typeface="+mn-lt"/>
              </a:rPr>
              <a:t> Party!</a:t>
            </a:r>
            <a:endParaRPr lang="zh-CN" altLang="en-US" sz="3600" b="1" dirty="0">
              <a:solidFill>
                <a:srgbClr val="FEF9DB"/>
              </a:solidFill>
              <a:cs typeface="+mn-ea"/>
              <a:sym typeface="+mn-lt"/>
            </a:endParaRPr>
          </a:p>
        </p:txBody>
      </p:sp>
      <p:pic>
        <p:nvPicPr>
          <p:cNvPr id="55" name="图片 54">
            <a:extLst>
              <a:ext uri="{FF2B5EF4-FFF2-40B4-BE49-F238E27FC236}">
                <a16:creationId xmlns:a16="http://schemas.microsoft.com/office/drawing/2014/main" xmlns="" id="{7009E8F7-92D4-4E84-B870-FE0C6FD103BF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39431" y="3773595"/>
            <a:ext cx="1801372" cy="2880366"/>
          </a:xfrm>
          <a:prstGeom prst="rect">
            <a:avLst/>
          </a:prstGeom>
        </p:spPr>
      </p:pic>
      <p:pic>
        <p:nvPicPr>
          <p:cNvPr id="57" name="图片 56">
            <a:extLst>
              <a:ext uri="{FF2B5EF4-FFF2-40B4-BE49-F238E27FC236}">
                <a16:creationId xmlns:a16="http://schemas.microsoft.com/office/drawing/2014/main" xmlns="" id="{31083FA0-DF09-4774-B514-F21E9623B42D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3446">
            <a:off x="4314845" y="5414799"/>
            <a:ext cx="710474" cy="608671"/>
          </a:xfrm>
          <a:prstGeom prst="rect">
            <a:avLst/>
          </a:prstGeom>
        </p:spPr>
      </p:pic>
      <p:pic>
        <p:nvPicPr>
          <p:cNvPr id="58" name="图片 57">
            <a:extLst>
              <a:ext uri="{FF2B5EF4-FFF2-40B4-BE49-F238E27FC236}">
                <a16:creationId xmlns:a16="http://schemas.microsoft.com/office/drawing/2014/main" xmlns="" id="{EB9ECCD4-8215-4AAA-99FA-747A53E8BF07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793446">
            <a:off x="7309791" y="4798021"/>
            <a:ext cx="710474" cy="6086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97760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14" presetClass="entr" presetSubtype="1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5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6" presetClass="entr" presetSubtype="37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" presetClass="entr" presetSubtype="4" fill="hold" nodeType="with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2" presetClass="entr" presetSubtype="4" fill="hold" nodeType="withEffect">
                                  <p:stCondLst>
                                    <p:cond delay="6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 animBg="1"/>
      <p:bldP spid="41" grpId="0" animBg="1"/>
      <p:bldP spid="37" grpId="0" animBg="1"/>
      <p:bldP spid="52" grpId="0"/>
      <p:bldP spid="5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63683" y="429919"/>
            <a:ext cx="2064634" cy="6832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</a:pPr>
            <a:r>
              <a:rPr lang="zh-CN" altLang="en-US" sz="32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</a:t>
            </a:r>
            <a:r>
              <a:rPr lang="zh-CN" altLang="en-US" sz="32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用字体</a:t>
            </a:r>
            <a:endParaRPr lang="zh-CN" altLang="en-US" sz="32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4809951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连接符 5"/>
          <p:cNvCxnSpPr/>
          <p:nvPr/>
        </p:nvCxnSpPr>
        <p:spPr>
          <a:xfrm>
            <a:off x="6948692" y="804441"/>
            <a:ext cx="359250" cy="0"/>
          </a:xfrm>
          <a:prstGeom prst="line">
            <a:avLst/>
          </a:prstGeom>
          <a:ln w="19050">
            <a:solidFill>
              <a:srgbClr val="0270D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1562005" y="1340266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553792" y="1921677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178629" y="1976812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http://www.ypppt.com/article/2018/4870.html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1101506" y="1401207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62005" y="3022324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1553792" y="3603735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3178629" y="3658870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http://www.ypppt.com/article/2018/4861.html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101506" y="3083265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562005" y="4633408"/>
            <a:ext cx="16166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</a:t>
            </a:r>
            <a:r>
              <a:rPr lang="zh-CN" altLang="en-US" sz="2400" dirty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名称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1553792" y="5214819"/>
            <a:ext cx="14397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400" dirty="0" smtClean="0">
                <a:solidFill>
                  <a:srgbClr val="0270D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下载地址</a:t>
            </a:r>
            <a:endParaRPr lang="zh-CN" altLang="en-US" sz="2400" dirty="0">
              <a:solidFill>
                <a:srgbClr val="0270D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178629" y="5269954"/>
            <a:ext cx="631371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2000" dirty="0">
                <a:solidFill>
                  <a:srgbClr val="59595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http://www.ypppt.com/article/2018/4838.html</a:t>
            </a:r>
            <a:endParaRPr lang="zh-CN" altLang="en-US" sz="2000" dirty="0">
              <a:solidFill>
                <a:srgbClr val="59595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1101506" y="4694349"/>
            <a:ext cx="357180" cy="357180"/>
          </a:xfrm>
          <a:prstGeom prst="ellipse">
            <a:avLst/>
          </a:prstGeom>
          <a:solidFill>
            <a:srgbClr val="0270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sz="2000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20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6890" y="1308102"/>
            <a:ext cx="2200847" cy="64623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82684" y="2953211"/>
            <a:ext cx="3011685" cy="646232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96890" y="4584441"/>
            <a:ext cx="1835055" cy="646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3314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3" ac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3" accel="100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/>
        </p:bldLst>
      </p:timing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1909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" name="组合 21">
            <a:extLst>
              <a:ext uri="{FF2B5EF4-FFF2-40B4-BE49-F238E27FC236}">
                <a16:creationId xmlns:a16="http://schemas.microsoft.com/office/drawing/2014/main" xmlns="" id="{0B5763FD-1F26-4C4C-B277-F0A8B22CB0DA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A1DB4F24-9627-46E0-8199-FD62C8259B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75509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E43B3E08-545A-4404-A7F3-5E9CC611A6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66624"/>
            </a:xfrm>
            <a:prstGeom prst="rect">
              <a:avLst/>
            </a:prstGeom>
          </p:spPr>
        </p:pic>
        <p:pic>
          <p:nvPicPr>
            <p:cNvPr id="25" name="图片 24">
              <a:extLst>
                <a:ext uri="{FF2B5EF4-FFF2-40B4-BE49-F238E27FC236}">
                  <a16:creationId xmlns:a16="http://schemas.microsoft.com/office/drawing/2014/main" xmlns="" id="{3C04646D-9091-43E4-9812-B2D71D78A81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pic>
        <p:nvPicPr>
          <p:cNvPr id="10" name="图片 9">
            <a:extLst>
              <a:ext uri="{FF2B5EF4-FFF2-40B4-BE49-F238E27FC236}">
                <a16:creationId xmlns:a16="http://schemas.microsoft.com/office/drawing/2014/main" xmlns="" id="{B2C34F11-1AF8-4C75-88EA-BFF3728CD4A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961" y="1974900"/>
            <a:ext cx="2641371" cy="3735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xmlns="" id="{8C9ED494-5EAB-4883-AB60-42ADD5998A0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286" y="1974900"/>
            <a:ext cx="2641371" cy="3735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6" name="图片 15">
            <a:extLst>
              <a:ext uri="{FF2B5EF4-FFF2-40B4-BE49-F238E27FC236}">
                <a16:creationId xmlns:a16="http://schemas.microsoft.com/office/drawing/2014/main" xmlns="" id="{194D3D82-D5C7-447A-95FA-62B8D95A3F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37394" y="1066289"/>
            <a:ext cx="2641371" cy="37352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029D9169-FC09-4A6C-A6B1-15A80117143B}"/>
              </a:ext>
            </a:extLst>
          </p:cNvPr>
          <p:cNvSpPr/>
          <p:nvPr/>
        </p:nvSpPr>
        <p:spPr>
          <a:xfrm>
            <a:off x="3414718" y="1007398"/>
            <a:ext cx="2641371" cy="3853055"/>
          </a:xfrm>
          <a:prstGeom prst="rect">
            <a:avLst/>
          </a:prstGeom>
          <a:solidFill>
            <a:srgbClr val="FF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xmlns="" id="{1F9A436B-2303-474A-BC88-B47C7057FC25}"/>
              </a:ext>
            </a:extLst>
          </p:cNvPr>
          <p:cNvSpPr txBox="1"/>
          <p:nvPr/>
        </p:nvSpPr>
        <p:spPr>
          <a:xfrm>
            <a:off x="3880704" y="1422002"/>
            <a:ext cx="1709400" cy="9952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867" dirty="0">
                <a:solidFill>
                  <a:schemeClr val="bg1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爱情</a:t>
            </a: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xmlns="" id="{0972B773-F1FF-43DA-AB02-F1A6E2F88AC2}"/>
              </a:ext>
            </a:extLst>
          </p:cNvPr>
          <p:cNvCxnSpPr/>
          <p:nvPr/>
        </p:nvCxnSpPr>
        <p:spPr>
          <a:xfrm>
            <a:off x="4081258" y="2683916"/>
            <a:ext cx="1268148" cy="0"/>
          </a:xfrm>
          <a:prstGeom prst="line">
            <a:avLst/>
          </a:prstGeom>
          <a:ln>
            <a:solidFill>
              <a:schemeClr val="bg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19">
            <a:extLst>
              <a:ext uri="{FF2B5EF4-FFF2-40B4-BE49-F238E27FC236}">
                <a16:creationId xmlns:a16="http://schemas.microsoft.com/office/drawing/2014/main" xmlns="" id="{AD887462-D93B-4627-B008-2BB632046071}"/>
              </a:ext>
            </a:extLst>
          </p:cNvPr>
          <p:cNvSpPr txBox="1"/>
          <p:nvPr/>
        </p:nvSpPr>
        <p:spPr>
          <a:xfrm>
            <a:off x="3880704" y="2372138"/>
            <a:ext cx="1709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schemeClr val="bg1"/>
                </a:solidFill>
                <a:latin typeface="HelveticaNeueLT Pro 67 MdCn" panose="020B0606030502030204" pitchFamily="34" charset="0"/>
              </a:rPr>
              <a:t>From 2018 </a:t>
            </a:r>
            <a:endParaRPr lang="zh-CN" altLang="en-US" sz="2400" dirty="0">
              <a:solidFill>
                <a:schemeClr val="bg1"/>
              </a:solidFill>
              <a:latin typeface="HelveticaNeueLT Pro 67 MdCn" panose="020B0606030502030204" pitchFamily="34" charset="0"/>
            </a:endParaRPr>
          </a:p>
        </p:txBody>
      </p:sp>
      <p:sp>
        <p:nvSpPr>
          <p:cNvPr id="21" name="矩形 55">
            <a:extLst>
              <a:ext uri="{FF2B5EF4-FFF2-40B4-BE49-F238E27FC236}">
                <a16:creationId xmlns:a16="http://schemas.microsoft.com/office/drawing/2014/main" xmlns="" id="{5647833E-A04F-4B0D-876B-B56C1AE5C0CD}"/>
              </a:ext>
            </a:extLst>
          </p:cNvPr>
          <p:cNvSpPr/>
          <p:nvPr/>
        </p:nvSpPr>
        <p:spPr>
          <a:xfrm>
            <a:off x="3564678" y="2877242"/>
            <a:ext cx="2391649" cy="1892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zh-CN" altLang="en-US" sz="1100" dirty="0">
                <a:solidFill>
                  <a:schemeClr val="bg1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  <a:p>
            <a:pPr algn="ctr">
              <a:lnSpc>
                <a:spcPct val="120000"/>
              </a:lnSpc>
            </a:pPr>
            <a:endParaRPr lang="zh-CN" altLang="en-US" sz="1067" dirty="0">
              <a:solidFill>
                <a:schemeClr val="bg1"/>
              </a:solidFill>
              <a:latin typeface="Franklin Gothic Medium Cond" panose="020B0606030402020204" pitchFamily="34" charset="0"/>
              <a:ea typeface="Hiragino Sans GB W3" panose="020B0300000000000000" pitchFamily="34" charset="-122"/>
              <a:cs typeface="Open Sans" panose="020B0606030504020204" pitchFamily="34" charset="0"/>
            </a:endParaRP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296E4BF3-FC7F-4E70-BC19-7B988B102F1D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32028" y="159027"/>
            <a:ext cx="3005366" cy="2674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3086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9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5" presetClass="path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2.22222E-6 L -0.25 2.22222E-6 " pathEditMode="relative" rAng="0" ptsTypes="AA">
                                      <p:cBhvr>
                                        <p:cTn id="9" dur="1000" spd="-100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utoRev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500" fill="hold"/>
                                        <p:tgtEl>
                                          <p:spTgt spid="16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9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5" presetClass="path" presetSubtype="0" accel="90000" decel="10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1.04167E-6 4.81481E-6 L -0.25 4.81481E-6 " pathEditMode="relative" rAng="0" ptsTypes="AA">
                                      <p:cBhvr>
                                        <p:cTn id="16" dur="1000" spd="-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6" presetClass="emph" presetSubtype="0" autoRev="1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Scale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9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accel="90000" decel="10000" fill="hold" grpId="1" nodeType="withEffect">
                                  <p:stCondLst>
                                    <p:cond delay="200"/>
                                  </p:stCondLst>
                                  <p:childTnLst>
                                    <p:animMotion origin="layout" path="M -1.45833E-6 2.22222E-6 L -0.25 2.22222E-6 " pathEditMode="relative" rAng="0" ptsTypes="AA">
                                      <p:cBhvr>
                                        <p:cTn id="23" dur="100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6" presetClass="emph" presetSubtype="0" autoRev="1" fill="hold" grpId="2" nodeType="withEffect">
                                  <p:stCondLst>
                                    <p:cond delay="200"/>
                                  </p:stCondLst>
                                  <p:childTnLst>
                                    <p:animScale>
                                      <p:cBhvr>
                                        <p:cTn id="25" dur="500" fill="hold"/>
                                        <p:tgtEl>
                                          <p:spTgt spid="17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9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accel="90000" decel="10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3.75E-6 4.81481E-6 L -0.25 4.81481E-6 " pathEditMode="relative" rAng="0" ptsTypes="AA">
                                      <p:cBhvr>
                                        <p:cTn id="30" dur="1000" spd="-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" presetClass="emph" presetSubtype="0" autoRev="1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6" presetClass="entr" presetSubtype="37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8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185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0" presetClass="entr" presetSubtype="0" decel="100000" fill="hold" grpId="0" nodeType="withEffect">
                                  <p:stCondLst>
                                    <p:cond delay="16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700"/>
                            </p:stCondLst>
                            <p:childTnLst>
                              <p:par>
                                <p:cTn id="48" presetID="2" presetClass="entr" presetSubtype="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7" grpId="1" animBg="1"/>
      <p:bldP spid="17" grpId="2" animBg="1"/>
      <p:bldP spid="18" grpId="0"/>
      <p:bldP spid="20" grpId="0"/>
      <p:bldP spid="2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>
            <a:extLst>
              <a:ext uri="{FF2B5EF4-FFF2-40B4-BE49-F238E27FC236}">
                <a16:creationId xmlns:a16="http://schemas.microsoft.com/office/drawing/2014/main" xmlns="" id="{F7FA7C6E-416E-43D6-87E4-823A75714C42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2" name="图片 31">
              <a:extLst>
                <a:ext uri="{FF2B5EF4-FFF2-40B4-BE49-F238E27FC236}">
                  <a16:creationId xmlns:a16="http://schemas.microsoft.com/office/drawing/2014/main" xmlns="" id="{0FEC4B17-DE54-4038-AC70-D4FD895983F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75509"/>
            </a:xfrm>
            <a:prstGeom prst="rect">
              <a:avLst/>
            </a:prstGeom>
          </p:spPr>
        </p:pic>
        <p:pic>
          <p:nvPicPr>
            <p:cNvPr id="33" name="图片 32">
              <a:extLst>
                <a:ext uri="{FF2B5EF4-FFF2-40B4-BE49-F238E27FC236}">
                  <a16:creationId xmlns:a16="http://schemas.microsoft.com/office/drawing/2014/main" xmlns="" id="{1B35113A-3F52-4536-949B-2E983BF799A7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66624"/>
            </a:xfrm>
            <a:prstGeom prst="rect">
              <a:avLst/>
            </a:prstGeom>
          </p:spPr>
        </p:pic>
        <p:pic>
          <p:nvPicPr>
            <p:cNvPr id="34" name="图片 33">
              <a:extLst>
                <a:ext uri="{FF2B5EF4-FFF2-40B4-BE49-F238E27FC236}">
                  <a16:creationId xmlns:a16="http://schemas.microsoft.com/office/drawing/2014/main" xmlns="" id="{37764B48-B9E5-4CA8-BF84-6144DDE126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xmlns="" id="{3CA2BC88-63E7-4622-AB0D-5CD3BEF0101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068" y="1827359"/>
            <a:ext cx="6032812" cy="4021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24" name="矩形 23">
            <a:extLst>
              <a:ext uri="{FF2B5EF4-FFF2-40B4-BE49-F238E27FC236}">
                <a16:creationId xmlns:a16="http://schemas.microsoft.com/office/drawing/2014/main" xmlns="" id="{4FB8365C-8674-42A9-8F0F-CEF2614A80E3}"/>
              </a:ext>
            </a:extLst>
          </p:cNvPr>
          <p:cNvSpPr/>
          <p:nvPr/>
        </p:nvSpPr>
        <p:spPr>
          <a:xfrm>
            <a:off x="4691967" y="982444"/>
            <a:ext cx="4445968" cy="1074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endParaRPr lang="zh-CN" altLang="en-US" sz="16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</p:txBody>
      </p:sp>
      <p:sp>
        <p:nvSpPr>
          <p:cNvPr id="25" name="副标题 2">
            <a:extLst>
              <a:ext uri="{FF2B5EF4-FFF2-40B4-BE49-F238E27FC236}">
                <a16:creationId xmlns:a16="http://schemas.microsoft.com/office/drawing/2014/main" xmlns="" id="{9C966C7B-B4F1-43DE-9578-11173BA1A1BA}"/>
              </a:ext>
            </a:extLst>
          </p:cNvPr>
          <p:cNvSpPr txBox="1">
            <a:spLocks/>
          </p:cNvSpPr>
          <p:nvPr/>
        </p:nvSpPr>
        <p:spPr>
          <a:xfrm>
            <a:off x="660791" y="1410853"/>
            <a:ext cx="3623132" cy="1311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b="1" dirty="0">
                <a:solidFill>
                  <a:srgbClr val="DF24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LOVE</a:t>
            </a:r>
            <a:endParaRPr lang="zh-CN" altLang="en-US" sz="9600" b="1" dirty="0">
              <a:solidFill>
                <a:srgbClr val="DF24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26" name="心形 25">
            <a:extLst>
              <a:ext uri="{FF2B5EF4-FFF2-40B4-BE49-F238E27FC236}">
                <a16:creationId xmlns:a16="http://schemas.microsoft.com/office/drawing/2014/main" xmlns="" id="{660CEADA-1D43-42EE-8AB6-2A5CB3E4946C}"/>
              </a:ext>
            </a:extLst>
          </p:cNvPr>
          <p:cNvSpPr/>
          <p:nvPr/>
        </p:nvSpPr>
        <p:spPr>
          <a:xfrm rot="2203145">
            <a:off x="3936050" y="1410853"/>
            <a:ext cx="217451" cy="217451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心形 28">
            <a:extLst>
              <a:ext uri="{FF2B5EF4-FFF2-40B4-BE49-F238E27FC236}">
                <a16:creationId xmlns:a16="http://schemas.microsoft.com/office/drawing/2014/main" xmlns="" id="{B731EBB5-A5ED-42C0-94A7-91577FE2E002}"/>
              </a:ext>
            </a:extLst>
          </p:cNvPr>
          <p:cNvSpPr/>
          <p:nvPr/>
        </p:nvSpPr>
        <p:spPr>
          <a:xfrm rot="13962392">
            <a:off x="948996" y="2494049"/>
            <a:ext cx="217451" cy="249282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xmlns="" id="{024704B3-829A-4A30-8033-946811CD18F1}"/>
              </a:ext>
            </a:extLst>
          </p:cNvPr>
          <p:cNvSpPr/>
          <p:nvPr/>
        </p:nvSpPr>
        <p:spPr>
          <a:xfrm>
            <a:off x="1012145" y="3168474"/>
            <a:ext cx="3264935" cy="3041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  <a:p>
            <a:pPr>
              <a:lnSpc>
                <a:spcPts val="2500"/>
              </a:lnSpc>
            </a:pPr>
            <a:endParaRPr lang="zh-CN" altLang="en-US" sz="16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499006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 animBg="1"/>
      <p:bldP spid="29" grpId="0" animBg="1"/>
      <p:bldP spid="3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7550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66624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pic>
        <p:nvPicPr>
          <p:cNvPr id="20" name="图片 19">
            <a:extLst>
              <a:ext uri="{FF2B5EF4-FFF2-40B4-BE49-F238E27FC236}">
                <a16:creationId xmlns:a16="http://schemas.microsoft.com/office/drawing/2014/main" xmlns="" id="{5B4A9A1A-8E7E-4156-8B30-2DA20BAD3C4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40731" y="1488484"/>
            <a:ext cx="3027444" cy="1009148"/>
          </a:xfrm>
          <a:prstGeom prst="rect">
            <a:avLst/>
          </a:prstGeom>
        </p:spPr>
      </p:pic>
      <p:sp>
        <p:nvSpPr>
          <p:cNvPr id="21" name="矩形 20">
            <a:extLst>
              <a:ext uri="{FF2B5EF4-FFF2-40B4-BE49-F238E27FC236}">
                <a16:creationId xmlns:a16="http://schemas.microsoft.com/office/drawing/2014/main" xmlns="" id="{FA39CAFD-9423-40EB-A4A7-DED1AFD95E5B}"/>
              </a:ext>
            </a:extLst>
          </p:cNvPr>
          <p:cNvSpPr/>
          <p:nvPr/>
        </p:nvSpPr>
        <p:spPr>
          <a:xfrm>
            <a:off x="1527129" y="2731176"/>
            <a:ext cx="4445968" cy="3041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  <a:p>
            <a:pPr algn="ctr"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我们都是世上多余的人，但至少我们对于彼此都是世界最重要的人。</a:t>
            </a:r>
          </a:p>
          <a:p>
            <a:pPr algn="ctr">
              <a:lnSpc>
                <a:spcPts val="2500"/>
              </a:lnSpc>
            </a:pPr>
            <a:endParaRPr lang="zh-CN" altLang="en-US" sz="16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33371B1D-62B0-4E20-868B-363BE3D6933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33468" y="953176"/>
            <a:ext cx="3573846" cy="505392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7647F98D-A650-4482-ACDB-92A1A09B1EBC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70771" y="-11114"/>
            <a:ext cx="3602437" cy="39437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19512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>
            <a:extLst>
              <a:ext uri="{FF2B5EF4-FFF2-40B4-BE49-F238E27FC236}">
                <a16:creationId xmlns:a16="http://schemas.microsoft.com/office/drawing/2014/main" xmlns="" id="{993F825F-3106-4D2D-A6BE-063F8CEA7A7C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22" name="图片 21">
              <a:extLst>
                <a:ext uri="{FF2B5EF4-FFF2-40B4-BE49-F238E27FC236}">
                  <a16:creationId xmlns:a16="http://schemas.microsoft.com/office/drawing/2014/main" xmlns="" id="{0D7199F0-49AB-4E21-B741-DF03CA6047A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75509"/>
            </a:xfrm>
            <a:prstGeom prst="rect">
              <a:avLst/>
            </a:prstGeom>
          </p:spPr>
        </p:pic>
        <p:pic>
          <p:nvPicPr>
            <p:cNvPr id="23" name="图片 22">
              <a:extLst>
                <a:ext uri="{FF2B5EF4-FFF2-40B4-BE49-F238E27FC236}">
                  <a16:creationId xmlns:a16="http://schemas.microsoft.com/office/drawing/2014/main" xmlns="" id="{C680E92B-B793-4090-8A07-6B14D8841F9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66624"/>
            </a:xfrm>
            <a:prstGeom prst="rect">
              <a:avLst/>
            </a:prstGeom>
          </p:spPr>
        </p:pic>
        <p:pic>
          <p:nvPicPr>
            <p:cNvPr id="24" name="图片 23">
              <a:extLst>
                <a:ext uri="{FF2B5EF4-FFF2-40B4-BE49-F238E27FC236}">
                  <a16:creationId xmlns:a16="http://schemas.microsoft.com/office/drawing/2014/main" xmlns="" id="{6861745C-BCA0-4B1D-9F81-4F1084974E2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1C1BAEA7-5A77-4DB3-8B8A-03B9223A66DE}"/>
              </a:ext>
            </a:extLst>
          </p:cNvPr>
          <p:cNvSpPr/>
          <p:nvPr/>
        </p:nvSpPr>
        <p:spPr>
          <a:xfrm>
            <a:off x="1002752" y="1185546"/>
            <a:ext cx="7237071" cy="4191574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>
            <a:noFill/>
          </a:ln>
          <a:effectLst>
            <a:outerShdw blurRad="165100" dist="50800" dir="1200000" sx="102000" sy="102000" algn="tl" rotWithShape="0">
              <a:prstClr val="black">
                <a:alpha val="26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707"/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xmlns="" id="{4DAB06C3-2CDB-4438-B377-2E60153C4E8C}"/>
              </a:ext>
            </a:extLst>
          </p:cNvPr>
          <p:cNvSpPr/>
          <p:nvPr/>
        </p:nvSpPr>
        <p:spPr>
          <a:xfrm>
            <a:off x="6286638" y="1462176"/>
            <a:ext cx="5053504" cy="1386273"/>
          </a:xfrm>
          <a:prstGeom prst="rect">
            <a:avLst/>
          </a:prstGeom>
          <a:solidFill>
            <a:srgbClr val="FF4D6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98">
              <a:latin typeface="冬青黑体简体中文 W3" panose="020B0300000000000000" pitchFamily="34" charset="-122"/>
              <a:ea typeface="冬青黑体简体中文 W3" panose="020B0300000000000000" pitchFamily="34" charset="-122"/>
            </a:endParaRP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xmlns="" id="{78AA3F58-F453-496B-A56A-07D512B9A210}"/>
              </a:ext>
            </a:extLst>
          </p:cNvPr>
          <p:cNvSpPr/>
          <p:nvPr/>
        </p:nvSpPr>
        <p:spPr>
          <a:xfrm>
            <a:off x="7977304" y="1596184"/>
            <a:ext cx="3229582" cy="11182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chemeClr val="bg1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xmlns="" id="{5560F343-68F5-43F0-9249-98453986922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49975" y="3214172"/>
            <a:ext cx="2872917" cy="2240973"/>
          </a:xfrm>
          <a:prstGeom prst="rect">
            <a:avLst/>
          </a:prstGeom>
        </p:spPr>
      </p:pic>
      <p:pic>
        <p:nvPicPr>
          <p:cNvPr id="29" name="图片 28">
            <a:extLst>
              <a:ext uri="{FF2B5EF4-FFF2-40B4-BE49-F238E27FC236}">
                <a16:creationId xmlns:a16="http://schemas.microsoft.com/office/drawing/2014/main" xmlns="" id="{74FDCF9A-6F82-4932-A25B-939D76C38EF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82798" y="1884396"/>
            <a:ext cx="1625496" cy="541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28146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 animBg="1"/>
      <p:bldP spid="2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75509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5994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grpSp>
        <p:nvGrpSpPr>
          <p:cNvPr id="10" name="Group 12">
            <a:extLst>
              <a:ext uri="{FF2B5EF4-FFF2-40B4-BE49-F238E27FC236}">
                <a16:creationId xmlns:a16="http://schemas.microsoft.com/office/drawing/2014/main" xmlns="" id="{CF83F996-789E-4876-B7BD-3609CB1AB69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576765" y="1524862"/>
            <a:ext cx="3385691" cy="2056005"/>
            <a:chOff x="538115" y="2342244"/>
            <a:chExt cx="6736746" cy="3875068"/>
          </a:xfrm>
        </p:grpSpPr>
        <p:pic>
          <p:nvPicPr>
            <p:cNvPr id="13" name="Picture 13">
              <a:extLst>
                <a:ext uri="{FF2B5EF4-FFF2-40B4-BE49-F238E27FC236}">
                  <a16:creationId xmlns:a16="http://schemas.microsoft.com/office/drawing/2014/main" xmlns="" id="{E0EC8696-6BD9-40E3-9E69-CB169ED64021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15" y="2342244"/>
              <a:ext cx="6736746" cy="387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Rectangle 14">
              <a:extLst>
                <a:ext uri="{FF2B5EF4-FFF2-40B4-BE49-F238E27FC236}">
                  <a16:creationId xmlns:a16="http://schemas.microsoft.com/office/drawing/2014/main" xmlns="" id="{A5D48951-D97C-4036-9E98-7B3434D47C0D}"/>
                </a:ext>
              </a:extLst>
            </p:cNvPr>
            <p:cNvSpPr/>
            <p:nvPr/>
          </p:nvSpPr>
          <p:spPr>
            <a:xfrm>
              <a:off x="1346069" y="2555131"/>
              <a:ext cx="5120837" cy="3225629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17" name="Group 9">
            <a:extLst>
              <a:ext uri="{FF2B5EF4-FFF2-40B4-BE49-F238E27FC236}">
                <a16:creationId xmlns:a16="http://schemas.microsoft.com/office/drawing/2014/main" xmlns="" id="{E6C00739-1070-43D2-B72F-45D99952981C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445918" y="1518511"/>
            <a:ext cx="3387123" cy="2056005"/>
            <a:chOff x="538115" y="2342244"/>
            <a:chExt cx="6736746" cy="3875068"/>
          </a:xfrm>
        </p:grpSpPr>
        <p:pic>
          <p:nvPicPr>
            <p:cNvPr id="18" name="Picture 10">
              <a:extLst>
                <a:ext uri="{FF2B5EF4-FFF2-40B4-BE49-F238E27FC236}">
                  <a16:creationId xmlns:a16="http://schemas.microsoft.com/office/drawing/2014/main" xmlns="" id="{8E90112F-7229-4A9D-AF3E-650F313F9F67}"/>
                </a:ext>
              </a:extLst>
            </p:cNvPr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15" y="2342244"/>
              <a:ext cx="6736746" cy="387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Rectangle 11">
              <a:extLst>
                <a:ext uri="{FF2B5EF4-FFF2-40B4-BE49-F238E27FC236}">
                  <a16:creationId xmlns:a16="http://schemas.microsoft.com/office/drawing/2014/main" xmlns="" id="{54A5F35E-449E-41BA-A5C1-5B0EACCA05A0}"/>
                </a:ext>
              </a:extLst>
            </p:cNvPr>
            <p:cNvSpPr/>
            <p:nvPr/>
          </p:nvSpPr>
          <p:spPr>
            <a:xfrm>
              <a:off x="1345728" y="2555131"/>
              <a:ext cx="5121520" cy="3225629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2400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6">
            <a:extLst>
              <a:ext uri="{FF2B5EF4-FFF2-40B4-BE49-F238E27FC236}">
                <a16:creationId xmlns:a16="http://schemas.microsoft.com/office/drawing/2014/main" xmlns="" id="{19FD3137-3F39-40C6-8E84-7FFD110CC42D}"/>
              </a:ext>
            </a:extLst>
          </p:cNvPr>
          <p:cNvGrpSpPr>
            <a:grpSpLocks/>
          </p:cNvGrpSpPr>
          <p:nvPr/>
        </p:nvGrpSpPr>
        <p:grpSpPr bwMode="auto">
          <a:xfrm>
            <a:off x="3561754" y="879627"/>
            <a:ext cx="5284787" cy="3208363"/>
            <a:chOff x="538115" y="2342244"/>
            <a:chExt cx="6736746" cy="3875068"/>
          </a:xfrm>
        </p:grpSpPr>
        <p:pic>
          <p:nvPicPr>
            <p:cNvPr id="21" name="Picture 7">
              <a:extLst>
                <a:ext uri="{FF2B5EF4-FFF2-40B4-BE49-F238E27FC236}">
                  <a16:creationId xmlns:a16="http://schemas.microsoft.com/office/drawing/2014/main" xmlns="" id="{438522A5-01BE-4C36-8C87-780C2CF29FE7}"/>
                </a:ext>
              </a:extLst>
            </p:cNvPr>
            <p:cNvPicPr>
              <a:picLocks noChangeAspect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8115" y="2342244"/>
              <a:ext cx="6736746" cy="387506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Rectangle 8">
              <a:extLst>
                <a:ext uri="{FF2B5EF4-FFF2-40B4-BE49-F238E27FC236}">
                  <a16:creationId xmlns:a16="http://schemas.microsoft.com/office/drawing/2014/main" xmlns="" id="{60AFF629-F862-4B93-B6C2-420C65943908}"/>
                </a:ext>
              </a:extLst>
            </p:cNvPr>
            <p:cNvSpPr/>
            <p:nvPr/>
          </p:nvSpPr>
          <p:spPr>
            <a:xfrm>
              <a:off x="1343793" y="2553572"/>
              <a:ext cx="5123113" cy="3228145"/>
            </a:xfrm>
            <a:prstGeom prst="rect">
              <a:avLst/>
            </a:prstGeom>
            <a:blipFill dpi="0" rotWithShape="1">
              <a:blip r:embed="rId6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1" hangingPunct="1"/>
              <a:endParaRPr lang="zh-CN" altLang="zh-CN" sz="2400">
                <a:solidFill>
                  <a:schemeClr val="bg1"/>
                </a:solidFill>
              </a:endParaRPr>
            </a:p>
          </p:txBody>
        </p:sp>
      </p:grpSp>
      <p:pic>
        <p:nvPicPr>
          <p:cNvPr id="38" name="图片 37">
            <a:extLst>
              <a:ext uri="{FF2B5EF4-FFF2-40B4-BE49-F238E27FC236}">
                <a16:creationId xmlns:a16="http://schemas.microsoft.com/office/drawing/2014/main" xmlns="" id="{B8705551-E46B-41CA-8381-6FEC98BFCD4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807" y="3900336"/>
            <a:ext cx="2872917" cy="2240973"/>
          </a:xfrm>
          <a:prstGeom prst="rect">
            <a:avLst/>
          </a:prstGeom>
        </p:spPr>
      </p:pic>
      <p:sp>
        <p:nvSpPr>
          <p:cNvPr id="39" name="矩形 38">
            <a:extLst>
              <a:ext uri="{FF2B5EF4-FFF2-40B4-BE49-F238E27FC236}">
                <a16:creationId xmlns:a16="http://schemas.microsoft.com/office/drawing/2014/main" xmlns="" id="{3E51A5C9-BA91-4FC3-B42E-E023D55160B3}"/>
              </a:ext>
            </a:extLst>
          </p:cNvPr>
          <p:cNvSpPr/>
          <p:nvPr/>
        </p:nvSpPr>
        <p:spPr>
          <a:xfrm>
            <a:off x="3664594" y="4226102"/>
            <a:ext cx="7618338" cy="2080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我们都是世上多余的人，但至少我们对于彼此都是世界最重要的人。</a:t>
            </a:r>
          </a:p>
          <a:p>
            <a:pPr>
              <a:lnSpc>
                <a:spcPts val="2500"/>
              </a:lnSpc>
            </a:pPr>
            <a:endParaRPr lang="zh-CN" altLang="en-US" sz="16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</p:txBody>
      </p:sp>
      <p:pic>
        <p:nvPicPr>
          <p:cNvPr id="40" name="图片 39">
            <a:extLst>
              <a:ext uri="{FF2B5EF4-FFF2-40B4-BE49-F238E27FC236}">
                <a16:creationId xmlns:a16="http://schemas.microsoft.com/office/drawing/2014/main" xmlns="" id="{3963F028-511B-4EBE-93D7-0D1499191AC5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096332" y="2460940"/>
            <a:ext cx="1801372" cy="1920244"/>
          </a:xfrm>
          <a:prstGeom prst="rect">
            <a:avLst/>
          </a:prstGeom>
        </p:spPr>
      </p:pic>
      <p:pic>
        <p:nvPicPr>
          <p:cNvPr id="41" name="图片 40">
            <a:extLst>
              <a:ext uri="{FF2B5EF4-FFF2-40B4-BE49-F238E27FC236}">
                <a16:creationId xmlns:a16="http://schemas.microsoft.com/office/drawing/2014/main" xmlns="" id="{4FB64E07-C89B-4555-B153-0C44D036CAB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47464" y="2305858"/>
            <a:ext cx="1801372" cy="19202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1571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300">
        <p14:pan dir="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>
            <a:extLst>
              <a:ext uri="{FF2B5EF4-FFF2-40B4-BE49-F238E27FC236}">
                <a16:creationId xmlns:a16="http://schemas.microsoft.com/office/drawing/2014/main" xmlns="" id="{36D5AB88-7DA1-4749-BB2C-42DA42D13F0F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xmlns="" id="{45084C4D-41C3-4B3D-9F95-F4A5A3ED4F7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75509"/>
            </a:xfrm>
            <a:prstGeom prst="rect">
              <a:avLst/>
            </a:prstGeom>
          </p:spPr>
        </p:pic>
        <p:pic>
          <p:nvPicPr>
            <p:cNvPr id="20" name="图片 19">
              <a:extLst>
                <a:ext uri="{FF2B5EF4-FFF2-40B4-BE49-F238E27FC236}">
                  <a16:creationId xmlns:a16="http://schemas.microsoft.com/office/drawing/2014/main" xmlns="" id="{E32D4ADD-3FCE-481F-A647-009CD3FC8F7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66624"/>
            </a:xfrm>
            <a:prstGeom prst="rect">
              <a:avLst/>
            </a:prstGeom>
          </p:spPr>
        </p:pic>
        <p:pic>
          <p:nvPicPr>
            <p:cNvPr id="21" name="图片 20">
              <a:extLst>
                <a:ext uri="{FF2B5EF4-FFF2-40B4-BE49-F238E27FC236}">
                  <a16:creationId xmlns:a16="http://schemas.microsoft.com/office/drawing/2014/main" xmlns="" id="{F6CBCF59-49BA-4C02-8162-DA3EA9C982D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sp>
        <p:nvSpPr>
          <p:cNvPr id="10" name="矩形 9">
            <a:extLst>
              <a:ext uri="{FF2B5EF4-FFF2-40B4-BE49-F238E27FC236}">
                <a16:creationId xmlns:a16="http://schemas.microsoft.com/office/drawing/2014/main" xmlns="" id="{51163AD4-7EDA-488A-95DD-9C64C4606C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7929" y="-11114"/>
            <a:ext cx="3824302" cy="6859947"/>
          </a:xfrm>
          <a:prstGeom prst="rect">
            <a:avLst/>
          </a:prstGeom>
          <a:blipFill>
            <a:blip r:embed="rId5"/>
            <a:stretch>
              <a:fillRect r="-37330"/>
            </a:stretch>
          </a:blipFill>
          <a:ln>
            <a:noFill/>
          </a:ln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hangingPunct="1">
              <a:lnSpc>
                <a:spcPct val="100000"/>
              </a:lnSpc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zh-CN" sz="1200">
              <a:solidFill>
                <a:srgbClr val="FFFFFF"/>
              </a:solidFill>
              <a:cs typeface="+mn-ea"/>
              <a:sym typeface="+mn-lt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E4D5FCE2-3ED0-4DF0-A147-6BCC27102A8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72231" y="1286414"/>
            <a:ext cx="3346711" cy="3721616"/>
          </a:xfrm>
          <a:prstGeom prst="rect">
            <a:avLst/>
          </a:prstGeom>
        </p:spPr>
      </p:pic>
      <p:sp>
        <p:nvSpPr>
          <p:cNvPr id="13" name="副标题 2">
            <a:extLst>
              <a:ext uri="{FF2B5EF4-FFF2-40B4-BE49-F238E27FC236}">
                <a16:creationId xmlns:a16="http://schemas.microsoft.com/office/drawing/2014/main" xmlns="" id="{08803DE8-9438-446C-A72F-9055F574151B}"/>
              </a:ext>
            </a:extLst>
          </p:cNvPr>
          <p:cNvSpPr txBox="1">
            <a:spLocks/>
          </p:cNvSpPr>
          <p:nvPr/>
        </p:nvSpPr>
        <p:spPr>
          <a:xfrm>
            <a:off x="8781422" y="5031237"/>
            <a:ext cx="2349110" cy="75018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4400" b="1" dirty="0">
                <a:solidFill>
                  <a:srgbClr val="DF24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I LOVE U</a:t>
            </a:r>
            <a:endParaRPr lang="zh-CN" altLang="en-US" sz="4400" b="1" dirty="0">
              <a:solidFill>
                <a:srgbClr val="DF24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xmlns="" id="{9AC41B11-19BB-4DA7-87A4-57A28CC63517}"/>
              </a:ext>
            </a:extLst>
          </p:cNvPr>
          <p:cNvSpPr/>
          <p:nvPr/>
        </p:nvSpPr>
        <p:spPr>
          <a:xfrm>
            <a:off x="588405" y="1052316"/>
            <a:ext cx="2715874" cy="7976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3000"/>
              </a:lnSpc>
            </a:pPr>
            <a:r>
              <a:rPr lang="zh-CN" altLang="en-US" sz="28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你好，幸福！</a:t>
            </a:r>
          </a:p>
          <a:p>
            <a:pPr algn="ctr">
              <a:lnSpc>
                <a:spcPts val="2500"/>
              </a:lnSpc>
            </a:pPr>
            <a:endParaRPr lang="zh-CN" altLang="en-US" sz="28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xmlns="" id="{AEED3162-B477-49C3-B06D-CE26AFAE8682}"/>
              </a:ext>
            </a:extLst>
          </p:cNvPr>
          <p:cNvSpPr/>
          <p:nvPr/>
        </p:nvSpPr>
        <p:spPr>
          <a:xfrm>
            <a:off x="801218" y="1811312"/>
            <a:ext cx="3011560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我一天一天明白你的平凡，同时却一天一天愈更深切地爱你。你如照镜子，你不会看得见你特别好的所在，但你如走进我的心里来时，你一定能知道自己是怎样好法。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我们都是世上多余的人，但至少我们对于彼此都是世界最重要的人。</a:t>
            </a:r>
          </a:p>
          <a:p>
            <a:pPr>
              <a:lnSpc>
                <a:spcPts val="2500"/>
              </a:lnSpc>
            </a:pPr>
            <a:endParaRPr lang="zh-CN" altLang="en-US" sz="1600" dirty="0">
              <a:solidFill>
                <a:srgbClr val="F94F83"/>
              </a:solidFill>
              <a:latin typeface="方正字迹-仿欧简体" panose="02010600010101010101" pitchFamily="2" charset="-122"/>
              <a:ea typeface="方正字迹-仿欧简体" panose="0201060001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85252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250"/>
                            </p:stCondLst>
                            <p:childTnLst>
                              <p:par>
                                <p:cTn id="27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xmlns="" id="{0023D2D8-C326-45D1-8B39-6882D9EE07C9}"/>
              </a:ext>
            </a:extLst>
          </p:cNvPr>
          <p:cNvGrpSpPr/>
          <p:nvPr/>
        </p:nvGrpSpPr>
        <p:grpSpPr>
          <a:xfrm>
            <a:off x="-1023" y="-11114"/>
            <a:ext cx="12193023" cy="6875509"/>
            <a:chOff x="-1023" y="-11114"/>
            <a:chExt cx="12193023" cy="6875509"/>
          </a:xfrm>
        </p:grpSpPr>
        <p:pic>
          <p:nvPicPr>
            <p:cNvPr id="3" name="图片 2">
              <a:extLst>
                <a:ext uri="{FF2B5EF4-FFF2-40B4-BE49-F238E27FC236}">
                  <a16:creationId xmlns:a16="http://schemas.microsoft.com/office/drawing/2014/main" xmlns="" id="{67C88027-3CAC-47E0-B924-14495022BAA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1023" y="-11114"/>
              <a:ext cx="4932152" cy="6859947"/>
            </a:xfrm>
            <a:prstGeom prst="rect">
              <a:avLst/>
            </a:prstGeom>
          </p:spPr>
        </p:pic>
        <p:pic>
          <p:nvPicPr>
            <p:cNvPr id="27" name="图片 26">
              <a:extLst>
                <a:ext uri="{FF2B5EF4-FFF2-40B4-BE49-F238E27FC236}">
                  <a16:creationId xmlns:a16="http://schemas.microsoft.com/office/drawing/2014/main" xmlns="" id="{65ABCB62-0F46-442D-B2CC-DA2051D17C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44613" y="-2229"/>
              <a:ext cx="4932152" cy="6859947"/>
            </a:xfrm>
            <a:prstGeom prst="rect">
              <a:avLst/>
            </a:prstGeom>
          </p:spPr>
        </p:pic>
        <p:pic>
          <p:nvPicPr>
            <p:cNvPr id="28" name="图片 27">
              <a:extLst>
                <a:ext uri="{FF2B5EF4-FFF2-40B4-BE49-F238E27FC236}">
                  <a16:creationId xmlns:a16="http://schemas.microsoft.com/office/drawing/2014/main" xmlns="" id="{849461C1-2C31-4C47-8B07-DBA6D040E7C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59848" y="4448"/>
              <a:ext cx="4932152" cy="6859947"/>
            </a:xfrm>
            <a:prstGeom prst="rect">
              <a:avLst/>
            </a:prstGeom>
          </p:spPr>
        </p:pic>
      </p:grpSp>
      <p:pic>
        <p:nvPicPr>
          <p:cNvPr id="11" name="图片 10">
            <a:extLst>
              <a:ext uri="{FF2B5EF4-FFF2-40B4-BE49-F238E27FC236}">
                <a16:creationId xmlns:a16="http://schemas.microsoft.com/office/drawing/2014/main" xmlns="" id="{D64D9E0D-79F6-416E-9159-6E8B9B4560A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2161036" cy="2161036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xmlns="" id="{2741FCD8-192C-47B9-B50D-4993085547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0" y="4696080"/>
            <a:ext cx="2161036" cy="2161036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xmlns="" id="{1F4DB18F-108F-4AB7-A8FB-0E83A513133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50014" y="24756"/>
            <a:ext cx="2161036" cy="2161036"/>
          </a:xfrm>
          <a:prstGeom prst="rect">
            <a:avLst/>
          </a:prstGeom>
        </p:spPr>
      </p:pic>
      <p:pic>
        <p:nvPicPr>
          <p:cNvPr id="15" name="图片 14">
            <a:extLst>
              <a:ext uri="{FF2B5EF4-FFF2-40B4-BE49-F238E27FC236}">
                <a16:creationId xmlns:a16="http://schemas.microsoft.com/office/drawing/2014/main" xmlns="" id="{AC54E083-4A42-4665-95CA-05D5D182C41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 flipV="1">
            <a:off x="10050014" y="4692516"/>
            <a:ext cx="2161036" cy="2161036"/>
          </a:xfrm>
          <a:prstGeom prst="rect">
            <a:avLst/>
          </a:prstGeom>
        </p:spPr>
      </p:pic>
      <p:sp>
        <p:nvSpPr>
          <p:cNvPr id="17" name="Rectangle 6">
            <a:extLst>
              <a:ext uri="{FF2B5EF4-FFF2-40B4-BE49-F238E27FC236}">
                <a16:creationId xmlns:a16="http://schemas.microsoft.com/office/drawing/2014/main" xmlns="" id="{4B1DE8EF-0581-46E5-8CEA-2FABF891FF3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35503" y="3750184"/>
            <a:ext cx="4179989" cy="2447801"/>
          </a:xfrm>
          <a:prstGeom prst="rect">
            <a:avLst/>
          </a:prstGeom>
          <a:blipFill dpi="0" rotWithShape="1">
            <a:blip r:embed="rId5"/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  <a:effectLst>
            <a:outerShdw blurRad="152400" sx="103000" sy="103000" algn="ctr" rotWithShape="0">
              <a:prstClr val="black">
                <a:alpha val="32000"/>
              </a:prstClr>
            </a:outerShdw>
          </a:effectLst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ea typeface="微软雅黑" panose="020B0503020204020204" pitchFamily="34" charset="-122"/>
            </a:endParaRPr>
          </a:p>
        </p:txBody>
      </p:sp>
      <p:sp>
        <p:nvSpPr>
          <p:cNvPr id="18" name="Rectangle 7">
            <a:extLst>
              <a:ext uri="{FF2B5EF4-FFF2-40B4-BE49-F238E27FC236}">
                <a16:creationId xmlns:a16="http://schemas.microsoft.com/office/drawing/2014/main" xmlns="" id="{838087FF-C981-4ADF-B6C6-249514A18F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87985" y="2435144"/>
            <a:ext cx="1605188" cy="1257381"/>
          </a:xfrm>
          <a:prstGeom prst="rect">
            <a:avLst/>
          </a:prstGeom>
          <a:blipFill dpi="0" rotWithShape="1">
            <a:blip r:embed="rId6"/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ea typeface="微软雅黑" panose="020B0503020204020204" pitchFamily="34" charset="-122"/>
            </a:endParaRPr>
          </a:p>
        </p:txBody>
      </p:sp>
      <p:sp>
        <p:nvSpPr>
          <p:cNvPr id="19" name="Rectangle 8">
            <a:extLst>
              <a:ext uri="{FF2B5EF4-FFF2-40B4-BE49-F238E27FC236}">
                <a16:creationId xmlns:a16="http://schemas.microsoft.com/office/drawing/2014/main" xmlns="" id="{0DD2854E-36F7-4E32-8A28-2CA2CB682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9152758" y="2435142"/>
            <a:ext cx="2105342" cy="2578003"/>
          </a:xfrm>
          <a:prstGeom prst="rect">
            <a:avLst/>
          </a:prstGeom>
          <a:blipFill dpi="0" rotWithShape="1">
            <a:blip r:embed="rId7"/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  <a:effectLst>
            <a:outerShdw blurRad="152400" sx="103000" sy="103000" algn="ctr" rotWithShape="0">
              <a:prstClr val="black">
                <a:alpha val="32000"/>
              </a:prstClr>
            </a:outerShdw>
          </a:effectLst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ea typeface="微软雅黑" panose="020B0503020204020204" pitchFamily="34" charset="-122"/>
            </a:endParaRPr>
          </a:p>
        </p:txBody>
      </p:sp>
      <p:sp>
        <p:nvSpPr>
          <p:cNvPr id="20" name="Rectangle 9">
            <a:extLst>
              <a:ext uri="{FF2B5EF4-FFF2-40B4-BE49-F238E27FC236}">
                <a16:creationId xmlns:a16="http://schemas.microsoft.com/office/drawing/2014/main" xmlns="" id="{5314B8DA-6FD3-45D9-95BC-D3A7DC05EA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4582" y="2438862"/>
            <a:ext cx="2210069" cy="1253662"/>
          </a:xfrm>
          <a:prstGeom prst="rect">
            <a:avLst/>
          </a:prstGeom>
          <a:blipFill dpi="0" rotWithShape="1">
            <a:blip r:embed="rId8"/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  <a:effectLst/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ea typeface="微软雅黑" panose="020B0503020204020204" pitchFamily="34" charset="-122"/>
            </a:endParaRPr>
          </a:p>
        </p:txBody>
      </p:sp>
      <p:sp>
        <p:nvSpPr>
          <p:cNvPr id="21" name="Rectangle 10">
            <a:extLst>
              <a:ext uri="{FF2B5EF4-FFF2-40B4-BE49-F238E27FC236}">
                <a16:creationId xmlns:a16="http://schemas.microsoft.com/office/drawing/2014/main" xmlns="" id="{3D36C6C4-8D70-4ECD-B476-2468FE0B77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34581" y="1127540"/>
            <a:ext cx="1327125" cy="1253662"/>
          </a:xfrm>
          <a:prstGeom prst="rect">
            <a:avLst/>
          </a:prstGeom>
          <a:blipFill dpi="0" rotWithShape="1">
            <a:blip r:embed="rId9"/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  <a:effectLst>
            <a:outerShdw blurRad="152400" sx="103000" sy="103000" algn="ctr" rotWithShape="0">
              <a:prstClr val="black">
                <a:alpha val="32000"/>
              </a:prstClr>
            </a:outerShdw>
          </a:effectLst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ea typeface="微软雅黑" panose="020B0503020204020204" pitchFamily="34" charset="-122"/>
            </a:endParaRPr>
          </a:p>
        </p:txBody>
      </p:sp>
      <p:sp>
        <p:nvSpPr>
          <p:cNvPr id="22" name="Rectangle 11">
            <a:extLst>
              <a:ext uri="{FF2B5EF4-FFF2-40B4-BE49-F238E27FC236}">
                <a16:creationId xmlns:a16="http://schemas.microsoft.com/office/drawing/2014/main" xmlns="" id="{574C55FE-A330-493D-A225-DDD752B49A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69660" y="3750184"/>
            <a:ext cx="1323513" cy="1253662"/>
          </a:xfrm>
          <a:prstGeom prst="rect">
            <a:avLst/>
          </a:prstGeom>
          <a:blipFill dpi="0" rotWithShape="1">
            <a:blip r:embed="rId10"/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  <a:effectLst>
            <a:outerShdw blurRad="152400" sx="103000" sy="103000" algn="ctr" rotWithShape="0">
              <a:prstClr val="black">
                <a:alpha val="32000"/>
              </a:prstClr>
            </a:outerShdw>
          </a:effectLst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ea typeface="微软雅黑" panose="020B0503020204020204" pitchFamily="34" charset="-122"/>
            </a:endParaRPr>
          </a:p>
        </p:txBody>
      </p:sp>
      <p:sp>
        <p:nvSpPr>
          <p:cNvPr id="23" name="Rectangle 12">
            <a:extLst>
              <a:ext uri="{FF2B5EF4-FFF2-40B4-BE49-F238E27FC236}">
                <a16:creationId xmlns:a16="http://schemas.microsoft.com/office/drawing/2014/main" xmlns="" id="{3224FAF9-174B-46E0-BB0C-D211E8B057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33618" y="887596"/>
            <a:ext cx="4241380" cy="2804927"/>
          </a:xfrm>
          <a:prstGeom prst="rect">
            <a:avLst/>
          </a:prstGeom>
          <a:blipFill dpi="0" rotWithShape="1">
            <a:blip r:embed="rId11"/>
            <a:srcRect/>
            <a:stretch>
              <a:fillRect/>
            </a:stretch>
          </a:blipFill>
          <a:ln w="0">
            <a:noFill/>
            <a:prstDash val="solid"/>
            <a:miter lim="800000"/>
            <a:headEnd/>
            <a:tailEnd/>
          </a:ln>
          <a:effectLst>
            <a:outerShdw blurRad="152400" sx="103000" sy="103000" algn="ctr" rotWithShape="0">
              <a:prstClr val="black">
                <a:alpha val="32000"/>
              </a:prstClr>
            </a:outerShdw>
          </a:effectLst>
        </p:spPr>
        <p:txBody>
          <a:bodyPr vert="horz" wrap="square" lIns="121913" tIns="60956" rIns="121913" bIns="60956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>
              <a:ea typeface="微软雅黑" panose="020B0503020204020204" pitchFamily="34" charset="-122"/>
            </a:endParaRPr>
          </a:p>
        </p:txBody>
      </p:sp>
      <p:sp>
        <p:nvSpPr>
          <p:cNvPr id="26" name="副标题 2">
            <a:extLst>
              <a:ext uri="{FF2B5EF4-FFF2-40B4-BE49-F238E27FC236}">
                <a16:creationId xmlns:a16="http://schemas.microsoft.com/office/drawing/2014/main" xmlns="" id="{D3AFF491-CBAE-40B0-9BB4-EBFE1D8B510C}"/>
              </a:ext>
            </a:extLst>
          </p:cNvPr>
          <p:cNvSpPr txBox="1">
            <a:spLocks/>
          </p:cNvSpPr>
          <p:nvPr/>
        </p:nvSpPr>
        <p:spPr>
          <a:xfrm>
            <a:off x="7078859" y="1029501"/>
            <a:ext cx="3623132" cy="131106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zh-CN" sz="9600" b="1" dirty="0">
                <a:solidFill>
                  <a:srgbClr val="DF245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Baby Face" panose="00000400000000000000" pitchFamily="2" charset="0"/>
                <a:ea typeface="黑体" panose="02010609060101010101" pitchFamily="49" charset="-122"/>
              </a:rPr>
              <a:t>LOVE</a:t>
            </a:r>
            <a:endParaRPr lang="zh-CN" altLang="en-US" sz="9600" b="1" dirty="0">
              <a:solidFill>
                <a:srgbClr val="DF245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Baby Face" panose="00000400000000000000" pitchFamily="2" charset="0"/>
              <a:ea typeface="黑体" panose="02010609060101010101" pitchFamily="49" charset="-122"/>
            </a:endParaRPr>
          </a:p>
        </p:txBody>
      </p:sp>
      <p:sp>
        <p:nvSpPr>
          <p:cNvPr id="29" name="心形 28">
            <a:extLst>
              <a:ext uri="{FF2B5EF4-FFF2-40B4-BE49-F238E27FC236}">
                <a16:creationId xmlns:a16="http://schemas.microsoft.com/office/drawing/2014/main" xmlns="" id="{AA491983-9475-41BD-B417-219ED33A230A}"/>
              </a:ext>
            </a:extLst>
          </p:cNvPr>
          <p:cNvSpPr/>
          <p:nvPr/>
        </p:nvSpPr>
        <p:spPr>
          <a:xfrm rot="2203145">
            <a:off x="10354118" y="1029501"/>
            <a:ext cx="217451" cy="217451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心形 29">
            <a:extLst>
              <a:ext uri="{FF2B5EF4-FFF2-40B4-BE49-F238E27FC236}">
                <a16:creationId xmlns:a16="http://schemas.microsoft.com/office/drawing/2014/main" xmlns="" id="{137FEB29-D4AE-4BAC-A79F-CFFEE14E85B6}"/>
              </a:ext>
            </a:extLst>
          </p:cNvPr>
          <p:cNvSpPr/>
          <p:nvPr/>
        </p:nvSpPr>
        <p:spPr>
          <a:xfrm rot="13962392">
            <a:off x="7367064" y="2112697"/>
            <a:ext cx="217451" cy="249282"/>
          </a:xfrm>
          <a:prstGeom prst="heart">
            <a:avLst/>
          </a:prstGeom>
          <a:solidFill>
            <a:srgbClr val="DF245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xmlns="" id="{9F584326-E9FD-46CA-BC47-B71B8255A021}"/>
              </a:ext>
            </a:extLst>
          </p:cNvPr>
          <p:cNvSpPr/>
          <p:nvPr/>
        </p:nvSpPr>
        <p:spPr>
          <a:xfrm>
            <a:off x="836245" y="3792094"/>
            <a:ext cx="2762057" cy="2400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0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醒来觉得甚是爱你。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我愿意舍弃一切，以想念你终此一生。</a:t>
            </a:r>
          </a:p>
          <a:p>
            <a:pPr>
              <a:lnSpc>
                <a:spcPts val="2500"/>
              </a:lnSpc>
            </a:pPr>
            <a:r>
              <a:rPr lang="zh-CN" altLang="en-US" sz="1600" dirty="0">
                <a:solidFill>
                  <a:srgbClr val="F94F83"/>
                </a:solidFill>
                <a:latin typeface="方正字迹-仿欧简体" panose="02010600010101010101" pitchFamily="2" charset="-122"/>
                <a:ea typeface="方正字迹-仿欧简体" panose="02010600010101010101" pitchFamily="2" charset="-122"/>
              </a:rPr>
              <a:t>我一天一天明白你的平凡，同时却一天一天愈更深切地爱你。你如照镜子，你不会看得见你特别好的所在。</a:t>
            </a:r>
          </a:p>
        </p:txBody>
      </p:sp>
    </p:spTree>
    <p:extLst>
      <p:ext uri="{BB962C8B-B14F-4D97-AF65-F5344CB8AC3E}">
        <p14:creationId xmlns:p14="http://schemas.microsoft.com/office/powerpoint/2010/main" val="5342758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9" grpId="0" animBg="1"/>
      <p:bldP spid="30" grpId="0" animBg="1"/>
      <p:bldP spid="3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3BE8E91B-7BE9-435D-97BA-259945A18F8C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eM90qHb5M5aCsAALNWAAAXAAAAdW5pdmVyc2FsL3VuaXZlcnNhbC5wbmftfHlYU9farz32aAcErRYSgaSWVq2VxBglIJDUOtDWqVY9DgRSjCRYIRgQCJChHlvGQLRVoqJE5VhnEKIkQki0QLYaIEKrMSUQyS5EDBA3QxLIdBOwRXvaP+493/fce59PnocnyV7rXev3vusd91575X6+PmLaG7PfmDRp0rRPP1n5xaRJf8dNmjQ58bUpriuv3eif7Pp4JfmLiI8nlTX79bh+vEpdvm75pEkVvDdtMX93/X597yfbkydN8qxz/78CJJ7fNWnSPz75dOXyzYzovvZE3hXqdmdM9Ez01z4ftc47/iWZudOEJd8NSHhj5aw5h1d+cHT2vz77+ptZf3/d+63XTue9/jEm6NS0Vy4F1k96ZUbeJx9c++eg9WSd9G57jf6E6vhSrD7aEA3MC6mkUuzHlgqpZRRODcW49UTg6IiSwzb9+Cb6RLjTNqhnD3wvmOT+02DIl7jti02KWHRhMT0mley++PWKGaHdj5kam1rJLoqe4b706F59STqe5tA67aSMv493erum+0Nb8DL3j73xO1XMhg2c0Z+GPp5orHxzbA7Pk/TBSQ2EBOcNJQtVy+0btHq5rl71BbtfWUw7GSRzujvV3CiiD96aimTmbmA92SQ/9uFjmAjvHFHKGtNk1vah6si9x3hGCEASZA6V1HR9aKD4AWRFas8hR25HtCp0fT5RQTPNme0CEWOhYjB2txYIqWdpLmipbuxPymI1zK4PSemmUZXM0XCr83o5q099JVLUHKs69wBDs/cIHD0jr/kHRNtGb3mxn9oSNoRBKzPsoZ12I8d5fdoGqKIviaS1deOU5TXDdKyUWpfxtEAF9lnZRnlCubUCDTRtlY3e1/MSJOz79MG5CLRr2nv6X+RNwx9ND7izJ3rw+GBn/Ehqd7XrCsOnjuKRpxC1f1rj+V3Nw2GpbhlmiMJP6ZmNA63J4Z5yA/kjopS1FRfuXRiDrYlHyte5Rgum4YJoWbAN8ukzAvSXoocvDhqyYJ/Lh3WVDBaxyo/YYZaaay2m6crp/vwGg8IcWtL0Nhp4LclpNwtI8zoSJQkeODABrLLiq4qTzsmbGOEdCDSPus8xInCOjLTtvFwoalCsIOJpvvwCg7wc8rhN385sLhL5Kj0L2uqPLitZWi2JTy+Ggi9ZtxMeMKytA2xdF49jA9EdGyROp8PoZKsBH1VBG9c6zR9MVInh2kjDjGSmdqEWod0EGgjSDXLztjC5OJop4FnzSQCZpy0XOyysPEOh9XUw84MaASNzbhmuw/lFWGRYjfGqAV4p4TEWqlVu/du7jfYr0LrC4++YeO7yD6b82AWr8sODlZjVXGR+wa05NF80z9AQq9iYRERHe4IsQIH5J9cgt9dbC1UAOceMW93IQrSJ+9c9dsnYWMRVNk0/oLVsA+751G0meiMzuUzM3+Rd0B4iHpXPB1XiXpJzmKQk8figSUH9WB4LsuXWHFFDLMTQVdLb6U5oAGXGIgzi5tYBqa7Lsg2E5H3kq1yzS/QpRXXbiN4qf2Qa0duYSGTPdC05A6kwtliWSjvAPsg+M9E1hTVGg8ID9Db6dokf+TFDArLBwVkiX3N4NNKMlSJB8zs1gvxdIEVjHsgM7Sdr0iROsVENf8uMaT5wFcF4xWVhdfuugBSPv2H8vmFU/Qyrkb/zVsCPi8p8+cD56St+hPllwd7TZShEDQbMCbkCxAOxdDtmZ729wPCtuH1UqhvTg5+X0soaGMEldPjkjqQ4LoRG8SricpbHeXDoVhhfbhyZzgfa+KJ8q78zboMGEPeLBVCGxE+l7WIX8ZYKJeVdik6sYKQx/0CshBX2AyM95HwW5iJKm9q+DGiySP2Vh7kkcA+hQ4owyV+D66qgKiiJ6VVgaDDQBZBdaNuRY2xgWMW8Rc25vWzUW7w94TR5m/xqSP3B2eZaA3zxlFaxY3QPzK39RNwAuQezc6Hg7FJ5PmzOA90A7JD8ncXyQzBYEblrejmv7YrWODBKP9mVoCr3cjE3bCeeK6Mnhzy9ciUbwLwjbyvaCeMqyLMKXlncn8YthEzi9WFWOqsGVvnAGFDfx0fzAJiqptF+OdC4x14B9K2Q+CUizdeZ6TmiQCS47rEfjjzLT3sJ2sPEg31udX5Afs1PGwCFz0IDsWAmVUPNUYHsIiXDk94GEd4o0i1T24nv0YQOfKHoCoEEZtQNVDLCUS6Vshe2ycm5ACIxH6hGrB1bymQyR0/hvgrCN2GO1qcUlX4pCaNh2f6JvsrHb2DmFrZ9I1ZCVcPWKE+4YcZ7U44PY8Uu/heZ0uPBalzndKAJamzqStElv1VKCQOTNFslgWwZ6AC7YGHApGX1CbpKBbeYXyu43sW6QjDly5vEzmFtBVypIcr6qlMKi8EuCz5nOTqaJ+JBiSMLgekCo9gh7mCkw8y+usxYZonQKLMsy1UIrTduj1qX1bPKOU7Qlivqy8iqB2G8pYitxHkI50Cqa51udt6ooGOz/smwMkybPOYpDsWEpNbnXPXDy4VSOYvb+e7qbHE/g0RHkh/D+FFLaHJWfRe9FhqFJbuZGS7emwNSuDvoxdBI/nJsyWk4mcT9mq621GCBFHAZ3S6OJs5D5ZPA4Sh5E+Rxj9VPTRiBUCRPn4LiOVmN0FI/XsCUDnp7catLkVSZzJO8FnwH3sVv/EjtDDSQAA4iVPl8IDaGJQPZuuRqm8M9loVJNScfitcQtWZGOIKs4WjMlnB/Y1qYHGKAZCSPqgGCke6YVpcS6LI4T/K2bXm33plSyAhBIQkD8KIDMUTvFT+K40N+qL86q7ROHM+dBaaClWKWREZP1zgHquesPkQn0O3QUTMrHneWrMlTNsHewEL0csEHIQ7pHdhU4GkwagwXk7aCux/sw3gXmotreV1GNSwQiMs4Zt0eyZYYeOE0AiJRwkonQRkex0F7c4cy5bHFTmIrXY5Vgs+qZVgtiBw+oOIwywuMPQwmXQ1DZ3fZ5WJYOY8uHnVEapWrKo2GvS2s7Cce2/EdYiP9pNgxgB/jbV8gOFd1iazR7R2xT3VdeVjgCtpw0fpiLcfd3g7DeR2kG679VeMr7s/SXZpX3bG88Dv6TPdn8GdjoWvSo/nwv+pQbhngy5hTxnMIbrH78+bGxbS/ub9E3BG/7v70ex+cO9bh8H/Y4V73hXMlyzK7j1GbS1gmNfbTPOE7zd8E+1ZiyfKxjtcsd7dKk0y2QaW2ZMl7PfwG9XTqytTUzWPDfpSPdDzNFlE9Ps1Ip6/eRY1oGKc5+K/tavVGzNiMge/t/sfv/d/89PiRk/5vj0/98XeU2Jck/2+Q+EcQRlt4zYj0Xw8Jrf01Rk17mpaVqopK8z/MWAtCDeQC4HLC4YlRs0ncb8ya5A3L5iMqGY1Tml9o0072CjtYmA28g6gplPX2nh+zha+9l9k8oYh7aW/zWAIEa6ilDd0z/W5zYd6Y3sedrkP7TuPdic2PSRa09XQ/35AY7o0oVizJalJ0rMdFPoeZrTi99wPHqoF5JQyd6Xo/cQPBPjRCvoMgP7zedTX9mGsYxfPDhFgC/XeoyR411xBBabUnM16cY3Ra9j9MsLrL8Q81XalPPgwNXTBmqae+9ZTFW950t624v6qOcq/zBSkE2b5d8WEmt/PMxRjs470vsuP48fSRcPnBpb5BBzzPPS+Gyk60nxuIIRX+V02KVP+/aipVeBQvz970vBzUT308r/Rish5X/hXAGMFf4bv05wRbT9d98CcyKP/4T2eO/vZPsUre8F8/oXD7LLF1pOBrlQAMwXi0f6gPu+xEpbB055j/2/H4qSJLtjculodZafU48ectXFTo3id/ysTV3sWTz/2VkP2DU4InbOBeJ38ap/PeXQT59i+xj37+i+Wk/NVwW+7fvPCnkqm7nD9l/Z+zm/qB7x8giBD2rAiXsZmW9jN5+NG4UVhd2ZWpfyAPnCoj7ztW9EckRSs6MdXx5D9A14abNYOVt55uqydrz8H+MJ35aZ3XubpOTA5QBqKfx460P46gimjtnwF1K7x5IX+w18Kd7zEHi7UnCnOy5yMuxSSH/g/wivtYLH2oNiRTlzsvunuWyyey9zkq5OXbwYE4laHneeUzGDqzkfgaQ1lNdPeDK5FUt/fp2+P/D+hoeSnsfaPU2i8cW+LI6B0Sgdun2rosJ4hLvpS3gUn+/3h+xgJ68nYuG/Ok4WlaTpT+oOXmZK8T7cnKcBEpczfmKX70cakevVWpWUJDUJ4niwUpQw/JvJOy8JJaOKEaEUCSBJYRSm7BZHLDCmLirBVfaijEKsQUPr8BO4/P51ln8wGrf4MBEstTzjyh11tzeTHEKhQq3xrZMTfPSiysMVijOvQWYoGOnMvbTcRPaW0ZIL8JDl4wBE4oTVk5TFVJx065wcj0SJxT0gDTwU9iugs2Pj2djVgm49FHYB+A6oOJ7MFiJdpX+TdX/ffUp9xVa1kZIWWhedZpdI4rxWJ6nHAViOWYt5oRERIjI5wdJeXFQtvAKoVrNLqglIEkf8MFFtOwHVQiPs+MRfGsuQo5TwqAs3kYFBLJYfpVdzznIkbz9idwv12DERcgVYUb0WVCZvdO7rfgQAus94zYAYOVMjI1GySB/ZkhfnK7fBhgBCOU88t8jYmz+DwKLwDF21+xIEsjbooLk3cBNUymomJpXmdS2A/QjR3RCDNSlGuN4izcGPZguG3f8AvTxgS6cklVka6PfMLvQHslvVjcMT2ALAnMI5Hv5VMxcrFIWg4bKRK5byBsJOKz6ud34PtxO/BFUQhArM2fTe5mmHaFdXRZ8+Xk2St6q6EqBgkaGIDqgWU0QXhJ7+ClS/wJrVWpYODFSigwmkddiYqQTK97FMf9ht7OoOzSKMXlw30fE70busCu+ajIwgIFsDjTr4Zb3DIA3AODFLyA2bzdYY4UMAGSyrERqp2wpTTTcwah2uqRIIwJ9NXuvBnp9TVU+nDOasnw1z6l0WH5yWGD9JEA7UZbnJnRvYsoNYi3hxfGqejYDjPDRLFV01x1bpF+FOLxPsgDKm0zzPNpM3lz2AWvpNjJA+qEFyX2S5qG2xbIORzKjvJ01TGMubtmERbgV8thfuCwOHoWGE3kSPD91FmiSF4xJquw5ekZYEbfMtpqEFDzeZnXJErYvBUS53RRvqLUVZook25yN6aFOcQ8MVOz1RUalQVl5RMerFq6cxvRM3s7BkZR5S5Hra6dfqB9AH6YXswI0omZIR0Nk2AHtOKFZTj5nfkdqoFhsbbrEawuhkgNCxVm+NFrugxbXOoqM1CPrFYA19g2gzKGmOhRMgeV38bV2etBrkJHVso3R9VOTPndkudSh/eaJvzFnE+FE3L4pPXyS5L/sSRh1l6hSP/mH4omxpML55rZJqGgvQTzb4VW8TwBc6D3hr6kJpz6Sat65Nh06opUSuP/eZX5v9fh63+QrL+omtlPDyBPhLvQ64daoxmd3/oQcFD6KM9p4Q0NMuAky48+zXhbp5cg3PLoADWRY21T9teaO5ryeIk5vBC8qTf5x6BxQQVhHvQM2H+dRwjJdHHdquxpzNRaO/a9GvZ2IqPOt5kwVa3PAqnj0nKnIJLw+7sFJngweOy4+lFanm77CbU+B6SMd6gPPnfpbUKl40g58327razW2m5cHyHdZMrdwHzXTqRLnsX/qA1QqV2tT+tpiUCuA2o3+RDOlLCkwdG/xzWXiBfb/bwinREHynSHIhCfEqh+8353jzb7WbU+uF7mWVKQYfvYJmab0sFg+G9+xl08DyX7rbeTIrQNPjJLw1AyAP0WqWujhkp7EjN+Km5dziMNlPa0xYwD721Lkw6eFLrLF6JE0usuwUbaBOzRnrbEkVUGEVAO4hfT7RD7gZGsFjvi7KOPzxhiL5q3DtcaWcZYAchyzjmdJgH99YQyuxwnpZ8TZVuNMqetcrqq5nHlWiLCfCwqaKFWP+rQDXdZay5bQj9VCUILvx9XSbpap05xVXlmdVRa+/BbXuFD9/r22HYu4YrctZ9IO5D/IJFH4psrvFUcS2e2klRIQn9F5CyJ5m2kq1epFJuN5U++9YlmuKSSJYtvLIYHPAV5hBIpK10GDWCVYckOUyzkAN4Z6dnAGTVFDuoGxIKLEJ582/ZAJE2xXpH1rkCO3svn7UZCad+XETh+yHFZ6xY3XIXXkbjFGMc0cq8fWVcGUogcDeB+OIHOfLR/ajQzMixzMbvAJSCft/nZLa44sDXMmryvZVhujcwDqhM3hA//vAYPuFWpdU4iZaRR1XXwBgIHwo+XKl0Gpg+IhYEgLAIcBSvpSMjAiCQizsA+A9r4ciEWOLisA2EMyOi/oS8b8mi21HzKnxBZxR7MksIZgxUAosb+gDSrHGgjn+Km+uP4BVR6WUQDbDbYBxlWNXTFLIn2UlAPR++rNdBGSnswr1EDOlBFIMXjiEHEoydzj2LiCw3fwODkeO6DA2SP7zbaqplWGA5kLdRKr/l9xE/k8XA0kYNuUeTIivcx+39T0oayAmpC4SvJ7YzuWG5k9mJaIbDE4WjML/MxJvctCOQssd+ailwbIYnizkgOW5Nku21O0hDxe7CZ8l8Zq7sAvKmCL2EF0eRfzkajC1oWsxtZ3B9AeAl9ZEtJxY1ZysdR7IIk5rM7O1G+AeSgtasV9MW7VLWP+1rWcYtB+FnQHrWvtnFLPnKdU+cjO1qYVjM7gMI9jpmbBfPmgxRYrJnekhPiixPq7IWGhnvpMzl6Sg5wkHUlKey3cUPldGyGy6aZjgHYMqGhAJDsu6+L+Kl8IKAnJmSnHIsutbQMFtKFGd3do6NQ772ue/DESJKxciesWRod4vm7JOh77byhldCoxRoMdsGmgl0rYDhA+/Yy9kr7GUNUGsE5olR2OEyic3XtZUUBFAl+Sj1EfgKZGHP1833fBlgSp93IudNGBbsHth/f40pK20fxZEbBA2e1Ff/iXLGzJ8fY8rsVumGGNemaX10nTHWGXht/XnKBjp1txtR0pIgQTtSecFphJ31JB94R3QQjuDRXxEPO4Ml5Qp4o+xK3GKIXFJlDS6Jmk7YqDMaArM5h1QKgbtz1i9diGAXUuA5Xzq8/sMs226VY/BXdsA9XSCTMcGuFUS0+ltu2EhxuGR2OC2vuzThG127tuaj8ksgrjgkLXTw7kbefPnK5Wdw+YH7XmrnIxdKqAsNWo/Fiaf/Tb9HMOfbjXU+fuSp+ILuXGbK5cM5ee+mTloyj3P0Y36DSbETGYxu7KGD7LGdSqiR8pihXbigdNmyUaPPL+HAz64gO/r06TnQJMu9BOcsUsMXAUbEjdBG/jjqrjmwy78qChYH4B3VUl51yKEQCAmDIH8+fojTMDqpzO/ahPUV1z7z5Y0pNc4XxZ0nPusTPZJQQ5jPvS6syWICU9dvDknHW6q6rv/nVkQfOo141+bLJS1646nhS7ljg3380s8634yC7PenhMxffzoS8oF11/jUj9fPwh9h9SeJnDcNDLp+z1EUxWNoDAONC/3yDwN5L/amz0EWVT1orY4esfQYmI6P7GLW1pbA9bOB2QI8KnX3nGQWJY6JyijzTGt0B7oUGHsHBWKap8CUcZ4f9Vm/uMPcKlSXOLW+4/NHmDFrjbznCvo1KgtOm3iodODI0kTlsHq5DOhaF/7ckHJtrn/74JpVgueXVXJLefUzotCmdrwbNlYrAzDCp6tJzHe0qjl2ldj/EFOoFHIcp8r2EC5aOQiNkiS6fGHzj28re767ZKVrDRD16kVvcuns8iyj84gh907KCMTnc3HhxMe2zc4fGCIM/2yJf17Nk/FZ0xIW74g9Orh7D/mj+FjjubJ3xHMHeo565IYxuglwYVglGfz7XXMIcuNOmOkp9NvT9lIJi7egDUfS+eflm5IqD14449ByHvpdlzNSqV3iFHx41yByGNtVl7LNZniwAKdwcgdOmV04tgpF27solgXBK2hnYfl1FfXmrd56xwiLNKzcASI7t/ToW8yQgxIGVSmY3VqTNoP8GLypWw52BlR+Jxdysf5g0r+TWyHA5x84kHqlqtbCr4yTEQoHQGDIWwfYevli2mCbXWn2UGqJPIskR9TWmuv6TmQ84EV+GWeOJ3kWT1xG9VUgRkt9wambdE3d4ZmhdZmJutX5feCUbybYwr5Lw5OQoZoFxoHfd74OONjbBtuhU+XK+y7+cgpPJRIIc2BhmWFgfC1aXirWw+J2a3JbF8mZYkttViWUMOWWWKtc624iO9mqt8CZpa5jTjEnhz6FcrZAlJ4cnyR/D+IFOz0axw7LRxHjQNQr8Qj7qp6zivoKNRop41kIzVt44v58clrkE5YuOAOEJrRXj2df66PtbgKY421GGxyGo8Q7U2NglnJ8N+7IoYK3HQYWC/C+4K01jj5D1UJIk8MMp98R9A9tP0zk+UaRlWToDTlp2CbkG6ZwZE9JLHTfv0s3XjWJ4XecA/FgpFABu9ECBAMAvUjZyobkd3pObLBjzfPmJ4fMzVbK4m7ltwMHqhat/Vj8K8E+CajFSXqXOSvY4pYghKMZM0+/sRRbQBNu0k0v0WaGA7XxA+BixYi13KSaPQt5FDCq5D58cp2Fvdy0HvMFe3ya3l009xeAqzGh/MlniRzKUwrBg5nzUm/Tari7DbwrtrmHnYOSAZSMEe7eO0d3FoFBsrOPkva8rOrFlviKkMiifBFaRJUTPk6UM727YSuBqSH9iOLPQGlkYDm0TWokdqDKk6lj4m+ufLJDOBTN3c48e+erRkmca+5WWjp1yGLMXlX1kGLuUX9qYtJKrM4GVroThqZ9ySoEB5ZQ2xXnwwCC6lnw7lw+cn90Awur08/uT7VViWRe50LrN61TrnFmkc9D1kHpVEpO3UDa1btXkc79ZobWw+DvPUkYRlPSIiA9wxZMJ67T4TtavqqP8Z5b80+1n0l8A/rBv9m8LO9yIVZ6wWwCC1H78X4HeWhCqjZ64BXHGnU0GW/vTZJmOy6gvi3V/8E3/f1SAwpLM/htCmb1NFm7Nl1nyhYTRUsIyd6Ca5HfDEl1o7Blzp8/dcbwoNdcaT7ZnGmupZk2y19WNUDhCa9jyXAf80/1e/yK/djXwRXndFQZ1Lqk3Z2yZeBx3Mf7VV6ouLPgd9KotQV9Patv8HNEC349+LLfdLb9KVxtD2/7xYsvHXJLW6TCrz/NYveSef2//Jz25jVt87g8TvAp2V8FxGza9gGPS6/KmBCyt5IeLE7LZop70Fre4jaIJW/c8e5WvvAfDiZrE6ccvPheJYid/sohGK6YPLtkycav2/N0pB7/UaILA7t0XnwtHR6a9c0t8I0He9NPml4BfAv7/GfBWOI7gMvcTChR49d+JqlzBjMf8NUBPwgks9fNaFSHx/44iQUAfJDm6SM1SqCDxhPMrTdj6P++UkJjZNlKOiZ+N4/0J4zV3tTd2a8Ki/zM2qwx+OI7TzNE+TH/v32natsibvJiPJuvlBshrmstp2tvWlNXF/LlcQqJfqshLwC8B/98FXC++k2r/pdy+Y9TaXPU8wGpzR+ZPM159WPRiqTi834v5jv/HXyfkGoefn8Bd74RlzgxCSQEws3YCZsPlRCboS+UMzON8V/juTXq+sc+CEPw3Pe019RidDqM6ePf2CYGw8iCDVevE+w5XuNIgk/HaUP7E4vR+PybXHRMP5XYKxuT0c/UEb9Zd7oX64cHEpA/njQn+OmqCTTzcvfIXUp4Dc8e9kuuuTGxaqdgwtjJfRT2HbrFbNTYZXkJ6Cem/AlIbHuweewoRgWQN9bp3NJiHftqgla6MnP/i+O6E4cGVSD3Y7b4/g6d1uB8SoFu87744Q02vGH6ge7JX2F7rddI+VVRaO/vTPw7Vd5Gjp4Qd+AmLE235AxpXPmCpCQIjfrafLG5b8AcErrK4pGL3Qw3lD3xaucWY+A6WuV3v/Kq6ausfhox11f9LQOT0jF8PRTQ76adjiN7OjOrCmhdlXKUoLMZ8JSe8c827gXeex0+R/EHiUV3IWa1BL7XuJaT/IZAwtMoo59AG5z5r2o7RVS+3zb4keUnykuQlyUuSlyQvSV6SvCR5SfKS5CXJS5KXJC9J/lMS9wbqtsFv36uVBAc8t1N++OdNVIJVraQpYd8NKXTxOdh3f7+P0fT9Bny6SZOsbC/BvtfTa1ubI5wTiqX8d78y7eoQDX0vsP3qMbZB/uF/3R78ayrxyAGk7VGve3R1TcdwmVAkHb5CNXdkGm/lAm/z0AhqWEcvOEb1dKHoXLw5xBuy1Lk3jq/p20RvFzeJWala4F2Ec11/Mh+Bk9n7EgW1UEHiWmTv6TzAlxdqZYxN7Udyjqq8THf2bZ1h3cyMVwOSWaqQqr4EHyizWgFwtrto3bsFf/B6eq8BbMaXXBq9HYFPQtXE97l3vandx83wa+3JAqtGfcALz+h3b75ToPTdYVD9TDS7nzB8YUPtr5VdxjXExHT1F7aSAgPLXKNl3YkF+2oc0uihpUn+RnJqrdUok9mCy78a4bSXgYQvrPjQNnDsaAvo12sGC7b1dIZr3GK2Zg39ZG9V5HSZSGV/tX4Nrxio9gPGYOUcenyknNk18uXhKGmq4cEVfm1gVgsj02N35/1y9vBIucFAx+qSkaUUZrP7BQZp8F7518Fs9I/u42fezO4RR9lmiwoMBQqd4d0pdeJ4iUSSMNc6+0aheWMUGv9A7LTsKFTwRTUonJ1rFBujPCN4k12i39swc+nYK6zKkMjvWL1r1AlV77F55YOfhrjkJpyasrCSRyVhpjTcniWTbzscRf0gqyKekUd9Ejj1rLg8qp93KV9pTZrPpQbKT8HR5VNvwipB84LowuUZLkHR9xHRUoQcm05eSMQrBraUZ2xZdtDTh1XQa8XryDD0VlU+L50Zrv1ZrIa4xqiSk310t2qWWT691qvERX4/Dmcuu1zIYyHlTeEFSG17CpdLjw/5PKoei7PWG++MmlGrb1pSwpcBCnD7EcxHhXTM6h/pJxdJETuDiYQ3sdHl7ET06Gy1mVWvgFKW1XTAQviJNTTcyMKGOR0RJik/zNN9PMIsjg/ZRC0OvIt3nO0NipzJodSWyTg/idNXkePuoiLzqPJAQQg/d3lCWOjBYr69o4CeHD7UoDDsX8Q1eIF4oUEpr8uXri4bxafWdvRCUatMdsbMSnPt4fbuubuMmR/UNK273YFz2eHpXOTGjgGt8EYRy7Oosi1+o42RYYJIRfTBPPm9w1FV1xD8op338hTTimsrtTWhITSKGcktrlF0mL9ILS4+WGt0wfMZPu3Fml/rQFWap7ksOK7K5vV4V6XylqvHldHHEYTjbE9U3TPovrqIAnT1eo9iKM2fwlG9i/uQfY0ZMh/tbG5iWC0tg1dtoTi+bhQEquss1kVgAijNemLUXP6NlZMInHsTlYA1oiDhM0d7zpkRQ8+zte7Blqymg7WJ7iOhBh6SeWc5JerK3sGrh9spCunQWfRZQXZUewU9ub2M75IJRLyPAikefND4mJh/K962AlWXsU9HqdeHrJZCmTNlPuSbXGgRm7STiZg8BAsFVZi/oRJnmoV+08ifEzso4YtQTdLVpnQklJJ+DHCfcuR+YYTq3kBL44icZ9znU/WkUMfwUbrPAG/FJnqprdF3aUKa1iUdk9TlmTwbRC5HUsT5/tG9XYJ891p7kyZD1w+yUKkxGskZWJ48bt+hYd6rXiDQoqKYgeFcZYrtYRqM3C1eOKWBvj0sMknCGvF6o6AzmZg4konLus3ItO2Ylg1ZS2rD3WqNB76sVpAvTHlw6a4UucLvS2XYYGOfcUg4yBdSaexeMjJUtrAj2p6NztS6lBv1lnEeYs3hKHZL2wqXMla2Xc7sv6Fvztb2VtfcHVeYHFkyxipsROlen7MHmrkfHLBg+wcqLcldNVp7P98esif95FnLoF7M6z33RCfVVVpSWOq1phvb7tKwM3nv4+VdbXIylxcQzXP9K+u7oJF8Pl8ATDf7JvII89CJwiqlfqf4rla2W/MqjWiyw+QMWMPyo1Hz6nmX0Jk2CPip0w3VYCC95/krzCdCoZAbQNXaMbBcHdm3gXxerjnWy3L5Er9/Wmq8hQSg98kZ+U0fTlnNeQu2u5etU16ij1iEnaNKCjhvOrCXAVfryS6LaIwLWSQXCPmJkQ44M4qI4DQXFnG8C05jZwt4F58oh2semo3aJbS/4VBWNtdJXpK3HF3TvHej4QDWhUdhKNtypVxkW/r9mEm0WGT7Fcp1tqnJ2v2uZpcXSfvFfWTXkHIRf0bBrcD68zeYbTAcn0PjzkmyDT2CvV/aZb9cMO/UQsHbcFGBTrlHYehfYD2xMFZ0DN4A4DpSW8QhKCW3rR7w53j7g/0Z9f4C7ZNkEc/yy238PFcGsBesNAJQfGMw4xJEs5HObPS7TH9IcaYtHBMWekuBQkjCjmufA5NtIVCgiiwWJyz8GbgUm+FxS8Y2X+UPXL6QjmWahIJwjhVmO/PVKV8lheh5jPxJlDOEtlWt3+UWVSWEMWJpWVC6n4rE8axbV1AMXT/EWu9KHh7JY7W8UovXmtSRqzZM3/lRAnlsVuzmCQTf5zpz+kPjs8ZWSbNbLSChPswjIOW3veVx8A3TcxV8MJKbHMM6SSdsVyxPDGtLto3Eczm44U2p6gTKGcs2sKIB8NnwWnWchihCzAdO+QYKXq/etwmkjMmC0ql12rVKRMbj04PonLOMSGJR+xTGjV4r/bAdeeqsmGk7Ky/tzZgzpvFZF+nppj1zx76nvk393GRaO2aY/S6Xj+anbASRdXCwDTa3FGbXnXuNzymbncg7RNs9crkRkycvp7fFmVSXtlQq77ic3bH5CLNFDIISFyz2iRj7v0q7eKVAl0IxBex2imgqRdm7VsZiDFHuYwg3a5JNVaLavt6TRqZ+jaQrMDHEekU7emXQAAuJcSmY3xWvlnyu8+hKddef4JzhhLjOm5cFTektwlDhmNc9Vzt8JXGd0yMZ3jJwrJh801duCSr5HJslHRYsL1V/hCu5A+MgfAnfSR0+DeiAcc3KlQMY9t8WR/PkeopEKomijKhur1LIEvfBBFoDAgfucfVzZZoful2ukq1PY+uZN7non/Ml+nBjiGw9EUf7vt3n6ZtqMxi8GZ2RZ/2F8QvHdjwKMe7xzu8gJY48Q0yRc4LPdN2Ey+QGgyH72boLRhqprYQ64urN0/a4cgkuYWuZ8/pQ1JTqLuxHafbk3lXPxBrH9FNQo1fz4TiAsNdXFVVYbZh3X/OzGE7yVev/tVNDzKVSpP0p5WumNq19DtMA6VWSA5g7U7untNcJmzaueXBnROI1SbwEz24aj4OoIoHQwlsjwTsOHIkijFlD9qMoY8bWUf3RqFX3rxYVFIMRd0sxllWQ/qK4/Dq9ZlFJBbxvdGaOzx080s3amS5ytCMkI5yGIsjnyBUWW73+3XoFvdh94lLcvpkghblul4AHB7t/dD/cd4DdCijJRwb5yugmHGcQR3W/MNJ4aORpNoHpUHntrQh+VGnkK25LkXUDTmbUkr1y80PYU53qCTq+eSzq5tcvD+9ITB1Z9Vs0udR188bCGtp4PHEfKHig1rm8ZHrpjqWL5YJYcBlEPd/VRr6cL+IRDsgVPts7UHIpZMLY+j60MsfUALjuYNbzzgFtgBAFDkCYyw3u073Q5YLNS/rnOZj4jiC8bKt/RrZlR055bu8ghqwh5nDmz3cUNnXthetwZqSjE9nsyj4Uzqdezqe9Xo5HXq0Qt44/LUOy2WRPgqvN5Jy6vR45G22CUxaEr1w7iMkzinrZLgeAjhVdqO+cnZ2Suv1wbfj4ksTW6ylRqbXjPjzPlWte6hHEVqGsRBdYdTWa1bOmR7/TJy1eI5npSgZ7RByrSCm4ct0PRb4SzYuBqrpSdLuFModB5qg00P0qMTz+XSkJFeAyKp2TUSAz/3pm5yT/DaXlvydCbqlGXZnauTG1fXzS7zawB77vEVCrFlrD3JNWuoXao4/ZKm/6NlJEq911zUMN836gst4n2e8PZfhJ4xvBs89Wja+DfwcRphURfkA0GKBZ5ijBgGAsJuDGDTmV3nIVHqtSjkfT9Ef7p7YSforfYgpxRUjhFqi81GgFHx+gJ98Spx9/Drvk9bHFTp7I4nzdx2QyrW1aaatWlh7/W8I1qpKVjCVcNw7at2XY2lMNmIUdVZJC5BoCTX0UWBOrRfNbIOQFBtI14ECw+8DMTbaT+WpBQtV8q8UVReNbyLzwIraNH6shMvSh2mOOAx9zzGkcs266N7oczeN8/jilPLN9zRRsYURQN/SF2qyIrdcKDrE2RJ+LchR6jqfxKbbtPdN3Ia1uTDeaCcLoDE0vQ96y7mHX9rVjLzNnnxhmhAwWy0aKqZwRPueYJ9WvimMDOEz1QWCNvd/ooI26VAdnD5hC10J4F9e/jiXjVZaeh72u2mAGB9hloqMbUirbaKtsCCrSLEWF0xCGPKnhXVumzJxJTUxXRLbOwM5UFbTtMv/d9oUtfDbOxbdYqbD5+yOmuk+Pq+6Zd0Czu6Z3UyR7imFdGFzfCnZj2IeiumeamxLZgzZjB/On4o7DhcfqMjsGSwYN9SlgkJrlLij3hkDfFAR6nqjp3xTpzwDJ1bnzQGKGxgM3zC0tvqoUHt15mSvjYNl+OHaUV/EYXw6wmn4sxl2ePsrw/8l0LV/Rv+mcAyLJo8HuC5ZGKj451X16Znt1iuF9XQJ9e6qvu5w8lf1XFe1QnsAxdK5n7HTUSdkLUpu2Sp7++GbPtxO/bTY9YQN6rDAO3lyxR6rrderV4/V3RU44dhkSV+oKlM515a+Nld7zdwJ+tcG01e57As0lHMfI0OqxsdI+6y2qIDkqhULnVOW3k6fOQRe85b7+6ar1K8s+/vKf/wtQSwMEFAACAAgAd4z3SmigejpNAAAAawAAABsAAAB1bml2ZXJzYWwvdW5pdmVyc2FsLnBuZy54bWyzsa/IzVEoSy0qzszPs1Uy1DNQsrfj5bIpKEoty0wtV6gAihnpGUCAkkKlrZIJErc8M6UkA6jCwNgYIZiRmpmeUWKrZG5uChfUB5oJAFBLAQIAABQAAgAIAESUV0cjtE77+wIAALAIAAAUAAAAAAAAAAEAAAAAAAAAAAB1bml2ZXJzYWwvcGxheWVyLnhtbFBLAQIAABQAAgAIAHeM90qHb5M5aCsAALNWAAAXAAAAAAAAAAAAAAAAAC0DAAB1bml2ZXJzYWwvdW5pdmVyc2FsLnBuZ1BLAQIAABQAAgAIAHeM90pooHo6TQAAAGsAAAAbAAAAAAAAAAEAAAAAAMouAAB1bml2ZXJzYWwvdW5pdmVyc2FsLnBuZy54bWxQSwUGAAAAAAMAAwDQAAAAUC8AAAAA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PRESENTATION_TITLE" val="情人节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2.0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3171</TotalTime>
  <Words>2177</Words>
  <Application>Microsoft Office PowerPoint</Application>
  <PresentationFormat>宽屏</PresentationFormat>
  <Paragraphs>141</Paragraphs>
  <Slides>26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26</vt:i4>
      </vt:variant>
    </vt:vector>
  </HeadingPairs>
  <TitlesOfParts>
    <vt:vector size="47" baseType="lpstr">
      <vt:lpstr>HelveticaNeueLT Pro 67 MdCn</vt:lpstr>
      <vt:lpstr>Hiragino Sans GB W3</vt:lpstr>
      <vt:lpstr>Meiryo</vt:lpstr>
      <vt:lpstr>等线</vt:lpstr>
      <vt:lpstr>等线 Light</vt:lpstr>
      <vt:lpstr>冬青黑体简体中文 W3</vt:lpstr>
      <vt:lpstr>方正水柱繁体</vt:lpstr>
      <vt:lpstr>方正字迹-仿欧简体</vt:lpstr>
      <vt:lpstr>汉仪雁翎体简</vt:lpstr>
      <vt:lpstr>黑体</vt:lpstr>
      <vt:lpstr>宋体</vt:lpstr>
      <vt:lpstr>微软雅黑</vt:lpstr>
      <vt:lpstr>Arial</vt:lpstr>
      <vt:lpstr>Baby Face</vt:lpstr>
      <vt:lpstr>Calibri</vt:lpstr>
      <vt:lpstr>Calibri Light</vt:lpstr>
      <vt:lpstr>Franklin Gothic Medium Cond</vt:lpstr>
      <vt:lpstr>Open Sans</vt:lpstr>
      <vt:lpstr>Office 主题​​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dc:description>http://www.ypppt.com/</dc:description>
  <cp:lastModifiedBy>优品PPT</cp:lastModifiedBy>
  <cp:revision>445</cp:revision>
  <dcterms:created xsi:type="dcterms:W3CDTF">2018-01-07T13:00:52Z</dcterms:created>
  <dcterms:modified xsi:type="dcterms:W3CDTF">2018-06-29T01:44:56Z</dcterms:modified>
</cp:coreProperties>
</file>