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65" r:id="rId3"/>
  </p:sldMasterIdLst>
  <p:notesMasterIdLst>
    <p:notesMasterId r:id="rId22"/>
  </p:notesMasterIdLst>
  <p:sldIdLst>
    <p:sldId id="319" r:id="rId4"/>
    <p:sldId id="308" r:id="rId5"/>
    <p:sldId id="309" r:id="rId6"/>
    <p:sldId id="258" r:id="rId7"/>
    <p:sldId id="321" r:id="rId8"/>
    <p:sldId id="310" r:id="rId9"/>
    <p:sldId id="322" r:id="rId10"/>
    <p:sldId id="313" r:id="rId11"/>
    <p:sldId id="314" r:id="rId12"/>
    <p:sldId id="294" r:id="rId13"/>
    <p:sldId id="312" r:id="rId14"/>
    <p:sldId id="315" r:id="rId15"/>
    <p:sldId id="316" r:id="rId16"/>
    <p:sldId id="317" r:id="rId17"/>
    <p:sldId id="318" r:id="rId18"/>
    <p:sldId id="323" r:id="rId19"/>
    <p:sldId id="324" r:id="rId20"/>
    <p:sldId id="325" r:id="rId21"/>
  </p:sldIdLst>
  <p:sldSz cx="9144000" cy="5143500" type="screen16x9"/>
  <p:notesSz cx="6858000" cy="9144000"/>
  <p:custDataLst>
    <p:tags r:id="rId23"/>
  </p:custDataLst>
  <p:defaultTextStyle>
    <a:defPPr>
      <a:defRPr lang="zh-CN"/>
    </a:defPPr>
    <a:lvl1pPr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1pPr>
    <a:lvl2pPr marL="342900" indent="1143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2pPr>
    <a:lvl3pPr marL="685800" indent="2286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3pPr>
    <a:lvl4pPr marL="1028700" indent="3429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4pPr>
    <a:lvl5pPr marL="1371600" indent="4572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5pPr>
    <a:lvl6pPr marL="22860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6pPr>
    <a:lvl7pPr marL="27432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7pPr>
    <a:lvl8pPr marL="32004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8pPr>
    <a:lvl9pPr marL="36576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D9B9"/>
    <a:srgbClr val="FFFFB7"/>
    <a:srgbClr val="FFF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44" d="100"/>
          <a:sy n="144" d="100"/>
        </p:scale>
        <p:origin x="690" y="120"/>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A18A93-C70C-4749-83C0-4B1645AF2742}" type="datetimeFigureOut">
              <a:rPr lang="zh-CN" altLang="en-US" smtClean="0"/>
              <a:t>2018/9/24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206E3B-942E-4054-A26D-DC0E719D4F84}" type="slidenum">
              <a:rPr lang="zh-CN" altLang="en-US" smtClean="0"/>
              <a:t>‹#›</a:t>
            </a:fld>
            <a:endParaRPr lang="zh-CN" altLang="en-US"/>
          </a:p>
        </p:txBody>
      </p:sp>
    </p:spTree>
    <p:extLst>
      <p:ext uri="{BB962C8B-B14F-4D97-AF65-F5344CB8AC3E}">
        <p14:creationId xmlns:p14="http://schemas.microsoft.com/office/powerpoint/2010/main" val="2356105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a:t>
            </a:fld>
            <a:endParaRPr lang="zh-CN" altLang="en-US"/>
          </a:p>
        </p:txBody>
      </p:sp>
    </p:spTree>
    <p:extLst>
      <p:ext uri="{BB962C8B-B14F-4D97-AF65-F5344CB8AC3E}">
        <p14:creationId xmlns:p14="http://schemas.microsoft.com/office/powerpoint/2010/main" val="1779231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10</a:t>
            </a:fld>
            <a:endParaRPr lang="zh-CN" altLang="en-US"/>
          </a:p>
        </p:txBody>
      </p:sp>
    </p:spTree>
    <p:extLst>
      <p:ext uri="{BB962C8B-B14F-4D97-AF65-F5344CB8AC3E}">
        <p14:creationId xmlns:p14="http://schemas.microsoft.com/office/powerpoint/2010/main" val="2720228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11</a:t>
            </a:fld>
            <a:endParaRPr lang="zh-CN" altLang="en-US"/>
          </a:p>
        </p:txBody>
      </p:sp>
    </p:spTree>
    <p:extLst>
      <p:ext uri="{BB962C8B-B14F-4D97-AF65-F5344CB8AC3E}">
        <p14:creationId xmlns:p14="http://schemas.microsoft.com/office/powerpoint/2010/main" val="3039021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12</a:t>
            </a:fld>
            <a:endParaRPr lang="zh-CN" altLang="en-US"/>
          </a:p>
        </p:txBody>
      </p:sp>
    </p:spTree>
    <p:extLst>
      <p:ext uri="{BB962C8B-B14F-4D97-AF65-F5344CB8AC3E}">
        <p14:creationId xmlns:p14="http://schemas.microsoft.com/office/powerpoint/2010/main" val="829745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13</a:t>
            </a:fld>
            <a:endParaRPr lang="zh-CN" altLang="en-US"/>
          </a:p>
        </p:txBody>
      </p:sp>
    </p:spTree>
    <p:extLst>
      <p:ext uri="{BB962C8B-B14F-4D97-AF65-F5344CB8AC3E}">
        <p14:creationId xmlns:p14="http://schemas.microsoft.com/office/powerpoint/2010/main" val="278768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14</a:t>
            </a:fld>
            <a:endParaRPr lang="zh-CN" altLang="en-US"/>
          </a:p>
        </p:txBody>
      </p:sp>
    </p:spTree>
    <p:extLst>
      <p:ext uri="{BB962C8B-B14F-4D97-AF65-F5344CB8AC3E}">
        <p14:creationId xmlns:p14="http://schemas.microsoft.com/office/powerpoint/2010/main" val="4256853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15</a:t>
            </a:fld>
            <a:endParaRPr lang="zh-CN" altLang="en-US"/>
          </a:p>
        </p:txBody>
      </p:sp>
    </p:spTree>
    <p:extLst>
      <p:ext uri="{BB962C8B-B14F-4D97-AF65-F5344CB8AC3E}">
        <p14:creationId xmlns:p14="http://schemas.microsoft.com/office/powerpoint/2010/main" val="3389713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16</a:t>
            </a:fld>
            <a:endParaRPr lang="zh-CN" altLang="en-US"/>
          </a:p>
        </p:txBody>
      </p:sp>
    </p:spTree>
    <p:extLst>
      <p:ext uri="{BB962C8B-B14F-4D97-AF65-F5344CB8AC3E}">
        <p14:creationId xmlns:p14="http://schemas.microsoft.com/office/powerpoint/2010/main" val="1172852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52089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2</a:t>
            </a:fld>
            <a:endParaRPr lang="zh-CN" altLang="en-US"/>
          </a:p>
        </p:txBody>
      </p:sp>
    </p:spTree>
    <p:extLst>
      <p:ext uri="{BB962C8B-B14F-4D97-AF65-F5344CB8AC3E}">
        <p14:creationId xmlns:p14="http://schemas.microsoft.com/office/powerpoint/2010/main" val="2911080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3</a:t>
            </a:fld>
            <a:endParaRPr lang="zh-CN" altLang="en-US"/>
          </a:p>
        </p:txBody>
      </p:sp>
    </p:spTree>
    <p:extLst>
      <p:ext uri="{BB962C8B-B14F-4D97-AF65-F5344CB8AC3E}">
        <p14:creationId xmlns:p14="http://schemas.microsoft.com/office/powerpoint/2010/main" val="3904557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4</a:t>
            </a:fld>
            <a:endParaRPr lang="zh-CN" altLang="en-US"/>
          </a:p>
        </p:txBody>
      </p:sp>
    </p:spTree>
    <p:extLst>
      <p:ext uri="{BB962C8B-B14F-4D97-AF65-F5344CB8AC3E}">
        <p14:creationId xmlns:p14="http://schemas.microsoft.com/office/powerpoint/2010/main" val="883280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5</a:t>
            </a:fld>
            <a:endParaRPr lang="zh-CN" altLang="en-US"/>
          </a:p>
        </p:txBody>
      </p:sp>
    </p:spTree>
    <p:extLst>
      <p:ext uri="{BB962C8B-B14F-4D97-AF65-F5344CB8AC3E}">
        <p14:creationId xmlns:p14="http://schemas.microsoft.com/office/powerpoint/2010/main" val="993428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6</a:t>
            </a:fld>
            <a:endParaRPr lang="zh-CN" altLang="en-US"/>
          </a:p>
        </p:txBody>
      </p:sp>
    </p:spTree>
    <p:extLst>
      <p:ext uri="{BB962C8B-B14F-4D97-AF65-F5344CB8AC3E}">
        <p14:creationId xmlns:p14="http://schemas.microsoft.com/office/powerpoint/2010/main" val="3087005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206E3B-942E-4054-A26D-DC0E719D4F84}" type="slidenum">
              <a:rPr lang="zh-CN" altLang="en-US" smtClean="0"/>
              <a:t>7</a:t>
            </a:fld>
            <a:endParaRPr lang="zh-CN" altLang="en-US"/>
          </a:p>
        </p:txBody>
      </p:sp>
    </p:spTree>
    <p:extLst>
      <p:ext uri="{BB962C8B-B14F-4D97-AF65-F5344CB8AC3E}">
        <p14:creationId xmlns:p14="http://schemas.microsoft.com/office/powerpoint/2010/main" val="690768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8</a:t>
            </a:fld>
            <a:endParaRPr lang="zh-CN" altLang="en-US"/>
          </a:p>
        </p:txBody>
      </p:sp>
    </p:spTree>
    <p:extLst>
      <p:ext uri="{BB962C8B-B14F-4D97-AF65-F5344CB8AC3E}">
        <p14:creationId xmlns:p14="http://schemas.microsoft.com/office/powerpoint/2010/main" val="4198310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0A4-2FC7-4E71-869B-4B1AFD5F3A8F}" type="slidenum">
              <a:rPr lang="zh-CN" altLang="en-US" smtClean="0"/>
              <a:t>9</a:t>
            </a:fld>
            <a:endParaRPr lang="zh-CN" altLang="en-US"/>
          </a:p>
        </p:txBody>
      </p:sp>
    </p:spTree>
    <p:extLst>
      <p:ext uri="{BB962C8B-B14F-4D97-AF65-F5344CB8AC3E}">
        <p14:creationId xmlns:p14="http://schemas.microsoft.com/office/powerpoint/2010/main" val="1342326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9205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0225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70793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988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434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27217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8706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3139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07204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3085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43677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12018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74777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18379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30426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54970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1398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rgbClr val="F4EEDE"/>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0099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5622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6244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1013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2018/9/24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8251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mn-lt"/>
                <a:ea typeface="+mn-ea"/>
              </a:defRPr>
            </a:lvl1pPr>
          </a:lstStyle>
          <a:p>
            <a:pPr>
              <a:defRPr/>
            </a:pPr>
            <a:fld id="{B6D4108B-059E-454A-A7C2-B9CE180EAD72}" type="datetimeFigureOut">
              <a:rPr lang="zh-CN" altLang="en-US"/>
              <a:t>2018/9/24</a:t>
            </a:fld>
            <a:endParaRPr lang="zh-CN" alt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mn-lt"/>
                <a:ea typeface="+mn-ea"/>
              </a:defRPr>
            </a:lvl1pPr>
          </a:lstStyle>
          <a:p>
            <a:pPr>
              <a:defRPr/>
            </a:pPr>
            <a:fld id="{CCE9FD14-819A-406F-B9D4-BC870D94739C}"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2pPr>
      <a:lvl3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3pPr>
      <a:lvl4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4pPr>
      <a:lvl5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5pPr>
      <a:lvl6pPr marL="4572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6pPr>
      <a:lvl7pPr marL="9144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7pPr>
      <a:lvl8pPr marL="13716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8pPr>
      <a:lvl9pPr marL="18288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pPr>
            <a:fld id="{41DAEDD4-642A-46B3-9FB2-A65B34D35797}"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2018/9/24</a:t>
            </a:fld>
            <a:endParaRPr lang="zh-CN" altLang="en-US">
              <a:solidFill>
                <a:prstClr val="black">
                  <a:tint val="75000"/>
                </a:prstClr>
              </a:solidFill>
              <a:latin typeface="Calibri" panose="020F0502020204030204"/>
              <a:ea typeface="宋体" panose="02010600030101010101" pitchFamily="2" charset="-122"/>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pPr>
            <a:fld id="{CB0B5773-CCB3-4323-998A-8607E0AC9EF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95179674"/>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2018/9/24</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5791781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5A44448-1062-4A45-B38B-E22F5FFF5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6" name="文本框 25"/>
          <p:cNvSpPr txBox="1"/>
          <p:nvPr/>
        </p:nvSpPr>
        <p:spPr>
          <a:xfrm>
            <a:off x="958046" y="1849107"/>
            <a:ext cx="7287884" cy="923330"/>
          </a:xfrm>
          <a:prstGeom prst="rect">
            <a:avLst/>
          </a:prstGeom>
          <a:noFill/>
        </p:spPr>
        <p:txBody>
          <a:bodyPr vert="horz" wrap="square">
            <a:spAutoFit/>
          </a:bodyPr>
          <a:lstStyle/>
          <a:p>
            <a:pPr eaLnBrk="1" fontAlgn="auto" hangingPunct="1">
              <a:lnSpc>
                <a:spcPct val="150000"/>
              </a:lnSpc>
              <a:spcBef>
                <a:spcPts val="0"/>
              </a:spcBef>
              <a:spcAft>
                <a:spcPts val="0"/>
              </a:spcAft>
              <a:defRPr/>
            </a:pPr>
            <a:r>
              <a:rPr lang="zh-CN" altLang="en-US" sz="1200" dirty="0">
                <a:latin typeface="方正清刻本悦宋简体" panose="02000000000000000000" pitchFamily="2" charset="-122"/>
                <a:ea typeface="方正清刻本悦宋简体" panose="02000000000000000000" pitchFamily="2" charset="-122"/>
              </a:rPr>
              <a:t>古代还风行九九插茱萸的习俗，所以又叫做茱萸节。茱萸入药，可制酒养身祛病。插茱萸和簪菊花在唐代就已经很普遍。茱萸香味浓，有驱虫去湿、逐风邪的作用，并能消积食，治寒热。民间认为九月初九也是逢凶之日，多灾多难，所以在重阳节人们喜欢佩带茱萸以辟邪求吉。茱萸因此还被人们称为“辟邪翁”。</a:t>
            </a:r>
            <a:endParaRPr lang="zh-CN" altLang="en-US" sz="1000" dirty="0">
              <a:latin typeface="方正清刻本悦宋简体" panose="02000000000000000000" pitchFamily="2" charset="-122"/>
              <a:ea typeface="方正清刻本悦宋简体" panose="02000000000000000000" pitchFamily="2" charset="-122"/>
            </a:endParaRPr>
          </a:p>
        </p:txBody>
      </p:sp>
      <p:pic>
        <p:nvPicPr>
          <p:cNvPr id="28" name="图片 27">
            <a:extLst>
              <a:ext uri="{FF2B5EF4-FFF2-40B4-BE49-F238E27FC236}">
                <a16:creationId xmlns="" xmlns:a16="http://schemas.microsoft.com/office/drawing/2014/main" id="{E41D3CA2-E619-426F-8A0A-653C051F6795}"/>
              </a:ext>
            </a:extLst>
          </p:cNvPr>
          <p:cNvPicPr>
            <a:picLocks noChangeAspect="1"/>
          </p:cNvPicPr>
          <p:nvPr/>
        </p:nvPicPr>
        <p:blipFill rotWithShape="1">
          <a:blip r:embed="rId4">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29" name="图片 28">
            <a:extLst>
              <a:ext uri="{FF2B5EF4-FFF2-40B4-BE49-F238E27FC236}">
                <a16:creationId xmlns="" xmlns:a16="http://schemas.microsoft.com/office/drawing/2014/main" id="{759831B4-4C2F-4F3B-AF2F-C5D63AABB4A4}"/>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6021237" y="164825"/>
            <a:ext cx="3122762" cy="1403820"/>
          </a:xfrm>
          <a:prstGeom prst="rect">
            <a:avLst/>
          </a:prstGeom>
        </p:spPr>
      </p:pic>
      <p:pic>
        <p:nvPicPr>
          <p:cNvPr id="30" name="图片 29">
            <a:extLst>
              <a:ext uri="{FF2B5EF4-FFF2-40B4-BE49-F238E27FC236}">
                <a16:creationId xmlns="" xmlns:a16="http://schemas.microsoft.com/office/drawing/2014/main" id="{6F7E815D-C166-47E4-BFE8-F87AF47F7E9A}"/>
              </a:ext>
            </a:extLst>
          </p:cNvPr>
          <p:cNvPicPr>
            <a:picLocks noChangeAspect="1"/>
          </p:cNvPicPr>
          <p:nvPr/>
        </p:nvPicPr>
        <p:blipFill rotWithShape="1">
          <a:blip r:embed="rId4">
            <a:extLst>
              <a:ext uri="{28A0092B-C50C-407E-A947-70E740481C1C}">
                <a14:useLocalDpi xmlns:a14="http://schemas.microsoft.com/office/drawing/2010/main" val="0"/>
              </a:ext>
            </a:extLst>
          </a:blip>
          <a:srcRect t="39068" r="79717" b="40452"/>
          <a:stretch/>
        </p:blipFill>
        <p:spPr>
          <a:xfrm>
            <a:off x="0" y="3795322"/>
            <a:ext cx="1836964" cy="1042370"/>
          </a:xfrm>
          <a:prstGeom prst="rect">
            <a:avLst/>
          </a:prstGeom>
        </p:spPr>
      </p:pic>
      <p:grpSp>
        <p:nvGrpSpPr>
          <p:cNvPr id="31" name="组合 30">
            <a:extLst>
              <a:ext uri="{FF2B5EF4-FFF2-40B4-BE49-F238E27FC236}">
                <a16:creationId xmlns="" xmlns:a16="http://schemas.microsoft.com/office/drawing/2014/main" id="{DA77F6B0-62A0-4521-8AC1-CE34A6D5819C}"/>
              </a:ext>
            </a:extLst>
          </p:cNvPr>
          <p:cNvGrpSpPr/>
          <p:nvPr/>
        </p:nvGrpSpPr>
        <p:grpSpPr>
          <a:xfrm>
            <a:off x="2953956" y="634472"/>
            <a:ext cx="3202141" cy="740388"/>
            <a:chOff x="2953956" y="634472"/>
            <a:chExt cx="3202141" cy="740388"/>
          </a:xfrm>
        </p:grpSpPr>
        <p:sp>
          <p:nvSpPr>
            <p:cNvPr id="32" name="文本框 31">
              <a:extLst>
                <a:ext uri="{FF2B5EF4-FFF2-40B4-BE49-F238E27FC236}">
                  <a16:creationId xmlns="" xmlns:a16="http://schemas.microsoft.com/office/drawing/2014/main" id="{148218E7-A5AA-4ABC-BEE0-12D648A74306}"/>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33" name="文本框 32">
              <a:extLst>
                <a:ext uri="{FF2B5EF4-FFF2-40B4-BE49-F238E27FC236}">
                  <a16:creationId xmlns="" xmlns:a16="http://schemas.microsoft.com/office/drawing/2014/main" id="{603A70F4-E92B-4047-8259-8E324F13A782}"/>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4" name="矩形: 剪去对角 33">
              <a:extLst>
                <a:ext uri="{FF2B5EF4-FFF2-40B4-BE49-F238E27FC236}">
                  <a16:creationId xmlns="" xmlns:a16="http://schemas.microsoft.com/office/drawing/2014/main" id="{7B72519E-37FB-48D6-83A1-CB6AFEEBFDF2}"/>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509BB307-257D-4DA2-B1D3-794C66EDC28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832" r="30580" b="6560"/>
            <a:stretch/>
          </p:blipFill>
          <p:spPr>
            <a:xfrm>
              <a:off x="2953956" y="634472"/>
              <a:ext cx="656844" cy="740388"/>
            </a:xfrm>
            <a:prstGeom prst="rect">
              <a:avLst/>
            </a:prstGeom>
          </p:spPr>
        </p:pic>
      </p:grpSp>
      <p:grpSp>
        <p:nvGrpSpPr>
          <p:cNvPr id="37" name="组合 36">
            <a:extLst>
              <a:ext uri="{FF2B5EF4-FFF2-40B4-BE49-F238E27FC236}">
                <a16:creationId xmlns="" xmlns:a16="http://schemas.microsoft.com/office/drawing/2014/main" id="{80AAACCA-6281-4899-9EAE-4D7CF52AE2B4}"/>
              </a:ext>
            </a:extLst>
          </p:cNvPr>
          <p:cNvGrpSpPr/>
          <p:nvPr/>
        </p:nvGrpSpPr>
        <p:grpSpPr>
          <a:xfrm>
            <a:off x="819253" y="1791431"/>
            <a:ext cx="277585" cy="266700"/>
            <a:chOff x="1934936" y="3502479"/>
            <a:chExt cx="277585" cy="266700"/>
          </a:xfrm>
        </p:grpSpPr>
        <p:cxnSp>
          <p:nvCxnSpPr>
            <p:cNvPr id="38" name="直接连接符 37">
              <a:extLst>
                <a:ext uri="{FF2B5EF4-FFF2-40B4-BE49-F238E27FC236}">
                  <a16:creationId xmlns="" xmlns:a16="http://schemas.microsoft.com/office/drawing/2014/main" id="{C7773F58-99F1-45EE-91E5-060CB7AEE5D4}"/>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494E7A37-EDEB-4DCC-B033-FD152ECA1941}"/>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 xmlns:a16="http://schemas.microsoft.com/office/drawing/2014/main" id="{09D3A5BC-EEA6-4ED0-A8B2-0E531E41FA9D}"/>
              </a:ext>
            </a:extLst>
          </p:cNvPr>
          <p:cNvGrpSpPr/>
          <p:nvPr/>
        </p:nvGrpSpPr>
        <p:grpSpPr>
          <a:xfrm rot="10800000">
            <a:off x="7968345" y="2556924"/>
            <a:ext cx="277585" cy="266700"/>
            <a:chOff x="1934936" y="3502479"/>
            <a:chExt cx="277585" cy="266700"/>
          </a:xfrm>
        </p:grpSpPr>
        <p:cxnSp>
          <p:nvCxnSpPr>
            <p:cNvPr id="41" name="直接连接符 40">
              <a:extLst>
                <a:ext uri="{FF2B5EF4-FFF2-40B4-BE49-F238E27FC236}">
                  <a16:creationId xmlns="" xmlns:a16="http://schemas.microsoft.com/office/drawing/2014/main" id="{268E8F8D-7DE8-4408-B3D0-7B2BC029C6CB}"/>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84F2B62F-341E-411C-B118-AAD87553BFD7}"/>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218" name="组合 9217">
            <a:extLst>
              <a:ext uri="{FF2B5EF4-FFF2-40B4-BE49-F238E27FC236}">
                <a16:creationId xmlns="" xmlns:a16="http://schemas.microsoft.com/office/drawing/2014/main" id="{3D82D522-3A53-4B67-A03D-1E039B0E4D35}"/>
              </a:ext>
            </a:extLst>
          </p:cNvPr>
          <p:cNvGrpSpPr/>
          <p:nvPr/>
        </p:nvGrpSpPr>
        <p:grpSpPr>
          <a:xfrm>
            <a:off x="1296719" y="3261749"/>
            <a:ext cx="1741917" cy="985273"/>
            <a:chOff x="1296719" y="3261749"/>
            <a:chExt cx="1741917" cy="985273"/>
          </a:xfrm>
        </p:grpSpPr>
        <p:pic>
          <p:nvPicPr>
            <p:cNvPr id="15" name="图片 14">
              <a:extLst>
                <a:ext uri="{FF2B5EF4-FFF2-40B4-BE49-F238E27FC236}">
                  <a16:creationId xmlns="" xmlns:a16="http://schemas.microsoft.com/office/drawing/2014/main" id="{EF798BD0-57BF-4327-931A-C714A6FCCF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6720" y="3284707"/>
              <a:ext cx="1364986" cy="962315"/>
            </a:xfrm>
            <a:prstGeom prst="rect">
              <a:avLst/>
            </a:prstGeom>
          </p:spPr>
        </p:pic>
        <p:sp>
          <p:nvSpPr>
            <p:cNvPr id="9216" name="箭头: 五边形 9215">
              <a:extLst>
                <a:ext uri="{FF2B5EF4-FFF2-40B4-BE49-F238E27FC236}">
                  <a16:creationId xmlns="" xmlns:a16="http://schemas.microsoft.com/office/drawing/2014/main" id="{56FCC6B6-149A-4230-A940-557E83F6255F}"/>
                </a:ext>
              </a:extLst>
            </p:cNvPr>
            <p:cNvSpPr/>
            <p:nvPr/>
          </p:nvSpPr>
          <p:spPr>
            <a:xfrm>
              <a:off x="1296719" y="3261749"/>
              <a:ext cx="1741917" cy="962315"/>
            </a:xfrm>
            <a:prstGeom prst="homePlat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219" name="组合 9218">
            <a:extLst>
              <a:ext uri="{FF2B5EF4-FFF2-40B4-BE49-F238E27FC236}">
                <a16:creationId xmlns="" xmlns:a16="http://schemas.microsoft.com/office/drawing/2014/main" id="{EDB60646-919A-49DF-9F70-412E686AC02A}"/>
              </a:ext>
            </a:extLst>
          </p:cNvPr>
          <p:cNvGrpSpPr/>
          <p:nvPr/>
        </p:nvGrpSpPr>
        <p:grpSpPr>
          <a:xfrm>
            <a:off x="3398808" y="3210159"/>
            <a:ext cx="2005949" cy="1231212"/>
            <a:chOff x="3398808" y="3210159"/>
            <a:chExt cx="2005949" cy="1231212"/>
          </a:xfrm>
        </p:grpSpPr>
        <p:pic>
          <p:nvPicPr>
            <p:cNvPr id="23" name="图片 22" descr="图片包含 美食, 室内, 餐桌, 就坐&#10;&#10;已生成极高可信度的说明">
              <a:extLst>
                <a:ext uri="{FF2B5EF4-FFF2-40B4-BE49-F238E27FC236}">
                  <a16:creationId xmlns="" xmlns:a16="http://schemas.microsoft.com/office/drawing/2014/main" id="{F3FEA75C-2E04-4C98-9289-2715E566E82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9237" b="16569"/>
            <a:stretch/>
          </p:blipFill>
          <p:spPr>
            <a:xfrm>
              <a:off x="3416484" y="3210159"/>
              <a:ext cx="1799645" cy="1231212"/>
            </a:xfrm>
            <a:prstGeom prst="rect">
              <a:avLst/>
            </a:prstGeom>
          </p:spPr>
        </p:pic>
        <p:sp>
          <p:nvSpPr>
            <p:cNvPr id="61" name="箭头: 五边形 60">
              <a:extLst>
                <a:ext uri="{FF2B5EF4-FFF2-40B4-BE49-F238E27FC236}">
                  <a16:creationId xmlns="" xmlns:a16="http://schemas.microsoft.com/office/drawing/2014/main" id="{7BCDDDD7-8433-47C3-9273-748A473E4653}"/>
                </a:ext>
              </a:extLst>
            </p:cNvPr>
            <p:cNvSpPr/>
            <p:nvPr/>
          </p:nvSpPr>
          <p:spPr>
            <a:xfrm>
              <a:off x="3398808" y="3215437"/>
              <a:ext cx="2005949" cy="1225933"/>
            </a:xfrm>
            <a:prstGeom prst="homePlat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221" name="组合 9220">
            <a:extLst>
              <a:ext uri="{FF2B5EF4-FFF2-40B4-BE49-F238E27FC236}">
                <a16:creationId xmlns="" xmlns:a16="http://schemas.microsoft.com/office/drawing/2014/main" id="{20AC9E17-15CA-40B8-8B23-96D50F0A1057}"/>
              </a:ext>
            </a:extLst>
          </p:cNvPr>
          <p:cNvGrpSpPr/>
          <p:nvPr/>
        </p:nvGrpSpPr>
        <p:grpSpPr>
          <a:xfrm>
            <a:off x="5494053" y="2656377"/>
            <a:ext cx="3039760" cy="2218974"/>
            <a:chOff x="5494053" y="2656377"/>
            <a:chExt cx="3039760" cy="2218974"/>
          </a:xfrm>
        </p:grpSpPr>
        <p:pic>
          <p:nvPicPr>
            <p:cNvPr id="8" name="图片 7" descr="图片包含 美食, 餐桌, 杯子, 盘子&#10;&#10;已生成极高可信度的说明">
              <a:extLst>
                <a:ext uri="{FF2B5EF4-FFF2-40B4-BE49-F238E27FC236}">
                  <a16:creationId xmlns="" xmlns:a16="http://schemas.microsoft.com/office/drawing/2014/main" id="{48DF7BC7-7140-4C5A-88BF-3240CC505FD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94053" y="2656377"/>
              <a:ext cx="2866174" cy="2218974"/>
            </a:xfrm>
            <a:prstGeom prst="rect">
              <a:avLst/>
            </a:prstGeom>
          </p:spPr>
        </p:pic>
        <p:sp>
          <p:nvSpPr>
            <p:cNvPr id="62" name="箭头: 五边形 61">
              <a:extLst>
                <a:ext uri="{FF2B5EF4-FFF2-40B4-BE49-F238E27FC236}">
                  <a16:creationId xmlns="" xmlns:a16="http://schemas.microsoft.com/office/drawing/2014/main" id="{B4FCE5E1-5375-450C-A607-6CFBFDD37A1E}"/>
                </a:ext>
              </a:extLst>
            </p:cNvPr>
            <p:cNvSpPr/>
            <p:nvPr/>
          </p:nvSpPr>
          <p:spPr>
            <a:xfrm>
              <a:off x="5765704" y="3052899"/>
              <a:ext cx="2768109" cy="1559922"/>
            </a:xfrm>
            <a:prstGeom prst="homePlat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transition spd="med" advTm="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220" name="组合 24"/>
          <p:cNvGrpSpPr/>
          <p:nvPr/>
        </p:nvGrpSpPr>
        <p:grpSpPr bwMode="auto">
          <a:xfrm>
            <a:off x="6464772" y="664093"/>
            <a:ext cx="1864140" cy="2324100"/>
            <a:chOff x="142862" y="1601919"/>
            <a:chExt cx="1864692" cy="2323813"/>
          </a:xfrm>
        </p:grpSpPr>
        <p:sp>
          <p:nvSpPr>
            <p:cNvPr id="5" name="文本框 4"/>
            <p:cNvSpPr txBox="1"/>
            <p:nvPr/>
          </p:nvSpPr>
          <p:spPr>
            <a:xfrm>
              <a:off x="666893" y="2659607"/>
              <a:ext cx="1340661" cy="1107859"/>
            </a:xfrm>
            <a:prstGeom prst="rect">
              <a:avLst/>
            </a:prstGeom>
            <a:noFill/>
          </p:spPr>
          <p:txBody>
            <a:bodyPr>
              <a:spAutoFit/>
            </a:bodyPr>
            <a:lstStyle/>
            <a:p>
              <a:pPr algn="ctr" eaLnBrk="1" fontAlgn="auto" hangingPunct="1">
                <a:spcBef>
                  <a:spcPts val="0"/>
                </a:spcBef>
                <a:spcAft>
                  <a:spcPts val="0"/>
                </a:spcAft>
                <a:defRPr/>
              </a:pPr>
              <a:r>
                <a:rPr lang="zh-CN" altLang="en-US" sz="6600" dirty="0">
                  <a:solidFill>
                    <a:schemeClr val="accent4">
                      <a:lumMod val="75000"/>
                    </a:schemeClr>
                  </a:solidFill>
                  <a:latin typeface="方正清刻本悦宋简体" panose="02000000000000000000" pitchFamily="2" charset="-122"/>
                  <a:ea typeface="方正清刻本悦宋简体" panose="02000000000000000000" pitchFamily="2" charset="-122"/>
                </a:rPr>
                <a:t>菊</a:t>
              </a:r>
            </a:p>
          </p:txBody>
        </p:sp>
        <p:grpSp>
          <p:nvGrpSpPr>
            <p:cNvPr id="9224" name="组合 14"/>
            <p:cNvGrpSpPr/>
            <p:nvPr/>
          </p:nvGrpSpPr>
          <p:grpSpPr bwMode="auto">
            <a:xfrm>
              <a:off x="742520" y="1601919"/>
              <a:ext cx="603689" cy="2231126"/>
              <a:chOff x="842209" y="1691295"/>
              <a:chExt cx="504000" cy="2141750"/>
            </a:xfrm>
          </p:grpSpPr>
          <p:cxnSp>
            <p:nvCxnSpPr>
              <p:cNvPr id="7" name="直接连接符 6"/>
              <p:cNvCxnSpPr/>
              <p:nvPr/>
            </p:nvCxnSpPr>
            <p:spPr>
              <a:xfrm flipV="1">
                <a:off x="841727" y="1691295"/>
                <a:ext cx="0" cy="216368"/>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41727" y="1691295"/>
                <a:ext cx="505108"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46835" y="1691295"/>
                <a:ext cx="0" cy="1133646"/>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41727" y="2699997"/>
                <a:ext cx="0" cy="1133646"/>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1727" y="3833643"/>
                <a:ext cx="505108"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345510" y="3617275"/>
                <a:ext cx="0" cy="216368"/>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225" name="组合 15"/>
            <p:cNvGrpSpPr/>
            <p:nvPr/>
          </p:nvGrpSpPr>
          <p:grpSpPr bwMode="auto">
            <a:xfrm>
              <a:off x="858231" y="1719434"/>
              <a:ext cx="626809" cy="2206298"/>
              <a:chOff x="842209" y="1691295"/>
              <a:chExt cx="504000" cy="2141750"/>
            </a:xfrm>
          </p:grpSpPr>
          <p:cxnSp>
            <p:nvCxnSpPr>
              <p:cNvPr id="17" name="直接连接符 16"/>
              <p:cNvCxnSpPr/>
              <p:nvPr/>
            </p:nvCxnSpPr>
            <p:spPr>
              <a:xfrm flipV="1">
                <a:off x="841914" y="1691242"/>
                <a:ext cx="0" cy="215721"/>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1914" y="1691242"/>
                <a:ext cx="504353"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346267" y="1691242"/>
                <a:ext cx="0" cy="1134077"/>
              </a:xfrm>
              <a:prstGeom prst="line">
                <a:avLst/>
              </a:prstGeom>
              <a:ln>
                <a:solidFill>
                  <a:schemeClr val="accent4">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1914" y="2698968"/>
                <a:ext cx="0" cy="1134077"/>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1914" y="3833045"/>
                <a:ext cx="504353"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344990" y="3617324"/>
                <a:ext cx="0" cy="215721"/>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1089104" y="1754785"/>
              <a:ext cx="354048" cy="825629"/>
            </a:xfrm>
            <a:prstGeom prst="rect">
              <a:avLst/>
            </a:prstGeom>
            <a:noFill/>
          </p:spPr>
          <p:txBody>
            <a:bodyPr vert="eaVert">
              <a:spAutoFit/>
            </a:bodyPr>
            <a:lstStyle/>
            <a:p>
              <a:pPr eaLnBrk="1" fontAlgn="auto" hangingPunct="1">
                <a:spcBef>
                  <a:spcPts val="0"/>
                </a:spcBef>
                <a:spcAft>
                  <a:spcPts val="0"/>
                </a:spcAft>
                <a:defRPr/>
              </a:pPr>
              <a:r>
                <a:rPr lang="en-US" altLang="zh-CN" sz="1100" dirty="0">
                  <a:solidFill>
                    <a:schemeClr val="accent4">
                      <a:lumMod val="75000"/>
                    </a:schemeClr>
                  </a:solidFill>
                  <a:latin typeface="+mn-lt"/>
                  <a:ea typeface="+mn-ea"/>
                </a:rPr>
                <a:t>Xi</a:t>
              </a:r>
              <a:r>
                <a:rPr lang="zh-CN" altLang="en-US" sz="1100" dirty="0">
                  <a:solidFill>
                    <a:schemeClr val="accent4">
                      <a:lumMod val="75000"/>
                    </a:schemeClr>
                  </a:solidFill>
                  <a:latin typeface="+mn-lt"/>
                  <a:ea typeface="+mn-ea"/>
                </a:rPr>
                <a:t> </a:t>
              </a:r>
              <a:r>
                <a:rPr lang="en-US" altLang="zh-CN" sz="1100" dirty="0">
                  <a:solidFill>
                    <a:schemeClr val="accent4">
                      <a:lumMod val="75000"/>
                    </a:schemeClr>
                  </a:solidFill>
                  <a:latin typeface="+mn-lt"/>
                  <a:ea typeface="+mn-ea"/>
                </a:rPr>
                <a:t>Shu</a:t>
              </a:r>
            </a:p>
          </p:txBody>
        </p:sp>
        <p:sp>
          <p:nvSpPr>
            <p:cNvPr id="4" name="文本框 3"/>
            <p:cNvSpPr txBox="1"/>
            <p:nvPr/>
          </p:nvSpPr>
          <p:spPr>
            <a:xfrm>
              <a:off x="142862" y="1716615"/>
              <a:ext cx="1340661" cy="1107859"/>
            </a:xfrm>
            <a:prstGeom prst="rect">
              <a:avLst/>
            </a:prstGeom>
            <a:noFill/>
          </p:spPr>
          <p:txBody>
            <a:bodyPr>
              <a:spAutoFit/>
            </a:bodyPr>
            <a:lstStyle/>
            <a:p>
              <a:pPr algn="ctr" eaLnBrk="1" fontAlgn="auto" hangingPunct="1">
                <a:spcBef>
                  <a:spcPts val="0"/>
                </a:spcBef>
                <a:spcAft>
                  <a:spcPts val="0"/>
                </a:spcAft>
                <a:defRPr/>
              </a:pPr>
              <a:r>
                <a:rPr lang="zh-CN" altLang="en-US" sz="6600" dirty="0">
                  <a:solidFill>
                    <a:schemeClr val="accent4">
                      <a:lumMod val="75000"/>
                    </a:schemeClr>
                  </a:solidFill>
                  <a:latin typeface="方正清刻本悦宋简体" panose="02000000000000000000" pitchFamily="2" charset="-122"/>
                  <a:ea typeface="方正清刻本悦宋简体" panose="02000000000000000000" pitchFamily="2" charset="-122"/>
                </a:rPr>
                <a:t>赏</a:t>
              </a:r>
            </a:p>
          </p:txBody>
        </p:sp>
      </p:grpSp>
      <p:sp>
        <p:nvSpPr>
          <p:cNvPr id="26" name="文本框 25"/>
          <p:cNvSpPr txBox="1"/>
          <p:nvPr/>
        </p:nvSpPr>
        <p:spPr>
          <a:xfrm>
            <a:off x="595697" y="3752622"/>
            <a:ext cx="8009460" cy="1061829"/>
          </a:xfrm>
          <a:prstGeom prst="rect">
            <a:avLst/>
          </a:prstGeom>
          <a:noFill/>
        </p:spPr>
        <p:txBody>
          <a:bodyPr vert="horz" wrap="square">
            <a:spAutoFit/>
          </a:bodyPr>
          <a:lstStyle/>
          <a:p>
            <a:pPr eaLnBrk="1" fontAlgn="auto" hangingPunct="1">
              <a:lnSpc>
                <a:spcPct val="150000"/>
              </a:lnSpc>
              <a:spcBef>
                <a:spcPts val="0"/>
              </a:spcBef>
              <a:spcAft>
                <a:spcPts val="0"/>
              </a:spcAft>
              <a:defRPr/>
            </a:pPr>
            <a:r>
              <a:rPr lang="zh-CN" altLang="en-US" sz="1400" dirty="0">
                <a:latin typeface="方正清刻本悦宋简体" panose="02000000000000000000" pitchFamily="2" charset="-122"/>
                <a:ea typeface="方正清刻本悦宋简体" panose="02000000000000000000" pitchFamily="2" charset="-122"/>
              </a:rPr>
              <a:t>重阳日，历来就有赏菊花的风俗，所以古来又称菊花节。农历九月俗称菊月，节日举办菊花大会，倾城的人潮赴会赏菊。从三国魏晋以来，重阳聚会饮酒、赏菊赋诗已成时尚。在中国古俗中，菊花象征长寿。</a:t>
            </a:r>
            <a:endParaRPr lang="zh-CN" altLang="en-US" sz="1050" dirty="0">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a:xfrm>
            <a:off x="6172377" y="1760829"/>
            <a:ext cx="2928937" cy="2928937"/>
          </a:xfrm>
          <a:prstGeom prst="ellipse">
            <a:avLst/>
          </a:prstGeom>
          <a:noFill/>
          <a:ln w="571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pic>
        <p:nvPicPr>
          <p:cNvPr id="27" name="图片 26" descr="图片包含 鲜花, 植物&#10;&#10;已生成极高可信度的说明">
            <a:extLst>
              <a:ext uri="{FF2B5EF4-FFF2-40B4-BE49-F238E27FC236}">
                <a16:creationId xmlns="" xmlns:a16="http://schemas.microsoft.com/office/drawing/2014/main" id="{12845480-805D-46C7-B5F4-979FF8FF6F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03900">
            <a:off x="448328" y="-681367"/>
            <a:ext cx="5593861" cy="4334998"/>
          </a:xfrm>
          <a:prstGeom prst="rect">
            <a:avLst/>
          </a:prstGeom>
        </p:spPr>
      </p:pic>
      <p:sp>
        <p:nvSpPr>
          <p:cNvPr id="3" name="矩形: 剪去对角 2">
            <a:extLst>
              <a:ext uri="{FF2B5EF4-FFF2-40B4-BE49-F238E27FC236}">
                <a16:creationId xmlns="" xmlns:a16="http://schemas.microsoft.com/office/drawing/2014/main" id="{B08AC672-1671-4C52-B989-68B99BC81078}"/>
              </a:ext>
            </a:extLst>
          </p:cNvPr>
          <p:cNvSpPr/>
          <p:nvPr/>
        </p:nvSpPr>
        <p:spPr>
          <a:xfrm>
            <a:off x="481693" y="3656304"/>
            <a:ext cx="8270421" cy="1250432"/>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Tm="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22">
            <a:extLst>
              <a:ext uri="{FF2B5EF4-FFF2-40B4-BE49-F238E27FC236}">
                <a16:creationId xmlns="" xmlns:a16="http://schemas.microsoft.com/office/drawing/2014/main" id="{FA4BED4E-72EB-4EB3-BEF6-56F879729340}"/>
              </a:ext>
            </a:extLst>
          </p:cNvPr>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8" name="图片 7">
            <a:extLst>
              <a:ext uri="{FF2B5EF4-FFF2-40B4-BE49-F238E27FC236}">
                <a16:creationId xmlns="" xmlns:a16="http://schemas.microsoft.com/office/drawing/2014/main" id="{4827C53A-0384-443A-AFAD-3E079A5708CE}"/>
              </a:ext>
            </a:extLst>
          </p:cNvPr>
          <p:cNvPicPr>
            <a:picLocks noChangeAspect="1"/>
          </p:cNvPicPr>
          <p:nvPr/>
        </p:nvPicPr>
        <p:blipFill rotWithShape="1">
          <a:blip r:embed="rId4">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10" name="图片 9">
            <a:extLst>
              <a:ext uri="{FF2B5EF4-FFF2-40B4-BE49-F238E27FC236}">
                <a16:creationId xmlns="" xmlns:a16="http://schemas.microsoft.com/office/drawing/2014/main" id="{1F896FCA-A2BB-45FF-AD17-8B36FDB564C0}"/>
              </a:ext>
            </a:extLst>
          </p:cNvPr>
          <p:cNvPicPr>
            <a:picLocks noChangeAspect="1"/>
          </p:cNvPicPr>
          <p:nvPr/>
        </p:nvPicPr>
        <p:blipFill rotWithShape="1">
          <a:blip r:embed="rId4">
            <a:extLst>
              <a:ext uri="{28A0092B-C50C-407E-A947-70E740481C1C}">
                <a14:useLocalDpi xmlns:a14="http://schemas.microsoft.com/office/drawing/2010/main" val="0"/>
              </a:ext>
            </a:extLst>
          </a:blip>
          <a:srcRect l="60566" t="31849"/>
          <a:stretch/>
        </p:blipFill>
        <p:spPr>
          <a:xfrm>
            <a:off x="5538158" y="1639018"/>
            <a:ext cx="3605842" cy="3502195"/>
          </a:xfrm>
          <a:prstGeom prst="rect">
            <a:avLst/>
          </a:prstGeom>
        </p:spPr>
      </p:pic>
      <p:pic>
        <p:nvPicPr>
          <p:cNvPr id="11" name="图片 10">
            <a:extLst>
              <a:ext uri="{FF2B5EF4-FFF2-40B4-BE49-F238E27FC236}">
                <a16:creationId xmlns="" xmlns:a16="http://schemas.microsoft.com/office/drawing/2014/main" id="{BE48E4B9-8B3B-4BE9-B41A-BB53992A131B}"/>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6021238" y="2286"/>
            <a:ext cx="3122762" cy="1403820"/>
          </a:xfrm>
          <a:prstGeom prst="rect">
            <a:avLst/>
          </a:prstGeom>
        </p:spPr>
      </p:pic>
      <p:pic>
        <p:nvPicPr>
          <p:cNvPr id="12" name="图片 11">
            <a:extLst>
              <a:ext uri="{FF2B5EF4-FFF2-40B4-BE49-F238E27FC236}">
                <a16:creationId xmlns="" xmlns:a16="http://schemas.microsoft.com/office/drawing/2014/main" id="{4E7FF7C9-229F-47F4-800D-3BF519DC998E}"/>
              </a:ext>
            </a:extLst>
          </p:cNvPr>
          <p:cNvPicPr>
            <a:picLocks noChangeAspect="1"/>
          </p:cNvPicPr>
          <p:nvPr/>
        </p:nvPicPr>
        <p:blipFill rotWithShape="1">
          <a:blip r:embed="rId4">
            <a:extLst>
              <a:ext uri="{28A0092B-C50C-407E-A947-70E740481C1C}">
                <a14:useLocalDpi xmlns:a14="http://schemas.microsoft.com/office/drawing/2010/main" val="0"/>
              </a:ext>
            </a:extLst>
          </a:blip>
          <a:srcRect t="39068" r="79717" b="40452"/>
          <a:stretch/>
        </p:blipFill>
        <p:spPr>
          <a:xfrm>
            <a:off x="0" y="2009954"/>
            <a:ext cx="1854679" cy="1052423"/>
          </a:xfrm>
          <a:prstGeom prst="rect">
            <a:avLst/>
          </a:prstGeom>
        </p:spPr>
      </p:pic>
      <p:pic>
        <p:nvPicPr>
          <p:cNvPr id="13" name="图片 12">
            <a:extLst>
              <a:ext uri="{FF2B5EF4-FFF2-40B4-BE49-F238E27FC236}">
                <a16:creationId xmlns="" xmlns:a16="http://schemas.microsoft.com/office/drawing/2014/main" id="{26483906-2854-40FC-AC86-4D71A5CDB443}"/>
              </a:ext>
            </a:extLst>
          </p:cNvPr>
          <p:cNvPicPr>
            <a:picLocks noChangeAspect="1"/>
          </p:cNvPicPr>
          <p:nvPr/>
        </p:nvPicPr>
        <p:blipFill rotWithShape="1">
          <a:blip r:embed="rId4">
            <a:extLst>
              <a:ext uri="{28A0092B-C50C-407E-A947-70E740481C1C}">
                <a14:useLocalDpi xmlns:a14="http://schemas.microsoft.com/office/drawing/2010/main" val="0"/>
              </a:ext>
            </a:extLst>
          </a:blip>
          <a:srcRect t="82377" r="59340"/>
          <a:stretch/>
        </p:blipFill>
        <p:spPr>
          <a:xfrm>
            <a:off x="0" y="4235570"/>
            <a:ext cx="3717985" cy="905644"/>
          </a:xfrm>
          <a:prstGeom prst="rect">
            <a:avLst/>
          </a:prstGeom>
        </p:spPr>
      </p:pic>
      <p:sp>
        <p:nvSpPr>
          <p:cNvPr id="14" name="文本框 13">
            <a:extLst>
              <a:ext uri="{FF2B5EF4-FFF2-40B4-BE49-F238E27FC236}">
                <a16:creationId xmlns="" xmlns:a16="http://schemas.microsoft.com/office/drawing/2014/main" id="{5E006D82-4815-4C74-B989-A3165A929917}"/>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神话传说</a:t>
            </a:r>
          </a:p>
        </p:txBody>
      </p:sp>
      <p:sp>
        <p:nvSpPr>
          <p:cNvPr id="15" name="文本框 14">
            <a:extLst>
              <a:ext uri="{FF2B5EF4-FFF2-40B4-BE49-F238E27FC236}">
                <a16:creationId xmlns="" xmlns:a16="http://schemas.microsoft.com/office/drawing/2014/main" id="{F9C94646-5EDD-45C0-858F-6E4E5043F1AF}"/>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6" name="矩形: 剪去对角 15">
            <a:extLst>
              <a:ext uri="{FF2B5EF4-FFF2-40B4-BE49-F238E27FC236}">
                <a16:creationId xmlns="" xmlns:a16="http://schemas.microsoft.com/office/drawing/2014/main" id="{4FD44B19-E84B-40EA-B01A-FA22A0E6BFF2}"/>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 xmlns:a16="http://schemas.microsoft.com/office/drawing/2014/main" id="{E79C6AD1-463C-4664-8C25-C8311EC201B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832" r="30580" b="6560"/>
          <a:stretch/>
        </p:blipFill>
        <p:spPr>
          <a:xfrm>
            <a:off x="3056362" y="823622"/>
            <a:ext cx="1323245" cy="1491549"/>
          </a:xfrm>
          <a:prstGeom prst="rect">
            <a:avLst/>
          </a:prstGeom>
        </p:spPr>
      </p:pic>
    </p:spTree>
  </p:cSld>
  <p:clrMapOvr>
    <a:masterClrMapping/>
  </p:clrMapOvr>
  <p:transition spd="slow" advTm="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288627" y="1414277"/>
            <a:ext cx="6128751" cy="2246769"/>
          </a:xfrm>
          <a:prstGeom prst="rect">
            <a:avLst/>
          </a:prstGeom>
          <a:noFill/>
        </p:spPr>
        <p:txBody>
          <a:bodyPr wrap="square" rtlCol="0">
            <a:spAutoFit/>
          </a:bodyPr>
          <a:lstStyle/>
          <a:p>
            <a:pPr>
              <a:lnSpc>
                <a:spcPct val="200000"/>
              </a:lnSpc>
            </a:pPr>
            <a:r>
              <a:rPr lang="zh-CN" altLang="en-US" sz="1400" dirty="0">
                <a:latin typeface="方正清刻本悦宋简体" panose="02000000000000000000" pitchFamily="2" charset="-122"/>
                <a:ea typeface="方正清刻本悦宋简体" panose="02000000000000000000" pitchFamily="2" charset="-122"/>
              </a:rPr>
              <a:t>较早有关重阳节的传说，见于梁朝吴均的</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续齐谐记</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a:t>
            </a:r>
          </a:p>
          <a:p>
            <a:pPr>
              <a:lnSpc>
                <a:spcPct val="200000"/>
              </a:lnSpc>
            </a:pPr>
            <a:r>
              <a:rPr lang="zh-CN" altLang="en-US" sz="1400" dirty="0">
                <a:latin typeface="方正清刻本悦宋简体" panose="02000000000000000000" pitchFamily="2" charset="-122"/>
                <a:ea typeface="方正清刻本悦宋简体" panose="02000000000000000000" pitchFamily="2" charset="-122"/>
              </a:rPr>
              <a:t>汝南桓景随费长房游学累年，长房谓曰：“九月九日，汝家中当有灾。宜急去，令家人各作绛囊，盛茱萸，以系臂，登高饮菊花酒，此祸可除。”景如言，齐家登山。夕还，见鸡犬牛羊一时暴死。长房闻之曰：“此可代也。”今世人九日登高饮酒，妇人带茱萸囊，盖始于此。</a:t>
            </a:r>
          </a:p>
        </p:txBody>
      </p:sp>
      <p:pic>
        <p:nvPicPr>
          <p:cNvPr id="5" name="图片 4">
            <a:extLst>
              <a:ext uri="{FF2B5EF4-FFF2-40B4-BE49-F238E27FC236}">
                <a16:creationId xmlns="" xmlns:a16="http://schemas.microsoft.com/office/drawing/2014/main" id="{70B0F200-EE15-4A40-8D34-63CD8A807CC0}"/>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5964088" y="190065"/>
            <a:ext cx="3122762" cy="1403820"/>
          </a:xfrm>
          <a:prstGeom prst="rect">
            <a:avLst/>
          </a:prstGeom>
        </p:spPr>
      </p:pic>
      <p:sp>
        <p:nvSpPr>
          <p:cNvPr id="2" name="矩形 1">
            <a:extLst>
              <a:ext uri="{FF2B5EF4-FFF2-40B4-BE49-F238E27FC236}">
                <a16:creationId xmlns="" xmlns:a16="http://schemas.microsoft.com/office/drawing/2014/main" id="{7D07BEB5-F3C9-4D0B-8983-146E2E136561}"/>
              </a:ext>
            </a:extLst>
          </p:cNvPr>
          <p:cNvSpPr/>
          <p:nvPr/>
        </p:nvSpPr>
        <p:spPr>
          <a:xfrm>
            <a:off x="2108890" y="443670"/>
            <a:ext cx="3467616" cy="748731"/>
          </a:xfrm>
          <a:prstGeom prst="rect">
            <a:avLst/>
          </a:prstGeom>
        </p:spPr>
        <p:txBody>
          <a:bodyPr wrap="none">
            <a:spAutoFit/>
          </a:bodyPr>
          <a:lstStyle/>
          <a:p>
            <a:pPr>
              <a:lnSpc>
                <a:spcPct val="150000"/>
              </a:lnSpc>
            </a:pPr>
            <a:r>
              <a:rPr lang="en-US" altLang="zh-CN" sz="32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续齐谐记</a:t>
            </a:r>
            <a:r>
              <a:rPr lang="en-US" altLang="zh-CN" sz="32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记载</a:t>
            </a:r>
          </a:p>
        </p:txBody>
      </p:sp>
      <p:pic>
        <p:nvPicPr>
          <p:cNvPr id="8" name="图片 7">
            <a:extLst>
              <a:ext uri="{FF2B5EF4-FFF2-40B4-BE49-F238E27FC236}">
                <a16:creationId xmlns="" xmlns:a16="http://schemas.microsoft.com/office/drawing/2014/main" id="{020FAB8A-A00E-40AE-B0E8-3CCC55255F5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5419"/>
          <a:stretch/>
        </p:blipFill>
        <p:spPr>
          <a:xfrm flipH="1">
            <a:off x="2288627" y="3075344"/>
            <a:ext cx="6855373" cy="2241046"/>
          </a:xfrm>
          <a:prstGeom prst="rect">
            <a:avLst/>
          </a:prstGeom>
        </p:spPr>
      </p:pic>
      <p:pic>
        <p:nvPicPr>
          <p:cNvPr id="10" name="图片 9" descr="图片包含 树, 室内&#10;&#10;已生成极高可信度的说明">
            <a:extLst>
              <a:ext uri="{FF2B5EF4-FFF2-40B4-BE49-F238E27FC236}">
                <a16:creationId xmlns="" xmlns:a16="http://schemas.microsoft.com/office/drawing/2014/main" id="{44976726-10E7-4EEB-AE0B-6C275CCD20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9092"/>
          <a:stretch/>
        </p:blipFill>
        <p:spPr>
          <a:xfrm>
            <a:off x="273353" y="319549"/>
            <a:ext cx="2332130" cy="49968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文本框 22">
            <a:extLst>
              <a:ext uri="{FF2B5EF4-FFF2-40B4-BE49-F238E27FC236}">
                <a16:creationId xmlns="" xmlns:a16="http://schemas.microsoft.com/office/drawing/2014/main" id="{1CA8EEA9-D45C-444E-8B87-448FCF38DE9F}"/>
              </a:ext>
            </a:extLst>
          </p:cNvPr>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8" name="图片 7">
            <a:extLst>
              <a:ext uri="{FF2B5EF4-FFF2-40B4-BE49-F238E27FC236}">
                <a16:creationId xmlns="" xmlns:a16="http://schemas.microsoft.com/office/drawing/2014/main" id="{A47D86C0-068E-4762-A1A6-335EBD883B18}"/>
              </a:ext>
            </a:extLst>
          </p:cNvPr>
          <p:cNvPicPr>
            <a:picLocks noChangeAspect="1"/>
          </p:cNvPicPr>
          <p:nvPr/>
        </p:nvPicPr>
        <p:blipFill rotWithShape="1">
          <a:blip r:embed="rId4">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10" name="图片 9">
            <a:extLst>
              <a:ext uri="{FF2B5EF4-FFF2-40B4-BE49-F238E27FC236}">
                <a16:creationId xmlns="" xmlns:a16="http://schemas.microsoft.com/office/drawing/2014/main" id="{A10D151A-6307-40CF-8FC7-918A09184225}"/>
              </a:ext>
            </a:extLst>
          </p:cNvPr>
          <p:cNvPicPr>
            <a:picLocks noChangeAspect="1"/>
          </p:cNvPicPr>
          <p:nvPr/>
        </p:nvPicPr>
        <p:blipFill rotWithShape="1">
          <a:blip r:embed="rId4">
            <a:extLst>
              <a:ext uri="{28A0092B-C50C-407E-A947-70E740481C1C}">
                <a14:useLocalDpi xmlns:a14="http://schemas.microsoft.com/office/drawing/2010/main" val="0"/>
              </a:ext>
            </a:extLst>
          </a:blip>
          <a:srcRect l="60566" t="31849"/>
          <a:stretch/>
        </p:blipFill>
        <p:spPr>
          <a:xfrm>
            <a:off x="5538158" y="1639018"/>
            <a:ext cx="3605842" cy="3502195"/>
          </a:xfrm>
          <a:prstGeom prst="rect">
            <a:avLst/>
          </a:prstGeom>
        </p:spPr>
      </p:pic>
      <p:pic>
        <p:nvPicPr>
          <p:cNvPr id="11" name="图片 10">
            <a:extLst>
              <a:ext uri="{FF2B5EF4-FFF2-40B4-BE49-F238E27FC236}">
                <a16:creationId xmlns="" xmlns:a16="http://schemas.microsoft.com/office/drawing/2014/main" id="{CE3F1CAA-5D54-4B29-A142-58EECBDF4808}"/>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6021238" y="2286"/>
            <a:ext cx="3122762" cy="1403820"/>
          </a:xfrm>
          <a:prstGeom prst="rect">
            <a:avLst/>
          </a:prstGeom>
        </p:spPr>
      </p:pic>
      <p:pic>
        <p:nvPicPr>
          <p:cNvPr id="12" name="图片 11">
            <a:extLst>
              <a:ext uri="{FF2B5EF4-FFF2-40B4-BE49-F238E27FC236}">
                <a16:creationId xmlns="" xmlns:a16="http://schemas.microsoft.com/office/drawing/2014/main" id="{A90D892D-4A72-40FA-8257-09299D95863B}"/>
              </a:ext>
            </a:extLst>
          </p:cNvPr>
          <p:cNvPicPr>
            <a:picLocks noChangeAspect="1"/>
          </p:cNvPicPr>
          <p:nvPr/>
        </p:nvPicPr>
        <p:blipFill rotWithShape="1">
          <a:blip r:embed="rId4">
            <a:extLst>
              <a:ext uri="{28A0092B-C50C-407E-A947-70E740481C1C}">
                <a14:useLocalDpi xmlns:a14="http://schemas.microsoft.com/office/drawing/2010/main" val="0"/>
              </a:ext>
            </a:extLst>
          </a:blip>
          <a:srcRect t="39068" r="79717" b="40452"/>
          <a:stretch/>
        </p:blipFill>
        <p:spPr>
          <a:xfrm>
            <a:off x="0" y="2009954"/>
            <a:ext cx="1854679" cy="1052423"/>
          </a:xfrm>
          <a:prstGeom prst="rect">
            <a:avLst/>
          </a:prstGeom>
        </p:spPr>
      </p:pic>
      <p:pic>
        <p:nvPicPr>
          <p:cNvPr id="13" name="图片 12">
            <a:extLst>
              <a:ext uri="{FF2B5EF4-FFF2-40B4-BE49-F238E27FC236}">
                <a16:creationId xmlns="" xmlns:a16="http://schemas.microsoft.com/office/drawing/2014/main" id="{6E61E8F8-90C8-40AC-A927-E41876B0EA87}"/>
              </a:ext>
            </a:extLst>
          </p:cNvPr>
          <p:cNvPicPr>
            <a:picLocks noChangeAspect="1"/>
          </p:cNvPicPr>
          <p:nvPr/>
        </p:nvPicPr>
        <p:blipFill rotWithShape="1">
          <a:blip r:embed="rId4">
            <a:extLst>
              <a:ext uri="{28A0092B-C50C-407E-A947-70E740481C1C}">
                <a14:useLocalDpi xmlns:a14="http://schemas.microsoft.com/office/drawing/2010/main" val="0"/>
              </a:ext>
            </a:extLst>
          </a:blip>
          <a:srcRect t="82377" r="59340"/>
          <a:stretch/>
        </p:blipFill>
        <p:spPr>
          <a:xfrm>
            <a:off x="0" y="4235570"/>
            <a:ext cx="3717985" cy="905644"/>
          </a:xfrm>
          <a:prstGeom prst="rect">
            <a:avLst/>
          </a:prstGeom>
        </p:spPr>
      </p:pic>
      <p:sp>
        <p:nvSpPr>
          <p:cNvPr id="14" name="文本框 13">
            <a:extLst>
              <a:ext uri="{FF2B5EF4-FFF2-40B4-BE49-F238E27FC236}">
                <a16:creationId xmlns="" xmlns:a16="http://schemas.microsoft.com/office/drawing/2014/main" id="{9CE2D0B9-7067-4163-B3C4-FBEDEF45C9F1}"/>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著名诗词</a:t>
            </a:r>
          </a:p>
        </p:txBody>
      </p:sp>
      <p:sp>
        <p:nvSpPr>
          <p:cNvPr id="15" name="文本框 14">
            <a:extLst>
              <a:ext uri="{FF2B5EF4-FFF2-40B4-BE49-F238E27FC236}">
                <a16:creationId xmlns="" xmlns:a16="http://schemas.microsoft.com/office/drawing/2014/main" id="{B5AC4AEE-0E46-4C18-BADD-87FFC2BCC089}"/>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6" name="矩形: 剪去对角 15">
            <a:extLst>
              <a:ext uri="{FF2B5EF4-FFF2-40B4-BE49-F238E27FC236}">
                <a16:creationId xmlns="" xmlns:a16="http://schemas.microsoft.com/office/drawing/2014/main" id="{263EE152-B9E8-4A63-9537-AA007D696248}"/>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 xmlns:a16="http://schemas.microsoft.com/office/drawing/2014/main" id="{1488E39B-B16B-4A7E-B846-15230DF4318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832" r="30580" b="6560"/>
          <a:stretch/>
        </p:blipFill>
        <p:spPr>
          <a:xfrm>
            <a:off x="3056362" y="823622"/>
            <a:ext cx="1323245" cy="1491549"/>
          </a:xfrm>
          <a:prstGeom prst="rect">
            <a:avLst/>
          </a:prstGeom>
        </p:spPr>
      </p:pic>
    </p:spTree>
  </p:cSld>
  <p:clrMapOvr>
    <a:masterClrMapping/>
  </p:clrMapOvr>
  <p:transition spd="slow" advTm="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385E9871-ACE6-4A59-BDEB-5859B5D2CF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5419"/>
          <a:stretch/>
        </p:blipFill>
        <p:spPr>
          <a:xfrm>
            <a:off x="-4083" y="3171457"/>
            <a:ext cx="6976383" cy="2280605"/>
          </a:xfrm>
          <a:prstGeom prst="rect">
            <a:avLst/>
          </a:prstGeom>
        </p:spPr>
      </p:pic>
      <p:sp>
        <p:nvSpPr>
          <p:cNvPr id="3" name="文本框 2"/>
          <p:cNvSpPr txBox="1"/>
          <p:nvPr/>
        </p:nvSpPr>
        <p:spPr>
          <a:xfrm>
            <a:off x="2905218" y="1191832"/>
            <a:ext cx="3508653" cy="1979625"/>
          </a:xfrm>
          <a:prstGeom prst="rect">
            <a:avLst/>
          </a:prstGeom>
          <a:noFill/>
        </p:spPr>
        <p:txBody>
          <a:bodyPr vert="eaVert" wrap="square" rtlCol="0">
            <a:spAutoFit/>
          </a:bodyPr>
          <a:lstStyle/>
          <a:p>
            <a:pPr algn="ctr">
              <a:lnSpc>
                <a:spcPct val="300000"/>
              </a:lnSpc>
            </a:pPr>
            <a:r>
              <a:rPr lang="zh-CN" altLang="en-US" sz="1800" dirty="0">
                <a:latin typeface="方正清刻本悦宋简体" panose="02000000000000000000" pitchFamily="2" charset="-122"/>
                <a:ea typeface="方正清刻本悦宋简体" panose="02000000000000000000" pitchFamily="2" charset="-122"/>
              </a:rPr>
              <a:t>独在异乡为异客，每逢佳节倍思亲。</a:t>
            </a:r>
          </a:p>
          <a:p>
            <a:pPr algn="ctr">
              <a:lnSpc>
                <a:spcPct val="300000"/>
              </a:lnSpc>
            </a:pPr>
            <a:r>
              <a:rPr lang="zh-CN" altLang="en-US" sz="1800" dirty="0">
                <a:latin typeface="方正清刻本悦宋简体" panose="02000000000000000000" pitchFamily="2" charset="-122"/>
                <a:ea typeface="方正清刻本悦宋简体" panose="02000000000000000000" pitchFamily="2" charset="-122"/>
              </a:rPr>
              <a:t>遥知兄弟登高处，遍插茱萸少一人。</a:t>
            </a:r>
            <a:endParaRPr lang="zh-CN" altLang="en-US" sz="1100" dirty="0">
              <a:latin typeface="方正清刻本悦宋简体" panose="02000000000000000000" pitchFamily="2" charset="-122"/>
              <a:ea typeface="方正清刻本悦宋简体" panose="02000000000000000000" pitchFamily="2"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530520" y="2453268"/>
            <a:ext cx="2613480" cy="2702808"/>
          </a:xfrm>
          <a:prstGeom prst="rect">
            <a:avLst/>
          </a:prstGeom>
        </p:spPr>
      </p:pic>
      <p:sp>
        <p:nvSpPr>
          <p:cNvPr id="6" name="矩形 5">
            <a:extLst>
              <a:ext uri="{FF2B5EF4-FFF2-40B4-BE49-F238E27FC236}">
                <a16:creationId xmlns="" xmlns:a16="http://schemas.microsoft.com/office/drawing/2014/main" id="{A8BA3A00-B9E7-4084-BAD8-E43966AA9C6A}"/>
              </a:ext>
            </a:extLst>
          </p:cNvPr>
          <p:cNvSpPr/>
          <p:nvPr/>
        </p:nvSpPr>
        <p:spPr>
          <a:xfrm>
            <a:off x="4654393" y="3323474"/>
            <a:ext cx="2624436" cy="420500"/>
          </a:xfrm>
          <a:prstGeom prst="rect">
            <a:avLst/>
          </a:prstGeom>
        </p:spPr>
        <p:txBody>
          <a:bodyPr vert="horz" wrap="none">
            <a:spAutoFit/>
          </a:bodyPr>
          <a:lstStyle/>
          <a:p>
            <a:pPr algn="ctr">
              <a:lnSpc>
                <a:spcPct val="150000"/>
              </a:lnSpc>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九月九日忆山东兄弟</a:t>
            </a: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cxnSp>
        <p:nvCxnSpPr>
          <p:cNvPr id="8" name="直接连接符 7">
            <a:extLst>
              <a:ext uri="{FF2B5EF4-FFF2-40B4-BE49-F238E27FC236}">
                <a16:creationId xmlns="" xmlns:a16="http://schemas.microsoft.com/office/drawing/2014/main" id="{2DD33139-D828-4BE6-B138-0915512A4169}"/>
              </a:ext>
            </a:extLst>
          </p:cNvPr>
          <p:cNvCxnSpPr>
            <a:cxnSpLocks/>
          </p:cNvCxnSpPr>
          <p:nvPr/>
        </p:nvCxnSpPr>
        <p:spPr>
          <a:xfrm>
            <a:off x="5419817"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cxnSp>
        <p:nvCxnSpPr>
          <p:cNvPr id="10" name="直接连接符 9">
            <a:extLst>
              <a:ext uri="{FF2B5EF4-FFF2-40B4-BE49-F238E27FC236}">
                <a16:creationId xmlns="" xmlns:a16="http://schemas.microsoft.com/office/drawing/2014/main" id="{47F5108D-72B4-435F-BC50-60A70A8EB13B}"/>
              </a:ext>
            </a:extLst>
          </p:cNvPr>
          <p:cNvCxnSpPr>
            <a:cxnSpLocks/>
          </p:cNvCxnSpPr>
          <p:nvPr/>
        </p:nvCxnSpPr>
        <p:spPr>
          <a:xfrm>
            <a:off x="4576175"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cxnSp>
        <p:nvCxnSpPr>
          <p:cNvPr id="11" name="直接连接符 10">
            <a:extLst>
              <a:ext uri="{FF2B5EF4-FFF2-40B4-BE49-F238E27FC236}">
                <a16:creationId xmlns="" xmlns:a16="http://schemas.microsoft.com/office/drawing/2014/main" id="{D05FEAE5-E43D-4683-BB46-005777AF71BF}"/>
              </a:ext>
            </a:extLst>
          </p:cNvPr>
          <p:cNvCxnSpPr>
            <a:cxnSpLocks/>
          </p:cNvCxnSpPr>
          <p:nvPr/>
        </p:nvCxnSpPr>
        <p:spPr>
          <a:xfrm>
            <a:off x="3765190"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cxnSp>
        <p:nvCxnSpPr>
          <p:cNvPr id="12" name="直接连接符 11">
            <a:extLst>
              <a:ext uri="{FF2B5EF4-FFF2-40B4-BE49-F238E27FC236}">
                <a16:creationId xmlns="" xmlns:a16="http://schemas.microsoft.com/office/drawing/2014/main" id="{8B8DB7AB-43DE-445C-969A-72012B7F91CD}"/>
              </a:ext>
            </a:extLst>
          </p:cNvPr>
          <p:cNvCxnSpPr>
            <a:cxnSpLocks/>
          </p:cNvCxnSpPr>
          <p:nvPr/>
        </p:nvCxnSpPr>
        <p:spPr>
          <a:xfrm>
            <a:off x="2905218" y="1165490"/>
            <a:ext cx="0" cy="1837270"/>
          </a:xfrm>
          <a:prstGeom prst="line">
            <a:avLst/>
          </a:prstGeom>
          <a:ln>
            <a:solidFill>
              <a:schemeClr val="accent4">
                <a:lumMod val="75000"/>
              </a:schemeClr>
            </a:solidFill>
            <a:prstDash val="sysDash"/>
          </a:ln>
        </p:spPr>
        <p:style>
          <a:lnRef idx="3">
            <a:schemeClr val="accent2"/>
          </a:lnRef>
          <a:fillRef idx="0">
            <a:schemeClr val="accent2"/>
          </a:fillRef>
          <a:effectRef idx="2">
            <a:schemeClr val="accent2"/>
          </a:effectRef>
          <a:fontRef idx="minor">
            <a:schemeClr val="tx1"/>
          </a:fontRef>
        </p:style>
      </p:cxnSp>
      <p:pic>
        <p:nvPicPr>
          <p:cNvPr id="14" name="图片 13" descr="图片包含 播放器&#10;&#10;已生成高可信度的说明">
            <a:extLst>
              <a:ext uri="{FF2B5EF4-FFF2-40B4-BE49-F238E27FC236}">
                <a16:creationId xmlns="" xmlns:a16="http://schemas.microsoft.com/office/drawing/2014/main" id="{063A1513-B7D5-40E5-90AE-0135BBF2D357}"/>
              </a:ext>
            </a:extLst>
          </p:cNvPr>
          <p:cNvPicPr>
            <a:picLocks noChangeAspect="1"/>
          </p:cNvPicPr>
          <p:nvPr/>
        </p:nvPicPr>
        <p:blipFill rotWithShape="1">
          <a:blip r:embed="rId6">
            <a:extLst>
              <a:ext uri="{28A0092B-C50C-407E-A947-70E740481C1C}">
                <a14:useLocalDpi xmlns:a14="http://schemas.microsoft.com/office/drawing/2010/main" val="0"/>
              </a:ext>
            </a:extLst>
          </a:blip>
          <a:srcRect l="55048" t="21986" b="5316"/>
          <a:stretch/>
        </p:blipFill>
        <p:spPr>
          <a:xfrm flipH="1">
            <a:off x="302446" y="224987"/>
            <a:ext cx="1960153" cy="4052443"/>
          </a:xfrm>
          <a:prstGeom prst="rect">
            <a:avLst/>
          </a:prstGeom>
        </p:spPr>
      </p:pic>
      <p:pic>
        <p:nvPicPr>
          <p:cNvPr id="15" name="图片 14">
            <a:extLst>
              <a:ext uri="{FF2B5EF4-FFF2-40B4-BE49-F238E27FC236}">
                <a16:creationId xmlns="" xmlns:a16="http://schemas.microsoft.com/office/drawing/2014/main" id="{D6BDEE44-D14C-4F91-BF17-EB3F4BA895F4}"/>
              </a:ext>
            </a:extLst>
          </p:cNvPr>
          <p:cNvPicPr>
            <a:picLocks noChangeAspect="1"/>
          </p:cNvPicPr>
          <p:nvPr/>
        </p:nvPicPr>
        <p:blipFill rotWithShape="1">
          <a:blip r:embed="rId7">
            <a:extLst>
              <a:ext uri="{28A0092B-C50C-407E-A947-70E740481C1C}">
                <a14:useLocalDpi xmlns:a14="http://schemas.microsoft.com/office/drawing/2010/main" val="0"/>
              </a:ext>
            </a:extLst>
          </a:blip>
          <a:srcRect l="65849" b="72683"/>
          <a:stretch/>
        </p:blipFill>
        <p:spPr>
          <a:xfrm>
            <a:off x="6021238" y="2286"/>
            <a:ext cx="3122762" cy="1403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5A44448-1062-4A45-B38B-E22F5FFF5360}"/>
              </a:ext>
            </a:extLst>
          </p:cNvPr>
          <p:cNvPicPr>
            <a:picLocks noChangeAspect="1"/>
          </p:cNvPicPr>
          <p:nvPr/>
        </p:nvPicPr>
        <p:blipFill rotWithShape="1">
          <a:blip r:embed="rId4">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5" name="图片 4">
            <a:extLst>
              <a:ext uri="{FF2B5EF4-FFF2-40B4-BE49-F238E27FC236}">
                <a16:creationId xmlns="" xmlns:a16="http://schemas.microsoft.com/office/drawing/2014/main" id="{D296AAED-0D8B-46F0-8E77-27D885B09CAC}"/>
              </a:ext>
            </a:extLst>
          </p:cNvPr>
          <p:cNvPicPr>
            <a:picLocks noChangeAspect="1"/>
          </p:cNvPicPr>
          <p:nvPr/>
        </p:nvPicPr>
        <p:blipFill rotWithShape="1">
          <a:blip r:embed="rId4">
            <a:extLst>
              <a:ext uri="{28A0092B-C50C-407E-A947-70E740481C1C}">
                <a14:useLocalDpi xmlns:a14="http://schemas.microsoft.com/office/drawing/2010/main" val="0"/>
              </a:ext>
            </a:extLst>
          </a:blip>
          <a:srcRect l="60566" t="31849"/>
          <a:stretch/>
        </p:blipFill>
        <p:spPr>
          <a:xfrm>
            <a:off x="5538158" y="1639018"/>
            <a:ext cx="3605842" cy="3502195"/>
          </a:xfrm>
          <a:prstGeom prst="rect">
            <a:avLst/>
          </a:prstGeom>
        </p:spPr>
      </p:pic>
      <p:pic>
        <p:nvPicPr>
          <p:cNvPr id="6" name="图片 5">
            <a:extLst>
              <a:ext uri="{FF2B5EF4-FFF2-40B4-BE49-F238E27FC236}">
                <a16:creationId xmlns="" xmlns:a16="http://schemas.microsoft.com/office/drawing/2014/main" id="{2574B76B-5B1B-4FF7-9DDB-F5481A18C963}"/>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6021238" y="2286"/>
            <a:ext cx="3122762" cy="1403820"/>
          </a:xfrm>
          <a:prstGeom prst="rect">
            <a:avLst/>
          </a:prstGeom>
        </p:spPr>
      </p:pic>
      <p:pic>
        <p:nvPicPr>
          <p:cNvPr id="7" name="图片 6">
            <a:extLst>
              <a:ext uri="{FF2B5EF4-FFF2-40B4-BE49-F238E27FC236}">
                <a16:creationId xmlns="" xmlns:a16="http://schemas.microsoft.com/office/drawing/2014/main" id="{E0DF3DF4-BA1C-487D-B8DF-03F019234110}"/>
              </a:ext>
            </a:extLst>
          </p:cNvPr>
          <p:cNvPicPr>
            <a:picLocks noChangeAspect="1"/>
          </p:cNvPicPr>
          <p:nvPr/>
        </p:nvPicPr>
        <p:blipFill rotWithShape="1">
          <a:blip r:embed="rId4">
            <a:extLst>
              <a:ext uri="{28A0092B-C50C-407E-A947-70E740481C1C}">
                <a14:useLocalDpi xmlns:a14="http://schemas.microsoft.com/office/drawing/2010/main" val="0"/>
              </a:ext>
            </a:extLst>
          </a:blip>
          <a:srcRect t="39068" r="79717" b="40452"/>
          <a:stretch/>
        </p:blipFill>
        <p:spPr>
          <a:xfrm>
            <a:off x="0" y="2009954"/>
            <a:ext cx="1854679" cy="1052423"/>
          </a:xfrm>
          <a:prstGeom prst="rect">
            <a:avLst/>
          </a:prstGeom>
        </p:spPr>
      </p:pic>
      <p:pic>
        <p:nvPicPr>
          <p:cNvPr id="8" name="图片 7">
            <a:extLst>
              <a:ext uri="{FF2B5EF4-FFF2-40B4-BE49-F238E27FC236}">
                <a16:creationId xmlns="" xmlns:a16="http://schemas.microsoft.com/office/drawing/2014/main" id="{F84204A5-7C63-4B39-B3A9-B325CFEF5608}"/>
              </a:ext>
            </a:extLst>
          </p:cNvPr>
          <p:cNvPicPr>
            <a:picLocks noChangeAspect="1"/>
          </p:cNvPicPr>
          <p:nvPr/>
        </p:nvPicPr>
        <p:blipFill rotWithShape="1">
          <a:blip r:embed="rId4">
            <a:extLst>
              <a:ext uri="{28A0092B-C50C-407E-A947-70E740481C1C}">
                <a14:useLocalDpi xmlns:a14="http://schemas.microsoft.com/office/drawing/2010/main" val="0"/>
              </a:ext>
            </a:extLst>
          </a:blip>
          <a:srcRect t="82377" r="59340"/>
          <a:stretch/>
        </p:blipFill>
        <p:spPr>
          <a:xfrm>
            <a:off x="0" y="4235570"/>
            <a:ext cx="3717985" cy="905644"/>
          </a:xfrm>
          <a:prstGeom prst="rect">
            <a:avLst/>
          </a:prstGeom>
        </p:spPr>
      </p:pic>
      <p:sp>
        <p:nvSpPr>
          <p:cNvPr id="9" name="文本框 8">
            <a:extLst>
              <a:ext uri="{FF2B5EF4-FFF2-40B4-BE49-F238E27FC236}">
                <a16:creationId xmlns="" xmlns:a16="http://schemas.microsoft.com/office/drawing/2014/main" id="{5EF9464F-4289-4741-B7F6-9F2E25DCDF7F}"/>
              </a:ext>
            </a:extLst>
          </p:cNvPr>
          <p:cNvSpPr txBox="1"/>
          <p:nvPr/>
        </p:nvSpPr>
        <p:spPr>
          <a:xfrm>
            <a:off x="2004110" y="1583717"/>
            <a:ext cx="4568139" cy="1107996"/>
          </a:xfrm>
          <a:prstGeom prst="rect">
            <a:avLst/>
          </a:prstGeom>
          <a:noFill/>
        </p:spPr>
        <p:txBody>
          <a:bodyPr vert="horz" wrap="square">
            <a:spAutoFit/>
          </a:bodyPr>
          <a:lstStyle/>
          <a:p>
            <a:pPr eaLnBrk="1" fontAlgn="auto" hangingPunct="1">
              <a:spcBef>
                <a:spcPts val="0"/>
              </a:spcBef>
              <a:spcAft>
                <a:spcPts val="0"/>
              </a:spcAft>
              <a:defRPr/>
            </a:pPr>
            <a:r>
              <a:rPr lang="zh-CN" altLang="en-US" sz="66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谢谢欣赏</a:t>
            </a:r>
          </a:p>
        </p:txBody>
      </p:sp>
      <p:sp>
        <p:nvSpPr>
          <p:cNvPr id="12" name="文本框 11">
            <a:extLst>
              <a:ext uri="{FF2B5EF4-FFF2-40B4-BE49-F238E27FC236}">
                <a16:creationId xmlns="" xmlns:a16="http://schemas.microsoft.com/office/drawing/2014/main" id="{9296671D-72F9-46C8-96ED-36BBBEDDAE89}"/>
              </a:ext>
            </a:extLst>
          </p:cNvPr>
          <p:cNvSpPr txBox="1"/>
          <p:nvPr/>
        </p:nvSpPr>
        <p:spPr>
          <a:xfrm>
            <a:off x="2599282" y="2548531"/>
            <a:ext cx="2301189" cy="769441"/>
          </a:xfrm>
          <a:prstGeom prst="rect">
            <a:avLst/>
          </a:prstGeom>
          <a:noFill/>
        </p:spPr>
        <p:txBody>
          <a:bodyPr vert="horz" wrap="square">
            <a:spAutoFit/>
          </a:bodyPr>
          <a:lstStyle/>
          <a:p>
            <a:pPr eaLnBrk="1" fontAlgn="auto" hangingPunct="1">
              <a:spcBef>
                <a:spcPts val="0"/>
              </a:spcBef>
              <a:spcAft>
                <a:spcPts val="0"/>
              </a:spcAft>
              <a:defRPr/>
            </a:pPr>
            <a:r>
              <a:rPr lang="en-US" altLang="zh-CN" sz="44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THANKS</a:t>
            </a:r>
            <a:endParaRPr lang="zh-CN" altLang="en-US" sz="4400" spc="188"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733540905"/>
      </p:ext>
    </p:extLst>
  </p:cSld>
  <p:clrMapOvr>
    <a:masterClrMapping/>
  </p:clrMapOvr>
  <p:transition spd="med" advTm="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97762" y="322440"/>
            <a:ext cx="1548476" cy="535531"/>
          </a:xfrm>
          <a:prstGeom prst="rect">
            <a:avLst/>
          </a:prstGeom>
        </p:spPr>
        <p:txBody>
          <a:bodyPr wrap="square">
            <a:spAutoFit/>
          </a:bodyPr>
          <a:lstStyle/>
          <a:p>
            <a:pPr algn="ctr" eaLnBrk="1" fontAlgn="auto" hangingPunct="1">
              <a:lnSpc>
                <a:spcPct val="120000"/>
              </a:lnSpc>
              <a:spcAft>
                <a:spcPts val="0"/>
              </a:spcAft>
            </a:pPr>
            <a:r>
              <a:rPr lang="zh-CN" altLang="en-US" sz="24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3607463" y="603331"/>
            <a:ext cx="269438"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11519" y="603331"/>
            <a:ext cx="269438"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171504" y="1095009"/>
            <a:ext cx="121246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dirty="0">
                <a:solidFill>
                  <a:srgbClr val="0270D1"/>
                </a:solidFill>
                <a:latin typeface="微软雅黑" panose="020B0503020204020204" pitchFamily="34" charset="-122"/>
                <a:ea typeface="微软雅黑" panose="020B0503020204020204" pitchFamily="34" charset="-122"/>
              </a:rPr>
              <a:t>字体名称</a:t>
            </a:r>
          </a:p>
        </p:txBody>
      </p:sp>
      <p:sp>
        <p:nvSpPr>
          <p:cNvPr id="11" name="文本框 10"/>
          <p:cNvSpPr txBox="1"/>
          <p:nvPr/>
        </p:nvSpPr>
        <p:spPr>
          <a:xfrm>
            <a:off x="1165344" y="1531067"/>
            <a:ext cx="1100777"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dirty="0">
                <a:solidFill>
                  <a:srgbClr val="0270D1"/>
                </a:solidFill>
                <a:latin typeface="微软雅黑" panose="020B0503020204020204" pitchFamily="34" charset="-122"/>
                <a:ea typeface="微软雅黑" panose="020B0503020204020204" pitchFamily="34" charset="-122"/>
              </a:rPr>
              <a:t>下载地址</a:t>
            </a:r>
          </a:p>
        </p:txBody>
      </p:sp>
      <p:sp>
        <p:nvSpPr>
          <p:cNvPr id="16" name="文本框 15"/>
          <p:cNvSpPr txBox="1"/>
          <p:nvPr/>
        </p:nvSpPr>
        <p:spPr>
          <a:xfrm>
            <a:off x="2383972" y="1572419"/>
            <a:ext cx="4735286"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5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15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826130" y="1140715"/>
            <a:ext cx="267885" cy="267885"/>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pPr>
            <a:r>
              <a:rPr lang="en-US" altLang="zh-CN" sz="1500" dirty="0">
                <a:solidFill>
                  <a:prstClr val="white"/>
                </a:solidFill>
                <a:latin typeface="微软雅黑" panose="020B0503020204020204" pitchFamily="34" charset="-122"/>
                <a:ea typeface="微软雅黑" panose="020B0503020204020204" pitchFamily="34" charset="-122"/>
              </a:rPr>
              <a:t>1</a:t>
            </a:r>
            <a:endParaRPr lang="zh-CN" altLang="en-US" sz="15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323732" y="1078600"/>
            <a:ext cx="2359356" cy="493819"/>
          </a:xfrm>
          <a:prstGeom prst="rect">
            <a:avLst/>
          </a:prstGeom>
        </p:spPr>
      </p:pic>
    </p:spTree>
    <p:extLst>
      <p:ext uri="{BB962C8B-B14F-4D97-AF65-F5344CB8AC3E}">
        <p14:creationId xmlns:p14="http://schemas.microsoft.com/office/powerpoint/2010/main" val="185293933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84646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descr="图片包含 鲜花, 植物&#10;&#10;已生成极高可信度的说明">
            <a:extLst>
              <a:ext uri="{FF2B5EF4-FFF2-40B4-BE49-F238E27FC236}">
                <a16:creationId xmlns="" xmlns:a16="http://schemas.microsoft.com/office/drawing/2014/main" id="{FF484E6F-61CC-42F9-99CE-4A669252F3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7060" r="33844"/>
          <a:stretch/>
        </p:blipFill>
        <p:spPr>
          <a:xfrm flipH="1">
            <a:off x="6156097" y="2385662"/>
            <a:ext cx="2987902" cy="2755551"/>
          </a:xfrm>
          <a:prstGeom prst="rect">
            <a:avLst/>
          </a:prstGeom>
        </p:spPr>
      </p:pic>
      <p:sp>
        <p:nvSpPr>
          <p:cNvPr id="14" name="文本框 13"/>
          <p:cNvSpPr txBox="1"/>
          <p:nvPr/>
        </p:nvSpPr>
        <p:spPr>
          <a:xfrm>
            <a:off x="4705623" y="3222054"/>
            <a:ext cx="1960135"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4690188" y="3975127"/>
            <a:ext cx="1960135"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28" name="图片 27">
            <a:extLst>
              <a:ext uri="{FF2B5EF4-FFF2-40B4-BE49-F238E27FC236}">
                <a16:creationId xmlns="" xmlns:a16="http://schemas.microsoft.com/office/drawing/2014/main" id="{F5ABD1FF-DCE8-4237-A7D2-50314ABADD52}"/>
              </a:ext>
            </a:extLst>
          </p:cNvPr>
          <p:cNvPicPr>
            <a:picLocks noChangeAspect="1"/>
          </p:cNvPicPr>
          <p:nvPr/>
        </p:nvPicPr>
        <p:blipFill rotWithShape="1">
          <a:blip r:embed="rId5">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29" name="图片 28">
            <a:extLst>
              <a:ext uri="{FF2B5EF4-FFF2-40B4-BE49-F238E27FC236}">
                <a16:creationId xmlns="" xmlns:a16="http://schemas.microsoft.com/office/drawing/2014/main" id="{54ABC0DC-C996-4E5E-A545-F5BE4C47876F}"/>
              </a:ext>
            </a:extLst>
          </p:cNvPr>
          <p:cNvPicPr>
            <a:picLocks noChangeAspect="1"/>
          </p:cNvPicPr>
          <p:nvPr/>
        </p:nvPicPr>
        <p:blipFill rotWithShape="1">
          <a:blip r:embed="rId5">
            <a:extLst>
              <a:ext uri="{28A0092B-C50C-407E-A947-70E740481C1C}">
                <a14:useLocalDpi xmlns:a14="http://schemas.microsoft.com/office/drawing/2010/main" val="0"/>
              </a:ext>
            </a:extLst>
          </a:blip>
          <a:srcRect l="65849" b="72683"/>
          <a:stretch/>
        </p:blipFill>
        <p:spPr>
          <a:xfrm>
            <a:off x="6021238" y="-86698"/>
            <a:ext cx="3122762" cy="1403820"/>
          </a:xfrm>
          <a:prstGeom prst="rect">
            <a:avLst/>
          </a:prstGeom>
        </p:spPr>
      </p:pic>
      <p:pic>
        <p:nvPicPr>
          <p:cNvPr id="31" name="图片 30">
            <a:extLst>
              <a:ext uri="{FF2B5EF4-FFF2-40B4-BE49-F238E27FC236}">
                <a16:creationId xmlns="" xmlns:a16="http://schemas.microsoft.com/office/drawing/2014/main" id="{2D38982F-BC7B-44C0-B614-A624DEDEDF41}"/>
              </a:ext>
            </a:extLst>
          </p:cNvPr>
          <p:cNvPicPr>
            <a:picLocks noChangeAspect="1"/>
          </p:cNvPicPr>
          <p:nvPr/>
        </p:nvPicPr>
        <p:blipFill rotWithShape="1">
          <a:blip r:embed="rId5">
            <a:extLst>
              <a:ext uri="{28A0092B-C50C-407E-A947-70E740481C1C}">
                <a14:useLocalDpi xmlns:a14="http://schemas.microsoft.com/office/drawing/2010/main" val="0"/>
              </a:ext>
            </a:extLst>
          </a:blip>
          <a:srcRect t="39068" r="79717" b="40452"/>
          <a:stretch/>
        </p:blipFill>
        <p:spPr>
          <a:xfrm>
            <a:off x="0" y="2009954"/>
            <a:ext cx="1854679" cy="1052423"/>
          </a:xfrm>
          <a:prstGeom prst="rect">
            <a:avLst/>
          </a:prstGeom>
        </p:spPr>
      </p:pic>
      <p:pic>
        <p:nvPicPr>
          <p:cNvPr id="32" name="图片 31">
            <a:extLst>
              <a:ext uri="{FF2B5EF4-FFF2-40B4-BE49-F238E27FC236}">
                <a16:creationId xmlns="" xmlns:a16="http://schemas.microsoft.com/office/drawing/2014/main" id="{A8258098-3B81-4294-AEE9-6CE5F214BB28}"/>
              </a:ext>
            </a:extLst>
          </p:cNvPr>
          <p:cNvPicPr>
            <a:picLocks noChangeAspect="1"/>
          </p:cNvPicPr>
          <p:nvPr/>
        </p:nvPicPr>
        <p:blipFill rotWithShape="1">
          <a:blip r:embed="rId5">
            <a:extLst>
              <a:ext uri="{28A0092B-C50C-407E-A947-70E740481C1C}">
                <a14:useLocalDpi xmlns:a14="http://schemas.microsoft.com/office/drawing/2010/main" val="0"/>
              </a:ext>
            </a:extLst>
          </a:blip>
          <a:srcRect t="82377" r="59340"/>
          <a:stretch/>
        </p:blipFill>
        <p:spPr>
          <a:xfrm>
            <a:off x="0" y="4235570"/>
            <a:ext cx="3717985" cy="905644"/>
          </a:xfrm>
          <a:prstGeom prst="rect">
            <a:avLst/>
          </a:prstGeom>
        </p:spPr>
      </p:pic>
      <p:grpSp>
        <p:nvGrpSpPr>
          <p:cNvPr id="12" name="组合 11">
            <a:extLst>
              <a:ext uri="{FF2B5EF4-FFF2-40B4-BE49-F238E27FC236}">
                <a16:creationId xmlns="" xmlns:a16="http://schemas.microsoft.com/office/drawing/2014/main" id="{C9A9A159-2B47-4D1B-8CB3-7F236E56E37C}"/>
              </a:ext>
            </a:extLst>
          </p:cNvPr>
          <p:cNvGrpSpPr/>
          <p:nvPr/>
        </p:nvGrpSpPr>
        <p:grpSpPr>
          <a:xfrm>
            <a:off x="3486595" y="518620"/>
            <a:ext cx="2005746" cy="646331"/>
            <a:chOff x="3486595" y="518620"/>
            <a:chExt cx="2005746" cy="646331"/>
          </a:xfrm>
        </p:grpSpPr>
        <p:sp>
          <p:nvSpPr>
            <p:cNvPr id="24" name="文本框 23"/>
            <p:cNvSpPr txBox="1"/>
            <p:nvPr/>
          </p:nvSpPr>
          <p:spPr>
            <a:xfrm>
              <a:off x="3486595" y="518620"/>
              <a:ext cx="1107996" cy="646331"/>
            </a:xfrm>
            <a:prstGeom prst="rect">
              <a:avLst/>
            </a:prstGeom>
            <a:noFill/>
          </p:spPr>
          <p:txBody>
            <a:bodyPr wrap="none">
              <a:spAutoFit/>
            </a:bodyPr>
            <a:lstStyle/>
            <a:p>
              <a:pPr eaLnBrk="1" fontAlgn="auto" hangingPunct="1">
                <a:spcBef>
                  <a:spcPts val="0"/>
                </a:spcBef>
                <a:spcAft>
                  <a:spcPts val="0"/>
                </a:spcAft>
                <a:defRPr/>
              </a:pPr>
              <a:r>
                <a:rPr lang="zh-CN" altLang="en-US" sz="3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目录</a:t>
              </a:r>
            </a:p>
          </p:txBody>
        </p:sp>
        <p:sp>
          <p:nvSpPr>
            <p:cNvPr id="6" name="矩形 5">
              <a:extLst>
                <a:ext uri="{FF2B5EF4-FFF2-40B4-BE49-F238E27FC236}">
                  <a16:creationId xmlns="" xmlns:a16="http://schemas.microsoft.com/office/drawing/2014/main" id="{66420D86-0A69-4BEA-BFF4-04DEE897F8BE}"/>
                </a:ext>
              </a:extLst>
            </p:cNvPr>
            <p:cNvSpPr/>
            <p:nvPr/>
          </p:nvSpPr>
          <p:spPr>
            <a:xfrm>
              <a:off x="4444135" y="708269"/>
              <a:ext cx="1048206" cy="400110"/>
            </a:xfrm>
            <a:prstGeom prst="rect">
              <a:avLst/>
            </a:prstGeom>
          </p:spPr>
          <p:txBody>
            <a:bodyPr wrap="square">
              <a:spAutoFit/>
            </a:bodyPr>
            <a:lstStyle/>
            <a:p>
              <a:pPr algn="dist"/>
              <a:r>
                <a:rPr lang="en-US" altLang="zh-CN" sz="2000" dirty="0">
                  <a:solidFill>
                    <a:srgbClr val="333333"/>
                  </a:solidFill>
                  <a:latin typeface="方正清刻本悦宋简体" panose="02000000000000000000" pitchFamily="2" charset="-122"/>
                  <a:ea typeface="方正清刻本悦宋简体" panose="02000000000000000000" pitchFamily="2" charset="-122"/>
                </a:rPr>
                <a:t>contents</a:t>
              </a:r>
              <a:endParaRPr lang="zh-CN" altLang="en-US" sz="2000" dirty="0">
                <a:latin typeface="方正清刻本悦宋简体" panose="02000000000000000000" pitchFamily="2" charset="-122"/>
                <a:ea typeface="方正清刻本悦宋简体" panose="02000000000000000000" pitchFamily="2" charset="-122"/>
              </a:endParaRPr>
            </a:p>
          </p:txBody>
        </p:sp>
      </p:grpSp>
      <p:grpSp>
        <p:nvGrpSpPr>
          <p:cNvPr id="15" name="组合 14">
            <a:extLst>
              <a:ext uri="{FF2B5EF4-FFF2-40B4-BE49-F238E27FC236}">
                <a16:creationId xmlns="" xmlns:a16="http://schemas.microsoft.com/office/drawing/2014/main" id="{720759CC-281D-47F0-9EDC-AF30EA73AE0B}"/>
              </a:ext>
            </a:extLst>
          </p:cNvPr>
          <p:cNvGrpSpPr/>
          <p:nvPr/>
        </p:nvGrpSpPr>
        <p:grpSpPr>
          <a:xfrm>
            <a:off x="3011018" y="1335281"/>
            <a:ext cx="3202141" cy="740388"/>
            <a:chOff x="3011018" y="1335281"/>
            <a:chExt cx="3202141" cy="740388"/>
          </a:xfrm>
        </p:grpSpPr>
        <p:sp>
          <p:nvSpPr>
            <p:cNvPr id="4" name="文本框 3"/>
            <p:cNvSpPr txBox="1"/>
            <p:nvPr/>
          </p:nvSpPr>
          <p:spPr>
            <a:xfrm>
              <a:off x="3517976" y="1615743"/>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5" name="文本框 4"/>
            <p:cNvSpPr txBox="1"/>
            <p:nvPr/>
          </p:nvSpPr>
          <p:spPr>
            <a:xfrm>
              <a:off x="4721526" y="1715763"/>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1" name="矩形: 剪去对角 10">
              <a:extLst>
                <a:ext uri="{FF2B5EF4-FFF2-40B4-BE49-F238E27FC236}">
                  <a16:creationId xmlns="" xmlns:a16="http://schemas.microsoft.com/office/drawing/2014/main" id="{1720CE1C-E2CB-4814-A1AA-4EC80850195E}"/>
                </a:ext>
              </a:extLst>
            </p:cNvPr>
            <p:cNvSpPr/>
            <p:nvPr/>
          </p:nvSpPr>
          <p:spPr>
            <a:xfrm>
              <a:off x="3095698" y="1622148"/>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B4A3A81A-04E5-48D0-A040-1C0B61EC7A8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3011018" y="1335281"/>
              <a:ext cx="656844" cy="740388"/>
            </a:xfrm>
            <a:prstGeom prst="rect">
              <a:avLst/>
            </a:prstGeom>
          </p:spPr>
        </p:pic>
      </p:grpSp>
      <p:grpSp>
        <p:nvGrpSpPr>
          <p:cNvPr id="16" name="组合 15">
            <a:extLst>
              <a:ext uri="{FF2B5EF4-FFF2-40B4-BE49-F238E27FC236}">
                <a16:creationId xmlns="" xmlns:a16="http://schemas.microsoft.com/office/drawing/2014/main" id="{9096B1C3-98E8-4BCB-A026-DF67867D4255}"/>
              </a:ext>
            </a:extLst>
          </p:cNvPr>
          <p:cNvGrpSpPr/>
          <p:nvPr/>
        </p:nvGrpSpPr>
        <p:grpSpPr>
          <a:xfrm>
            <a:off x="2983072" y="2084986"/>
            <a:ext cx="3667251" cy="740388"/>
            <a:chOff x="2983072" y="2084986"/>
            <a:chExt cx="3667251" cy="740388"/>
          </a:xfrm>
        </p:grpSpPr>
        <p:sp>
          <p:nvSpPr>
            <p:cNvPr id="9" name="文本框 8"/>
            <p:cNvSpPr txBox="1"/>
            <p:nvPr/>
          </p:nvSpPr>
          <p:spPr>
            <a:xfrm>
              <a:off x="3499788" y="237016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民间习俗</a:t>
              </a:r>
            </a:p>
          </p:txBody>
        </p:sp>
        <p:sp>
          <p:nvSpPr>
            <p:cNvPr id="10" name="文本框 9"/>
            <p:cNvSpPr txBox="1"/>
            <p:nvPr/>
          </p:nvSpPr>
          <p:spPr>
            <a:xfrm>
              <a:off x="4690188" y="2462303"/>
              <a:ext cx="1960135"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6" name="矩形: 剪去对角 35">
              <a:extLst>
                <a:ext uri="{FF2B5EF4-FFF2-40B4-BE49-F238E27FC236}">
                  <a16:creationId xmlns="" xmlns:a16="http://schemas.microsoft.com/office/drawing/2014/main" id="{34237B18-0AD6-4590-8082-BC67B5D3F635}"/>
                </a:ext>
              </a:extLst>
            </p:cNvPr>
            <p:cNvSpPr/>
            <p:nvPr/>
          </p:nvSpPr>
          <p:spPr>
            <a:xfrm>
              <a:off x="3067752" y="2371853"/>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 xmlns:a16="http://schemas.microsoft.com/office/drawing/2014/main" id="{4888F059-52C2-4F89-9127-38F07A4B786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83072" y="2084986"/>
              <a:ext cx="656844" cy="740388"/>
            </a:xfrm>
            <a:prstGeom prst="rect">
              <a:avLst/>
            </a:prstGeom>
          </p:spPr>
        </p:pic>
      </p:grpSp>
      <p:grpSp>
        <p:nvGrpSpPr>
          <p:cNvPr id="19" name="组合 18">
            <a:extLst>
              <a:ext uri="{FF2B5EF4-FFF2-40B4-BE49-F238E27FC236}">
                <a16:creationId xmlns="" xmlns:a16="http://schemas.microsoft.com/office/drawing/2014/main" id="{903A564D-1AD4-4C17-968B-F6BAFCCCBFD6}"/>
              </a:ext>
            </a:extLst>
          </p:cNvPr>
          <p:cNvGrpSpPr/>
          <p:nvPr/>
        </p:nvGrpSpPr>
        <p:grpSpPr>
          <a:xfrm>
            <a:off x="2983072" y="2829208"/>
            <a:ext cx="3184365" cy="740388"/>
            <a:chOff x="2983072" y="2829208"/>
            <a:chExt cx="3184365" cy="740388"/>
          </a:xfrm>
        </p:grpSpPr>
        <p:sp>
          <p:nvSpPr>
            <p:cNvPr id="13" name="文本框 12"/>
            <p:cNvSpPr txBox="1"/>
            <p:nvPr/>
          </p:nvSpPr>
          <p:spPr>
            <a:xfrm>
              <a:off x="3472254" y="3118180"/>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神话传说</a:t>
              </a:r>
            </a:p>
          </p:txBody>
        </p:sp>
        <p:sp>
          <p:nvSpPr>
            <p:cNvPr id="38" name="矩形: 剪去对角 37">
              <a:extLst>
                <a:ext uri="{FF2B5EF4-FFF2-40B4-BE49-F238E27FC236}">
                  <a16:creationId xmlns="" xmlns:a16="http://schemas.microsoft.com/office/drawing/2014/main" id="{56F7D8D8-2997-429E-89C6-975CA380F90D}"/>
                </a:ext>
              </a:extLst>
            </p:cNvPr>
            <p:cNvSpPr/>
            <p:nvPr/>
          </p:nvSpPr>
          <p:spPr>
            <a:xfrm>
              <a:off x="3067752" y="3116075"/>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 xmlns:a16="http://schemas.microsoft.com/office/drawing/2014/main" id="{061337BC-4A10-4EBE-80D6-E0AFD770795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83072" y="2829208"/>
              <a:ext cx="656844" cy="740388"/>
            </a:xfrm>
            <a:prstGeom prst="rect">
              <a:avLst/>
            </a:prstGeom>
          </p:spPr>
        </p:pic>
      </p:grpSp>
      <p:grpSp>
        <p:nvGrpSpPr>
          <p:cNvPr id="20" name="组合 19">
            <a:extLst>
              <a:ext uri="{FF2B5EF4-FFF2-40B4-BE49-F238E27FC236}">
                <a16:creationId xmlns="" xmlns:a16="http://schemas.microsoft.com/office/drawing/2014/main" id="{0F34806E-544A-4437-B20B-6B41C0621BE5}"/>
              </a:ext>
            </a:extLst>
          </p:cNvPr>
          <p:cNvGrpSpPr/>
          <p:nvPr/>
        </p:nvGrpSpPr>
        <p:grpSpPr>
          <a:xfrm>
            <a:off x="2983072" y="3584165"/>
            <a:ext cx="3198706" cy="740388"/>
            <a:chOff x="2983072" y="3584165"/>
            <a:chExt cx="3198706" cy="740388"/>
          </a:xfrm>
        </p:grpSpPr>
        <p:sp>
          <p:nvSpPr>
            <p:cNvPr id="17" name="文本框 16"/>
            <p:cNvSpPr txBox="1"/>
            <p:nvPr/>
          </p:nvSpPr>
          <p:spPr>
            <a:xfrm>
              <a:off x="3486595" y="3868918"/>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著名诗词</a:t>
              </a:r>
            </a:p>
          </p:txBody>
        </p:sp>
        <p:sp>
          <p:nvSpPr>
            <p:cNvPr id="40" name="矩形: 剪去对角 39">
              <a:extLst>
                <a:ext uri="{FF2B5EF4-FFF2-40B4-BE49-F238E27FC236}">
                  <a16:creationId xmlns="" xmlns:a16="http://schemas.microsoft.com/office/drawing/2014/main" id="{96B9065F-3CA8-47FD-AD7C-C71AAAC32FF0}"/>
                </a:ext>
              </a:extLst>
            </p:cNvPr>
            <p:cNvSpPr/>
            <p:nvPr/>
          </p:nvSpPr>
          <p:spPr>
            <a:xfrm>
              <a:off x="3067752" y="3871032"/>
              <a:ext cx="2629003" cy="415498"/>
            </a:xfrm>
            <a:prstGeom prst="snip2DiagRect">
              <a:avLst/>
            </a:prstGeom>
            <a:noFill/>
            <a:ln w="127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 xmlns:a16="http://schemas.microsoft.com/office/drawing/2014/main" id="{5547F9BE-B4AC-4C2F-86F9-D3E04E369ED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83072" y="3584165"/>
              <a:ext cx="656844" cy="74038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fallOver"/>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7" name="文本框 22"/>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7" name="图片 6">
            <a:extLst>
              <a:ext uri="{FF2B5EF4-FFF2-40B4-BE49-F238E27FC236}">
                <a16:creationId xmlns="" xmlns:a16="http://schemas.microsoft.com/office/drawing/2014/main" id="{D13DBAF6-A648-4655-8AF5-E3D762E4F64F}"/>
              </a:ext>
            </a:extLst>
          </p:cNvPr>
          <p:cNvPicPr>
            <a:picLocks noChangeAspect="1"/>
          </p:cNvPicPr>
          <p:nvPr/>
        </p:nvPicPr>
        <p:blipFill rotWithShape="1">
          <a:blip r:embed="rId4">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8" name="图片 7">
            <a:extLst>
              <a:ext uri="{FF2B5EF4-FFF2-40B4-BE49-F238E27FC236}">
                <a16:creationId xmlns="" xmlns:a16="http://schemas.microsoft.com/office/drawing/2014/main" id="{6FF85F86-D983-41EE-9BEF-65575047527B}"/>
              </a:ext>
            </a:extLst>
          </p:cNvPr>
          <p:cNvPicPr>
            <a:picLocks noChangeAspect="1"/>
          </p:cNvPicPr>
          <p:nvPr/>
        </p:nvPicPr>
        <p:blipFill rotWithShape="1">
          <a:blip r:embed="rId4">
            <a:extLst>
              <a:ext uri="{28A0092B-C50C-407E-A947-70E740481C1C}">
                <a14:useLocalDpi xmlns:a14="http://schemas.microsoft.com/office/drawing/2010/main" val="0"/>
              </a:ext>
            </a:extLst>
          </a:blip>
          <a:srcRect l="60566" t="31849"/>
          <a:stretch/>
        </p:blipFill>
        <p:spPr>
          <a:xfrm>
            <a:off x="5538158" y="1639018"/>
            <a:ext cx="3605842" cy="3502195"/>
          </a:xfrm>
          <a:prstGeom prst="rect">
            <a:avLst/>
          </a:prstGeom>
        </p:spPr>
      </p:pic>
      <p:pic>
        <p:nvPicPr>
          <p:cNvPr id="10" name="图片 9">
            <a:extLst>
              <a:ext uri="{FF2B5EF4-FFF2-40B4-BE49-F238E27FC236}">
                <a16:creationId xmlns="" xmlns:a16="http://schemas.microsoft.com/office/drawing/2014/main" id="{825BB1B2-BDA5-4B72-8BFB-A80EF7B79259}"/>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6021238" y="2286"/>
            <a:ext cx="3122762" cy="1403820"/>
          </a:xfrm>
          <a:prstGeom prst="rect">
            <a:avLst/>
          </a:prstGeom>
        </p:spPr>
      </p:pic>
      <p:pic>
        <p:nvPicPr>
          <p:cNvPr id="11" name="图片 10">
            <a:extLst>
              <a:ext uri="{FF2B5EF4-FFF2-40B4-BE49-F238E27FC236}">
                <a16:creationId xmlns="" xmlns:a16="http://schemas.microsoft.com/office/drawing/2014/main" id="{9DFFDCA5-E33C-411E-B3A5-26CA4365F105}"/>
              </a:ext>
            </a:extLst>
          </p:cNvPr>
          <p:cNvPicPr>
            <a:picLocks noChangeAspect="1"/>
          </p:cNvPicPr>
          <p:nvPr/>
        </p:nvPicPr>
        <p:blipFill rotWithShape="1">
          <a:blip r:embed="rId4">
            <a:extLst>
              <a:ext uri="{28A0092B-C50C-407E-A947-70E740481C1C}">
                <a14:useLocalDpi xmlns:a14="http://schemas.microsoft.com/office/drawing/2010/main" val="0"/>
              </a:ext>
            </a:extLst>
          </a:blip>
          <a:srcRect t="39068" r="79717" b="40452"/>
          <a:stretch/>
        </p:blipFill>
        <p:spPr>
          <a:xfrm>
            <a:off x="0" y="2009954"/>
            <a:ext cx="1854679" cy="1052423"/>
          </a:xfrm>
          <a:prstGeom prst="rect">
            <a:avLst/>
          </a:prstGeom>
        </p:spPr>
      </p:pic>
      <p:pic>
        <p:nvPicPr>
          <p:cNvPr id="12" name="图片 11">
            <a:extLst>
              <a:ext uri="{FF2B5EF4-FFF2-40B4-BE49-F238E27FC236}">
                <a16:creationId xmlns="" xmlns:a16="http://schemas.microsoft.com/office/drawing/2014/main" id="{1D68A77A-A52F-46D7-AB74-5470B0159D53}"/>
              </a:ext>
            </a:extLst>
          </p:cNvPr>
          <p:cNvPicPr>
            <a:picLocks noChangeAspect="1"/>
          </p:cNvPicPr>
          <p:nvPr/>
        </p:nvPicPr>
        <p:blipFill rotWithShape="1">
          <a:blip r:embed="rId4">
            <a:extLst>
              <a:ext uri="{28A0092B-C50C-407E-A947-70E740481C1C}">
                <a14:useLocalDpi xmlns:a14="http://schemas.microsoft.com/office/drawing/2010/main" val="0"/>
              </a:ext>
            </a:extLst>
          </a:blip>
          <a:srcRect t="82377" r="59340"/>
          <a:stretch/>
        </p:blipFill>
        <p:spPr>
          <a:xfrm>
            <a:off x="0" y="4235570"/>
            <a:ext cx="3717985" cy="905644"/>
          </a:xfrm>
          <a:prstGeom prst="rect">
            <a:avLst/>
          </a:prstGeom>
        </p:spPr>
      </p:pic>
      <p:sp>
        <p:nvSpPr>
          <p:cNvPr id="13" name="文本框 12">
            <a:extLst>
              <a:ext uri="{FF2B5EF4-FFF2-40B4-BE49-F238E27FC236}">
                <a16:creationId xmlns="" xmlns:a16="http://schemas.microsoft.com/office/drawing/2014/main" id="{C970C8C3-D1C3-4C6A-9E79-786B35FFA99D}"/>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14" name="文本框 13">
            <a:extLst>
              <a:ext uri="{FF2B5EF4-FFF2-40B4-BE49-F238E27FC236}">
                <a16:creationId xmlns="" xmlns:a16="http://schemas.microsoft.com/office/drawing/2014/main" id="{A27F2982-D73C-47D4-9161-17B766867B6F}"/>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矩形: 剪去对角 14">
            <a:extLst>
              <a:ext uri="{FF2B5EF4-FFF2-40B4-BE49-F238E27FC236}">
                <a16:creationId xmlns="" xmlns:a16="http://schemas.microsoft.com/office/drawing/2014/main" id="{78BED811-AE45-4B49-9B7C-F0E6F53EC2E4}"/>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8DFCD62A-8507-423D-A618-8C366045F19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832" r="30580" b="6560"/>
          <a:stretch/>
        </p:blipFill>
        <p:spPr>
          <a:xfrm>
            <a:off x="3056362" y="823622"/>
            <a:ext cx="1323245" cy="149154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151899" y="1739256"/>
            <a:ext cx="5123763" cy="138499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cs typeface="Lao UI" panose="020B0502040204020203" pitchFamily="34" charset="0"/>
              </a:rPr>
              <a:t>重阳</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的源头，可追溯到先秦之前。</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吕氏春秋</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之中</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季秋纪</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载：“（九月）命家宰，农事备收，举五种之要。藏帝籍之收于神仓，祗敬必饬。”“是日也，大飨帝，尝牺牲，告备于天子。”可见当时已有在秋九月农作物丰收之时祭飨天帝、祭祖，以谢天帝、祖先恩德的活动。</a:t>
            </a:r>
          </a:p>
        </p:txBody>
      </p:sp>
      <p:pic>
        <p:nvPicPr>
          <p:cNvPr id="12" name="图片 11" descr="图片包含 鲜花, 植物&#10;&#10;已生成极高可信度的说明">
            <a:extLst>
              <a:ext uri="{FF2B5EF4-FFF2-40B4-BE49-F238E27FC236}">
                <a16:creationId xmlns="" xmlns:a16="http://schemas.microsoft.com/office/drawing/2014/main" id="{11D28A0B-ADE7-482B-865E-17FB8C33F3C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7060" r="33844"/>
          <a:stretch/>
        </p:blipFill>
        <p:spPr>
          <a:xfrm flipH="1">
            <a:off x="6156097" y="2385662"/>
            <a:ext cx="2987902" cy="2755551"/>
          </a:xfrm>
          <a:prstGeom prst="rect">
            <a:avLst/>
          </a:prstGeom>
        </p:spPr>
      </p:pic>
      <p:pic>
        <p:nvPicPr>
          <p:cNvPr id="13" name="图片 12">
            <a:extLst>
              <a:ext uri="{FF2B5EF4-FFF2-40B4-BE49-F238E27FC236}">
                <a16:creationId xmlns="" xmlns:a16="http://schemas.microsoft.com/office/drawing/2014/main" id="{BABF576E-E5D9-430C-8AFA-54FD85A876D1}"/>
              </a:ext>
            </a:extLst>
          </p:cNvPr>
          <p:cNvPicPr>
            <a:picLocks noChangeAspect="1"/>
          </p:cNvPicPr>
          <p:nvPr/>
        </p:nvPicPr>
        <p:blipFill rotWithShape="1">
          <a:blip r:embed="rId5">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14" name="图片 13">
            <a:extLst>
              <a:ext uri="{FF2B5EF4-FFF2-40B4-BE49-F238E27FC236}">
                <a16:creationId xmlns="" xmlns:a16="http://schemas.microsoft.com/office/drawing/2014/main" id="{9648E5CA-2A21-42C3-A883-F0D6DF3A615F}"/>
              </a:ext>
            </a:extLst>
          </p:cNvPr>
          <p:cNvPicPr>
            <a:picLocks noChangeAspect="1"/>
          </p:cNvPicPr>
          <p:nvPr/>
        </p:nvPicPr>
        <p:blipFill rotWithShape="1">
          <a:blip r:embed="rId5">
            <a:extLst>
              <a:ext uri="{28A0092B-C50C-407E-A947-70E740481C1C}">
                <a14:useLocalDpi xmlns:a14="http://schemas.microsoft.com/office/drawing/2010/main" val="0"/>
              </a:ext>
            </a:extLst>
          </a:blip>
          <a:srcRect l="65849" b="72683"/>
          <a:stretch/>
        </p:blipFill>
        <p:spPr>
          <a:xfrm>
            <a:off x="6021237" y="164825"/>
            <a:ext cx="3122762" cy="1403820"/>
          </a:xfrm>
          <a:prstGeom prst="rect">
            <a:avLst/>
          </a:prstGeom>
        </p:spPr>
      </p:pic>
      <p:pic>
        <p:nvPicPr>
          <p:cNvPr id="15" name="图片 14">
            <a:extLst>
              <a:ext uri="{FF2B5EF4-FFF2-40B4-BE49-F238E27FC236}">
                <a16:creationId xmlns="" xmlns:a16="http://schemas.microsoft.com/office/drawing/2014/main" id="{6F87B985-E283-4083-991D-F92178D7672D}"/>
              </a:ext>
            </a:extLst>
          </p:cNvPr>
          <p:cNvPicPr>
            <a:picLocks noChangeAspect="1"/>
          </p:cNvPicPr>
          <p:nvPr/>
        </p:nvPicPr>
        <p:blipFill rotWithShape="1">
          <a:blip r:embed="rId5">
            <a:extLst>
              <a:ext uri="{28A0092B-C50C-407E-A947-70E740481C1C}">
                <a14:useLocalDpi xmlns:a14="http://schemas.microsoft.com/office/drawing/2010/main" val="0"/>
              </a:ext>
            </a:extLst>
          </a:blip>
          <a:srcRect t="39068" r="79717" b="40452"/>
          <a:stretch/>
        </p:blipFill>
        <p:spPr>
          <a:xfrm>
            <a:off x="0" y="2960157"/>
            <a:ext cx="1271464" cy="721482"/>
          </a:xfrm>
          <a:prstGeom prst="rect">
            <a:avLst/>
          </a:prstGeom>
        </p:spPr>
      </p:pic>
      <p:grpSp>
        <p:nvGrpSpPr>
          <p:cNvPr id="4" name="组合 3">
            <a:extLst>
              <a:ext uri="{FF2B5EF4-FFF2-40B4-BE49-F238E27FC236}">
                <a16:creationId xmlns="" xmlns:a16="http://schemas.microsoft.com/office/drawing/2014/main" id="{A33F65AF-A656-478E-8A0B-2E762BC51C22}"/>
              </a:ext>
            </a:extLst>
          </p:cNvPr>
          <p:cNvGrpSpPr/>
          <p:nvPr/>
        </p:nvGrpSpPr>
        <p:grpSpPr>
          <a:xfrm>
            <a:off x="2953956" y="634472"/>
            <a:ext cx="3202141" cy="740388"/>
            <a:chOff x="2953956" y="634472"/>
            <a:chExt cx="3202141" cy="740388"/>
          </a:xfrm>
        </p:grpSpPr>
        <p:sp>
          <p:nvSpPr>
            <p:cNvPr id="18" name="文本框 17">
              <a:extLst>
                <a:ext uri="{FF2B5EF4-FFF2-40B4-BE49-F238E27FC236}">
                  <a16:creationId xmlns="" xmlns:a16="http://schemas.microsoft.com/office/drawing/2014/main" id="{281A3CCA-81CF-4E64-90DA-EFF051F6D7DF}"/>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19" name="文本框 18">
              <a:extLst>
                <a:ext uri="{FF2B5EF4-FFF2-40B4-BE49-F238E27FC236}">
                  <a16:creationId xmlns="" xmlns:a16="http://schemas.microsoft.com/office/drawing/2014/main" id="{EACE4D65-AFBE-4005-BBF1-FFD50C204129}"/>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0" name="矩形: 剪去对角 19">
              <a:extLst>
                <a:ext uri="{FF2B5EF4-FFF2-40B4-BE49-F238E27FC236}">
                  <a16:creationId xmlns="" xmlns:a16="http://schemas.microsoft.com/office/drawing/2014/main" id="{BC4DD427-3CBA-4CB0-B99E-7A3335A1D355}"/>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 xmlns:a16="http://schemas.microsoft.com/office/drawing/2014/main" id="{331C1D4F-1A06-438A-872F-21E041C0FD1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53956" y="634472"/>
              <a:ext cx="656844" cy="740388"/>
            </a:xfrm>
            <a:prstGeom prst="rect">
              <a:avLst/>
            </a:prstGeom>
          </p:spPr>
        </p:pic>
      </p:grpSp>
      <p:pic>
        <p:nvPicPr>
          <p:cNvPr id="3" name="图片 2">
            <a:extLst>
              <a:ext uri="{FF2B5EF4-FFF2-40B4-BE49-F238E27FC236}">
                <a16:creationId xmlns="" xmlns:a16="http://schemas.microsoft.com/office/drawing/2014/main" id="{D8C26E86-C4D7-48DB-948F-59F2611AF2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55419"/>
          <a:stretch/>
        </p:blipFill>
        <p:spPr>
          <a:xfrm>
            <a:off x="0" y="3190371"/>
            <a:ext cx="6395227" cy="2090623"/>
          </a:xfrm>
          <a:prstGeom prst="rect">
            <a:avLst/>
          </a:prstGeom>
        </p:spPr>
      </p:pic>
      <p:grpSp>
        <p:nvGrpSpPr>
          <p:cNvPr id="28" name="组合 27">
            <a:extLst>
              <a:ext uri="{FF2B5EF4-FFF2-40B4-BE49-F238E27FC236}">
                <a16:creationId xmlns="" xmlns:a16="http://schemas.microsoft.com/office/drawing/2014/main" id="{BB26649D-CD08-4AE9-8B2D-218F2FF7660A}"/>
              </a:ext>
            </a:extLst>
          </p:cNvPr>
          <p:cNvGrpSpPr/>
          <p:nvPr/>
        </p:nvGrpSpPr>
        <p:grpSpPr>
          <a:xfrm>
            <a:off x="993879" y="1770502"/>
            <a:ext cx="277585" cy="266700"/>
            <a:chOff x="1934936" y="3502479"/>
            <a:chExt cx="277585" cy="266700"/>
          </a:xfrm>
        </p:grpSpPr>
        <p:cxnSp>
          <p:nvCxnSpPr>
            <p:cNvPr id="23" name="直接连接符 22">
              <a:extLst>
                <a:ext uri="{FF2B5EF4-FFF2-40B4-BE49-F238E27FC236}">
                  <a16:creationId xmlns="" xmlns:a16="http://schemas.microsoft.com/office/drawing/2014/main" id="{64DFB521-C8B9-4C0F-A5DC-DDE9C282FAF8}"/>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F61A6F77-2CE0-47E5-8B58-F7460DFF097F}"/>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 xmlns:a16="http://schemas.microsoft.com/office/drawing/2014/main" id="{0E6CCD23-D081-4B9A-9836-07311A419FCD}"/>
              </a:ext>
            </a:extLst>
          </p:cNvPr>
          <p:cNvGrpSpPr/>
          <p:nvPr/>
        </p:nvGrpSpPr>
        <p:grpSpPr>
          <a:xfrm rot="10800000">
            <a:off x="5859418" y="2938135"/>
            <a:ext cx="277585" cy="266700"/>
            <a:chOff x="1934936" y="3502479"/>
            <a:chExt cx="277585" cy="266700"/>
          </a:xfrm>
        </p:grpSpPr>
        <p:cxnSp>
          <p:nvCxnSpPr>
            <p:cNvPr id="31" name="直接连接符 30">
              <a:extLst>
                <a:ext uri="{FF2B5EF4-FFF2-40B4-BE49-F238E27FC236}">
                  <a16:creationId xmlns="" xmlns:a16="http://schemas.microsoft.com/office/drawing/2014/main" id="{83D7E1C3-474A-436C-A32C-45B525DB1292}"/>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F41885E9-D1BC-4AF9-912B-C6C08D94F946}"/>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3FEC2C18-7A8A-44CE-BD92-A93852EC5E71}"/>
              </a:ext>
            </a:extLst>
          </p:cNvPr>
          <p:cNvSpPr txBox="1"/>
          <p:nvPr/>
        </p:nvSpPr>
        <p:spPr>
          <a:xfrm>
            <a:off x="1151899" y="1739256"/>
            <a:ext cx="5123763" cy="1723485"/>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汉代，</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西京杂记</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中记西汉时的宫人贾佩兰称：“九月九日，佩茱萸，食蓬饵，饮菊花酒，云令人长寿。”相传自此时起，有了重阳节求寿之俗。这是受古代巫师（后为道士）追求长生，采集药物服用的影响。同时还有大型饮宴活动，是由先秦时庆丰收之宴饮发展而来的。</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荆楚岁时记</a:t>
            </a:r>
            <a:r>
              <a:rPr lang="en-US" altLang="zh-CN" sz="1200" dirty="0">
                <a:latin typeface="方正清刻本悦宋简体" panose="02000000000000000000" pitchFamily="2" charset="-122"/>
                <a:ea typeface="方正清刻本悦宋简体" panose="02000000000000000000" pitchFamily="2" charset="-122"/>
                <a:cs typeface="Lao UI" panose="020B0502040204020203" pitchFamily="34" charset="0"/>
              </a:rPr>
              <a:t>》</a:t>
            </a:r>
            <a:r>
              <a:rPr lang="zh-CN" altLang="en-US" sz="1200" dirty="0">
                <a:latin typeface="方正清刻本悦宋简体" panose="02000000000000000000" pitchFamily="2" charset="-122"/>
                <a:ea typeface="方正清刻本悦宋简体" panose="02000000000000000000" pitchFamily="2" charset="-122"/>
                <a:cs typeface="Lao UI" panose="020B0502040204020203" pitchFamily="34" charset="0"/>
              </a:rPr>
              <a:t>云：“九月九日，四民并籍野饮宴。”隋杜公瞻注云：“九月九日宴会，未知起于何代，然自驻至宋未改。”求长寿及饮宴，构成了重阳节的基础。</a:t>
            </a:r>
            <a:endParaRPr lang="zh-CN" altLang="en-US" sz="900" dirty="0">
              <a:latin typeface="方正清刻本悦宋简体" panose="02000000000000000000" pitchFamily="2" charset="-122"/>
              <a:ea typeface="方正清刻本悦宋简体" panose="02000000000000000000" pitchFamily="2" charset="-122"/>
              <a:cs typeface="Lao UI" panose="020B0502040204020203" pitchFamily="34" charset="0"/>
            </a:endParaRPr>
          </a:p>
        </p:txBody>
      </p:sp>
      <p:pic>
        <p:nvPicPr>
          <p:cNvPr id="3" name="图片 2" descr="图片包含 鲜花, 植物&#10;&#10;已生成极高可信度的说明">
            <a:extLst>
              <a:ext uri="{FF2B5EF4-FFF2-40B4-BE49-F238E27FC236}">
                <a16:creationId xmlns="" xmlns:a16="http://schemas.microsoft.com/office/drawing/2014/main" id="{73BA3D2F-C82D-4C1A-B9A7-02CA34F42F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7060" r="33844"/>
          <a:stretch/>
        </p:blipFill>
        <p:spPr>
          <a:xfrm flipH="1">
            <a:off x="6156097" y="2385662"/>
            <a:ext cx="2987902" cy="2755551"/>
          </a:xfrm>
          <a:prstGeom prst="rect">
            <a:avLst/>
          </a:prstGeom>
        </p:spPr>
      </p:pic>
      <p:pic>
        <p:nvPicPr>
          <p:cNvPr id="4" name="图片 3">
            <a:extLst>
              <a:ext uri="{FF2B5EF4-FFF2-40B4-BE49-F238E27FC236}">
                <a16:creationId xmlns="" xmlns:a16="http://schemas.microsoft.com/office/drawing/2014/main" id="{4226F098-AB58-449D-BC7B-35E6A42FC52E}"/>
              </a:ext>
            </a:extLst>
          </p:cNvPr>
          <p:cNvPicPr>
            <a:picLocks noChangeAspect="1"/>
          </p:cNvPicPr>
          <p:nvPr/>
        </p:nvPicPr>
        <p:blipFill rotWithShape="1">
          <a:blip r:embed="rId5">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5" name="图片 4">
            <a:extLst>
              <a:ext uri="{FF2B5EF4-FFF2-40B4-BE49-F238E27FC236}">
                <a16:creationId xmlns="" xmlns:a16="http://schemas.microsoft.com/office/drawing/2014/main" id="{B38D58F6-1B0D-4C4B-BC8A-4EB23394F6A1}"/>
              </a:ext>
            </a:extLst>
          </p:cNvPr>
          <p:cNvPicPr>
            <a:picLocks noChangeAspect="1"/>
          </p:cNvPicPr>
          <p:nvPr/>
        </p:nvPicPr>
        <p:blipFill rotWithShape="1">
          <a:blip r:embed="rId5">
            <a:extLst>
              <a:ext uri="{28A0092B-C50C-407E-A947-70E740481C1C}">
                <a14:useLocalDpi xmlns:a14="http://schemas.microsoft.com/office/drawing/2010/main" val="0"/>
              </a:ext>
            </a:extLst>
          </a:blip>
          <a:srcRect l="65849" b="72683"/>
          <a:stretch/>
        </p:blipFill>
        <p:spPr>
          <a:xfrm>
            <a:off x="6021237" y="164825"/>
            <a:ext cx="3122762" cy="1403820"/>
          </a:xfrm>
          <a:prstGeom prst="rect">
            <a:avLst/>
          </a:prstGeom>
        </p:spPr>
      </p:pic>
      <p:pic>
        <p:nvPicPr>
          <p:cNvPr id="6" name="图片 5">
            <a:extLst>
              <a:ext uri="{FF2B5EF4-FFF2-40B4-BE49-F238E27FC236}">
                <a16:creationId xmlns="" xmlns:a16="http://schemas.microsoft.com/office/drawing/2014/main" id="{7406650D-FDE8-4B54-BE2A-8819E6FE68D5}"/>
              </a:ext>
            </a:extLst>
          </p:cNvPr>
          <p:cNvPicPr>
            <a:picLocks noChangeAspect="1"/>
          </p:cNvPicPr>
          <p:nvPr/>
        </p:nvPicPr>
        <p:blipFill rotWithShape="1">
          <a:blip r:embed="rId5">
            <a:extLst>
              <a:ext uri="{28A0092B-C50C-407E-A947-70E740481C1C}">
                <a14:useLocalDpi xmlns:a14="http://schemas.microsoft.com/office/drawing/2010/main" val="0"/>
              </a:ext>
            </a:extLst>
          </a:blip>
          <a:srcRect t="39068" r="79717" b="40452"/>
          <a:stretch/>
        </p:blipFill>
        <p:spPr>
          <a:xfrm>
            <a:off x="0" y="2960157"/>
            <a:ext cx="1271464" cy="721482"/>
          </a:xfrm>
          <a:prstGeom prst="rect">
            <a:avLst/>
          </a:prstGeom>
        </p:spPr>
      </p:pic>
      <p:grpSp>
        <p:nvGrpSpPr>
          <p:cNvPr id="7" name="组合 6">
            <a:extLst>
              <a:ext uri="{FF2B5EF4-FFF2-40B4-BE49-F238E27FC236}">
                <a16:creationId xmlns="" xmlns:a16="http://schemas.microsoft.com/office/drawing/2014/main" id="{E8F973FA-886A-4860-BC48-AF2782887116}"/>
              </a:ext>
            </a:extLst>
          </p:cNvPr>
          <p:cNvGrpSpPr/>
          <p:nvPr/>
        </p:nvGrpSpPr>
        <p:grpSpPr>
          <a:xfrm>
            <a:off x="2953956" y="634472"/>
            <a:ext cx="3202141" cy="740388"/>
            <a:chOff x="2953956" y="634472"/>
            <a:chExt cx="3202141" cy="740388"/>
          </a:xfrm>
        </p:grpSpPr>
        <p:sp>
          <p:nvSpPr>
            <p:cNvPr id="8" name="文本框 7">
              <a:extLst>
                <a:ext uri="{FF2B5EF4-FFF2-40B4-BE49-F238E27FC236}">
                  <a16:creationId xmlns="" xmlns:a16="http://schemas.microsoft.com/office/drawing/2014/main" id="{513BDAF9-3012-450C-96EC-0B99D7C6E0E5}"/>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9" name="文本框 8">
              <a:extLst>
                <a:ext uri="{FF2B5EF4-FFF2-40B4-BE49-F238E27FC236}">
                  <a16:creationId xmlns="" xmlns:a16="http://schemas.microsoft.com/office/drawing/2014/main" id="{7AF3EDF2-6FA6-4974-8415-66B757E6047F}"/>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0" name="矩形: 剪去对角 9">
              <a:extLst>
                <a:ext uri="{FF2B5EF4-FFF2-40B4-BE49-F238E27FC236}">
                  <a16:creationId xmlns="" xmlns:a16="http://schemas.microsoft.com/office/drawing/2014/main" id="{1AA194DA-5E0E-4B11-AC21-016E0220517D}"/>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5D060F46-9E9A-4349-9F45-6AE041B2852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53956" y="634472"/>
              <a:ext cx="656844" cy="740388"/>
            </a:xfrm>
            <a:prstGeom prst="rect">
              <a:avLst/>
            </a:prstGeom>
          </p:spPr>
        </p:pic>
      </p:grpSp>
      <p:pic>
        <p:nvPicPr>
          <p:cNvPr id="12" name="图片 11">
            <a:extLst>
              <a:ext uri="{FF2B5EF4-FFF2-40B4-BE49-F238E27FC236}">
                <a16:creationId xmlns="" xmlns:a16="http://schemas.microsoft.com/office/drawing/2014/main" id="{6B03A242-F944-4838-9996-08434B9462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55419"/>
          <a:stretch/>
        </p:blipFill>
        <p:spPr>
          <a:xfrm>
            <a:off x="0" y="3190371"/>
            <a:ext cx="6395227" cy="2090623"/>
          </a:xfrm>
          <a:prstGeom prst="rect">
            <a:avLst/>
          </a:prstGeom>
        </p:spPr>
      </p:pic>
      <p:grpSp>
        <p:nvGrpSpPr>
          <p:cNvPr id="13" name="组合 12">
            <a:extLst>
              <a:ext uri="{FF2B5EF4-FFF2-40B4-BE49-F238E27FC236}">
                <a16:creationId xmlns="" xmlns:a16="http://schemas.microsoft.com/office/drawing/2014/main" id="{9D9268A3-A61E-4D63-A0B1-44464D4AFFB7}"/>
              </a:ext>
            </a:extLst>
          </p:cNvPr>
          <p:cNvGrpSpPr/>
          <p:nvPr/>
        </p:nvGrpSpPr>
        <p:grpSpPr>
          <a:xfrm>
            <a:off x="993879" y="1770502"/>
            <a:ext cx="277585" cy="266700"/>
            <a:chOff x="1934936" y="3502479"/>
            <a:chExt cx="277585" cy="266700"/>
          </a:xfrm>
        </p:grpSpPr>
        <p:cxnSp>
          <p:nvCxnSpPr>
            <p:cNvPr id="14" name="直接连接符 13">
              <a:extLst>
                <a:ext uri="{FF2B5EF4-FFF2-40B4-BE49-F238E27FC236}">
                  <a16:creationId xmlns="" xmlns:a16="http://schemas.microsoft.com/office/drawing/2014/main" id="{364EB8B6-1444-4F1C-BD60-5F7D6DCF0CA8}"/>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C134D879-0BB0-43DA-B668-5DF7397F0497}"/>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 xmlns:a16="http://schemas.microsoft.com/office/drawing/2014/main" id="{BC0A3328-9180-4CAF-976D-5AB64F82BABA}"/>
              </a:ext>
            </a:extLst>
          </p:cNvPr>
          <p:cNvGrpSpPr/>
          <p:nvPr/>
        </p:nvGrpSpPr>
        <p:grpSpPr>
          <a:xfrm rot="10800000">
            <a:off x="5919067" y="3305490"/>
            <a:ext cx="277585" cy="266700"/>
            <a:chOff x="1934936" y="3502479"/>
            <a:chExt cx="277585" cy="266700"/>
          </a:xfrm>
        </p:grpSpPr>
        <p:cxnSp>
          <p:nvCxnSpPr>
            <p:cNvPr id="17" name="直接连接符 16">
              <a:extLst>
                <a:ext uri="{FF2B5EF4-FFF2-40B4-BE49-F238E27FC236}">
                  <a16:creationId xmlns="" xmlns:a16="http://schemas.microsoft.com/office/drawing/2014/main" id="{5BEFB2CC-BB46-4186-B17E-DF394F8ED757}"/>
                </a:ext>
              </a:extLst>
            </p:cNvPr>
            <p:cNvCxnSpPr>
              <a:cxnSpLocks/>
            </p:cNvCxnSpPr>
            <p:nvPr/>
          </p:nvCxnSpPr>
          <p:spPr>
            <a:xfrm>
              <a:off x="1934936" y="3510643"/>
              <a:ext cx="277585"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0F9F25BF-9AC6-499C-AFB1-15AC8B012DC1}"/>
                </a:ext>
              </a:extLst>
            </p:cNvPr>
            <p:cNvCxnSpPr>
              <a:cxnSpLocks/>
            </p:cNvCxnSpPr>
            <p:nvPr/>
          </p:nvCxnSpPr>
          <p:spPr>
            <a:xfrm flipV="1">
              <a:off x="1959431" y="3502479"/>
              <a:ext cx="0" cy="26670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15433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680791" y="1703268"/>
            <a:ext cx="4996111" cy="2929262"/>
          </a:xfrm>
          <a:prstGeom prst="rect">
            <a:avLst/>
          </a:prstGeom>
          <a:noFill/>
        </p:spPr>
        <p:txBody>
          <a:bodyPr vert="eaVert" wrap="square" rtlCol="0">
            <a:spAutoFit/>
          </a:bodyPr>
          <a:lstStyle/>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重阳节的原型之一是古代的祭祀大火的仪式。</a:t>
            </a:r>
          </a:p>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作为古代季节星宿标志的“大火”星，在季秋九月隐退，</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夏小正</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称“九月内火”，“大火”星的退隐，不仅使一向以大火星为季节生产与季节生活标识的古人失去了时间的坐标，同时使将大火奉若神明的古人产生莫名的恐惧，火神的休眠意味着漫漫长冬的到来，因此，在“内火”时节，一如其出现时要有迎火仪式那样，人们要举行相应的送行祭仪。古代的祭仪情形虽渺茫难晓，但还是可以从后世的重阳节仪中寻找到一些古俗遗痕。</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167917"/>
            <a:ext cx="2384624" cy="397558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3069" y="3144803"/>
            <a:ext cx="991601" cy="1998697"/>
          </a:xfrm>
          <a:prstGeom prst="rect">
            <a:avLst/>
          </a:prstGeom>
        </p:spPr>
      </p:pic>
      <p:pic>
        <p:nvPicPr>
          <p:cNvPr id="12" name="图片 11">
            <a:extLst>
              <a:ext uri="{FF2B5EF4-FFF2-40B4-BE49-F238E27FC236}">
                <a16:creationId xmlns="" xmlns:a16="http://schemas.microsoft.com/office/drawing/2014/main" id="{14FAC837-0C08-4074-A264-5D521FEC79C1}"/>
              </a:ext>
            </a:extLst>
          </p:cNvPr>
          <p:cNvPicPr>
            <a:picLocks noChangeAspect="1"/>
          </p:cNvPicPr>
          <p:nvPr/>
        </p:nvPicPr>
        <p:blipFill rotWithShape="1">
          <a:blip r:embed="rId6">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13" name="图片 12">
            <a:extLst>
              <a:ext uri="{FF2B5EF4-FFF2-40B4-BE49-F238E27FC236}">
                <a16:creationId xmlns="" xmlns:a16="http://schemas.microsoft.com/office/drawing/2014/main" id="{9FCBCF01-C674-4DBC-932B-F313EA35A11A}"/>
              </a:ext>
            </a:extLst>
          </p:cNvPr>
          <p:cNvPicPr>
            <a:picLocks noChangeAspect="1"/>
          </p:cNvPicPr>
          <p:nvPr/>
        </p:nvPicPr>
        <p:blipFill rotWithShape="1">
          <a:blip r:embed="rId6">
            <a:extLst>
              <a:ext uri="{28A0092B-C50C-407E-A947-70E740481C1C}">
                <a14:useLocalDpi xmlns:a14="http://schemas.microsoft.com/office/drawing/2010/main" val="0"/>
              </a:ext>
            </a:extLst>
          </a:blip>
          <a:srcRect l="65849" b="72683"/>
          <a:stretch/>
        </p:blipFill>
        <p:spPr>
          <a:xfrm>
            <a:off x="6021237" y="164825"/>
            <a:ext cx="3122762" cy="1403820"/>
          </a:xfrm>
          <a:prstGeom prst="rect">
            <a:avLst/>
          </a:prstGeom>
        </p:spPr>
      </p:pic>
      <p:pic>
        <p:nvPicPr>
          <p:cNvPr id="14" name="图片 13">
            <a:extLst>
              <a:ext uri="{FF2B5EF4-FFF2-40B4-BE49-F238E27FC236}">
                <a16:creationId xmlns="" xmlns:a16="http://schemas.microsoft.com/office/drawing/2014/main" id="{787E73B5-74D8-4FC8-A0FD-9EBF57499E5A}"/>
              </a:ext>
            </a:extLst>
          </p:cNvPr>
          <p:cNvPicPr>
            <a:picLocks noChangeAspect="1"/>
          </p:cNvPicPr>
          <p:nvPr/>
        </p:nvPicPr>
        <p:blipFill rotWithShape="1">
          <a:blip r:embed="rId6">
            <a:extLst>
              <a:ext uri="{28A0092B-C50C-407E-A947-70E740481C1C}">
                <a14:useLocalDpi xmlns:a14="http://schemas.microsoft.com/office/drawing/2010/main" val="0"/>
              </a:ext>
            </a:extLst>
          </a:blip>
          <a:srcRect t="39068" r="79717" b="40452"/>
          <a:stretch/>
        </p:blipFill>
        <p:spPr>
          <a:xfrm>
            <a:off x="0" y="2960157"/>
            <a:ext cx="1271464" cy="721482"/>
          </a:xfrm>
          <a:prstGeom prst="rect">
            <a:avLst/>
          </a:prstGeom>
        </p:spPr>
      </p:pic>
      <p:grpSp>
        <p:nvGrpSpPr>
          <p:cNvPr id="15" name="组合 14">
            <a:extLst>
              <a:ext uri="{FF2B5EF4-FFF2-40B4-BE49-F238E27FC236}">
                <a16:creationId xmlns="" xmlns:a16="http://schemas.microsoft.com/office/drawing/2014/main" id="{F7BEBCFA-BE5E-4D50-A346-05D48B9EBEF9}"/>
              </a:ext>
            </a:extLst>
          </p:cNvPr>
          <p:cNvGrpSpPr/>
          <p:nvPr/>
        </p:nvGrpSpPr>
        <p:grpSpPr>
          <a:xfrm>
            <a:off x="2953956" y="496541"/>
            <a:ext cx="3202141" cy="740388"/>
            <a:chOff x="2953956" y="634472"/>
            <a:chExt cx="3202141" cy="740388"/>
          </a:xfrm>
        </p:grpSpPr>
        <p:sp>
          <p:nvSpPr>
            <p:cNvPr id="16" name="文本框 15">
              <a:extLst>
                <a:ext uri="{FF2B5EF4-FFF2-40B4-BE49-F238E27FC236}">
                  <a16:creationId xmlns="" xmlns:a16="http://schemas.microsoft.com/office/drawing/2014/main" id="{C1CF311B-20DC-49CA-91C2-BCEAE5995A0C}"/>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节日起源</a:t>
              </a:r>
            </a:p>
          </p:txBody>
        </p:sp>
        <p:sp>
          <p:nvSpPr>
            <p:cNvPr id="17" name="文本框 16">
              <a:extLst>
                <a:ext uri="{FF2B5EF4-FFF2-40B4-BE49-F238E27FC236}">
                  <a16:creationId xmlns="" xmlns:a16="http://schemas.microsoft.com/office/drawing/2014/main" id="{0EF7C0F2-D80E-4886-B838-7ECF1EB299BA}"/>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8" name="矩形: 剪去对角 17">
              <a:extLst>
                <a:ext uri="{FF2B5EF4-FFF2-40B4-BE49-F238E27FC236}">
                  <a16:creationId xmlns="" xmlns:a16="http://schemas.microsoft.com/office/drawing/2014/main" id="{3CBDAB6C-2064-488A-89A7-6310F4D8E5B1}"/>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 xmlns:a16="http://schemas.microsoft.com/office/drawing/2014/main" id="{102546F0-0597-4982-A8FC-C4F485C2BA6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2832" r="30580" b="6560"/>
            <a:stretch/>
          </p:blipFill>
          <p:spPr>
            <a:xfrm>
              <a:off x="2953956" y="634472"/>
              <a:ext cx="656844" cy="74038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7" name="文本框 22"/>
          <p:cNvSpPr txBox="1">
            <a:spLocks noChangeArrowheads="1"/>
          </p:cNvSpPr>
          <p:nvPr/>
        </p:nvSpPr>
        <p:spPr bwMode="auto">
          <a:xfrm>
            <a:off x="1643063" y="3050117"/>
            <a:ext cx="3998082" cy="7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1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a:t>
            </a:r>
            <a:endParaRPr lang="zh-CN" altLang="en-US" sz="1000" dirty="0">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pic>
        <p:nvPicPr>
          <p:cNvPr id="7" name="图片 6">
            <a:extLst>
              <a:ext uri="{FF2B5EF4-FFF2-40B4-BE49-F238E27FC236}">
                <a16:creationId xmlns="" xmlns:a16="http://schemas.microsoft.com/office/drawing/2014/main" id="{D13DBAF6-A648-4655-8AF5-E3D762E4F64F}"/>
              </a:ext>
            </a:extLst>
          </p:cNvPr>
          <p:cNvPicPr>
            <a:picLocks noChangeAspect="1"/>
          </p:cNvPicPr>
          <p:nvPr/>
        </p:nvPicPr>
        <p:blipFill rotWithShape="1">
          <a:blip r:embed="rId4">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8" name="图片 7">
            <a:extLst>
              <a:ext uri="{FF2B5EF4-FFF2-40B4-BE49-F238E27FC236}">
                <a16:creationId xmlns="" xmlns:a16="http://schemas.microsoft.com/office/drawing/2014/main" id="{6FF85F86-D983-41EE-9BEF-65575047527B}"/>
              </a:ext>
            </a:extLst>
          </p:cNvPr>
          <p:cNvPicPr>
            <a:picLocks noChangeAspect="1"/>
          </p:cNvPicPr>
          <p:nvPr/>
        </p:nvPicPr>
        <p:blipFill rotWithShape="1">
          <a:blip r:embed="rId4">
            <a:extLst>
              <a:ext uri="{28A0092B-C50C-407E-A947-70E740481C1C}">
                <a14:useLocalDpi xmlns:a14="http://schemas.microsoft.com/office/drawing/2010/main" val="0"/>
              </a:ext>
            </a:extLst>
          </a:blip>
          <a:srcRect l="60566" t="31849"/>
          <a:stretch/>
        </p:blipFill>
        <p:spPr>
          <a:xfrm>
            <a:off x="5538158" y="1639018"/>
            <a:ext cx="3605842" cy="3502195"/>
          </a:xfrm>
          <a:prstGeom prst="rect">
            <a:avLst/>
          </a:prstGeom>
        </p:spPr>
      </p:pic>
      <p:pic>
        <p:nvPicPr>
          <p:cNvPr id="10" name="图片 9">
            <a:extLst>
              <a:ext uri="{FF2B5EF4-FFF2-40B4-BE49-F238E27FC236}">
                <a16:creationId xmlns="" xmlns:a16="http://schemas.microsoft.com/office/drawing/2014/main" id="{825BB1B2-BDA5-4B72-8BFB-A80EF7B79259}"/>
              </a:ext>
            </a:extLst>
          </p:cNvPr>
          <p:cNvPicPr>
            <a:picLocks noChangeAspect="1"/>
          </p:cNvPicPr>
          <p:nvPr/>
        </p:nvPicPr>
        <p:blipFill rotWithShape="1">
          <a:blip r:embed="rId4">
            <a:extLst>
              <a:ext uri="{28A0092B-C50C-407E-A947-70E740481C1C}">
                <a14:useLocalDpi xmlns:a14="http://schemas.microsoft.com/office/drawing/2010/main" val="0"/>
              </a:ext>
            </a:extLst>
          </a:blip>
          <a:srcRect l="65849" b="72683"/>
          <a:stretch/>
        </p:blipFill>
        <p:spPr>
          <a:xfrm>
            <a:off x="6021238" y="2286"/>
            <a:ext cx="3122762" cy="1403820"/>
          </a:xfrm>
          <a:prstGeom prst="rect">
            <a:avLst/>
          </a:prstGeom>
        </p:spPr>
      </p:pic>
      <p:pic>
        <p:nvPicPr>
          <p:cNvPr id="11" name="图片 10">
            <a:extLst>
              <a:ext uri="{FF2B5EF4-FFF2-40B4-BE49-F238E27FC236}">
                <a16:creationId xmlns="" xmlns:a16="http://schemas.microsoft.com/office/drawing/2014/main" id="{9DFFDCA5-E33C-411E-B3A5-26CA4365F105}"/>
              </a:ext>
            </a:extLst>
          </p:cNvPr>
          <p:cNvPicPr>
            <a:picLocks noChangeAspect="1"/>
          </p:cNvPicPr>
          <p:nvPr/>
        </p:nvPicPr>
        <p:blipFill rotWithShape="1">
          <a:blip r:embed="rId4">
            <a:extLst>
              <a:ext uri="{28A0092B-C50C-407E-A947-70E740481C1C}">
                <a14:useLocalDpi xmlns:a14="http://schemas.microsoft.com/office/drawing/2010/main" val="0"/>
              </a:ext>
            </a:extLst>
          </a:blip>
          <a:srcRect t="39068" r="79717" b="40452"/>
          <a:stretch/>
        </p:blipFill>
        <p:spPr>
          <a:xfrm>
            <a:off x="0" y="2009954"/>
            <a:ext cx="1854679" cy="1052423"/>
          </a:xfrm>
          <a:prstGeom prst="rect">
            <a:avLst/>
          </a:prstGeom>
        </p:spPr>
      </p:pic>
      <p:pic>
        <p:nvPicPr>
          <p:cNvPr id="12" name="图片 11">
            <a:extLst>
              <a:ext uri="{FF2B5EF4-FFF2-40B4-BE49-F238E27FC236}">
                <a16:creationId xmlns="" xmlns:a16="http://schemas.microsoft.com/office/drawing/2014/main" id="{1D68A77A-A52F-46D7-AB74-5470B0159D53}"/>
              </a:ext>
            </a:extLst>
          </p:cNvPr>
          <p:cNvPicPr>
            <a:picLocks noChangeAspect="1"/>
          </p:cNvPicPr>
          <p:nvPr/>
        </p:nvPicPr>
        <p:blipFill rotWithShape="1">
          <a:blip r:embed="rId4">
            <a:extLst>
              <a:ext uri="{28A0092B-C50C-407E-A947-70E740481C1C}">
                <a14:useLocalDpi xmlns:a14="http://schemas.microsoft.com/office/drawing/2010/main" val="0"/>
              </a:ext>
            </a:extLst>
          </a:blip>
          <a:srcRect t="82377" r="59340"/>
          <a:stretch/>
        </p:blipFill>
        <p:spPr>
          <a:xfrm>
            <a:off x="0" y="4235570"/>
            <a:ext cx="3717985" cy="905644"/>
          </a:xfrm>
          <a:prstGeom prst="rect">
            <a:avLst/>
          </a:prstGeom>
        </p:spPr>
      </p:pic>
      <p:sp>
        <p:nvSpPr>
          <p:cNvPr id="13" name="文本框 12">
            <a:extLst>
              <a:ext uri="{FF2B5EF4-FFF2-40B4-BE49-F238E27FC236}">
                <a16:creationId xmlns="" xmlns:a16="http://schemas.microsoft.com/office/drawing/2014/main" id="{C970C8C3-D1C3-4C6A-9E79-786B35FFA99D}"/>
              </a:ext>
            </a:extLst>
          </p:cNvPr>
          <p:cNvSpPr txBox="1"/>
          <p:nvPr/>
        </p:nvSpPr>
        <p:spPr>
          <a:xfrm>
            <a:off x="2265368" y="2389163"/>
            <a:ext cx="2695183" cy="523220"/>
          </a:xfrm>
          <a:prstGeom prst="rect">
            <a:avLst/>
          </a:prstGeom>
          <a:noFill/>
        </p:spPr>
        <p:txBody>
          <a:bodyPr vert="horz" wrap="square">
            <a:spAutoFit/>
          </a:bodyPr>
          <a:lstStyle/>
          <a:p>
            <a:pPr eaLnBrk="1" fontAlgn="auto" hangingPunct="1">
              <a:spcBef>
                <a:spcPts val="0"/>
              </a:spcBef>
              <a:spcAft>
                <a:spcPts val="0"/>
              </a:spcAft>
              <a:defRPr/>
            </a:pPr>
            <a:r>
              <a:rPr lang="zh-CN" altLang="en-US" sz="28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民族习俗</a:t>
            </a:r>
          </a:p>
        </p:txBody>
      </p:sp>
      <p:sp>
        <p:nvSpPr>
          <p:cNvPr id="14" name="文本框 13">
            <a:extLst>
              <a:ext uri="{FF2B5EF4-FFF2-40B4-BE49-F238E27FC236}">
                <a16:creationId xmlns="" xmlns:a16="http://schemas.microsoft.com/office/drawing/2014/main" id="{A27F2982-D73C-47D4-9161-17B766867B6F}"/>
              </a:ext>
            </a:extLst>
          </p:cNvPr>
          <p:cNvSpPr txBox="1"/>
          <p:nvPr/>
        </p:nvSpPr>
        <p:spPr>
          <a:xfrm>
            <a:off x="3827590" y="2551694"/>
            <a:ext cx="1427559" cy="338554"/>
          </a:xfrm>
          <a:prstGeom prst="rect">
            <a:avLst/>
          </a:prstGeom>
          <a:noFill/>
        </p:spPr>
        <p:txBody>
          <a:bodyPr vert="horz" wrap="square">
            <a:spAutoFit/>
          </a:bodyPr>
          <a:lstStyle/>
          <a:p>
            <a:pPr eaLnBrk="1" fontAlgn="auto" hangingPunct="1">
              <a:spcBef>
                <a:spcPts val="0"/>
              </a:spcBef>
              <a:spcAft>
                <a:spcPts val="0"/>
              </a:spcAft>
              <a:defRPr/>
            </a:pPr>
            <a:r>
              <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矩形: 剪去对角 14">
            <a:extLst>
              <a:ext uri="{FF2B5EF4-FFF2-40B4-BE49-F238E27FC236}">
                <a16:creationId xmlns="" xmlns:a16="http://schemas.microsoft.com/office/drawing/2014/main" id="{78BED811-AE45-4B49-9B7C-F0E6F53EC2E4}"/>
              </a:ext>
            </a:extLst>
          </p:cNvPr>
          <p:cNvSpPr/>
          <p:nvPr/>
        </p:nvSpPr>
        <p:spPr>
          <a:xfrm>
            <a:off x="2137688" y="2364471"/>
            <a:ext cx="3117461" cy="56598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8DFCD62A-8507-423D-A618-8C366045F19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832" r="30580" b="6560"/>
          <a:stretch/>
        </p:blipFill>
        <p:spPr>
          <a:xfrm>
            <a:off x="3056362" y="823622"/>
            <a:ext cx="1323245" cy="1491549"/>
          </a:xfrm>
          <a:prstGeom prst="rect">
            <a:avLst/>
          </a:prstGeom>
        </p:spPr>
      </p:pic>
    </p:spTree>
    <p:extLst>
      <p:ext uri="{BB962C8B-B14F-4D97-AF65-F5344CB8AC3E}">
        <p14:creationId xmlns:p14="http://schemas.microsoft.com/office/powerpoint/2010/main" val="8353258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crush"/>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7" name="图片 36">
            <a:extLst>
              <a:ext uri="{FF2B5EF4-FFF2-40B4-BE49-F238E27FC236}">
                <a16:creationId xmlns="" xmlns:a16="http://schemas.microsoft.com/office/drawing/2014/main" id="{19C91F42-4509-4A8D-A827-E1951E3E9A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5419"/>
          <a:stretch/>
        </p:blipFill>
        <p:spPr>
          <a:xfrm flipH="1">
            <a:off x="2748773" y="3135409"/>
            <a:ext cx="6395227" cy="2090623"/>
          </a:xfrm>
          <a:prstGeom prst="rect">
            <a:avLst/>
          </a:prstGeom>
        </p:spPr>
      </p:pic>
      <p:sp>
        <p:nvSpPr>
          <p:cNvPr id="10" name="Content Placeholder 2"/>
          <p:cNvSpPr txBox="1"/>
          <p:nvPr/>
        </p:nvSpPr>
        <p:spPr>
          <a:xfrm>
            <a:off x="4922460" y="3702784"/>
            <a:ext cx="2452991" cy="690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讲究的重阳糕要作成九层，像座宝塔，上面还作成两只小羊，以符合重阳（羊）之义。</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17" name="Content Placeholder 2"/>
          <p:cNvSpPr txBox="1"/>
          <p:nvPr/>
        </p:nvSpPr>
        <p:spPr>
          <a:xfrm>
            <a:off x="960457" y="3695260"/>
            <a:ext cx="3662075" cy="8499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据史料记载，重阳糕又称花糕、菊糕、五色糕，九月九日天明时，以片糕搭儿女头额，祝愿子女百事俱高，乃古人九月作糕的本意。</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pic>
        <p:nvPicPr>
          <p:cNvPr id="29" name="图片 28">
            <a:extLst>
              <a:ext uri="{FF2B5EF4-FFF2-40B4-BE49-F238E27FC236}">
                <a16:creationId xmlns="" xmlns:a16="http://schemas.microsoft.com/office/drawing/2014/main" id="{9E91B2AC-D491-42D1-BC47-52686754B7C0}"/>
              </a:ext>
            </a:extLst>
          </p:cNvPr>
          <p:cNvPicPr>
            <a:picLocks noChangeAspect="1"/>
          </p:cNvPicPr>
          <p:nvPr/>
        </p:nvPicPr>
        <p:blipFill rotWithShape="1">
          <a:blip r:embed="rId5">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30" name="图片 29">
            <a:extLst>
              <a:ext uri="{FF2B5EF4-FFF2-40B4-BE49-F238E27FC236}">
                <a16:creationId xmlns="" xmlns:a16="http://schemas.microsoft.com/office/drawing/2014/main" id="{CFBE0725-8F4B-4963-B98D-2E6BA8BF1B73}"/>
              </a:ext>
            </a:extLst>
          </p:cNvPr>
          <p:cNvPicPr>
            <a:picLocks noChangeAspect="1"/>
          </p:cNvPicPr>
          <p:nvPr/>
        </p:nvPicPr>
        <p:blipFill rotWithShape="1">
          <a:blip r:embed="rId5">
            <a:extLst>
              <a:ext uri="{28A0092B-C50C-407E-A947-70E740481C1C}">
                <a14:useLocalDpi xmlns:a14="http://schemas.microsoft.com/office/drawing/2010/main" val="0"/>
              </a:ext>
            </a:extLst>
          </a:blip>
          <a:srcRect l="65849" b="72683"/>
          <a:stretch/>
        </p:blipFill>
        <p:spPr>
          <a:xfrm>
            <a:off x="6021237" y="164825"/>
            <a:ext cx="3122762" cy="1403820"/>
          </a:xfrm>
          <a:prstGeom prst="rect">
            <a:avLst/>
          </a:prstGeom>
        </p:spPr>
      </p:pic>
      <p:pic>
        <p:nvPicPr>
          <p:cNvPr id="31" name="图片 30">
            <a:extLst>
              <a:ext uri="{FF2B5EF4-FFF2-40B4-BE49-F238E27FC236}">
                <a16:creationId xmlns="" xmlns:a16="http://schemas.microsoft.com/office/drawing/2014/main" id="{3B391F49-9E1B-4F85-B033-71DF5B7CA47B}"/>
              </a:ext>
            </a:extLst>
          </p:cNvPr>
          <p:cNvPicPr>
            <a:picLocks noChangeAspect="1"/>
          </p:cNvPicPr>
          <p:nvPr/>
        </p:nvPicPr>
        <p:blipFill rotWithShape="1">
          <a:blip r:embed="rId5">
            <a:extLst>
              <a:ext uri="{28A0092B-C50C-407E-A947-70E740481C1C}">
                <a14:useLocalDpi xmlns:a14="http://schemas.microsoft.com/office/drawing/2010/main" val="0"/>
              </a:ext>
            </a:extLst>
          </a:blip>
          <a:srcRect t="39068" r="79717" b="40452"/>
          <a:stretch/>
        </p:blipFill>
        <p:spPr>
          <a:xfrm>
            <a:off x="0" y="3975910"/>
            <a:ext cx="1877786" cy="1065535"/>
          </a:xfrm>
          <a:prstGeom prst="rect">
            <a:avLst/>
          </a:prstGeom>
        </p:spPr>
      </p:pic>
      <p:grpSp>
        <p:nvGrpSpPr>
          <p:cNvPr id="32" name="组合 31">
            <a:extLst>
              <a:ext uri="{FF2B5EF4-FFF2-40B4-BE49-F238E27FC236}">
                <a16:creationId xmlns="" xmlns:a16="http://schemas.microsoft.com/office/drawing/2014/main" id="{6445890F-E07B-4E41-A133-6B2D2134687E}"/>
              </a:ext>
            </a:extLst>
          </p:cNvPr>
          <p:cNvGrpSpPr/>
          <p:nvPr/>
        </p:nvGrpSpPr>
        <p:grpSpPr>
          <a:xfrm>
            <a:off x="2953956" y="634472"/>
            <a:ext cx="3202141" cy="740388"/>
            <a:chOff x="2953956" y="634472"/>
            <a:chExt cx="3202141" cy="740388"/>
          </a:xfrm>
        </p:grpSpPr>
        <p:sp>
          <p:nvSpPr>
            <p:cNvPr id="33" name="文本框 32">
              <a:extLst>
                <a:ext uri="{FF2B5EF4-FFF2-40B4-BE49-F238E27FC236}">
                  <a16:creationId xmlns="" xmlns:a16="http://schemas.microsoft.com/office/drawing/2014/main" id="{AF5FC4D9-1DCC-49D0-ADA1-7E0EB57595D3}"/>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吃重阳糕</a:t>
              </a:r>
            </a:p>
          </p:txBody>
        </p:sp>
        <p:sp>
          <p:nvSpPr>
            <p:cNvPr id="34" name="文本框 33">
              <a:extLst>
                <a:ext uri="{FF2B5EF4-FFF2-40B4-BE49-F238E27FC236}">
                  <a16:creationId xmlns="" xmlns:a16="http://schemas.microsoft.com/office/drawing/2014/main" id="{D291B3D2-44A7-42A5-9006-744D899C050B}"/>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5" name="矩形: 剪去对角 34">
              <a:extLst>
                <a:ext uri="{FF2B5EF4-FFF2-40B4-BE49-F238E27FC236}">
                  <a16:creationId xmlns="" xmlns:a16="http://schemas.microsoft.com/office/drawing/2014/main" id="{700E8CDB-DEEF-462B-A1D8-9CA2D26BB200}"/>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 xmlns:a16="http://schemas.microsoft.com/office/drawing/2014/main" id="{361A9481-CE39-48C3-BCAF-8700C900D1F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53956" y="634472"/>
              <a:ext cx="656844" cy="740388"/>
            </a:xfrm>
            <a:prstGeom prst="rect">
              <a:avLst/>
            </a:prstGeom>
          </p:spPr>
        </p:pic>
      </p:grpSp>
      <p:grpSp>
        <p:nvGrpSpPr>
          <p:cNvPr id="13" name="组合 12">
            <a:extLst>
              <a:ext uri="{FF2B5EF4-FFF2-40B4-BE49-F238E27FC236}">
                <a16:creationId xmlns="" xmlns:a16="http://schemas.microsoft.com/office/drawing/2014/main" id="{E7B5E4AF-5CAE-4E8D-9411-8D597C8FE42A}"/>
              </a:ext>
            </a:extLst>
          </p:cNvPr>
          <p:cNvGrpSpPr/>
          <p:nvPr/>
        </p:nvGrpSpPr>
        <p:grpSpPr>
          <a:xfrm>
            <a:off x="1448620" y="1694944"/>
            <a:ext cx="2403081" cy="1887986"/>
            <a:chOff x="1448620" y="1694944"/>
            <a:chExt cx="2403081" cy="1887986"/>
          </a:xfrm>
        </p:grpSpPr>
        <p:pic>
          <p:nvPicPr>
            <p:cNvPr id="12" name="图片 11">
              <a:extLst>
                <a:ext uri="{FF2B5EF4-FFF2-40B4-BE49-F238E27FC236}">
                  <a16:creationId xmlns="" xmlns:a16="http://schemas.microsoft.com/office/drawing/2014/main" id="{524DFB58-09E5-4FB9-99BD-ACF1E23AF07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032" t="23592" r="13968" b="21544"/>
            <a:stretch/>
          </p:blipFill>
          <p:spPr>
            <a:xfrm>
              <a:off x="1448620" y="1694944"/>
              <a:ext cx="2403081" cy="1883468"/>
            </a:xfrm>
            <a:prstGeom prst="rect">
              <a:avLst/>
            </a:prstGeom>
          </p:spPr>
        </p:pic>
        <p:sp>
          <p:nvSpPr>
            <p:cNvPr id="38" name="矩形: 剪去对角 37">
              <a:extLst>
                <a:ext uri="{FF2B5EF4-FFF2-40B4-BE49-F238E27FC236}">
                  <a16:creationId xmlns="" xmlns:a16="http://schemas.microsoft.com/office/drawing/2014/main" id="{D0312067-BCC4-4377-9E13-F4A54A2806FB}"/>
                </a:ext>
              </a:extLst>
            </p:cNvPr>
            <p:cNvSpPr/>
            <p:nvPr/>
          </p:nvSpPr>
          <p:spPr>
            <a:xfrm>
              <a:off x="1500274" y="1728664"/>
              <a:ext cx="2298184" cy="1854266"/>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 xmlns:a16="http://schemas.microsoft.com/office/drawing/2014/main" id="{33673194-A173-4E7E-A106-645388834874}"/>
              </a:ext>
            </a:extLst>
          </p:cNvPr>
          <p:cNvGrpSpPr/>
          <p:nvPr/>
        </p:nvGrpSpPr>
        <p:grpSpPr>
          <a:xfrm>
            <a:off x="5007005" y="1754086"/>
            <a:ext cx="2298184" cy="1854266"/>
            <a:chOff x="5007005" y="1754086"/>
            <a:chExt cx="2298184" cy="1854266"/>
          </a:xfrm>
        </p:grpSpPr>
        <p:pic>
          <p:nvPicPr>
            <p:cNvPr id="9" name="图片 8" descr="图片包含 美食, 餐桌, 张, 切片&#10;&#10;已生成极高可信度的说明">
              <a:extLst>
                <a:ext uri="{FF2B5EF4-FFF2-40B4-BE49-F238E27FC236}">
                  <a16:creationId xmlns="" xmlns:a16="http://schemas.microsoft.com/office/drawing/2014/main" id="{879CAB36-EECE-4D17-BEE5-9CE2F494557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9072"/>
            <a:stretch/>
          </p:blipFill>
          <p:spPr>
            <a:xfrm>
              <a:off x="5125233" y="1825289"/>
              <a:ext cx="1969400" cy="1593808"/>
            </a:xfrm>
            <a:prstGeom prst="rect">
              <a:avLst/>
            </a:prstGeom>
          </p:spPr>
        </p:pic>
        <p:sp>
          <p:nvSpPr>
            <p:cNvPr id="39" name="矩形: 剪去对角 38">
              <a:extLst>
                <a:ext uri="{FF2B5EF4-FFF2-40B4-BE49-F238E27FC236}">
                  <a16:creationId xmlns="" xmlns:a16="http://schemas.microsoft.com/office/drawing/2014/main" id="{E65C32EB-63A9-49A5-8247-67A174CDE50C}"/>
                </a:ext>
              </a:extLst>
            </p:cNvPr>
            <p:cNvSpPr/>
            <p:nvPr/>
          </p:nvSpPr>
          <p:spPr>
            <a:xfrm>
              <a:off x="5007005" y="1754086"/>
              <a:ext cx="2298184" cy="1854266"/>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1D78A235-F812-43C0-A327-82C466360AF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5419"/>
          <a:stretch/>
        </p:blipFill>
        <p:spPr>
          <a:xfrm flipH="1">
            <a:off x="-53059" y="3267493"/>
            <a:ext cx="6395227" cy="2090623"/>
          </a:xfrm>
          <a:prstGeom prst="rect">
            <a:avLst/>
          </a:prstGeom>
        </p:spPr>
      </p:pic>
      <p:pic>
        <p:nvPicPr>
          <p:cNvPr id="20" name="图片 19">
            <a:extLst>
              <a:ext uri="{FF2B5EF4-FFF2-40B4-BE49-F238E27FC236}">
                <a16:creationId xmlns="" xmlns:a16="http://schemas.microsoft.com/office/drawing/2014/main" id="{786FE48A-D3CE-42ED-8F62-236A1F8D4044}"/>
              </a:ext>
            </a:extLst>
          </p:cNvPr>
          <p:cNvPicPr>
            <a:picLocks noChangeAspect="1"/>
          </p:cNvPicPr>
          <p:nvPr/>
        </p:nvPicPr>
        <p:blipFill rotWithShape="1">
          <a:blip r:embed="rId5">
            <a:extLst>
              <a:ext uri="{28A0092B-C50C-407E-A947-70E740481C1C}">
                <a14:useLocalDpi xmlns:a14="http://schemas.microsoft.com/office/drawing/2010/main" val="0"/>
              </a:ext>
            </a:extLst>
          </a:blip>
          <a:srcRect r="62830" b="72683"/>
          <a:stretch/>
        </p:blipFill>
        <p:spPr>
          <a:xfrm>
            <a:off x="0" y="2286"/>
            <a:ext cx="3398808" cy="1403820"/>
          </a:xfrm>
          <a:prstGeom prst="rect">
            <a:avLst/>
          </a:prstGeom>
        </p:spPr>
      </p:pic>
      <p:pic>
        <p:nvPicPr>
          <p:cNvPr id="21" name="图片 20">
            <a:extLst>
              <a:ext uri="{FF2B5EF4-FFF2-40B4-BE49-F238E27FC236}">
                <a16:creationId xmlns="" xmlns:a16="http://schemas.microsoft.com/office/drawing/2014/main" id="{B724E82C-7BEE-4379-9795-02C8E63EA921}"/>
              </a:ext>
            </a:extLst>
          </p:cNvPr>
          <p:cNvPicPr>
            <a:picLocks noChangeAspect="1"/>
          </p:cNvPicPr>
          <p:nvPr/>
        </p:nvPicPr>
        <p:blipFill rotWithShape="1">
          <a:blip r:embed="rId5">
            <a:extLst>
              <a:ext uri="{28A0092B-C50C-407E-A947-70E740481C1C}">
                <a14:useLocalDpi xmlns:a14="http://schemas.microsoft.com/office/drawing/2010/main" val="0"/>
              </a:ext>
            </a:extLst>
          </a:blip>
          <a:srcRect l="65849" b="72683"/>
          <a:stretch/>
        </p:blipFill>
        <p:spPr>
          <a:xfrm>
            <a:off x="6021237" y="164825"/>
            <a:ext cx="3122762" cy="1403820"/>
          </a:xfrm>
          <a:prstGeom prst="rect">
            <a:avLst/>
          </a:prstGeom>
        </p:spPr>
      </p:pic>
      <p:pic>
        <p:nvPicPr>
          <p:cNvPr id="22" name="图片 21">
            <a:extLst>
              <a:ext uri="{FF2B5EF4-FFF2-40B4-BE49-F238E27FC236}">
                <a16:creationId xmlns="" xmlns:a16="http://schemas.microsoft.com/office/drawing/2014/main" id="{EA2DDA94-6D0D-45A0-982F-20859396A8A0}"/>
              </a:ext>
            </a:extLst>
          </p:cNvPr>
          <p:cNvPicPr>
            <a:picLocks noChangeAspect="1"/>
          </p:cNvPicPr>
          <p:nvPr/>
        </p:nvPicPr>
        <p:blipFill rotWithShape="1">
          <a:blip r:embed="rId5">
            <a:extLst>
              <a:ext uri="{28A0092B-C50C-407E-A947-70E740481C1C}">
                <a14:useLocalDpi xmlns:a14="http://schemas.microsoft.com/office/drawing/2010/main" val="0"/>
              </a:ext>
            </a:extLst>
          </a:blip>
          <a:srcRect t="39068" r="79717" b="40452"/>
          <a:stretch/>
        </p:blipFill>
        <p:spPr>
          <a:xfrm>
            <a:off x="0" y="2287915"/>
            <a:ext cx="1877786" cy="1065535"/>
          </a:xfrm>
          <a:prstGeom prst="rect">
            <a:avLst/>
          </a:prstGeom>
        </p:spPr>
      </p:pic>
      <p:sp>
        <p:nvSpPr>
          <p:cNvPr id="12" name="文本框 11"/>
          <p:cNvSpPr txBox="1"/>
          <p:nvPr/>
        </p:nvSpPr>
        <p:spPr>
          <a:xfrm>
            <a:off x="2028315" y="1591938"/>
            <a:ext cx="3886516" cy="2031325"/>
          </a:xfrm>
          <a:prstGeom prst="rect">
            <a:avLst/>
          </a:prstGeom>
          <a:noFill/>
        </p:spPr>
        <p:txBody>
          <a:bodyPr vert="horz" wrap="square" rtlCol="0">
            <a:spAutoFit/>
          </a:bodyPr>
          <a:lstStyle/>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重阳节首先有登高的习俗。金秋九月，天高气爽，这个季节登高远望可达到心旷神怡、健身祛病的目的。</a:t>
            </a:r>
          </a:p>
          <a:p>
            <a:pPr>
              <a:lnSpc>
                <a:spcPct val="150000"/>
              </a:lnSpc>
            </a:pPr>
            <a:r>
              <a:rPr lang="zh-CN" altLang="en-US" sz="1400" dirty="0">
                <a:latin typeface="方正清刻本悦宋简体" panose="02000000000000000000" pitchFamily="2" charset="-122"/>
                <a:ea typeface="方正清刻本悦宋简体" panose="02000000000000000000" pitchFamily="2" charset="-122"/>
              </a:rPr>
              <a:t>早在西汉，</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长安志</a:t>
            </a:r>
            <a:r>
              <a:rPr lang="en-US" altLang="zh-CN" sz="1400" dirty="0">
                <a:latin typeface="方正清刻本悦宋简体" panose="02000000000000000000" pitchFamily="2" charset="-122"/>
                <a:ea typeface="方正清刻本悦宋简体" panose="02000000000000000000" pitchFamily="2" charset="-122"/>
              </a:rPr>
              <a:t>》</a:t>
            </a:r>
            <a:r>
              <a:rPr lang="zh-CN" altLang="en-US" sz="1400" dirty="0">
                <a:latin typeface="方正清刻本悦宋简体" panose="02000000000000000000" pitchFamily="2" charset="-122"/>
                <a:ea typeface="方正清刻本悦宋简体" panose="02000000000000000000" pitchFamily="2" charset="-122"/>
              </a:rPr>
              <a:t>中就有汉代京城九月九日时人们游玩观景之记载。在东晋时，有著名的“龙山落帽”故事。</a:t>
            </a:r>
          </a:p>
        </p:txBody>
      </p:sp>
      <p:grpSp>
        <p:nvGrpSpPr>
          <p:cNvPr id="23" name="组合 22">
            <a:extLst>
              <a:ext uri="{FF2B5EF4-FFF2-40B4-BE49-F238E27FC236}">
                <a16:creationId xmlns="" xmlns:a16="http://schemas.microsoft.com/office/drawing/2014/main" id="{F332AC00-F80A-4D2B-A6DE-6D58088C8DB9}"/>
              </a:ext>
            </a:extLst>
          </p:cNvPr>
          <p:cNvGrpSpPr/>
          <p:nvPr/>
        </p:nvGrpSpPr>
        <p:grpSpPr>
          <a:xfrm>
            <a:off x="3204101" y="352432"/>
            <a:ext cx="3202141" cy="740388"/>
            <a:chOff x="2953956" y="634472"/>
            <a:chExt cx="3202141" cy="740388"/>
          </a:xfrm>
        </p:grpSpPr>
        <p:sp>
          <p:nvSpPr>
            <p:cNvPr id="24" name="文本框 23">
              <a:extLst>
                <a:ext uri="{FF2B5EF4-FFF2-40B4-BE49-F238E27FC236}">
                  <a16:creationId xmlns="" xmlns:a16="http://schemas.microsoft.com/office/drawing/2014/main" id="{BA04E310-539D-492B-89FA-B200DE1B060C}"/>
                </a:ext>
              </a:extLst>
            </p:cNvPr>
            <p:cNvSpPr txBox="1"/>
            <p:nvPr/>
          </p:nvSpPr>
          <p:spPr>
            <a:xfrm>
              <a:off x="3460914" y="914934"/>
              <a:ext cx="2695183" cy="415498"/>
            </a:xfrm>
            <a:prstGeom prst="rect">
              <a:avLst/>
            </a:prstGeom>
            <a:noFill/>
          </p:spPr>
          <p:txBody>
            <a:bodyPr vert="horz" wrap="square">
              <a:spAutoFit/>
            </a:bodyPr>
            <a:lstStyle/>
            <a:p>
              <a:pPr eaLnBrk="1" fontAlgn="auto" hangingPunct="1">
                <a:spcBef>
                  <a:spcPts val="0"/>
                </a:spcBef>
                <a:spcAft>
                  <a:spcPts val="0"/>
                </a:spcAft>
                <a:defRPr/>
              </a:pPr>
              <a:r>
                <a:rPr lang="zh-CN" altLang="en-US" sz="2100" spc="188" dirty="0">
                  <a:solidFill>
                    <a:schemeClr val="accent4">
                      <a:lumMod val="75000"/>
                    </a:schemeClr>
                  </a:solidFill>
                  <a:latin typeface="方正清刻本悦宋简体" panose="02000000000000000000" pitchFamily="2" charset="-122"/>
                  <a:ea typeface="方正清刻本悦宋简体" panose="02000000000000000000" pitchFamily="2" charset="-122"/>
                </a:rPr>
                <a:t>重阳登高</a:t>
              </a:r>
            </a:p>
          </p:txBody>
        </p:sp>
        <p:sp>
          <p:nvSpPr>
            <p:cNvPr id="25" name="文本框 24">
              <a:extLst>
                <a:ext uri="{FF2B5EF4-FFF2-40B4-BE49-F238E27FC236}">
                  <a16:creationId xmlns="" xmlns:a16="http://schemas.microsoft.com/office/drawing/2014/main" id="{2271F2A0-D6D6-4509-8078-C04737BC7176}"/>
                </a:ext>
              </a:extLst>
            </p:cNvPr>
            <p:cNvSpPr txBox="1"/>
            <p:nvPr/>
          </p:nvSpPr>
          <p:spPr>
            <a:xfrm>
              <a:off x="4664464" y="1014954"/>
              <a:ext cx="1427559" cy="276999"/>
            </a:xfrm>
            <a:prstGeom prst="rect">
              <a:avLst/>
            </a:prstGeom>
            <a:noFill/>
          </p:spPr>
          <p:txBody>
            <a:bodyPr vert="horz" wrap="square">
              <a:spAutoFit/>
            </a:bodyPr>
            <a:lstStyle/>
            <a:p>
              <a:pPr eaLnBrk="1" fontAlgn="auto" hangingPunct="1">
                <a:spcBef>
                  <a:spcPts val="0"/>
                </a:spcBef>
                <a:spcAft>
                  <a:spcPts val="0"/>
                </a:spcAft>
                <a:defRPr/>
              </a:pPr>
              <a:r>
                <a:rPr lang="en-US" altLang="zh-CN" sz="1200" dirty="0">
                  <a:solidFill>
                    <a:schemeClr val="accent4">
                      <a:lumMod val="75000"/>
                    </a:schemeClr>
                  </a:solidFill>
                  <a:latin typeface="方正清刻本悦宋简体" panose="02000000000000000000" pitchFamily="2" charset="-122"/>
                  <a:ea typeface="方正清刻本悦宋简体" panose="02000000000000000000" pitchFamily="2" charset="-122"/>
                </a:rPr>
                <a:t>Title Text Here</a:t>
              </a:r>
              <a:endPar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6" name="矩形: 剪去对角 25">
              <a:extLst>
                <a:ext uri="{FF2B5EF4-FFF2-40B4-BE49-F238E27FC236}">
                  <a16:creationId xmlns="" xmlns:a16="http://schemas.microsoft.com/office/drawing/2014/main" id="{6B445A11-25EE-4372-A9C7-A5FF92407D08}"/>
                </a:ext>
              </a:extLst>
            </p:cNvPr>
            <p:cNvSpPr/>
            <p:nvPr/>
          </p:nvSpPr>
          <p:spPr>
            <a:xfrm>
              <a:off x="3038636" y="921339"/>
              <a:ext cx="2629003" cy="415498"/>
            </a:xfrm>
            <a:prstGeom prst="snip2DiagRect">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 xmlns:a16="http://schemas.microsoft.com/office/drawing/2014/main" id="{7B961B0C-DE44-47CD-B466-E752C27D8CE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2832" r="30580" b="6560"/>
            <a:stretch/>
          </p:blipFill>
          <p:spPr>
            <a:xfrm>
              <a:off x="2953956" y="634472"/>
              <a:ext cx="656844" cy="740388"/>
            </a:xfrm>
            <a:prstGeom prst="rect">
              <a:avLst/>
            </a:prstGeom>
          </p:spPr>
        </p:pic>
      </p:grpSp>
      <p:pic>
        <p:nvPicPr>
          <p:cNvPr id="3" name="图片 2">
            <a:extLst>
              <a:ext uri="{FF2B5EF4-FFF2-40B4-BE49-F238E27FC236}">
                <a16:creationId xmlns="" xmlns:a16="http://schemas.microsoft.com/office/drawing/2014/main" id="{B6D6CDDB-4FEF-465F-84EB-0FA876BF50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470975" y="1769705"/>
            <a:ext cx="2370595" cy="3167491"/>
          </a:xfrm>
          <a:prstGeom prst="rect">
            <a:avLst/>
          </a:prstGeom>
          <a:ln>
            <a:noFill/>
          </a:ln>
          <a:effectLst>
            <a:softEdge rad="112500"/>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Lao UI"/>
        <a:ea typeface="方正启体简体"/>
        <a:cs typeface=""/>
      </a:majorFont>
      <a:minorFont>
        <a:latin typeface="Lao UI"/>
        <a:ea typeface="方正启体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158</TotalTime>
  <Words>1635</Words>
  <Application>Microsoft Office PowerPoint</Application>
  <PresentationFormat>全屏显示(16:9)</PresentationFormat>
  <Paragraphs>84</Paragraphs>
  <Slides>18</Slides>
  <Notes>17</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18</vt:i4>
      </vt:variant>
    </vt:vector>
  </HeadingPairs>
  <TitlesOfParts>
    <vt:vector size="30" baseType="lpstr">
      <vt:lpstr>Meiryo</vt:lpstr>
      <vt:lpstr>方正启体简体</vt:lpstr>
      <vt:lpstr>方正清刻本悦宋简体</vt:lpstr>
      <vt:lpstr>宋体</vt:lpstr>
      <vt:lpstr>微软雅黑</vt:lpstr>
      <vt:lpstr>Arial</vt:lpstr>
      <vt:lpstr>Calibri</vt:lpstr>
      <vt:lpstr>Calibri Light</vt:lpstr>
      <vt:lpstr>Lao UI</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56</cp:revision>
  <dcterms:created xsi:type="dcterms:W3CDTF">2015-09-13T13:12:00Z</dcterms:created>
  <dcterms:modified xsi:type="dcterms:W3CDTF">2018-09-24T03:02:25Z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