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56" r:id="rId3"/>
    <p:sldId id="257" r:id="rId4"/>
    <p:sldId id="258" r:id="rId5"/>
    <p:sldId id="259" r:id="rId6"/>
    <p:sldId id="263" r:id="rId7"/>
    <p:sldId id="264" r:id="rId8"/>
    <p:sldId id="265" r:id="rId9"/>
    <p:sldId id="266" r:id="rId10"/>
    <p:sldId id="267" r:id="rId11"/>
    <p:sldId id="268" r:id="rId12"/>
    <p:sldId id="292" r:id="rId13"/>
    <p:sldId id="269" r:id="rId14"/>
    <p:sldId id="270" r:id="rId15"/>
    <p:sldId id="271" r:id="rId16"/>
    <p:sldId id="272" r:id="rId17"/>
    <p:sldId id="273" r:id="rId18"/>
    <p:sldId id="274" r:id="rId19"/>
    <p:sldId id="275" r:id="rId20"/>
    <p:sldId id="276" r:id="rId21"/>
    <p:sldId id="277" r:id="rId22"/>
    <p:sldId id="278" r:id="rId23"/>
    <p:sldId id="279" r:id="rId24"/>
    <p:sldId id="293" r:id="rId25"/>
    <p:sldId id="280" r:id="rId26"/>
    <p:sldId id="281" r:id="rId27"/>
    <p:sldId id="282" r:id="rId28"/>
    <p:sldId id="283" r:id="rId29"/>
    <p:sldId id="284" r:id="rId30"/>
    <p:sldId id="285" r:id="rId31"/>
    <p:sldId id="294" r:id="rId32"/>
    <p:sldId id="286" r:id="rId33"/>
    <p:sldId id="287" r:id="rId34"/>
    <p:sldId id="289" r:id="rId35"/>
    <p:sldId id="288" r:id="rId36"/>
    <p:sldId id="291" r:id="rId37"/>
    <p:sldId id="295" r:id="rId3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27" autoAdjust="0"/>
    <p:restoredTop sz="96314" autoAdjust="0"/>
  </p:normalViewPr>
  <p:slideViewPr>
    <p:cSldViewPr snapToGrid="0">
      <p:cViewPr varScale="1">
        <p:scale>
          <a:sx n="108" d="100"/>
          <a:sy n="108" d="100"/>
        </p:scale>
        <p:origin x="804"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11260F-C969-4562-88FC-2FDCD1C520B7}" type="datetimeFigureOut">
              <a:rPr lang="zh-CN" altLang="en-US" smtClean="0"/>
              <a:t>2021/3/28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32BD22-973F-4CA1-B7CE-58B4061168CE}" type="slidenum">
              <a:rPr lang="zh-CN" altLang="en-US" smtClean="0"/>
              <a:t>‹#›</a:t>
            </a:fld>
            <a:endParaRPr lang="zh-CN" altLang="en-US"/>
          </a:p>
        </p:txBody>
      </p:sp>
    </p:spTree>
    <p:extLst>
      <p:ext uri="{BB962C8B-B14F-4D97-AF65-F5344CB8AC3E}">
        <p14:creationId xmlns:p14="http://schemas.microsoft.com/office/powerpoint/2010/main" val="1881770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C32BD22-973F-4CA1-B7CE-58B4061168CE}" type="slidenum">
              <a:rPr lang="zh-CN" altLang="en-US" smtClean="0"/>
              <a:t>6</a:t>
            </a:fld>
            <a:endParaRPr lang="zh-CN" altLang="en-US"/>
          </a:p>
        </p:txBody>
      </p:sp>
    </p:spTree>
    <p:extLst>
      <p:ext uri="{BB962C8B-B14F-4D97-AF65-F5344CB8AC3E}">
        <p14:creationId xmlns:p14="http://schemas.microsoft.com/office/powerpoint/2010/main" val="3364708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36846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6C7C2A-0792-415A-A2C5-795BA96F3FE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73F5AAA2-0BE4-42A5-9CD6-17A7C1FBC2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2B434985-7A4B-4256-8777-7850B0D13131}"/>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5" name="页脚占位符 4">
            <a:extLst>
              <a:ext uri="{FF2B5EF4-FFF2-40B4-BE49-F238E27FC236}">
                <a16:creationId xmlns="" xmlns:a16="http://schemas.microsoft.com/office/drawing/2014/main" id="{54B2DF35-9BCA-44BA-9DD9-320FDA16870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CC45E7D-182F-415B-AC16-5AE541FB70DD}"/>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3025618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3ED9AD5-0B97-4EE8-B110-F55203D638A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69AD5E7-5F9A-4C0D-BB3F-F6409CEDDE2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744D8DE-962C-4943-9479-E383D68F8E8F}"/>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5" name="页脚占位符 4">
            <a:extLst>
              <a:ext uri="{FF2B5EF4-FFF2-40B4-BE49-F238E27FC236}">
                <a16:creationId xmlns="" xmlns:a16="http://schemas.microsoft.com/office/drawing/2014/main" id="{A20F1033-DB46-4DA7-8D86-FDE566E9AD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7C806D9-B556-430D-A455-E20FA09D7DED}"/>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1474752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A68E74F5-B184-4926-8627-58AE0DB01F8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59DF6836-519C-4DA3-8517-FE6E4523FB8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E057DEB-8B76-494A-ADA7-8CA08F6F9429}"/>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5" name="页脚占位符 4">
            <a:extLst>
              <a:ext uri="{FF2B5EF4-FFF2-40B4-BE49-F238E27FC236}">
                <a16:creationId xmlns="" xmlns:a16="http://schemas.microsoft.com/office/drawing/2014/main" id="{045DFE9C-54C7-46AA-8F2A-9A0137F7B06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E138635-D62E-45F5-8FE6-51CFA554DFDD}"/>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1446120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30425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16474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544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80421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9728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8429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28233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0835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7C02CF-7657-4FAF-820E-534224614DA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C90B7D1-82AD-40D9-97C7-E619C26DB74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BA95E2EC-2A61-47BB-8BA4-10EE4797486D}"/>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5" name="页脚占位符 4">
            <a:extLst>
              <a:ext uri="{FF2B5EF4-FFF2-40B4-BE49-F238E27FC236}">
                <a16:creationId xmlns="" xmlns:a16="http://schemas.microsoft.com/office/drawing/2014/main" id="{C0F8E70E-D5E7-4FC7-ADB3-BFD26C42D0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8AB7713-C82F-4132-B96F-B3A677C0E56B}"/>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760671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8528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2010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599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B589D7E-6B9A-4422-ABA4-8AB43355368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D48C963E-EC0D-46E9-AA10-7FC097ED6F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7E00B072-D45F-4983-8A6A-CC0631E04717}"/>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5" name="页脚占位符 4">
            <a:extLst>
              <a:ext uri="{FF2B5EF4-FFF2-40B4-BE49-F238E27FC236}">
                <a16:creationId xmlns="" xmlns:a16="http://schemas.microsoft.com/office/drawing/2014/main" id="{4CEF6FAB-8002-4802-9925-F3CF9306F4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D9F62EE-A190-4E0C-9069-704D78F28B75}"/>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3998804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02130D-B0E2-490E-93E7-8E6497735E7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8DA8CBE-273F-4F20-BE28-6BF0662EA7F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7374CE43-C856-4A7C-A316-AF1EBD999031}"/>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4306E133-CD97-4157-9161-B0E36BEB8036}"/>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6" name="页脚占位符 5">
            <a:extLst>
              <a:ext uri="{FF2B5EF4-FFF2-40B4-BE49-F238E27FC236}">
                <a16:creationId xmlns="" xmlns:a16="http://schemas.microsoft.com/office/drawing/2014/main" id="{5F2E7BC0-65E8-470D-B3C8-EDC09403A03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410A589-4431-4EF4-9997-E1FB805FFFFD}"/>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1994581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6C3688C-9E38-4FBC-B932-A4F08B3CB3B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1A65A75-7949-481F-98DD-7A1B3C68895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B659C6BC-5F99-4543-9531-2A910E265C0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CC2330A-D40F-4275-A70A-8CFB29A830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637EB0FA-C08B-485A-831A-CAC85B945166}"/>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F4FC7D1-E0C8-4DCD-BEAD-078B8263E954}"/>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8" name="页脚占位符 7">
            <a:extLst>
              <a:ext uri="{FF2B5EF4-FFF2-40B4-BE49-F238E27FC236}">
                <a16:creationId xmlns="" xmlns:a16="http://schemas.microsoft.com/office/drawing/2014/main" id="{444C7D88-5064-4349-9E6B-455FD4EB19F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2301413-5686-4306-AA9D-9A47FC6F63A0}"/>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1763961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2A3949E-5ED5-45E9-9BEE-E438DB660D2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35CBD81-25E6-4701-BA42-2C6838C83D77}"/>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4" name="页脚占位符 3">
            <a:extLst>
              <a:ext uri="{FF2B5EF4-FFF2-40B4-BE49-F238E27FC236}">
                <a16:creationId xmlns="" xmlns:a16="http://schemas.microsoft.com/office/drawing/2014/main" id="{56304697-1427-4A1D-9827-2DFFE7BADB1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7A5C19E4-0F36-42CD-B549-9AFD420763EA}"/>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987462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7ABBD119-4249-46F9-A43F-46C229F0BB07}"/>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3" name="页脚占位符 2">
            <a:extLst>
              <a:ext uri="{FF2B5EF4-FFF2-40B4-BE49-F238E27FC236}">
                <a16:creationId xmlns="" xmlns:a16="http://schemas.microsoft.com/office/drawing/2014/main" id="{5603EBDB-20A1-4E9C-B77A-A2D060CD2BD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9FD5A226-2B37-42A4-BBC9-248D978C1D65}"/>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4117774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FFF9CF-59AB-47FE-8C42-86945B43E9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6E1BE286-2B1D-4B3D-B1D7-EE708FD899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5FD80C6C-AC86-468B-BE4C-C0974BC522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F0DC34C-929B-4B66-BEEB-2269FF4284C5}"/>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6" name="页脚占位符 5">
            <a:extLst>
              <a:ext uri="{FF2B5EF4-FFF2-40B4-BE49-F238E27FC236}">
                <a16:creationId xmlns="" xmlns:a16="http://schemas.microsoft.com/office/drawing/2014/main" id="{C80CDFF1-E31B-4971-B25F-3ED80101900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536B43B-DFF5-4B09-A5D6-847E05240F44}"/>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424968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BFBC172-5B22-4CA1-98A2-A64B0880C0A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F1F836A-FDE6-4593-8302-9B420A8F19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A6F03A5-6EA1-4E74-A789-E039C8C2C2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6DD75BF-F757-465E-8DCE-4523F4D44232}"/>
              </a:ext>
            </a:extLst>
          </p:cNvPr>
          <p:cNvSpPr>
            <a:spLocks noGrp="1"/>
          </p:cNvSpPr>
          <p:nvPr>
            <p:ph type="dt" sz="half" idx="10"/>
          </p:nvPr>
        </p:nvSpPr>
        <p:spPr/>
        <p:txBody>
          <a:bodyPr/>
          <a:lstStyle/>
          <a:p>
            <a:fld id="{D6106A12-2D31-404F-AD33-01AB4EB6960C}" type="datetimeFigureOut">
              <a:rPr lang="zh-CN" altLang="en-US" smtClean="0"/>
              <a:t>2021/3/28</a:t>
            </a:fld>
            <a:endParaRPr lang="zh-CN" altLang="en-US"/>
          </a:p>
        </p:txBody>
      </p:sp>
      <p:sp>
        <p:nvSpPr>
          <p:cNvPr id="6" name="页脚占位符 5">
            <a:extLst>
              <a:ext uri="{FF2B5EF4-FFF2-40B4-BE49-F238E27FC236}">
                <a16:creationId xmlns="" xmlns:a16="http://schemas.microsoft.com/office/drawing/2014/main" id="{748714B9-8289-458C-8A7D-46675CBCB26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F1ECBBA-BC60-4065-B21A-90496DA91387}"/>
              </a:ext>
            </a:extLst>
          </p:cNvPr>
          <p:cNvSpPr>
            <a:spLocks noGrp="1"/>
          </p:cNvSpPr>
          <p:nvPr>
            <p:ph type="sldNum" sz="quarter" idx="12"/>
          </p:nvPr>
        </p:nvSpPr>
        <p:spPr/>
        <p:txBody>
          <a:body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890703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254C70A2-E296-4EE4-9835-24A528CF37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24AACBB-9ACF-4DDA-8AB0-10D9113F95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7F9B71F-9F6F-4E49-89C5-4F96874738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106A12-2D31-404F-AD33-01AB4EB6960C}" type="datetimeFigureOut">
              <a:rPr lang="zh-CN" altLang="en-US" smtClean="0"/>
              <a:t>2021/3/28</a:t>
            </a:fld>
            <a:endParaRPr lang="zh-CN" altLang="en-US"/>
          </a:p>
        </p:txBody>
      </p:sp>
      <p:sp>
        <p:nvSpPr>
          <p:cNvPr id="5" name="页脚占位符 4">
            <a:extLst>
              <a:ext uri="{FF2B5EF4-FFF2-40B4-BE49-F238E27FC236}">
                <a16:creationId xmlns="" xmlns:a16="http://schemas.microsoft.com/office/drawing/2014/main" id="{85AD11DF-F2A3-4BA1-A03B-48067817C4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A115335-F2FD-45D7-9AA1-98675D5134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7F7BE8-5108-4CC0-8ADC-0A70F3510CA3}" type="slidenum">
              <a:rPr lang="zh-CN" altLang="en-US" smtClean="0"/>
              <a:t>‹#›</a:t>
            </a:fld>
            <a:endParaRPr lang="zh-CN" altLang="en-US"/>
          </a:p>
        </p:txBody>
      </p:sp>
    </p:spTree>
    <p:extLst>
      <p:ext uri="{BB962C8B-B14F-4D97-AF65-F5344CB8AC3E}">
        <p14:creationId xmlns:p14="http://schemas.microsoft.com/office/powerpoint/2010/main" val="303552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332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5.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6740130" y="402"/>
            <a:ext cx="5451870" cy="6290249"/>
          </a:xfrm>
          <a:prstGeom prst="rect">
            <a:avLst/>
          </a:prstGeom>
        </p:spPr>
      </p:pic>
      <p:sp>
        <p:nvSpPr>
          <p:cNvPr id="8" name="文本框 7">
            <a:extLst>
              <a:ext uri="{FF2B5EF4-FFF2-40B4-BE49-F238E27FC236}">
                <a16:creationId xmlns="" xmlns:a16="http://schemas.microsoft.com/office/drawing/2014/main" id="{4A241AB2-C24F-4C11-A43B-992F1D263812}"/>
              </a:ext>
            </a:extLst>
          </p:cNvPr>
          <p:cNvSpPr txBox="1"/>
          <p:nvPr/>
        </p:nvSpPr>
        <p:spPr>
          <a:xfrm>
            <a:off x="893891" y="2029278"/>
            <a:ext cx="2308324" cy="2022348"/>
          </a:xfrm>
          <a:prstGeom prst="rect">
            <a:avLst/>
          </a:prstGeom>
          <a:noFill/>
        </p:spPr>
        <p:txBody>
          <a:bodyPr vert="eaVert" wrap="none" rtlCol="0">
            <a:spAutoFit/>
          </a:bodyPr>
          <a:lstStyle/>
          <a:p>
            <a:r>
              <a:rPr lang="zh-CN" altLang="en-US" sz="13800" dirty="0">
                <a:latin typeface="华文行楷" panose="02010800040101010101" pitchFamily="2" charset="-122"/>
                <a:ea typeface="华文行楷" panose="02010800040101010101" pitchFamily="2" charset="-122"/>
                <a:cs typeface="+mn-ea"/>
                <a:sym typeface="+mn-lt"/>
              </a:rPr>
              <a:t>明</a:t>
            </a:r>
          </a:p>
        </p:txBody>
      </p:sp>
      <p:sp>
        <p:nvSpPr>
          <p:cNvPr id="9" name="文本框 8">
            <a:extLst>
              <a:ext uri="{FF2B5EF4-FFF2-40B4-BE49-F238E27FC236}">
                <a16:creationId xmlns="" xmlns:a16="http://schemas.microsoft.com/office/drawing/2014/main" id="{91BEAB08-6371-42D4-8C4A-2E2307FA211E}"/>
              </a:ext>
            </a:extLst>
          </p:cNvPr>
          <p:cNvSpPr txBox="1"/>
          <p:nvPr/>
        </p:nvSpPr>
        <p:spPr>
          <a:xfrm>
            <a:off x="446670" y="448128"/>
            <a:ext cx="2308324" cy="2022348"/>
          </a:xfrm>
          <a:prstGeom prst="rect">
            <a:avLst/>
          </a:prstGeom>
          <a:noFill/>
        </p:spPr>
        <p:txBody>
          <a:bodyPr vert="eaVert" wrap="none" rtlCol="0">
            <a:spAutoFit/>
          </a:bodyPr>
          <a:lstStyle/>
          <a:p>
            <a:r>
              <a:rPr lang="zh-CN" altLang="en-US" sz="13800" dirty="0">
                <a:latin typeface="华文行楷" panose="02010800040101010101" pitchFamily="2" charset="-122"/>
                <a:ea typeface="华文行楷" panose="02010800040101010101" pitchFamily="2" charset="-122"/>
                <a:cs typeface="+mn-ea"/>
                <a:sym typeface="+mn-lt"/>
              </a:rPr>
              <a:t>清</a:t>
            </a:r>
          </a:p>
        </p:txBody>
      </p:sp>
      <p:pic>
        <p:nvPicPr>
          <p:cNvPr id="11" name="图片 10">
            <a:extLst>
              <a:ext uri="{FF2B5EF4-FFF2-40B4-BE49-F238E27FC236}">
                <a16:creationId xmlns="" xmlns:a16="http://schemas.microsoft.com/office/drawing/2014/main" id="{EA66261B-1CFF-4BE5-A753-D84D62D8F7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779" y="2933385"/>
            <a:ext cx="737507" cy="1118241"/>
          </a:xfrm>
          <a:prstGeom prst="rect">
            <a:avLst/>
          </a:prstGeom>
        </p:spPr>
      </p:pic>
      <p:sp>
        <p:nvSpPr>
          <p:cNvPr id="13" name="文本框 12">
            <a:extLst>
              <a:ext uri="{FF2B5EF4-FFF2-40B4-BE49-F238E27FC236}">
                <a16:creationId xmlns="" xmlns:a16="http://schemas.microsoft.com/office/drawing/2014/main" id="{2AE2C386-D131-4244-8797-3E55053917C7}"/>
              </a:ext>
            </a:extLst>
          </p:cNvPr>
          <p:cNvSpPr txBox="1"/>
          <p:nvPr/>
        </p:nvSpPr>
        <p:spPr>
          <a:xfrm>
            <a:off x="5234221" y="911037"/>
            <a:ext cx="430887" cy="2022348"/>
          </a:xfrm>
          <a:prstGeom prst="rect">
            <a:avLst/>
          </a:prstGeom>
          <a:noFill/>
        </p:spPr>
        <p:txBody>
          <a:bodyPr vert="eaVert" wrap="square" rtlCol="0">
            <a:spAutoFit/>
          </a:bodyPr>
          <a:lstStyle/>
          <a:p>
            <a:r>
              <a:rPr lang="zh-CN" altLang="en-US" sz="1600" spc="300" dirty="0">
                <a:cs typeface="+mn-ea"/>
                <a:sym typeface="+mn-lt"/>
              </a:rPr>
              <a:t>清明时节雨纷纷，</a:t>
            </a:r>
          </a:p>
        </p:txBody>
      </p:sp>
      <p:sp>
        <p:nvSpPr>
          <p:cNvPr id="16" name="文本框 15">
            <a:extLst>
              <a:ext uri="{FF2B5EF4-FFF2-40B4-BE49-F238E27FC236}">
                <a16:creationId xmlns="" xmlns:a16="http://schemas.microsoft.com/office/drawing/2014/main" id="{4D9C0AC5-E179-4B3D-B163-FA5DCF2CE91F}"/>
              </a:ext>
            </a:extLst>
          </p:cNvPr>
          <p:cNvSpPr txBox="1"/>
          <p:nvPr/>
        </p:nvSpPr>
        <p:spPr>
          <a:xfrm>
            <a:off x="3614129" y="945798"/>
            <a:ext cx="430887" cy="2022348"/>
          </a:xfrm>
          <a:prstGeom prst="rect">
            <a:avLst/>
          </a:prstGeom>
          <a:noFill/>
        </p:spPr>
        <p:txBody>
          <a:bodyPr vert="eaVert" wrap="square" rtlCol="0">
            <a:spAutoFit/>
          </a:bodyPr>
          <a:lstStyle/>
          <a:p>
            <a:r>
              <a:rPr lang="zh-CN" altLang="en-US" sz="1600" spc="300" dirty="0">
                <a:cs typeface="+mn-ea"/>
                <a:sym typeface="+mn-lt"/>
              </a:rPr>
              <a:t>牧童遥指杏花村。</a:t>
            </a:r>
          </a:p>
        </p:txBody>
      </p:sp>
      <p:sp>
        <p:nvSpPr>
          <p:cNvPr id="17" name="文本框 16">
            <a:extLst>
              <a:ext uri="{FF2B5EF4-FFF2-40B4-BE49-F238E27FC236}">
                <a16:creationId xmlns="" xmlns:a16="http://schemas.microsoft.com/office/drawing/2014/main" id="{C8AEBD91-083D-4DC2-B58B-B43E072AB5A2}"/>
              </a:ext>
            </a:extLst>
          </p:cNvPr>
          <p:cNvSpPr txBox="1"/>
          <p:nvPr/>
        </p:nvSpPr>
        <p:spPr>
          <a:xfrm>
            <a:off x="4146345" y="911037"/>
            <a:ext cx="430887" cy="2022348"/>
          </a:xfrm>
          <a:prstGeom prst="rect">
            <a:avLst/>
          </a:prstGeom>
          <a:noFill/>
        </p:spPr>
        <p:txBody>
          <a:bodyPr vert="eaVert" wrap="square" rtlCol="0">
            <a:spAutoFit/>
          </a:bodyPr>
          <a:lstStyle/>
          <a:p>
            <a:r>
              <a:rPr lang="zh-CN" altLang="en-US" sz="1600" spc="300" dirty="0">
                <a:cs typeface="+mn-ea"/>
                <a:sym typeface="+mn-lt"/>
              </a:rPr>
              <a:t>借问酒家何处有？</a:t>
            </a:r>
          </a:p>
        </p:txBody>
      </p:sp>
      <p:sp>
        <p:nvSpPr>
          <p:cNvPr id="18" name="文本框 17">
            <a:extLst>
              <a:ext uri="{FF2B5EF4-FFF2-40B4-BE49-F238E27FC236}">
                <a16:creationId xmlns="" xmlns:a16="http://schemas.microsoft.com/office/drawing/2014/main" id="{760D1301-4E88-4ADA-BFFF-7570F1892FF7}"/>
              </a:ext>
            </a:extLst>
          </p:cNvPr>
          <p:cNvSpPr txBox="1"/>
          <p:nvPr/>
        </p:nvSpPr>
        <p:spPr>
          <a:xfrm>
            <a:off x="4690635" y="911036"/>
            <a:ext cx="430887" cy="2209799"/>
          </a:xfrm>
          <a:prstGeom prst="rect">
            <a:avLst/>
          </a:prstGeom>
          <a:noFill/>
        </p:spPr>
        <p:txBody>
          <a:bodyPr vert="eaVert" wrap="square" rtlCol="0">
            <a:spAutoFit/>
          </a:bodyPr>
          <a:lstStyle/>
          <a:p>
            <a:r>
              <a:rPr lang="zh-CN" altLang="en-US" sz="1600" spc="300" dirty="0">
                <a:cs typeface="+mn-ea"/>
                <a:sym typeface="+mn-lt"/>
              </a:rPr>
              <a:t>路上行人欲断魂。 </a:t>
            </a:r>
          </a:p>
        </p:txBody>
      </p:sp>
      <p:grpSp>
        <p:nvGrpSpPr>
          <p:cNvPr id="22" name="组合 21">
            <a:extLst>
              <a:ext uri="{FF2B5EF4-FFF2-40B4-BE49-F238E27FC236}">
                <a16:creationId xmlns="" xmlns:a16="http://schemas.microsoft.com/office/drawing/2014/main" id="{79D3E0B4-B42D-45CE-9F34-512AC514E645}"/>
              </a:ext>
            </a:extLst>
          </p:cNvPr>
          <p:cNvGrpSpPr/>
          <p:nvPr/>
        </p:nvGrpSpPr>
        <p:grpSpPr>
          <a:xfrm>
            <a:off x="5781547" y="599887"/>
            <a:ext cx="498888" cy="1357085"/>
            <a:chOff x="5781547" y="599887"/>
            <a:chExt cx="498888" cy="1357085"/>
          </a:xfrm>
        </p:grpSpPr>
        <p:sp>
          <p:nvSpPr>
            <p:cNvPr id="19" name="文本框 18">
              <a:extLst>
                <a:ext uri="{FF2B5EF4-FFF2-40B4-BE49-F238E27FC236}">
                  <a16:creationId xmlns="" xmlns:a16="http://schemas.microsoft.com/office/drawing/2014/main" id="{C27821BA-D2A7-42B8-AF0A-9E4F2BAE7DF6}"/>
                </a:ext>
              </a:extLst>
            </p:cNvPr>
            <p:cNvSpPr txBox="1"/>
            <p:nvPr/>
          </p:nvSpPr>
          <p:spPr>
            <a:xfrm>
              <a:off x="5787992" y="1125249"/>
              <a:ext cx="492443" cy="831723"/>
            </a:xfrm>
            <a:prstGeom prst="rect">
              <a:avLst/>
            </a:prstGeom>
            <a:noFill/>
          </p:spPr>
          <p:txBody>
            <a:bodyPr vert="eaVert" wrap="square" rtlCol="0">
              <a:spAutoFit/>
            </a:bodyPr>
            <a:lstStyle/>
            <a:p>
              <a:r>
                <a:rPr lang="zh-CN" altLang="en-US" sz="2000" spc="300" dirty="0">
                  <a:cs typeface="+mn-ea"/>
                  <a:sym typeface="+mn-lt"/>
                </a:rPr>
                <a:t>杜牧</a:t>
              </a:r>
            </a:p>
          </p:txBody>
        </p:sp>
        <p:sp>
          <p:nvSpPr>
            <p:cNvPr id="20" name="文本框 19">
              <a:extLst>
                <a:ext uri="{FF2B5EF4-FFF2-40B4-BE49-F238E27FC236}">
                  <a16:creationId xmlns="" xmlns:a16="http://schemas.microsoft.com/office/drawing/2014/main" id="{2897BCA3-2286-4AC2-B05C-5C26073D3C3F}"/>
                </a:ext>
              </a:extLst>
            </p:cNvPr>
            <p:cNvSpPr txBox="1"/>
            <p:nvPr/>
          </p:nvSpPr>
          <p:spPr>
            <a:xfrm>
              <a:off x="5781547" y="599887"/>
              <a:ext cx="492443" cy="419100"/>
            </a:xfrm>
            <a:prstGeom prst="rect">
              <a:avLst/>
            </a:prstGeom>
            <a:noFill/>
          </p:spPr>
          <p:txBody>
            <a:bodyPr vert="eaVert" wrap="square" rtlCol="0">
              <a:spAutoFit/>
            </a:bodyPr>
            <a:lstStyle/>
            <a:p>
              <a:r>
                <a:rPr lang="zh-CN" altLang="en-US" sz="2000" spc="300" dirty="0">
                  <a:cs typeface="+mn-ea"/>
                  <a:sym typeface="+mn-lt"/>
                </a:rPr>
                <a:t>唐</a:t>
              </a:r>
            </a:p>
          </p:txBody>
        </p:sp>
      </p:grpSp>
      <p:sp>
        <p:nvSpPr>
          <p:cNvPr id="21" name="文本框 20">
            <a:extLst>
              <a:ext uri="{FF2B5EF4-FFF2-40B4-BE49-F238E27FC236}">
                <a16:creationId xmlns="" xmlns:a16="http://schemas.microsoft.com/office/drawing/2014/main" id="{06971CEF-B86A-4218-8E43-CE6435C740DF}"/>
              </a:ext>
            </a:extLst>
          </p:cNvPr>
          <p:cNvSpPr txBox="1"/>
          <p:nvPr/>
        </p:nvSpPr>
        <p:spPr>
          <a:xfrm>
            <a:off x="2171195" y="6420437"/>
            <a:ext cx="7849610" cy="307777"/>
          </a:xfrm>
          <a:prstGeom prst="rect">
            <a:avLst/>
          </a:prstGeom>
          <a:noFill/>
        </p:spPr>
        <p:txBody>
          <a:bodyPr wrap="square" rtlCol="0">
            <a:spAutoFit/>
          </a:bodyPr>
          <a:lstStyle/>
          <a:p>
            <a:pPr algn="dist"/>
            <a:r>
              <a:rPr lang="zh-CN" altLang="en-US" sz="1400" dirty="0">
                <a:cs typeface="+mn-ea"/>
                <a:sym typeface="+mn-lt"/>
              </a:rPr>
              <a:t>中</a:t>
            </a:r>
            <a:r>
              <a:rPr lang="en-US" altLang="zh-CN" sz="1400" dirty="0">
                <a:cs typeface="+mn-ea"/>
                <a:sym typeface="+mn-lt"/>
              </a:rPr>
              <a:t>/</a:t>
            </a:r>
            <a:r>
              <a:rPr lang="zh-CN" altLang="en-US" sz="1400" dirty="0">
                <a:cs typeface="+mn-ea"/>
                <a:sym typeface="+mn-lt"/>
              </a:rPr>
              <a:t>国</a:t>
            </a:r>
            <a:r>
              <a:rPr lang="en-US" altLang="zh-CN" sz="1400" dirty="0">
                <a:cs typeface="+mn-ea"/>
                <a:sym typeface="+mn-lt"/>
              </a:rPr>
              <a:t>/</a:t>
            </a:r>
            <a:r>
              <a:rPr lang="zh-CN" altLang="en-US" sz="1400" dirty="0">
                <a:cs typeface="+mn-ea"/>
                <a:sym typeface="+mn-lt"/>
              </a:rPr>
              <a:t>传</a:t>
            </a:r>
            <a:r>
              <a:rPr lang="en-US" altLang="zh-CN" sz="1400" dirty="0">
                <a:cs typeface="+mn-ea"/>
                <a:sym typeface="+mn-lt"/>
              </a:rPr>
              <a:t>/</a:t>
            </a:r>
            <a:r>
              <a:rPr lang="zh-CN" altLang="en-US" sz="1400" dirty="0">
                <a:cs typeface="+mn-ea"/>
                <a:sym typeface="+mn-lt"/>
              </a:rPr>
              <a:t>统</a:t>
            </a:r>
            <a:r>
              <a:rPr lang="en-US" altLang="zh-CN" sz="1400" dirty="0">
                <a:cs typeface="+mn-ea"/>
                <a:sym typeface="+mn-lt"/>
              </a:rPr>
              <a:t>/</a:t>
            </a:r>
            <a:r>
              <a:rPr lang="zh-CN" altLang="en-US" sz="1400" dirty="0">
                <a:cs typeface="+mn-ea"/>
                <a:sym typeface="+mn-lt"/>
              </a:rPr>
              <a:t>节</a:t>
            </a:r>
            <a:r>
              <a:rPr lang="en-US" altLang="zh-CN" sz="1400" dirty="0">
                <a:cs typeface="+mn-ea"/>
                <a:sym typeface="+mn-lt"/>
              </a:rPr>
              <a:t>/</a:t>
            </a:r>
            <a:r>
              <a:rPr lang="zh-CN" altLang="en-US" sz="1400" dirty="0">
                <a:cs typeface="+mn-ea"/>
                <a:sym typeface="+mn-lt"/>
              </a:rPr>
              <a:t>日</a:t>
            </a:r>
            <a:r>
              <a:rPr lang="en-US" altLang="zh-CN" sz="1400" dirty="0">
                <a:cs typeface="+mn-ea"/>
                <a:sym typeface="+mn-lt"/>
              </a:rPr>
              <a:t>/</a:t>
            </a:r>
            <a:r>
              <a:rPr lang="zh-CN" altLang="en-US" sz="1400" dirty="0">
                <a:cs typeface="+mn-ea"/>
                <a:sym typeface="+mn-lt"/>
              </a:rPr>
              <a:t>清</a:t>
            </a:r>
            <a:r>
              <a:rPr lang="en-US" altLang="zh-CN" sz="1400" dirty="0">
                <a:cs typeface="+mn-ea"/>
                <a:sym typeface="+mn-lt"/>
              </a:rPr>
              <a:t>/</a:t>
            </a:r>
            <a:r>
              <a:rPr lang="zh-CN" altLang="en-US" sz="1400" dirty="0">
                <a:cs typeface="+mn-ea"/>
                <a:sym typeface="+mn-lt"/>
              </a:rPr>
              <a:t>明</a:t>
            </a:r>
            <a:r>
              <a:rPr lang="en-US" altLang="zh-CN" sz="1400" dirty="0">
                <a:cs typeface="+mn-ea"/>
                <a:sym typeface="+mn-lt"/>
              </a:rPr>
              <a:t>/</a:t>
            </a:r>
            <a:r>
              <a:rPr lang="zh-CN" altLang="en-US" sz="1400" dirty="0">
                <a:cs typeface="+mn-ea"/>
                <a:sym typeface="+mn-lt"/>
              </a:rPr>
              <a:t>节</a:t>
            </a:r>
          </a:p>
        </p:txBody>
      </p:sp>
    </p:spTree>
    <p:extLst>
      <p:ext uri="{BB962C8B-B14F-4D97-AF65-F5344CB8AC3E}">
        <p14:creationId xmlns:p14="http://schemas.microsoft.com/office/powerpoint/2010/main" val="3772889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16" presetClass="entr" presetSubtype="21"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arn(inVertical)">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6" grpId="0"/>
      <p:bldP spid="17" grpId="0"/>
      <p:bldP spid="18"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319705" cy="4983982"/>
          </a:xfrm>
          <a:prstGeom prst="rect">
            <a:avLst/>
          </a:prstGeom>
        </p:spPr>
      </p:pic>
      <p:sp>
        <p:nvSpPr>
          <p:cNvPr id="9" name="矩形 8">
            <a:extLst>
              <a:ext uri="{FF2B5EF4-FFF2-40B4-BE49-F238E27FC236}">
                <a16:creationId xmlns="" xmlns:a16="http://schemas.microsoft.com/office/drawing/2014/main" id="{8411DC4A-42BF-4915-A315-57A201AE8269}"/>
              </a:ext>
            </a:extLst>
          </p:cNvPr>
          <p:cNvSpPr/>
          <p:nvPr/>
        </p:nvSpPr>
        <p:spPr>
          <a:xfrm flipH="1">
            <a:off x="4319705" y="1242207"/>
            <a:ext cx="7491295" cy="3742178"/>
          </a:xfrm>
          <a:prstGeom prst="rect">
            <a:avLst/>
          </a:prstGeom>
        </p:spPr>
        <p:txBody>
          <a:bodyPr wrap="square">
            <a:spAutoFit/>
          </a:bodyPr>
          <a:lstStyle/>
          <a:p>
            <a:pPr>
              <a:lnSpc>
                <a:spcPct val="150000"/>
              </a:lnSpc>
            </a:pPr>
            <a:r>
              <a:rPr lang="zh-CN" altLang="en-US" sz="1600" dirty="0">
                <a:solidFill>
                  <a:schemeClr val="tx1">
                    <a:lumMod val="65000"/>
                    <a:lumOff val="35000"/>
                  </a:schemeClr>
                </a:solidFill>
                <a:cs typeface="+mn-ea"/>
                <a:sym typeface="+mn-lt"/>
              </a:rPr>
              <a:t>      祭祖一般有两种形式：一种为家祭，即在家里设供或在祠堂太庙祭祖；一种为墓祭，即去坟茔墓地祭祀祖先。上坟墓祭，一为祭奠，二为扫除坟上杂草，以示后继有人，香火不断。旧时扫墓不仅要清除杂草，还要拢坟，添上坟头，上压纸钱等。</a:t>
            </a:r>
          </a:p>
          <a:p>
            <a:pPr>
              <a:lnSpc>
                <a:spcPct val="150000"/>
              </a:lnSpc>
            </a:pPr>
            <a:r>
              <a:rPr lang="zh-CN" altLang="en-US" sz="1600" dirty="0">
                <a:solidFill>
                  <a:schemeClr val="tx1">
                    <a:lumMod val="65000"/>
                    <a:lumOff val="35000"/>
                  </a:schemeClr>
                </a:solidFill>
                <a:cs typeface="+mn-ea"/>
                <a:sym typeface="+mn-lt"/>
              </a:rPr>
              <a:t>        清明祭扫的日期，各地风俗不同。有的是在清明节的前十天后十天，有的是“前三”“后三”，有的在清明前后逢单日举行，有些地方扫墓活动甚至长达一个月。</a:t>
            </a:r>
          </a:p>
          <a:p>
            <a:pPr>
              <a:lnSpc>
                <a:spcPct val="150000"/>
              </a:lnSpc>
            </a:pPr>
            <a:r>
              <a:rPr lang="zh-CN" altLang="en-US" sz="1600" dirty="0">
                <a:solidFill>
                  <a:schemeClr val="tx1">
                    <a:lumMod val="65000"/>
                    <a:lumOff val="35000"/>
                  </a:schemeClr>
                </a:solidFill>
                <a:cs typeface="+mn-ea"/>
                <a:sym typeface="+mn-lt"/>
              </a:rPr>
              <a:t>       我们浦东地区讲“前七后八”起清明，节前第七天就有人家“做清明”了；还有传说节前焚锡箔是“金”，节后焚锡箔是“银”，所以一般人家总在节前“做清明”。如果某户三年内新丧，则三年清明须正日祭祀。 </a:t>
            </a:r>
          </a:p>
        </p:txBody>
      </p:sp>
      <p:pic>
        <p:nvPicPr>
          <p:cNvPr id="10" name="图片 9">
            <a:extLst>
              <a:ext uri="{FF2B5EF4-FFF2-40B4-BE49-F238E27FC236}">
                <a16:creationId xmlns="" xmlns:a16="http://schemas.microsoft.com/office/drawing/2014/main" id="{5D927027-58BA-41C7-964A-E7EDBC936A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916853" y="4460035"/>
            <a:ext cx="3216996" cy="2762327"/>
          </a:xfrm>
          <a:prstGeom prst="rect">
            <a:avLst/>
          </a:prstGeom>
        </p:spPr>
      </p:pic>
      <p:pic>
        <p:nvPicPr>
          <p:cNvPr id="11" name="图片 10">
            <a:extLst>
              <a:ext uri="{FF2B5EF4-FFF2-40B4-BE49-F238E27FC236}">
                <a16:creationId xmlns="" xmlns:a16="http://schemas.microsoft.com/office/drawing/2014/main" id="{A7E01506-67C0-46A9-B919-AB2F33D1905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12" name="文本框 11">
            <a:extLst>
              <a:ext uri="{FF2B5EF4-FFF2-40B4-BE49-F238E27FC236}">
                <a16:creationId xmlns="" xmlns:a16="http://schemas.microsoft.com/office/drawing/2014/main" id="{8D048FC7-B3BD-4FF1-9922-AE5BCB1D1371}"/>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壹</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3" name="文本框 12">
            <a:extLst>
              <a:ext uri="{FF2B5EF4-FFF2-40B4-BE49-F238E27FC236}">
                <a16:creationId xmlns="" xmlns:a16="http://schemas.microsoft.com/office/drawing/2014/main" id="{E5F0D491-6B29-42C9-B387-7EA332FC7E71}"/>
              </a:ext>
            </a:extLst>
          </p:cNvPr>
          <p:cNvSpPr txBox="1"/>
          <p:nvPr/>
        </p:nvSpPr>
        <p:spPr>
          <a:xfrm>
            <a:off x="8965378" y="324242"/>
            <a:ext cx="1980029"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清明节祭祖风俗</a:t>
            </a:r>
          </a:p>
        </p:txBody>
      </p:sp>
    </p:spTree>
    <p:extLst>
      <p:ext uri="{BB962C8B-B14F-4D97-AF65-F5344CB8AC3E}">
        <p14:creationId xmlns:p14="http://schemas.microsoft.com/office/powerpoint/2010/main" val="25252848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300"/>
                                        <p:tgtEl>
                                          <p:spTgt spid="9"/>
                                        </p:tgtEl>
                                      </p:cBhvr>
                                    </p:animEffect>
                                  </p:childTnLst>
                                </p:cTn>
                              </p:par>
                            </p:childTnLst>
                          </p:cTn>
                        </p:par>
                        <p:par>
                          <p:cTn id="8" fill="hold">
                            <p:stCondLst>
                              <p:cond delay="843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8930"/>
                            </p:stCondLst>
                            <p:childTnLst>
                              <p:par>
                                <p:cTn id="13" presetID="16" presetClass="entr" presetSubtype="2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9430"/>
                            </p:stCondLst>
                            <p:childTnLst>
                              <p:par>
                                <p:cTn id="17" presetID="21" presetClass="entr" presetSubtype="1"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heel(1)">
                                      <p:cBhvr>
                                        <p:cTn id="19" dur="2000"/>
                                        <p:tgtEl>
                                          <p:spTgt spid="11"/>
                                        </p:tgtEl>
                                      </p:cBhvr>
                                    </p:animEffect>
                                  </p:childTnLst>
                                </p:cTn>
                              </p:par>
                            </p:childTnLst>
                          </p:cTn>
                        </p:par>
                        <p:par>
                          <p:cTn id="20" fill="hold">
                            <p:stCondLst>
                              <p:cond delay="1143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11930"/>
                            </p:stCondLst>
                            <p:childTnLst>
                              <p:par>
                                <p:cTn id="25" presetID="16" presetClass="entr" presetSubtype="21"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235912" y="402"/>
            <a:ext cx="4956088" cy="5718227"/>
          </a:xfrm>
          <a:prstGeom prst="rect">
            <a:avLst/>
          </a:prstGeom>
        </p:spPr>
      </p:pic>
      <p:sp>
        <p:nvSpPr>
          <p:cNvPr id="2" name="文本框 1">
            <a:extLst>
              <a:ext uri="{FF2B5EF4-FFF2-40B4-BE49-F238E27FC236}">
                <a16:creationId xmlns="" xmlns:a16="http://schemas.microsoft.com/office/drawing/2014/main" id="{F6BE5E84-FE0D-48DD-A758-A9B64B8B38EE}"/>
              </a:ext>
            </a:extLst>
          </p:cNvPr>
          <p:cNvSpPr txBox="1"/>
          <p:nvPr/>
        </p:nvSpPr>
        <p:spPr>
          <a:xfrm>
            <a:off x="2572526" y="1233129"/>
            <a:ext cx="3570208" cy="769441"/>
          </a:xfrm>
          <a:prstGeom prst="rect">
            <a:avLst/>
          </a:prstGeom>
          <a:noFill/>
        </p:spPr>
        <p:txBody>
          <a:bodyPr wrap="none" rtlCol="0">
            <a:spAutoFit/>
          </a:bodyPr>
          <a:lstStyle/>
          <a:p>
            <a:r>
              <a:rPr lang="zh-CN" altLang="en-US" sz="4400" dirty="0">
                <a:latin typeface="华文行楷" panose="02010800040101010101" pitchFamily="2" charset="-122"/>
                <a:ea typeface="华文行楷" panose="02010800040101010101" pitchFamily="2" charset="-122"/>
                <a:cs typeface="+mn-ea"/>
                <a:sym typeface="+mn-lt"/>
              </a:rPr>
              <a:t>清明节的习俗</a:t>
            </a:r>
          </a:p>
        </p:txBody>
      </p:sp>
      <p:pic>
        <p:nvPicPr>
          <p:cNvPr id="11" name="图片 10">
            <a:extLst>
              <a:ext uri="{FF2B5EF4-FFF2-40B4-BE49-F238E27FC236}">
                <a16:creationId xmlns="" xmlns:a16="http://schemas.microsoft.com/office/drawing/2014/main" id="{85C0E510-2A39-4965-BC0D-D98C9C1E7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00000">
            <a:off x="157050" y="363247"/>
            <a:ext cx="3371502" cy="2382473"/>
          </a:xfrm>
          <a:prstGeom prst="rect">
            <a:avLst/>
          </a:prstGeom>
        </p:spPr>
      </p:pic>
      <p:sp>
        <p:nvSpPr>
          <p:cNvPr id="9" name="文本框 8">
            <a:extLst>
              <a:ext uri="{FF2B5EF4-FFF2-40B4-BE49-F238E27FC236}">
                <a16:creationId xmlns="" xmlns:a16="http://schemas.microsoft.com/office/drawing/2014/main" id="{D74FC118-EEB5-474B-9E51-16712E335D50}"/>
              </a:ext>
            </a:extLst>
          </p:cNvPr>
          <p:cNvSpPr txBox="1"/>
          <p:nvPr/>
        </p:nvSpPr>
        <p:spPr>
          <a:xfrm>
            <a:off x="853970" y="869248"/>
            <a:ext cx="1661993" cy="1435649"/>
          </a:xfrm>
          <a:prstGeom prst="rect">
            <a:avLst/>
          </a:prstGeom>
          <a:noFill/>
        </p:spPr>
        <p:txBody>
          <a:bodyPr vert="eaVert" wrap="none" rtlCol="0">
            <a:spAutoFit/>
          </a:bodyPr>
          <a:lstStyle/>
          <a:p>
            <a:r>
              <a:rPr lang="zh-CN" altLang="en-US" sz="9600" dirty="0">
                <a:latin typeface="华文行楷" panose="02010800040101010101" pitchFamily="2" charset="-122"/>
                <a:ea typeface="华文行楷" panose="02010800040101010101" pitchFamily="2" charset="-122"/>
                <a:cs typeface="+mn-ea"/>
                <a:sym typeface="+mn-lt"/>
              </a:rPr>
              <a:t>贰</a:t>
            </a:r>
            <a:endParaRPr lang="en-US" altLang="zh-CN" sz="9600" dirty="0">
              <a:latin typeface="华文行楷" panose="02010800040101010101" pitchFamily="2" charset="-122"/>
              <a:ea typeface="华文行楷" panose="02010800040101010101" pitchFamily="2" charset="-122"/>
              <a:cs typeface="+mn-ea"/>
              <a:sym typeface="+mn-lt"/>
            </a:endParaRPr>
          </a:p>
        </p:txBody>
      </p:sp>
      <p:grpSp>
        <p:nvGrpSpPr>
          <p:cNvPr id="24" name="组合 23">
            <a:extLst>
              <a:ext uri="{FF2B5EF4-FFF2-40B4-BE49-F238E27FC236}">
                <a16:creationId xmlns="" xmlns:a16="http://schemas.microsoft.com/office/drawing/2014/main" id="{5491024A-1BD1-4DE5-9A3B-8780CCA5C57E}"/>
              </a:ext>
            </a:extLst>
          </p:cNvPr>
          <p:cNvGrpSpPr/>
          <p:nvPr/>
        </p:nvGrpSpPr>
        <p:grpSpPr>
          <a:xfrm>
            <a:off x="8595132" y="5047713"/>
            <a:ext cx="1731961" cy="1809484"/>
            <a:chOff x="3501881" y="599887"/>
            <a:chExt cx="2778550" cy="2520948"/>
          </a:xfrm>
        </p:grpSpPr>
        <p:sp>
          <p:nvSpPr>
            <p:cNvPr id="18" name="文本框 17">
              <a:extLst>
                <a:ext uri="{FF2B5EF4-FFF2-40B4-BE49-F238E27FC236}">
                  <a16:creationId xmlns="" xmlns:a16="http://schemas.microsoft.com/office/drawing/2014/main" id="{880825D6-3DC3-4B99-9C90-3A1DCAEA4E4E}"/>
                </a:ext>
              </a:extLst>
            </p:cNvPr>
            <p:cNvSpPr txBox="1"/>
            <p:nvPr/>
          </p:nvSpPr>
          <p:spPr>
            <a:xfrm>
              <a:off x="5121973" y="911037"/>
              <a:ext cx="543135" cy="2022348"/>
            </a:xfrm>
            <a:prstGeom prst="rect">
              <a:avLst/>
            </a:prstGeom>
            <a:noFill/>
          </p:spPr>
          <p:txBody>
            <a:bodyPr vert="eaVert" wrap="square" rtlCol="0">
              <a:spAutoFit/>
            </a:bodyPr>
            <a:lstStyle/>
            <a:p>
              <a:r>
                <a:rPr lang="zh-CN" altLang="en-US" sz="1000" spc="300" dirty="0">
                  <a:cs typeface="+mn-ea"/>
                  <a:sym typeface="+mn-lt"/>
                </a:rPr>
                <a:t>清明时节雨纷纷，</a:t>
              </a:r>
            </a:p>
          </p:txBody>
        </p:sp>
        <p:sp>
          <p:nvSpPr>
            <p:cNvPr id="19" name="文本框 18">
              <a:extLst>
                <a:ext uri="{FF2B5EF4-FFF2-40B4-BE49-F238E27FC236}">
                  <a16:creationId xmlns="" xmlns:a16="http://schemas.microsoft.com/office/drawing/2014/main" id="{F08F1773-E317-4D84-B010-7B49D11649DA}"/>
                </a:ext>
              </a:extLst>
            </p:cNvPr>
            <p:cNvSpPr txBox="1"/>
            <p:nvPr/>
          </p:nvSpPr>
          <p:spPr>
            <a:xfrm>
              <a:off x="3501881" y="945798"/>
              <a:ext cx="543135" cy="2022348"/>
            </a:xfrm>
            <a:prstGeom prst="rect">
              <a:avLst/>
            </a:prstGeom>
            <a:noFill/>
          </p:spPr>
          <p:txBody>
            <a:bodyPr vert="eaVert" wrap="square" rtlCol="0">
              <a:spAutoFit/>
            </a:bodyPr>
            <a:lstStyle/>
            <a:p>
              <a:r>
                <a:rPr lang="zh-CN" altLang="en-US" sz="1000" spc="300" dirty="0">
                  <a:cs typeface="+mn-ea"/>
                  <a:sym typeface="+mn-lt"/>
                </a:rPr>
                <a:t>牧童遥指杏花村。</a:t>
              </a:r>
            </a:p>
          </p:txBody>
        </p:sp>
        <p:sp>
          <p:nvSpPr>
            <p:cNvPr id="20" name="文本框 19">
              <a:extLst>
                <a:ext uri="{FF2B5EF4-FFF2-40B4-BE49-F238E27FC236}">
                  <a16:creationId xmlns="" xmlns:a16="http://schemas.microsoft.com/office/drawing/2014/main" id="{5F64E6C6-0638-4002-BE46-ADFCDF2AA5F4}"/>
                </a:ext>
              </a:extLst>
            </p:cNvPr>
            <p:cNvSpPr txBox="1"/>
            <p:nvPr/>
          </p:nvSpPr>
          <p:spPr>
            <a:xfrm>
              <a:off x="4034098" y="911037"/>
              <a:ext cx="543135" cy="2022348"/>
            </a:xfrm>
            <a:prstGeom prst="rect">
              <a:avLst/>
            </a:prstGeom>
            <a:noFill/>
          </p:spPr>
          <p:txBody>
            <a:bodyPr vert="eaVert" wrap="square" rtlCol="0">
              <a:spAutoFit/>
            </a:bodyPr>
            <a:lstStyle/>
            <a:p>
              <a:r>
                <a:rPr lang="zh-CN" altLang="en-US" sz="1000" spc="300" dirty="0">
                  <a:cs typeface="+mn-ea"/>
                  <a:sym typeface="+mn-lt"/>
                </a:rPr>
                <a:t>借问酒家何处有？</a:t>
              </a:r>
            </a:p>
          </p:txBody>
        </p:sp>
        <p:sp>
          <p:nvSpPr>
            <p:cNvPr id="21" name="文本框 20">
              <a:extLst>
                <a:ext uri="{FF2B5EF4-FFF2-40B4-BE49-F238E27FC236}">
                  <a16:creationId xmlns="" xmlns:a16="http://schemas.microsoft.com/office/drawing/2014/main" id="{7DDFB7E2-C823-4BF4-87E1-8803AF96B444}"/>
                </a:ext>
              </a:extLst>
            </p:cNvPr>
            <p:cNvSpPr txBox="1"/>
            <p:nvPr/>
          </p:nvSpPr>
          <p:spPr>
            <a:xfrm>
              <a:off x="4578388" y="911036"/>
              <a:ext cx="543135" cy="2209799"/>
            </a:xfrm>
            <a:prstGeom prst="rect">
              <a:avLst/>
            </a:prstGeom>
            <a:noFill/>
          </p:spPr>
          <p:txBody>
            <a:bodyPr vert="eaVert" wrap="square" rtlCol="0">
              <a:spAutoFit/>
            </a:bodyPr>
            <a:lstStyle/>
            <a:p>
              <a:r>
                <a:rPr lang="zh-CN" altLang="en-US" sz="1000" spc="300" dirty="0">
                  <a:cs typeface="+mn-ea"/>
                  <a:sym typeface="+mn-lt"/>
                </a:rPr>
                <a:t>路上行人欲断魂。 </a:t>
              </a:r>
            </a:p>
          </p:txBody>
        </p:sp>
        <p:sp>
          <p:nvSpPr>
            <p:cNvPr id="22" name="文本框 21">
              <a:extLst>
                <a:ext uri="{FF2B5EF4-FFF2-40B4-BE49-F238E27FC236}">
                  <a16:creationId xmlns="" xmlns:a16="http://schemas.microsoft.com/office/drawing/2014/main" id="{925A5BAC-A0BB-4FB0-83AA-B8D3F213FA02}"/>
                </a:ext>
              </a:extLst>
            </p:cNvPr>
            <p:cNvSpPr txBox="1"/>
            <p:nvPr/>
          </p:nvSpPr>
          <p:spPr>
            <a:xfrm>
              <a:off x="5712607" y="1125249"/>
              <a:ext cx="567824" cy="831722"/>
            </a:xfrm>
            <a:prstGeom prst="rect">
              <a:avLst/>
            </a:prstGeom>
            <a:noFill/>
          </p:spPr>
          <p:txBody>
            <a:bodyPr vert="eaVert" wrap="square" rtlCol="0">
              <a:spAutoFit/>
            </a:bodyPr>
            <a:lstStyle/>
            <a:p>
              <a:r>
                <a:rPr lang="zh-CN" altLang="en-US" sz="1100" spc="300" dirty="0">
                  <a:cs typeface="+mn-ea"/>
                  <a:sym typeface="+mn-lt"/>
                </a:rPr>
                <a:t>杜牧</a:t>
              </a:r>
            </a:p>
          </p:txBody>
        </p:sp>
        <p:sp>
          <p:nvSpPr>
            <p:cNvPr id="23" name="文本框 22">
              <a:extLst>
                <a:ext uri="{FF2B5EF4-FFF2-40B4-BE49-F238E27FC236}">
                  <a16:creationId xmlns="" xmlns:a16="http://schemas.microsoft.com/office/drawing/2014/main" id="{A521F624-7362-40AB-B533-E2128C33BE11}"/>
                </a:ext>
              </a:extLst>
            </p:cNvPr>
            <p:cNvSpPr txBox="1"/>
            <p:nvPr/>
          </p:nvSpPr>
          <p:spPr>
            <a:xfrm>
              <a:off x="5706163" y="599887"/>
              <a:ext cx="567824" cy="419101"/>
            </a:xfrm>
            <a:prstGeom prst="rect">
              <a:avLst/>
            </a:prstGeom>
            <a:noFill/>
          </p:spPr>
          <p:txBody>
            <a:bodyPr vert="eaVert" wrap="square" rtlCol="0">
              <a:spAutoFit/>
            </a:bodyPr>
            <a:lstStyle/>
            <a:p>
              <a:r>
                <a:rPr lang="zh-CN" altLang="en-US" sz="1100" spc="300" dirty="0">
                  <a:cs typeface="+mn-ea"/>
                  <a:sym typeface="+mn-lt"/>
                </a:rPr>
                <a:t>唐</a:t>
              </a:r>
            </a:p>
          </p:txBody>
        </p:sp>
      </p:grpSp>
    </p:spTree>
    <p:extLst>
      <p:ext uri="{BB962C8B-B14F-4D97-AF65-F5344CB8AC3E}">
        <p14:creationId xmlns:p14="http://schemas.microsoft.com/office/powerpoint/2010/main" val="22823651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500"/>
                                        <p:tgtEl>
                                          <p:spTgt spid="2"/>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grpSp>
        <p:nvGrpSpPr>
          <p:cNvPr id="8" name="组合 7">
            <a:extLst>
              <a:ext uri="{FF2B5EF4-FFF2-40B4-BE49-F238E27FC236}">
                <a16:creationId xmlns="" xmlns:a16="http://schemas.microsoft.com/office/drawing/2014/main" id="{F767F52C-E31D-414D-A53E-C56C4374EEF1}"/>
              </a:ext>
            </a:extLst>
          </p:cNvPr>
          <p:cNvGrpSpPr/>
          <p:nvPr/>
        </p:nvGrpSpPr>
        <p:grpSpPr>
          <a:xfrm>
            <a:off x="3994485" y="1299481"/>
            <a:ext cx="2320086" cy="511083"/>
            <a:chOff x="3711170" y="994510"/>
            <a:chExt cx="1361641" cy="298504"/>
          </a:xfrm>
          <a:solidFill>
            <a:srgbClr val="96D2CB"/>
          </a:solidFill>
        </p:grpSpPr>
        <p:grpSp>
          <p:nvGrpSpPr>
            <p:cNvPr id="11" name="组合 10">
              <a:extLst>
                <a:ext uri="{FF2B5EF4-FFF2-40B4-BE49-F238E27FC236}">
                  <a16:creationId xmlns="" xmlns:a16="http://schemas.microsoft.com/office/drawing/2014/main" id="{550D02B8-8E23-4512-8847-A7F8BADE69B7}"/>
                </a:ext>
              </a:extLst>
            </p:cNvPr>
            <p:cNvGrpSpPr/>
            <p:nvPr/>
          </p:nvGrpSpPr>
          <p:grpSpPr>
            <a:xfrm>
              <a:off x="3711170" y="994510"/>
              <a:ext cx="1361641" cy="298504"/>
              <a:chOff x="3071813" y="1292226"/>
              <a:chExt cx="2824163" cy="619124"/>
            </a:xfrm>
            <a:grpFill/>
          </p:grpSpPr>
          <p:sp>
            <p:nvSpPr>
              <p:cNvPr id="13" name="Freeform 5">
                <a:extLst>
                  <a:ext uri="{FF2B5EF4-FFF2-40B4-BE49-F238E27FC236}">
                    <a16:creationId xmlns="" xmlns:a16="http://schemas.microsoft.com/office/drawing/2014/main" id="{5BC4249A-C4A1-45CC-A05A-C8754D994708}"/>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 name="Rectangle 6">
                <a:extLst>
                  <a:ext uri="{FF2B5EF4-FFF2-40B4-BE49-F238E27FC236}">
                    <a16:creationId xmlns="" xmlns:a16="http://schemas.microsoft.com/office/drawing/2014/main" id="{7503C70D-D284-4F77-8F79-E0CFCC1A9E79}"/>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 name="Freeform 7">
                <a:extLst>
                  <a:ext uri="{FF2B5EF4-FFF2-40B4-BE49-F238E27FC236}">
                    <a16:creationId xmlns="" xmlns:a16="http://schemas.microsoft.com/office/drawing/2014/main" id="{8AAC9328-BD4B-4976-876D-96B15EACB0AD}"/>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 name="Freeform 8">
                <a:extLst>
                  <a:ext uri="{FF2B5EF4-FFF2-40B4-BE49-F238E27FC236}">
                    <a16:creationId xmlns="" xmlns:a16="http://schemas.microsoft.com/office/drawing/2014/main" id="{D55E4B38-F09B-45A7-A2E8-3D4F5FC39CD4}"/>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 name="Freeform 9">
                <a:extLst>
                  <a:ext uri="{FF2B5EF4-FFF2-40B4-BE49-F238E27FC236}">
                    <a16:creationId xmlns="" xmlns:a16="http://schemas.microsoft.com/office/drawing/2014/main" id="{6C921CC0-F6BD-459E-920F-B8EB95F9C16B}"/>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 name="Freeform 10">
                <a:extLst>
                  <a:ext uri="{FF2B5EF4-FFF2-40B4-BE49-F238E27FC236}">
                    <a16:creationId xmlns="" xmlns:a16="http://schemas.microsoft.com/office/drawing/2014/main" id="{EE416E99-DD57-4F16-A573-6AF57906B2C3}"/>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 name="Freeform 11">
                <a:extLst>
                  <a:ext uri="{FF2B5EF4-FFF2-40B4-BE49-F238E27FC236}">
                    <a16:creationId xmlns="" xmlns:a16="http://schemas.microsoft.com/office/drawing/2014/main" id="{390A775E-AAFB-409B-9B83-882021E66813}"/>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 name="Freeform 12">
                <a:extLst>
                  <a:ext uri="{FF2B5EF4-FFF2-40B4-BE49-F238E27FC236}">
                    <a16:creationId xmlns="" xmlns:a16="http://schemas.microsoft.com/office/drawing/2014/main" id="{59E7CFAC-8C34-42F4-A09B-17B3523D3DA5}"/>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 name="Freeform 13">
                <a:extLst>
                  <a:ext uri="{FF2B5EF4-FFF2-40B4-BE49-F238E27FC236}">
                    <a16:creationId xmlns="" xmlns:a16="http://schemas.microsoft.com/office/drawing/2014/main" id="{B10159C8-14E5-40FC-AF66-46D43C9F5F5A}"/>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 name="Freeform 14">
                <a:extLst>
                  <a:ext uri="{FF2B5EF4-FFF2-40B4-BE49-F238E27FC236}">
                    <a16:creationId xmlns="" xmlns:a16="http://schemas.microsoft.com/office/drawing/2014/main" id="{872322F0-619C-42B8-96A8-B35D26FC5636}"/>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 name="Rectangle 15">
                <a:extLst>
                  <a:ext uri="{FF2B5EF4-FFF2-40B4-BE49-F238E27FC236}">
                    <a16:creationId xmlns="" xmlns:a16="http://schemas.microsoft.com/office/drawing/2014/main" id="{F3705201-3644-47DD-BB10-48C663591137}"/>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 name="Rectangle 16">
                <a:extLst>
                  <a:ext uri="{FF2B5EF4-FFF2-40B4-BE49-F238E27FC236}">
                    <a16:creationId xmlns="" xmlns:a16="http://schemas.microsoft.com/office/drawing/2014/main" id="{3C92BB94-8EA2-46E2-95AC-73CE887F1FC5}"/>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 name="Freeform 17">
                <a:extLst>
                  <a:ext uri="{FF2B5EF4-FFF2-40B4-BE49-F238E27FC236}">
                    <a16:creationId xmlns="" xmlns:a16="http://schemas.microsoft.com/office/drawing/2014/main" id="{E188BA83-89D1-4FE6-B6F7-9A49517FACFA}"/>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 name="Rectangle 18">
                <a:extLst>
                  <a:ext uri="{FF2B5EF4-FFF2-40B4-BE49-F238E27FC236}">
                    <a16:creationId xmlns="" xmlns:a16="http://schemas.microsoft.com/office/drawing/2014/main" id="{01BF9FB8-1A9C-4623-AB1B-EC8E5A1F346A}"/>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 name="Rectangle 19">
                <a:extLst>
                  <a:ext uri="{FF2B5EF4-FFF2-40B4-BE49-F238E27FC236}">
                    <a16:creationId xmlns="" xmlns:a16="http://schemas.microsoft.com/office/drawing/2014/main" id="{0AFFAC0A-E4F0-4846-9AF1-5985F95DA6B4}"/>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 name="Rectangle 20">
                <a:extLst>
                  <a:ext uri="{FF2B5EF4-FFF2-40B4-BE49-F238E27FC236}">
                    <a16:creationId xmlns="" xmlns:a16="http://schemas.microsoft.com/office/drawing/2014/main" id="{2916C03C-3210-426D-A5D5-EA2CDB480D95}"/>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 name="Rectangle 21">
                <a:extLst>
                  <a:ext uri="{FF2B5EF4-FFF2-40B4-BE49-F238E27FC236}">
                    <a16:creationId xmlns="" xmlns:a16="http://schemas.microsoft.com/office/drawing/2014/main" id="{873866A7-95A7-4334-8B92-D5AECDA0A8C1}"/>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1" name="Rectangle 22">
                <a:extLst>
                  <a:ext uri="{FF2B5EF4-FFF2-40B4-BE49-F238E27FC236}">
                    <a16:creationId xmlns="" xmlns:a16="http://schemas.microsoft.com/office/drawing/2014/main" id="{659E8F82-5320-40C6-BA82-72B6B5875B7E}"/>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2" name="Freeform 23">
                <a:extLst>
                  <a:ext uri="{FF2B5EF4-FFF2-40B4-BE49-F238E27FC236}">
                    <a16:creationId xmlns="" xmlns:a16="http://schemas.microsoft.com/office/drawing/2014/main" id="{23159720-D911-4709-9B39-5C1C39F0FA58}"/>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3" name="Freeform 24">
                <a:extLst>
                  <a:ext uri="{FF2B5EF4-FFF2-40B4-BE49-F238E27FC236}">
                    <a16:creationId xmlns="" xmlns:a16="http://schemas.microsoft.com/office/drawing/2014/main" id="{95BE8AA5-2657-41F1-983F-885846CB70B2}"/>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4" name="Freeform 25">
                <a:extLst>
                  <a:ext uri="{FF2B5EF4-FFF2-40B4-BE49-F238E27FC236}">
                    <a16:creationId xmlns="" xmlns:a16="http://schemas.microsoft.com/office/drawing/2014/main" id="{B0D601F6-FA76-4962-A371-00D3BF4A4EB2}"/>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5" name="Freeform 26">
                <a:extLst>
                  <a:ext uri="{FF2B5EF4-FFF2-40B4-BE49-F238E27FC236}">
                    <a16:creationId xmlns="" xmlns:a16="http://schemas.microsoft.com/office/drawing/2014/main" id="{E356A62B-00E6-4296-80E0-62BE70508820}"/>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6" name="Freeform 27">
                <a:extLst>
                  <a:ext uri="{FF2B5EF4-FFF2-40B4-BE49-F238E27FC236}">
                    <a16:creationId xmlns="" xmlns:a16="http://schemas.microsoft.com/office/drawing/2014/main" id="{5B5A5FFA-E97C-408B-90E6-6C5AF4CCFE97}"/>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7" name="Freeform 28">
                <a:extLst>
                  <a:ext uri="{FF2B5EF4-FFF2-40B4-BE49-F238E27FC236}">
                    <a16:creationId xmlns="" xmlns:a16="http://schemas.microsoft.com/office/drawing/2014/main" id="{6202E735-B081-4F73-BF4C-46CE00D38C9C}"/>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12" name="文本框 11">
              <a:extLst>
                <a:ext uri="{FF2B5EF4-FFF2-40B4-BE49-F238E27FC236}">
                  <a16:creationId xmlns="" xmlns:a16="http://schemas.microsoft.com/office/drawing/2014/main" id="{13FA6494-A965-4B7F-BFCE-E0AC60EF0B02}"/>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扫   墓</a:t>
              </a:r>
            </a:p>
          </p:txBody>
        </p:sp>
      </p:grpSp>
      <p:grpSp>
        <p:nvGrpSpPr>
          <p:cNvPr id="38" name="组合 37">
            <a:extLst>
              <a:ext uri="{FF2B5EF4-FFF2-40B4-BE49-F238E27FC236}">
                <a16:creationId xmlns="" xmlns:a16="http://schemas.microsoft.com/office/drawing/2014/main" id="{2131A675-3897-4776-BAAC-C94CCFEF52E3}"/>
              </a:ext>
            </a:extLst>
          </p:cNvPr>
          <p:cNvGrpSpPr/>
          <p:nvPr/>
        </p:nvGrpSpPr>
        <p:grpSpPr>
          <a:xfrm>
            <a:off x="3994485" y="1932692"/>
            <a:ext cx="2320086" cy="511083"/>
            <a:chOff x="3711170" y="994510"/>
            <a:chExt cx="1361641" cy="298504"/>
          </a:xfrm>
          <a:solidFill>
            <a:srgbClr val="96D2CB"/>
          </a:solidFill>
        </p:grpSpPr>
        <p:grpSp>
          <p:nvGrpSpPr>
            <p:cNvPr id="39" name="组合 38">
              <a:extLst>
                <a:ext uri="{FF2B5EF4-FFF2-40B4-BE49-F238E27FC236}">
                  <a16:creationId xmlns="" xmlns:a16="http://schemas.microsoft.com/office/drawing/2014/main" id="{F47E55C9-9E84-40AE-8E23-A22E864CAF88}"/>
                </a:ext>
              </a:extLst>
            </p:cNvPr>
            <p:cNvGrpSpPr/>
            <p:nvPr/>
          </p:nvGrpSpPr>
          <p:grpSpPr>
            <a:xfrm>
              <a:off x="3711170" y="994510"/>
              <a:ext cx="1361641" cy="298504"/>
              <a:chOff x="3071813" y="1292226"/>
              <a:chExt cx="2824163" cy="619124"/>
            </a:xfrm>
            <a:grpFill/>
          </p:grpSpPr>
          <p:sp>
            <p:nvSpPr>
              <p:cNvPr id="41" name="Freeform 5">
                <a:extLst>
                  <a:ext uri="{FF2B5EF4-FFF2-40B4-BE49-F238E27FC236}">
                    <a16:creationId xmlns="" xmlns:a16="http://schemas.microsoft.com/office/drawing/2014/main" id="{498ADC63-F869-408D-AEF6-C1804E7A0135}"/>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2" name="Rectangle 6">
                <a:extLst>
                  <a:ext uri="{FF2B5EF4-FFF2-40B4-BE49-F238E27FC236}">
                    <a16:creationId xmlns="" xmlns:a16="http://schemas.microsoft.com/office/drawing/2014/main" id="{9A67BF3E-D966-417F-87ED-345FB086EE9B}"/>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3" name="Freeform 7">
                <a:extLst>
                  <a:ext uri="{FF2B5EF4-FFF2-40B4-BE49-F238E27FC236}">
                    <a16:creationId xmlns="" xmlns:a16="http://schemas.microsoft.com/office/drawing/2014/main" id="{E88B9FBE-5F4C-49FC-80C6-4D34AC5D6DD2}"/>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4" name="Freeform 8">
                <a:extLst>
                  <a:ext uri="{FF2B5EF4-FFF2-40B4-BE49-F238E27FC236}">
                    <a16:creationId xmlns="" xmlns:a16="http://schemas.microsoft.com/office/drawing/2014/main" id="{E6B8BBE2-4C3B-4BD2-94C1-F2B679401332}"/>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5" name="Freeform 9">
                <a:extLst>
                  <a:ext uri="{FF2B5EF4-FFF2-40B4-BE49-F238E27FC236}">
                    <a16:creationId xmlns="" xmlns:a16="http://schemas.microsoft.com/office/drawing/2014/main" id="{28B89E25-FCC2-4AFF-9D89-312D57FC9C65}"/>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6" name="Freeform 10">
                <a:extLst>
                  <a:ext uri="{FF2B5EF4-FFF2-40B4-BE49-F238E27FC236}">
                    <a16:creationId xmlns="" xmlns:a16="http://schemas.microsoft.com/office/drawing/2014/main" id="{5E690CC3-1455-401F-AC09-8C1EDDF2F88C}"/>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7" name="Freeform 11">
                <a:extLst>
                  <a:ext uri="{FF2B5EF4-FFF2-40B4-BE49-F238E27FC236}">
                    <a16:creationId xmlns="" xmlns:a16="http://schemas.microsoft.com/office/drawing/2014/main" id="{3626FC50-97E0-49BF-BE6F-A303F9A80249}"/>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8" name="Freeform 12">
                <a:extLst>
                  <a:ext uri="{FF2B5EF4-FFF2-40B4-BE49-F238E27FC236}">
                    <a16:creationId xmlns="" xmlns:a16="http://schemas.microsoft.com/office/drawing/2014/main" id="{690B5105-81CA-43DB-8106-C07990412B12}"/>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49" name="Freeform 13">
                <a:extLst>
                  <a:ext uri="{FF2B5EF4-FFF2-40B4-BE49-F238E27FC236}">
                    <a16:creationId xmlns="" xmlns:a16="http://schemas.microsoft.com/office/drawing/2014/main" id="{E80193F1-9E73-4F03-BB8F-CED15A7D9C95}"/>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0" name="Freeform 14">
                <a:extLst>
                  <a:ext uri="{FF2B5EF4-FFF2-40B4-BE49-F238E27FC236}">
                    <a16:creationId xmlns="" xmlns:a16="http://schemas.microsoft.com/office/drawing/2014/main" id="{979DC327-FB49-44FB-9572-D1DC8206D538}"/>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1" name="Rectangle 15">
                <a:extLst>
                  <a:ext uri="{FF2B5EF4-FFF2-40B4-BE49-F238E27FC236}">
                    <a16:creationId xmlns="" xmlns:a16="http://schemas.microsoft.com/office/drawing/2014/main" id="{4E02567E-65EA-4957-B9F0-8646E9385D24}"/>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2" name="Rectangle 16">
                <a:extLst>
                  <a:ext uri="{FF2B5EF4-FFF2-40B4-BE49-F238E27FC236}">
                    <a16:creationId xmlns="" xmlns:a16="http://schemas.microsoft.com/office/drawing/2014/main" id="{6F037F93-FBE1-495E-BE76-DA34EE0508D2}"/>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3" name="Freeform 17">
                <a:extLst>
                  <a:ext uri="{FF2B5EF4-FFF2-40B4-BE49-F238E27FC236}">
                    <a16:creationId xmlns="" xmlns:a16="http://schemas.microsoft.com/office/drawing/2014/main" id="{C5FD05D0-1907-4CB4-807F-B043B3218525}"/>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4" name="Rectangle 18">
                <a:extLst>
                  <a:ext uri="{FF2B5EF4-FFF2-40B4-BE49-F238E27FC236}">
                    <a16:creationId xmlns="" xmlns:a16="http://schemas.microsoft.com/office/drawing/2014/main" id="{7737953C-D19A-490B-9D4C-BD8FECB55116}"/>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5" name="Rectangle 19">
                <a:extLst>
                  <a:ext uri="{FF2B5EF4-FFF2-40B4-BE49-F238E27FC236}">
                    <a16:creationId xmlns="" xmlns:a16="http://schemas.microsoft.com/office/drawing/2014/main" id="{2175C553-EA22-4382-94A7-18E0151382B6}"/>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6" name="Rectangle 20">
                <a:extLst>
                  <a:ext uri="{FF2B5EF4-FFF2-40B4-BE49-F238E27FC236}">
                    <a16:creationId xmlns="" xmlns:a16="http://schemas.microsoft.com/office/drawing/2014/main" id="{02F844A0-FFED-4F3A-A1B2-D7BA2CDA21E4}"/>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7" name="Rectangle 21">
                <a:extLst>
                  <a:ext uri="{FF2B5EF4-FFF2-40B4-BE49-F238E27FC236}">
                    <a16:creationId xmlns="" xmlns:a16="http://schemas.microsoft.com/office/drawing/2014/main" id="{303A4400-8139-423A-B457-5317230C4C68}"/>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8" name="Rectangle 22">
                <a:extLst>
                  <a:ext uri="{FF2B5EF4-FFF2-40B4-BE49-F238E27FC236}">
                    <a16:creationId xmlns="" xmlns:a16="http://schemas.microsoft.com/office/drawing/2014/main" id="{D2E47D25-8EBE-4E37-8548-F6F2E51E3A01}"/>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59" name="Freeform 23">
                <a:extLst>
                  <a:ext uri="{FF2B5EF4-FFF2-40B4-BE49-F238E27FC236}">
                    <a16:creationId xmlns="" xmlns:a16="http://schemas.microsoft.com/office/drawing/2014/main" id="{CA429969-3AB5-419B-AD4C-E71FCB41616E}"/>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60" name="Freeform 24">
                <a:extLst>
                  <a:ext uri="{FF2B5EF4-FFF2-40B4-BE49-F238E27FC236}">
                    <a16:creationId xmlns="" xmlns:a16="http://schemas.microsoft.com/office/drawing/2014/main" id="{E811F87D-576F-4F08-96D6-9898E0470321}"/>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61" name="Freeform 25">
                <a:extLst>
                  <a:ext uri="{FF2B5EF4-FFF2-40B4-BE49-F238E27FC236}">
                    <a16:creationId xmlns="" xmlns:a16="http://schemas.microsoft.com/office/drawing/2014/main" id="{ED71027B-AF7B-4C47-9E2B-0FBE93B3F373}"/>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62" name="Freeform 26">
                <a:extLst>
                  <a:ext uri="{FF2B5EF4-FFF2-40B4-BE49-F238E27FC236}">
                    <a16:creationId xmlns="" xmlns:a16="http://schemas.microsoft.com/office/drawing/2014/main" id="{FB941F34-F2B2-467E-86C7-106325E62494}"/>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63" name="Freeform 27">
                <a:extLst>
                  <a:ext uri="{FF2B5EF4-FFF2-40B4-BE49-F238E27FC236}">
                    <a16:creationId xmlns="" xmlns:a16="http://schemas.microsoft.com/office/drawing/2014/main" id="{15EC1DBA-8755-4CF1-BE67-C4F1AE728525}"/>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64" name="Freeform 28">
                <a:extLst>
                  <a:ext uri="{FF2B5EF4-FFF2-40B4-BE49-F238E27FC236}">
                    <a16:creationId xmlns="" xmlns:a16="http://schemas.microsoft.com/office/drawing/2014/main" id="{C707669A-BC10-49E7-A532-6FF5D3B0402D}"/>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40" name="文本框 39">
              <a:extLst>
                <a:ext uri="{FF2B5EF4-FFF2-40B4-BE49-F238E27FC236}">
                  <a16:creationId xmlns="" xmlns:a16="http://schemas.microsoft.com/office/drawing/2014/main" id="{65BFB169-759E-488C-9BEC-CD0DA3F41BB6}"/>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踏   青</a:t>
              </a:r>
            </a:p>
          </p:txBody>
        </p:sp>
      </p:grpSp>
      <p:grpSp>
        <p:nvGrpSpPr>
          <p:cNvPr id="65" name="组合 64">
            <a:extLst>
              <a:ext uri="{FF2B5EF4-FFF2-40B4-BE49-F238E27FC236}">
                <a16:creationId xmlns="" xmlns:a16="http://schemas.microsoft.com/office/drawing/2014/main" id="{91D51D91-F98D-4D64-8183-1E364F487972}"/>
              </a:ext>
            </a:extLst>
          </p:cNvPr>
          <p:cNvGrpSpPr/>
          <p:nvPr/>
        </p:nvGrpSpPr>
        <p:grpSpPr>
          <a:xfrm>
            <a:off x="6888429" y="2012218"/>
            <a:ext cx="2320086" cy="511083"/>
            <a:chOff x="3711170" y="994510"/>
            <a:chExt cx="1361641" cy="298504"/>
          </a:xfrm>
          <a:solidFill>
            <a:srgbClr val="96D2CB"/>
          </a:solidFill>
        </p:grpSpPr>
        <p:grpSp>
          <p:nvGrpSpPr>
            <p:cNvPr id="66" name="组合 65">
              <a:extLst>
                <a:ext uri="{FF2B5EF4-FFF2-40B4-BE49-F238E27FC236}">
                  <a16:creationId xmlns="" xmlns:a16="http://schemas.microsoft.com/office/drawing/2014/main" id="{0A4AFDA6-1A4E-40EC-86DD-21163533BB11}"/>
                </a:ext>
              </a:extLst>
            </p:cNvPr>
            <p:cNvGrpSpPr/>
            <p:nvPr/>
          </p:nvGrpSpPr>
          <p:grpSpPr>
            <a:xfrm>
              <a:off x="3711170" y="994510"/>
              <a:ext cx="1361641" cy="298504"/>
              <a:chOff x="3071813" y="1292226"/>
              <a:chExt cx="2824163" cy="619124"/>
            </a:xfrm>
            <a:grpFill/>
          </p:grpSpPr>
          <p:sp>
            <p:nvSpPr>
              <p:cNvPr id="68" name="Freeform 5">
                <a:extLst>
                  <a:ext uri="{FF2B5EF4-FFF2-40B4-BE49-F238E27FC236}">
                    <a16:creationId xmlns="" xmlns:a16="http://schemas.microsoft.com/office/drawing/2014/main" id="{06A483F7-92D5-4E59-9CD9-6FD5564DCFB7}"/>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69" name="Rectangle 6">
                <a:extLst>
                  <a:ext uri="{FF2B5EF4-FFF2-40B4-BE49-F238E27FC236}">
                    <a16:creationId xmlns="" xmlns:a16="http://schemas.microsoft.com/office/drawing/2014/main" id="{2C359529-B53E-4BBD-95DD-FE8E2E4C755C}"/>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0" name="Freeform 7">
                <a:extLst>
                  <a:ext uri="{FF2B5EF4-FFF2-40B4-BE49-F238E27FC236}">
                    <a16:creationId xmlns="" xmlns:a16="http://schemas.microsoft.com/office/drawing/2014/main" id="{7B06AAA0-2204-4F5D-A406-F56AE0BD1FE3}"/>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1" name="Freeform 8">
                <a:extLst>
                  <a:ext uri="{FF2B5EF4-FFF2-40B4-BE49-F238E27FC236}">
                    <a16:creationId xmlns="" xmlns:a16="http://schemas.microsoft.com/office/drawing/2014/main" id="{0A9124AA-D283-4D7E-8FB9-05650E2CAC17}"/>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2" name="Freeform 9">
                <a:extLst>
                  <a:ext uri="{FF2B5EF4-FFF2-40B4-BE49-F238E27FC236}">
                    <a16:creationId xmlns="" xmlns:a16="http://schemas.microsoft.com/office/drawing/2014/main" id="{933E68D1-FBBA-4E13-85F0-DA5E3D8E3987}"/>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3" name="Freeform 10">
                <a:extLst>
                  <a:ext uri="{FF2B5EF4-FFF2-40B4-BE49-F238E27FC236}">
                    <a16:creationId xmlns="" xmlns:a16="http://schemas.microsoft.com/office/drawing/2014/main" id="{56F19195-1F23-43EE-A131-5F52D6CD48D2}"/>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4" name="Freeform 11">
                <a:extLst>
                  <a:ext uri="{FF2B5EF4-FFF2-40B4-BE49-F238E27FC236}">
                    <a16:creationId xmlns="" xmlns:a16="http://schemas.microsoft.com/office/drawing/2014/main" id="{E6122F5F-6E06-4AFF-8081-E47317D84562}"/>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5" name="Freeform 12">
                <a:extLst>
                  <a:ext uri="{FF2B5EF4-FFF2-40B4-BE49-F238E27FC236}">
                    <a16:creationId xmlns="" xmlns:a16="http://schemas.microsoft.com/office/drawing/2014/main" id="{9EE3B77C-D242-4785-9FF5-CC43AEA3B96C}"/>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6" name="Freeform 13">
                <a:extLst>
                  <a:ext uri="{FF2B5EF4-FFF2-40B4-BE49-F238E27FC236}">
                    <a16:creationId xmlns="" xmlns:a16="http://schemas.microsoft.com/office/drawing/2014/main" id="{5257B360-35CA-457A-BBF9-06A12B89FB38}"/>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7" name="Freeform 14">
                <a:extLst>
                  <a:ext uri="{FF2B5EF4-FFF2-40B4-BE49-F238E27FC236}">
                    <a16:creationId xmlns="" xmlns:a16="http://schemas.microsoft.com/office/drawing/2014/main" id="{2A1C9F36-EEF8-459B-B4C0-B27D97A4C03E}"/>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8" name="Rectangle 15">
                <a:extLst>
                  <a:ext uri="{FF2B5EF4-FFF2-40B4-BE49-F238E27FC236}">
                    <a16:creationId xmlns="" xmlns:a16="http://schemas.microsoft.com/office/drawing/2014/main" id="{E1823767-48AF-4579-9752-68B02814E039}"/>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79" name="Rectangle 16">
                <a:extLst>
                  <a:ext uri="{FF2B5EF4-FFF2-40B4-BE49-F238E27FC236}">
                    <a16:creationId xmlns="" xmlns:a16="http://schemas.microsoft.com/office/drawing/2014/main" id="{067E999C-7847-4836-AD0C-3F9394C88688}"/>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0" name="Freeform 17">
                <a:extLst>
                  <a:ext uri="{FF2B5EF4-FFF2-40B4-BE49-F238E27FC236}">
                    <a16:creationId xmlns="" xmlns:a16="http://schemas.microsoft.com/office/drawing/2014/main" id="{4E2E2FAB-2524-421F-AB5C-B760083C9861}"/>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1" name="Rectangle 18">
                <a:extLst>
                  <a:ext uri="{FF2B5EF4-FFF2-40B4-BE49-F238E27FC236}">
                    <a16:creationId xmlns="" xmlns:a16="http://schemas.microsoft.com/office/drawing/2014/main" id="{75B26496-22F0-4907-8E7B-CE2D7A27A919}"/>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2" name="Rectangle 19">
                <a:extLst>
                  <a:ext uri="{FF2B5EF4-FFF2-40B4-BE49-F238E27FC236}">
                    <a16:creationId xmlns="" xmlns:a16="http://schemas.microsoft.com/office/drawing/2014/main" id="{8E9E7476-B54E-4AC4-866B-925BA71C2C8C}"/>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3" name="Rectangle 20">
                <a:extLst>
                  <a:ext uri="{FF2B5EF4-FFF2-40B4-BE49-F238E27FC236}">
                    <a16:creationId xmlns="" xmlns:a16="http://schemas.microsoft.com/office/drawing/2014/main" id="{95FF50A0-5E23-4BB9-BDA0-4EA79C62A308}"/>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4" name="Rectangle 21">
                <a:extLst>
                  <a:ext uri="{FF2B5EF4-FFF2-40B4-BE49-F238E27FC236}">
                    <a16:creationId xmlns="" xmlns:a16="http://schemas.microsoft.com/office/drawing/2014/main" id="{CC03F022-5A3A-40A5-AE0F-67E0C7FC16AA}"/>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5" name="Rectangle 22">
                <a:extLst>
                  <a:ext uri="{FF2B5EF4-FFF2-40B4-BE49-F238E27FC236}">
                    <a16:creationId xmlns="" xmlns:a16="http://schemas.microsoft.com/office/drawing/2014/main" id="{61348158-9F9F-4B41-8C5D-71509CF61D3E}"/>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6" name="Freeform 23">
                <a:extLst>
                  <a:ext uri="{FF2B5EF4-FFF2-40B4-BE49-F238E27FC236}">
                    <a16:creationId xmlns="" xmlns:a16="http://schemas.microsoft.com/office/drawing/2014/main" id="{04B6860D-0E8C-443B-8F5E-ADAA297187A4}"/>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7" name="Freeform 24">
                <a:extLst>
                  <a:ext uri="{FF2B5EF4-FFF2-40B4-BE49-F238E27FC236}">
                    <a16:creationId xmlns="" xmlns:a16="http://schemas.microsoft.com/office/drawing/2014/main" id="{3AABA12E-42BD-4C7C-8267-A2E3F3D47305}"/>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8" name="Freeform 25">
                <a:extLst>
                  <a:ext uri="{FF2B5EF4-FFF2-40B4-BE49-F238E27FC236}">
                    <a16:creationId xmlns="" xmlns:a16="http://schemas.microsoft.com/office/drawing/2014/main" id="{E85655E6-4457-4CC2-B00A-5503B6B05A36}"/>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89" name="Freeform 26">
                <a:extLst>
                  <a:ext uri="{FF2B5EF4-FFF2-40B4-BE49-F238E27FC236}">
                    <a16:creationId xmlns="" xmlns:a16="http://schemas.microsoft.com/office/drawing/2014/main" id="{40ED2D15-4C81-495F-BD2B-C53545C0AF09}"/>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90" name="Freeform 27">
                <a:extLst>
                  <a:ext uri="{FF2B5EF4-FFF2-40B4-BE49-F238E27FC236}">
                    <a16:creationId xmlns="" xmlns:a16="http://schemas.microsoft.com/office/drawing/2014/main" id="{082995D5-0355-4B02-82B3-DDB3D0232D9C}"/>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91" name="Freeform 28">
                <a:extLst>
                  <a:ext uri="{FF2B5EF4-FFF2-40B4-BE49-F238E27FC236}">
                    <a16:creationId xmlns="" xmlns:a16="http://schemas.microsoft.com/office/drawing/2014/main" id="{392FD843-3B18-4B03-AC1B-9B0FDFC12BAC}"/>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67" name="文本框 66">
              <a:extLst>
                <a:ext uri="{FF2B5EF4-FFF2-40B4-BE49-F238E27FC236}">
                  <a16:creationId xmlns="" xmlns:a16="http://schemas.microsoft.com/office/drawing/2014/main" id="{0C9A3551-E4F9-489C-9A59-6D484259418F}"/>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插柳、戴柳</a:t>
              </a:r>
            </a:p>
          </p:txBody>
        </p:sp>
      </p:grpSp>
      <p:grpSp>
        <p:nvGrpSpPr>
          <p:cNvPr id="92" name="组合 91">
            <a:extLst>
              <a:ext uri="{FF2B5EF4-FFF2-40B4-BE49-F238E27FC236}">
                <a16:creationId xmlns="" xmlns:a16="http://schemas.microsoft.com/office/drawing/2014/main" id="{FEC58456-081B-45AC-96B2-0D05F882739A}"/>
              </a:ext>
            </a:extLst>
          </p:cNvPr>
          <p:cNvGrpSpPr/>
          <p:nvPr/>
        </p:nvGrpSpPr>
        <p:grpSpPr>
          <a:xfrm>
            <a:off x="3994485" y="2723648"/>
            <a:ext cx="2320086" cy="511083"/>
            <a:chOff x="3711170" y="994510"/>
            <a:chExt cx="1361641" cy="298504"/>
          </a:xfrm>
          <a:solidFill>
            <a:srgbClr val="96D2CB"/>
          </a:solidFill>
        </p:grpSpPr>
        <p:grpSp>
          <p:nvGrpSpPr>
            <p:cNvPr id="93" name="组合 92">
              <a:extLst>
                <a:ext uri="{FF2B5EF4-FFF2-40B4-BE49-F238E27FC236}">
                  <a16:creationId xmlns="" xmlns:a16="http://schemas.microsoft.com/office/drawing/2014/main" id="{3317CB39-9C05-4A16-84C5-3110A1EC58A6}"/>
                </a:ext>
              </a:extLst>
            </p:cNvPr>
            <p:cNvGrpSpPr/>
            <p:nvPr/>
          </p:nvGrpSpPr>
          <p:grpSpPr>
            <a:xfrm>
              <a:off x="3711170" y="994510"/>
              <a:ext cx="1361641" cy="298504"/>
              <a:chOff x="3071813" y="1292226"/>
              <a:chExt cx="2824163" cy="619124"/>
            </a:xfrm>
            <a:grpFill/>
          </p:grpSpPr>
          <p:sp>
            <p:nvSpPr>
              <p:cNvPr id="95" name="Freeform 5">
                <a:extLst>
                  <a:ext uri="{FF2B5EF4-FFF2-40B4-BE49-F238E27FC236}">
                    <a16:creationId xmlns="" xmlns:a16="http://schemas.microsoft.com/office/drawing/2014/main" id="{C5E9CAC1-DD5C-4135-97DF-A04157D56ADE}"/>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96" name="Rectangle 6">
                <a:extLst>
                  <a:ext uri="{FF2B5EF4-FFF2-40B4-BE49-F238E27FC236}">
                    <a16:creationId xmlns="" xmlns:a16="http://schemas.microsoft.com/office/drawing/2014/main" id="{77CD902F-352A-42F9-A2EF-EB234C64C594}"/>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97" name="Freeform 7">
                <a:extLst>
                  <a:ext uri="{FF2B5EF4-FFF2-40B4-BE49-F238E27FC236}">
                    <a16:creationId xmlns="" xmlns:a16="http://schemas.microsoft.com/office/drawing/2014/main" id="{D3F35D2F-0462-4E94-9432-49CC6F975C20}"/>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98" name="Freeform 8">
                <a:extLst>
                  <a:ext uri="{FF2B5EF4-FFF2-40B4-BE49-F238E27FC236}">
                    <a16:creationId xmlns="" xmlns:a16="http://schemas.microsoft.com/office/drawing/2014/main" id="{17D6A87D-8042-45AF-961F-0E7A4564E601}"/>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99" name="Freeform 9">
                <a:extLst>
                  <a:ext uri="{FF2B5EF4-FFF2-40B4-BE49-F238E27FC236}">
                    <a16:creationId xmlns="" xmlns:a16="http://schemas.microsoft.com/office/drawing/2014/main" id="{04D3428E-E61E-46A3-8A1B-D74463EFAB92}"/>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0" name="Freeform 10">
                <a:extLst>
                  <a:ext uri="{FF2B5EF4-FFF2-40B4-BE49-F238E27FC236}">
                    <a16:creationId xmlns="" xmlns:a16="http://schemas.microsoft.com/office/drawing/2014/main" id="{ACE8D3F3-9608-4625-99DC-47B72BC694A3}"/>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1" name="Freeform 11">
                <a:extLst>
                  <a:ext uri="{FF2B5EF4-FFF2-40B4-BE49-F238E27FC236}">
                    <a16:creationId xmlns="" xmlns:a16="http://schemas.microsoft.com/office/drawing/2014/main" id="{31203441-01E8-44A4-A24F-8B7155AF70C6}"/>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2" name="Freeform 12">
                <a:extLst>
                  <a:ext uri="{FF2B5EF4-FFF2-40B4-BE49-F238E27FC236}">
                    <a16:creationId xmlns="" xmlns:a16="http://schemas.microsoft.com/office/drawing/2014/main" id="{B9BFE0BC-6F3E-4948-8543-04F3A3D52F29}"/>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3" name="Freeform 13">
                <a:extLst>
                  <a:ext uri="{FF2B5EF4-FFF2-40B4-BE49-F238E27FC236}">
                    <a16:creationId xmlns="" xmlns:a16="http://schemas.microsoft.com/office/drawing/2014/main" id="{41E12A00-4F67-4A6C-9F81-18AAD5B75EEA}"/>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4" name="Freeform 14">
                <a:extLst>
                  <a:ext uri="{FF2B5EF4-FFF2-40B4-BE49-F238E27FC236}">
                    <a16:creationId xmlns="" xmlns:a16="http://schemas.microsoft.com/office/drawing/2014/main" id="{35A170A9-D362-4768-BFB7-D15AD72B3EBE}"/>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5" name="Rectangle 15">
                <a:extLst>
                  <a:ext uri="{FF2B5EF4-FFF2-40B4-BE49-F238E27FC236}">
                    <a16:creationId xmlns="" xmlns:a16="http://schemas.microsoft.com/office/drawing/2014/main" id="{C58EC58E-A313-4148-B3FE-C5FDD89D7F8C}"/>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6" name="Rectangle 16">
                <a:extLst>
                  <a:ext uri="{FF2B5EF4-FFF2-40B4-BE49-F238E27FC236}">
                    <a16:creationId xmlns="" xmlns:a16="http://schemas.microsoft.com/office/drawing/2014/main" id="{F47E754C-749B-4542-BCDE-77191BCB7BD5}"/>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7" name="Freeform 17">
                <a:extLst>
                  <a:ext uri="{FF2B5EF4-FFF2-40B4-BE49-F238E27FC236}">
                    <a16:creationId xmlns="" xmlns:a16="http://schemas.microsoft.com/office/drawing/2014/main" id="{A177EEBE-744B-40AA-8DBD-E8E8B42F3BA0}"/>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8" name="Rectangle 18">
                <a:extLst>
                  <a:ext uri="{FF2B5EF4-FFF2-40B4-BE49-F238E27FC236}">
                    <a16:creationId xmlns="" xmlns:a16="http://schemas.microsoft.com/office/drawing/2014/main" id="{C4F1A0FF-BE9E-4AA2-8DB6-B7F3A7092CB0}"/>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09" name="Rectangle 19">
                <a:extLst>
                  <a:ext uri="{FF2B5EF4-FFF2-40B4-BE49-F238E27FC236}">
                    <a16:creationId xmlns="" xmlns:a16="http://schemas.microsoft.com/office/drawing/2014/main" id="{99F3F565-D575-4BD5-94C3-E09E3FFDB977}"/>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0" name="Rectangle 20">
                <a:extLst>
                  <a:ext uri="{FF2B5EF4-FFF2-40B4-BE49-F238E27FC236}">
                    <a16:creationId xmlns="" xmlns:a16="http://schemas.microsoft.com/office/drawing/2014/main" id="{0A36808A-44FC-4478-8152-108D911F8210}"/>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1" name="Rectangle 21">
                <a:extLst>
                  <a:ext uri="{FF2B5EF4-FFF2-40B4-BE49-F238E27FC236}">
                    <a16:creationId xmlns="" xmlns:a16="http://schemas.microsoft.com/office/drawing/2014/main" id="{10993B9B-33A9-442B-A5F4-AE20D51CCB9B}"/>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2" name="Rectangle 22">
                <a:extLst>
                  <a:ext uri="{FF2B5EF4-FFF2-40B4-BE49-F238E27FC236}">
                    <a16:creationId xmlns="" xmlns:a16="http://schemas.microsoft.com/office/drawing/2014/main" id="{C44EEDA3-C320-43A4-9C7A-BEE9DAC1B92C}"/>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3" name="Freeform 23">
                <a:extLst>
                  <a:ext uri="{FF2B5EF4-FFF2-40B4-BE49-F238E27FC236}">
                    <a16:creationId xmlns="" xmlns:a16="http://schemas.microsoft.com/office/drawing/2014/main" id="{1DFF2955-2EAD-4A7E-B833-EEB527D169EF}"/>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4" name="Freeform 24">
                <a:extLst>
                  <a:ext uri="{FF2B5EF4-FFF2-40B4-BE49-F238E27FC236}">
                    <a16:creationId xmlns="" xmlns:a16="http://schemas.microsoft.com/office/drawing/2014/main" id="{4D4FEBEC-45EC-4612-99DF-EC43D5C8D486}"/>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5" name="Freeform 25">
                <a:extLst>
                  <a:ext uri="{FF2B5EF4-FFF2-40B4-BE49-F238E27FC236}">
                    <a16:creationId xmlns="" xmlns:a16="http://schemas.microsoft.com/office/drawing/2014/main" id="{36E4BE07-8D80-46E3-8D0E-2ACC5844D579}"/>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6" name="Freeform 26">
                <a:extLst>
                  <a:ext uri="{FF2B5EF4-FFF2-40B4-BE49-F238E27FC236}">
                    <a16:creationId xmlns="" xmlns:a16="http://schemas.microsoft.com/office/drawing/2014/main" id="{465F3D4B-448E-4DCD-AF1B-BF63C35F59F1}"/>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7" name="Freeform 27">
                <a:extLst>
                  <a:ext uri="{FF2B5EF4-FFF2-40B4-BE49-F238E27FC236}">
                    <a16:creationId xmlns="" xmlns:a16="http://schemas.microsoft.com/office/drawing/2014/main" id="{686F34FE-53FB-40FF-94EB-BB854CECCB53}"/>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18" name="Freeform 28">
                <a:extLst>
                  <a:ext uri="{FF2B5EF4-FFF2-40B4-BE49-F238E27FC236}">
                    <a16:creationId xmlns="" xmlns:a16="http://schemas.microsoft.com/office/drawing/2014/main" id="{6754338D-C8A0-4104-90D2-B9350D63AE1D}"/>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94" name="文本框 93">
              <a:extLst>
                <a:ext uri="{FF2B5EF4-FFF2-40B4-BE49-F238E27FC236}">
                  <a16:creationId xmlns="" xmlns:a16="http://schemas.microsoft.com/office/drawing/2014/main" id="{BFF61552-7D42-468E-AC6B-C580672535BD}"/>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放风筝</a:t>
              </a:r>
            </a:p>
          </p:txBody>
        </p:sp>
      </p:grpSp>
      <p:grpSp>
        <p:nvGrpSpPr>
          <p:cNvPr id="119" name="组合 118">
            <a:extLst>
              <a:ext uri="{FF2B5EF4-FFF2-40B4-BE49-F238E27FC236}">
                <a16:creationId xmlns="" xmlns:a16="http://schemas.microsoft.com/office/drawing/2014/main" id="{1250F734-2695-4A7A-AD88-78FD8648A589}"/>
              </a:ext>
            </a:extLst>
          </p:cNvPr>
          <p:cNvGrpSpPr/>
          <p:nvPr/>
        </p:nvGrpSpPr>
        <p:grpSpPr>
          <a:xfrm>
            <a:off x="9499022" y="2727944"/>
            <a:ext cx="2320086" cy="511083"/>
            <a:chOff x="3711170" y="994510"/>
            <a:chExt cx="1361641" cy="298504"/>
          </a:xfrm>
          <a:solidFill>
            <a:srgbClr val="96D2CB"/>
          </a:solidFill>
        </p:grpSpPr>
        <p:grpSp>
          <p:nvGrpSpPr>
            <p:cNvPr id="120" name="组合 119">
              <a:extLst>
                <a:ext uri="{FF2B5EF4-FFF2-40B4-BE49-F238E27FC236}">
                  <a16:creationId xmlns="" xmlns:a16="http://schemas.microsoft.com/office/drawing/2014/main" id="{DBC49674-3890-4C12-818A-E9C15E3E2FA0}"/>
                </a:ext>
              </a:extLst>
            </p:cNvPr>
            <p:cNvGrpSpPr/>
            <p:nvPr/>
          </p:nvGrpSpPr>
          <p:grpSpPr>
            <a:xfrm>
              <a:off x="3711170" y="994510"/>
              <a:ext cx="1361641" cy="298504"/>
              <a:chOff x="3071813" y="1292226"/>
              <a:chExt cx="2824163" cy="619124"/>
            </a:xfrm>
            <a:grpFill/>
          </p:grpSpPr>
          <p:sp>
            <p:nvSpPr>
              <p:cNvPr id="122" name="Freeform 5">
                <a:extLst>
                  <a:ext uri="{FF2B5EF4-FFF2-40B4-BE49-F238E27FC236}">
                    <a16:creationId xmlns="" xmlns:a16="http://schemas.microsoft.com/office/drawing/2014/main" id="{814F0FF3-9241-4014-BDC2-2200495E0E32}"/>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3" name="Rectangle 6">
                <a:extLst>
                  <a:ext uri="{FF2B5EF4-FFF2-40B4-BE49-F238E27FC236}">
                    <a16:creationId xmlns="" xmlns:a16="http://schemas.microsoft.com/office/drawing/2014/main" id="{728E95F4-002B-4B2B-B915-4CE652B96DED}"/>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4" name="Freeform 7">
                <a:extLst>
                  <a:ext uri="{FF2B5EF4-FFF2-40B4-BE49-F238E27FC236}">
                    <a16:creationId xmlns="" xmlns:a16="http://schemas.microsoft.com/office/drawing/2014/main" id="{09E55C7D-4000-4C9D-8D35-3BF20194E90E}"/>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5" name="Freeform 8">
                <a:extLst>
                  <a:ext uri="{FF2B5EF4-FFF2-40B4-BE49-F238E27FC236}">
                    <a16:creationId xmlns="" xmlns:a16="http://schemas.microsoft.com/office/drawing/2014/main" id="{4F39AAB1-93FE-4985-9DD4-B8ED82E7DEE3}"/>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6" name="Freeform 9">
                <a:extLst>
                  <a:ext uri="{FF2B5EF4-FFF2-40B4-BE49-F238E27FC236}">
                    <a16:creationId xmlns="" xmlns:a16="http://schemas.microsoft.com/office/drawing/2014/main" id="{79F6D9DF-460F-4260-AC26-13AF4EE74637}"/>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7" name="Freeform 10">
                <a:extLst>
                  <a:ext uri="{FF2B5EF4-FFF2-40B4-BE49-F238E27FC236}">
                    <a16:creationId xmlns="" xmlns:a16="http://schemas.microsoft.com/office/drawing/2014/main" id="{B7B828C6-D4A1-49C7-85B6-D8F63EB170C1}"/>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8" name="Freeform 11">
                <a:extLst>
                  <a:ext uri="{FF2B5EF4-FFF2-40B4-BE49-F238E27FC236}">
                    <a16:creationId xmlns="" xmlns:a16="http://schemas.microsoft.com/office/drawing/2014/main" id="{4F0DD9F3-1C1F-4C7B-86DA-9055106B16BC}"/>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29" name="Freeform 12">
                <a:extLst>
                  <a:ext uri="{FF2B5EF4-FFF2-40B4-BE49-F238E27FC236}">
                    <a16:creationId xmlns="" xmlns:a16="http://schemas.microsoft.com/office/drawing/2014/main" id="{6111BE3C-010A-408E-8BB7-5AEF6CA32EEE}"/>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0" name="Freeform 13">
                <a:extLst>
                  <a:ext uri="{FF2B5EF4-FFF2-40B4-BE49-F238E27FC236}">
                    <a16:creationId xmlns="" xmlns:a16="http://schemas.microsoft.com/office/drawing/2014/main" id="{43605851-6AB2-4CC1-87D8-9F801E59D910}"/>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1" name="Freeform 14">
                <a:extLst>
                  <a:ext uri="{FF2B5EF4-FFF2-40B4-BE49-F238E27FC236}">
                    <a16:creationId xmlns="" xmlns:a16="http://schemas.microsoft.com/office/drawing/2014/main" id="{E79C50DF-8445-43CE-A476-86BDD1ED352D}"/>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2" name="Rectangle 15">
                <a:extLst>
                  <a:ext uri="{FF2B5EF4-FFF2-40B4-BE49-F238E27FC236}">
                    <a16:creationId xmlns="" xmlns:a16="http://schemas.microsoft.com/office/drawing/2014/main" id="{5928595F-9C3A-46A9-8388-ADB0C36BE823}"/>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3" name="Rectangle 16">
                <a:extLst>
                  <a:ext uri="{FF2B5EF4-FFF2-40B4-BE49-F238E27FC236}">
                    <a16:creationId xmlns="" xmlns:a16="http://schemas.microsoft.com/office/drawing/2014/main" id="{20978A00-99F6-4B86-9BD8-00B36B3D4341}"/>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4" name="Freeform 17">
                <a:extLst>
                  <a:ext uri="{FF2B5EF4-FFF2-40B4-BE49-F238E27FC236}">
                    <a16:creationId xmlns="" xmlns:a16="http://schemas.microsoft.com/office/drawing/2014/main" id="{B15F00E6-19DA-42E7-A6DE-1FC794FEDC64}"/>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5" name="Rectangle 18">
                <a:extLst>
                  <a:ext uri="{FF2B5EF4-FFF2-40B4-BE49-F238E27FC236}">
                    <a16:creationId xmlns="" xmlns:a16="http://schemas.microsoft.com/office/drawing/2014/main" id="{7C04F1E0-5A28-4E60-A36C-64BB313E8D39}"/>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6" name="Rectangle 19">
                <a:extLst>
                  <a:ext uri="{FF2B5EF4-FFF2-40B4-BE49-F238E27FC236}">
                    <a16:creationId xmlns="" xmlns:a16="http://schemas.microsoft.com/office/drawing/2014/main" id="{EC64C891-5311-43D4-BC04-0493D6DA499D}"/>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7" name="Rectangle 20">
                <a:extLst>
                  <a:ext uri="{FF2B5EF4-FFF2-40B4-BE49-F238E27FC236}">
                    <a16:creationId xmlns="" xmlns:a16="http://schemas.microsoft.com/office/drawing/2014/main" id="{7A3C8804-F79A-4498-B612-1B216AE482FB}"/>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8" name="Rectangle 21">
                <a:extLst>
                  <a:ext uri="{FF2B5EF4-FFF2-40B4-BE49-F238E27FC236}">
                    <a16:creationId xmlns="" xmlns:a16="http://schemas.microsoft.com/office/drawing/2014/main" id="{1C9D08BB-F13F-4DE5-B2B2-1908EB1AFACD}"/>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39" name="Rectangle 22">
                <a:extLst>
                  <a:ext uri="{FF2B5EF4-FFF2-40B4-BE49-F238E27FC236}">
                    <a16:creationId xmlns="" xmlns:a16="http://schemas.microsoft.com/office/drawing/2014/main" id="{528BA16D-D135-4CBB-844D-897E7EF6D3C8}"/>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0" name="Freeform 23">
                <a:extLst>
                  <a:ext uri="{FF2B5EF4-FFF2-40B4-BE49-F238E27FC236}">
                    <a16:creationId xmlns="" xmlns:a16="http://schemas.microsoft.com/office/drawing/2014/main" id="{CFE65BB1-F985-4ED3-844E-21079007ABFD}"/>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1" name="Freeform 24">
                <a:extLst>
                  <a:ext uri="{FF2B5EF4-FFF2-40B4-BE49-F238E27FC236}">
                    <a16:creationId xmlns="" xmlns:a16="http://schemas.microsoft.com/office/drawing/2014/main" id="{2AE21E08-6BD8-45BB-BFCD-DC57A4D53FC7}"/>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2" name="Freeform 25">
                <a:extLst>
                  <a:ext uri="{FF2B5EF4-FFF2-40B4-BE49-F238E27FC236}">
                    <a16:creationId xmlns="" xmlns:a16="http://schemas.microsoft.com/office/drawing/2014/main" id="{43FCC021-BDD1-4213-880B-0DB96F561BF8}"/>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3" name="Freeform 26">
                <a:extLst>
                  <a:ext uri="{FF2B5EF4-FFF2-40B4-BE49-F238E27FC236}">
                    <a16:creationId xmlns="" xmlns:a16="http://schemas.microsoft.com/office/drawing/2014/main" id="{7F58BEB3-D76A-4122-9D76-805743767F28}"/>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4" name="Freeform 27">
                <a:extLst>
                  <a:ext uri="{FF2B5EF4-FFF2-40B4-BE49-F238E27FC236}">
                    <a16:creationId xmlns="" xmlns:a16="http://schemas.microsoft.com/office/drawing/2014/main" id="{C62A1B3F-109F-40B9-B831-01265C2AEF35}"/>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45" name="Freeform 28">
                <a:extLst>
                  <a:ext uri="{FF2B5EF4-FFF2-40B4-BE49-F238E27FC236}">
                    <a16:creationId xmlns="" xmlns:a16="http://schemas.microsoft.com/office/drawing/2014/main" id="{3D477D9F-D77D-4F5D-AD8C-05CBB8A35A4E}"/>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121" name="文本框 120">
              <a:extLst>
                <a:ext uri="{FF2B5EF4-FFF2-40B4-BE49-F238E27FC236}">
                  <a16:creationId xmlns="" xmlns:a16="http://schemas.microsoft.com/office/drawing/2014/main" id="{D4B4B89F-7C72-41E6-96E0-500668773C42}"/>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蚕花会</a:t>
              </a:r>
            </a:p>
          </p:txBody>
        </p:sp>
      </p:grpSp>
      <p:grpSp>
        <p:nvGrpSpPr>
          <p:cNvPr id="146" name="组合 145">
            <a:extLst>
              <a:ext uri="{FF2B5EF4-FFF2-40B4-BE49-F238E27FC236}">
                <a16:creationId xmlns="" xmlns:a16="http://schemas.microsoft.com/office/drawing/2014/main" id="{2BD9A9EF-5EE3-4FCE-95AA-4BEE4DD60C4E}"/>
              </a:ext>
            </a:extLst>
          </p:cNvPr>
          <p:cNvGrpSpPr/>
          <p:nvPr/>
        </p:nvGrpSpPr>
        <p:grpSpPr>
          <a:xfrm>
            <a:off x="3994485" y="3436385"/>
            <a:ext cx="2320086" cy="511083"/>
            <a:chOff x="3711170" y="994510"/>
            <a:chExt cx="1361641" cy="298504"/>
          </a:xfrm>
          <a:solidFill>
            <a:srgbClr val="96D2CB"/>
          </a:solidFill>
        </p:grpSpPr>
        <p:grpSp>
          <p:nvGrpSpPr>
            <p:cNvPr id="147" name="组合 146">
              <a:extLst>
                <a:ext uri="{FF2B5EF4-FFF2-40B4-BE49-F238E27FC236}">
                  <a16:creationId xmlns="" xmlns:a16="http://schemas.microsoft.com/office/drawing/2014/main" id="{41EAB17C-EEC5-4DF1-B2A1-C9D3C3FCAE1E}"/>
                </a:ext>
              </a:extLst>
            </p:cNvPr>
            <p:cNvGrpSpPr/>
            <p:nvPr/>
          </p:nvGrpSpPr>
          <p:grpSpPr>
            <a:xfrm>
              <a:off x="3711170" y="994510"/>
              <a:ext cx="1361641" cy="298504"/>
              <a:chOff x="3071813" y="1292226"/>
              <a:chExt cx="2824163" cy="619124"/>
            </a:xfrm>
            <a:grpFill/>
          </p:grpSpPr>
          <p:sp>
            <p:nvSpPr>
              <p:cNvPr id="149" name="Freeform 5">
                <a:extLst>
                  <a:ext uri="{FF2B5EF4-FFF2-40B4-BE49-F238E27FC236}">
                    <a16:creationId xmlns="" xmlns:a16="http://schemas.microsoft.com/office/drawing/2014/main" id="{82B2BD65-BA34-44EF-B70E-CC195D51C121}"/>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0" name="Rectangle 6">
                <a:extLst>
                  <a:ext uri="{FF2B5EF4-FFF2-40B4-BE49-F238E27FC236}">
                    <a16:creationId xmlns="" xmlns:a16="http://schemas.microsoft.com/office/drawing/2014/main" id="{C14E640B-3439-4216-844C-E7519C60D3E6}"/>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1" name="Freeform 7">
                <a:extLst>
                  <a:ext uri="{FF2B5EF4-FFF2-40B4-BE49-F238E27FC236}">
                    <a16:creationId xmlns="" xmlns:a16="http://schemas.microsoft.com/office/drawing/2014/main" id="{62C63462-EC2D-4542-8726-D10A2A4CF86E}"/>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2" name="Freeform 8">
                <a:extLst>
                  <a:ext uri="{FF2B5EF4-FFF2-40B4-BE49-F238E27FC236}">
                    <a16:creationId xmlns="" xmlns:a16="http://schemas.microsoft.com/office/drawing/2014/main" id="{9515DC72-C13B-4D52-BC6D-C5D86088EAA9}"/>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3" name="Freeform 9">
                <a:extLst>
                  <a:ext uri="{FF2B5EF4-FFF2-40B4-BE49-F238E27FC236}">
                    <a16:creationId xmlns="" xmlns:a16="http://schemas.microsoft.com/office/drawing/2014/main" id="{AC500679-684A-4F49-B612-A4D555DC2A6B}"/>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4" name="Freeform 10">
                <a:extLst>
                  <a:ext uri="{FF2B5EF4-FFF2-40B4-BE49-F238E27FC236}">
                    <a16:creationId xmlns="" xmlns:a16="http://schemas.microsoft.com/office/drawing/2014/main" id="{0CD8F1DA-7620-4BAF-86CB-AD525E56D41E}"/>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5" name="Freeform 11">
                <a:extLst>
                  <a:ext uri="{FF2B5EF4-FFF2-40B4-BE49-F238E27FC236}">
                    <a16:creationId xmlns="" xmlns:a16="http://schemas.microsoft.com/office/drawing/2014/main" id="{EAA51975-7340-45FC-8179-4B687B0BE97C}"/>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6" name="Freeform 12">
                <a:extLst>
                  <a:ext uri="{FF2B5EF4-FFF2-40B4-BE49-F238E27FC236}">
                    <a16:creationId xmlns="" xmlns:a16="http://schemas.microsoft.com/office/drawing/2014/main" id="{19AA595C-4AEC-4E0D-BF44-4B26B7EB42B5}"/>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7" name="Freeform 13">
                <a:extLst>
                  <a:ext uri="{FF2B5EF4-FFF2-40B4-BE49-F238E27FC236}">
                    <a16:creationId xmlns="" xmlns:a16="http://schemas.microsoft.com/office/drawing/2014/main" id="{D0126A1D-455F-4D51-9D65-1434D1724DF3}"/>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8" name="Freeform 14">
                <a:extLst>
                  <a:ext uri="{FF2B5EF4-FFF2-40B4-BE49-F238E27FC236}">
                    <a16:creationId xmlns="" xmlns:a16="http://schemas.microsoft.com/office/drawing/2014/main" id="{E85DAE10-5024-407B-99D7-64EA21389E60}"/>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59" name="Rectangle 15">
                <a:extLst>
                  <a:ext uri="{FF2B5EF4-FFF2-40B4-BE49-F238E27FC236}">
                    <a16:creationId xmlns="" xmlns:a16="http://schemas.microsoft.com/office/drawing/2014/main" id="{5726BF68-486B-48ED-89BD-CA7E51AAC2FF}"/>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0" name="Rectangle 16">
                <a:extLst>
                  <a:ext uri="{FF2B5EF4-FFF2-40B4-BE49-F238E27FC236}">
                    <a16:creationId xmlns="" xmlns:a16="http://schemas.microsoft.com/office/drawing/2014/main" id="{A7784A98-0438-4E7C-95B2-A1F120E32DF6}"/>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1" name="Freeform 17">
                <a:extLst>
                  <a:ext uri="{FF2B5EF4-FFF2-40B4-BE49-F238E27FC236}">
                    <a16:creationId xmlns="" xmlns:a16="http://schemas.microsoft.com/office/drawing/2014/main" id="{DA9E49EA-DC05-4633-90B5-C9A64CBB2216}"/>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2" name="Rectangle 18">
                <a:extLst>
                  <a:ext uri="{FF2B5EF4-FFF2-40B4-BE49-F238E27FC236}">
                    <a16:creationId xmlns="" xmlns:a16="http://schemas.microsoft.com/office/drawing/2014/main" id="{FF665C53-69C3-4076-986D-CEB21B4595C1}"/>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3" name="Rectangle 19">
                <a:extLst>
                  <a:ext uri="{FF2B5EF4-FFF2-40B4-BE49-F238E27FC236}">
                    <a16:creationId xmlns="" xmlns:a16="http://schemas.microsoft.com/office/drawing/2014/main" id="{1B133F0A-D42F-4BD5-A362-CAFA6092CC5D}"/>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4" name="Rectangle 20">
                <a:extLst>
                  <a:ext uri="{FF2B5EF4-FFF2-40B4-BE49-F238E27FC236}">
                    <a16:creationId xmlns="" xmlns:a16="http://schemas.microsoft.com/office/drawing/2014/main" id="{DC61845B-1320-4C6E-ADBE-0CF53E0EF1C2}"/>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5" name="Rectangle 21">
                <a:extLst>
                  <a:ext uri="{FF2B5EF4-FFF2-40B4-BE49-F238E27FC236}">
                    <a16:creationId xmlns="" xmlns:a16="http://schemas.microsoft.com/office/drawing/2014/main" id="{31A686FA-FF32-4B4B-8DA5-8E02D4E8F83F}"/>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6" name="Rectangle 22">
                <a:extLst>
                  <a:ext uri="{FF2B5EF4-FFF2-40B4-BE49-F238E27FC236}">
                    <a16:creationId xmlns="" xmlns:a16="http://schemas.microsoft.com/office/drawing/2014/main" id="{55303A48-4E41-470C-A12E-B035BCA181C9}"/>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7" name="Freeform 23">
                <a:extLst>
                  <a:ext uri="{FF2B5EF4-FFF2-40B4-BE49-F238E27FC236}">
                    <a16:creationId xmlns="" xmlns:a16="http://schemas.microsoft.com/office/drawing/2014/main" id="{C92C3635-8ED7-46BC-9057-0A592C82DE0C}"/>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8" name="Freeform 24">
                <a:extLst>
                  <a:ext uri="{FF2B5EF4-FFF2-40B4-BE49-F238E27FC236}">
                    <a16:creationId xmlns="" xmlns:a16="http://schemas.microsoft.com/office/drawing/2014/main" id="{8E2E6F72-FB38-49B4-B0A9-A4A207D83928}"/>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69" name="Freeform 25">
                <a:extLst>
                  <a:ext uri="{FF2B5EF4-FFF2-40B4-BE49-F238E27FC236}">
                    <a16:creationId xmlns="" xmlns:a16="http://schemas.microsoft.com/office/drawing/2014/main" id="{93914B64-2B38-49D1-B679-EBF1AA0C72AC}"/>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0" name="Freeform 26">
                <a:extLst>
                  <a:ext uri="{FF2B5EF4-FFF2-40B4-BE49-F238E27FC236}">
                    <a16:creationId xmlns="" xmlns:a16="http://schemas.microsoft.com/office/drawing/2014/main" id="{207A06BD-C5EF-40D8-A4E3-55398A621CDF}"/>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1" name="Freeform 27">
                <a:extLst>
                  <a:ext uri="{FF2B5EF4-FFF2-40B4-BE49-F238E27FC236}">
                    <a16:creationId xmlns="" xmlns:a16="http://schemas.microsoft.com/office/drawing/2014/main" id="{5A9D8C39-C6A4-4EAC-B539-0FB3A34F36C0}"/>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2" name="Freeform 28">
                <a:extLst>
                  <a:ext uri="{FF2B5EF4-FFF2-40B4-BE49-F238E27FC236}">
                    <a16:creationId xmlns="" xmlns:a16="http://schemas.microsoft.com/office/drawing/2014/main" id="{3BDA5F4A-C66B-48ED-B7D4-B0388D2EE87B}"/>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148" name="文本框 147">
              <a:extLst>
                <a:ext uri="{FF2B5EF4-FFF2-40B4-BE49-F238E27FC236}">
                  <a16:creationId xmlns="" xmlns:a16="http://schemas.microsoft.com/office/drawing/2014/main" id="{1B13EECD-7324-445A-8448-C960822B6DA7}"/>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荡秋千</a:t>
              </a:r>
            </a:p>
          </p:txBody>
        </p:sp>
      </p:grpSp>
      <p:grpSp>
        <p:nvGrpSpPr>
          <p:cNvPr id="173" name="组合 172">
            <a:extLst>
              <a:ext uri="{FF2B5EF4-FFF2-40B4-BE49-F238E27FC236}">
                <a16:creationId xmlns="" xmlns:a16="http://schemas.microsoft.com/office/drawing/2014/main" id="{8C5ABC71-5941-44E4-A6F5-88C65E9527F8}"/>
              </a:ext>
            </a:extLst>
          </p:cNvPr>
          <p:cNvGrpSpPr/>
          <p:nvPr/>
        </p:nvGrpSpPr>
        <p:grpSpPr>
          <a:xfrm>
            <a:off x="6864791" y="1302470"/>
            <a:ext cx="2320086" cy="511083"/>
            <a:chOff x="3711170" y="994510"/>
            <a:chExt cx="1361641" cy="298504"/>
          </a:xfrm>
          <a:solidFill>
            <a:srgbClr val="96D2CB"/>
          </a:solidFill>
        </p:grpSpPr>
        <p:grpSp>
          <p:nvGrpSpPr>
            <p:cNvPr id="174" name="组合 173">
              <a:extLst>
                <a:ext uri="{FF2B5EF4-FFF2-40B4-BE49-F238E27FC236}">
                  <a16:creationId xmlns="" xmlns:a16="http://schemas.microsoft.com/office/drawing/2014/main" id="{0E9FC889-CB5F-4C95-8DF3-1EE8245E7861}"/>
                </a:ext>
              </a:extLst>
            </p:cNvPr>
            <p:cNvGrpSpPr/>
            <p:nvPr/>
          </p:nvGrpSpPr>
          <p:grpSpPr>
            <a:xfrm>
              <a:off x="3711170" y="994510"/>
              <a:ext cx="1361641" cy="298504"/>
              <a:chOff x="3071813" y="1292226"/>
              <a:chExt cx="2824163" cy="619124"/>
            </a:xfrm>
            <a:grpFill/>
          </p:grpSpPr>
          <p:sp>
            <p:nvSpPr>
              <p:cNvPr id="176" name="Freeform 5">
                <a:extLst>
                  <a:ext uri="{FF2B5EF4-FFF2-40B4-BE49-F238E27FC236}">
                    <a16:creationId xmlns="" xmlns:a16="http://schemas.microsoft.com/office/drawing/2014/main" id="{9F50E475-5AC8-4433-81CE-CA37F2DB3837}"/>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7" name="Rectangle 6">
                <a:extLst>
                  <a:ext uri="{FF2B5EF4-FFF2-40B4-BE49-F238E27FC236}">
                    <a16:creationId xmlns="" xmlns:a16="http://schemas.microsoft.com/office/drawing/2014/main" id="{0534FB17-FE82-4032-BDB4-1292F5AA69CA}"/>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8" name="Freeform 7">
                <a:extLst>
                  <a:ext uri="{FF2B5EF4-FFF2-40B4-BE49-F238E27FC236}">
                    <a16:creationId xmlns="" xmlns:a16="http://schemas.microsoft.com/office/drawing/2014/main" id="{7AA7B081-8514-48B9-8A31-74D512053606}"/>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79" name="Freeform 8">
                <a:extLst>
                  <a:ext uri="{FF2B5EF4-FFF2-40B4-BE49-F238E27FC236}">
                    <a16:creationId xmlns="" xmlns:a16="http://schemas.microsoft.com/office/drawing/2014/main" id="{69D63767-FE98-4F3D-8194-5092ECE5CA2B}"/>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0" name="Freeform 9">
                <a:extLst>
                  <a:ext uri="{FF2B5EF4-FFF2-40B4-BE49-F238E27FC236}">
                    <a16:creationId xmlns="" xmlns:a16="http://schemas.microsoft.com/office/drawing/2014/main" id="{5B590AD6-2E35-4056-838B-DC40400B33E7}"/>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1" name="Freeform 10">
                <a:extLst>
                  <a:ext uri="{FF2B5EF4-FFF2-40B4-BE49-F238E27FC236}">
                    <a16:creationId xmlns="" xmlns:a16="http://schemas.microsoft.com/office/drawing/2014/main" id="{27A614CF-9EDF-4A86-A65E-D756A9A09E68}"/>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2" name="Freeform 11">
                <a:extLst>
                  <a:ext uri="{FF2B5EF4-FFF2-40B4-BE49-F238E27FC236}">
                    <a16:creationId xmlns="" xmlns:a16="http://schemas.microsoft.com/office/drawing/2014/main" id="{FE9AC0B0-9FB7-424C-9FF9-0BBB88C5E910}"/>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3" name="Freeform 12">
                <a:extLst>
                  <a:ext uri="{FF2B5EF4-FFF2-40B4-BE49-F238E27FC236}">
                    <a16:creationId xmlns="" xmlns:a16="http://schemas.microsoft.com/office/drawing/2014/main" id="{A4B4D98B-AB22-48F5-B8C0-BEEA3E34711B}"/>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4" name="Freeform 13">
                <a:extLst>
                  <a:ext uri="{FF2B5EF4-FFF2-40B4-BE49-F238E27FC236}">
                    <a16:creationId xmlns="" xmlns:a16="http://schemas.microsoft.com/office/drawing/2014/main" id="{0830843F-54A2-44F1-BC5C-11E99BAC132F}"/>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5" name="Freeform 14">
                <a:extLst>
                  <a:ext uri="{FF2B5EF4-FFF2-40B4-BE49-F238E27FC236}">
                    <a16:creationId xmlns="" xmlns:a16="http://schemas.microsoft.com/office/drawing/2014/main" id="{4947CDDE-F0EF-4997-9991-FC0C902D42B5}"/>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6" name="Rectangle 15">
                <a:extLst>
                  <a:ext uri="{FF2B5EF4-FFF2-40B4-BE49-F238E27FC236}">
                    <a16:creationId xmlns="" xmlns:a16="http://schemas.microsoft.com/office/drawing/2014/main" id="{D718FA55-2165-4E97-BEEC-12BE98E1FB4C}"/>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7" name="Rectangle 16">
                <a:extLst>
                  <a:ext uri="{FF2B5EF4-FFF2-40B4-BE49-F238E27FC236}">
                    <a16:creationId xmlns="" xmlns:a16="http://schemas.microsoft.com/office/drawing/2014/main" id="{842E2990-66D1-4A79-9930-3D40FDCE654F}"/>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8" name="Freeform 17">
                <a:extLst>
                  <a:ext uri="{FF2B5EF4-FFF2-40B4-BE49-F238E27FC236}">
                    <a16:creationId xmlns="" xmlns:a16="http://schemas.microsoft.com/office/drawing/2014/main" id="{496C1C10-CFD0-430B-9FE9-BDA37509F65A}"/>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89" name="Rectangle 18">
                <a:extLst>
                  <a:ext uri="{FF2B5EF4-FFF2-40B4-BE49-F238E27FC236}">
                    <a16:creationId xmlns="" xmlns:a16="http://schemas.microsoft.com/office/drawing/2014/main" id="{6D9D8247-0E4E-4548-B741-5C9DC75E61C1}"/>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0" name="Rectangle 19">
                <a:extLst>
                  <a:ext uri="{FF2B5EF4-FFF2-40B4-BE49-F238E27FC236}">
                    <a16:creationId xmlns="" xmlns:a16="http://schemas.microsoft.com/office/drawing/2014/main" id="{9D293713-562A-4CD4-AEC7-43F3B0022FE5}"/>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1" name="Rectangle 20">
                <a:extLst>
                  <a:ext uri="{FF2B5EF4-FFF2-40B4-BE49-F238E27FC236}">
                    <a16:creationId xmlns="" xmlns:a16="http://schemas.microsoft.com/office/drawing/2014/main" id="{06951209-FC38-4D25-AB54-5A05936D91C4}"/>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2" name="Rectangle 21">
                <a:extLst>
                  <a:ext uri="{FF2B5EF4-FFF2-40B4-BE49-F238E27FC236}">
                    <a16:creationId xmlns="" xmlns:a16="http://schemas.microsoft.com/office/drawing/2014/main" id="{B764B958-3AE9-4EA2-BD25-D43CEBF0C413}"/>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3" name="Rectangle 22">
                <a:extLst>
                  <a:ext uri="{FF2B5EF4-FFF2-40B4-BE49-F238E27FC236}">
                    <a16:creationId xmlns="" xmlns:a16="http://schemas.microsoft.com/office/drawing/2014/main" id="{35277ABD-3E00-4464-8A4E-CB462E9970C2}"/>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4" name="Freeform 23">
                <a:extLst>
                  <a:ext uri="{FF2B5EF4-FFF2-40B4-BE49-F238E27FC236}">
                    <a16:creationId xmlns="" xmlns:a16="http://schemas.microsoft.com/office/drawing/2014/main" id="{401D7F30-9C46-4917-9701-3BD479682E00}"/>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5" name="Freeform 24">
                <a:extLst>
                  <a:ext uri="{FF2B5EF4-FFF2-40B4-BE49-F238E27FC236}">
                    <a16:creationId xmlns="" xmlns:a16="http://schemas.microsoft.com/office/drawing/2014/main" id="{4D44D8AD-E172-45E2-A258-000C04FBB6B7}"/>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6" name="Freeform 25">
                <a:extLst>
                  <a:ext uri="{FF2B5EF4-FFF2-40B4-BE49-F238E27FC236}">
                    <a16:creationId xmlns="" xmlns:a16="http://schemas.microsoft.com/office/drawing/2014/main" id="{9F66C0EB-231F-4AE8-A6C2-5ECE74742571}"/>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7" name="Freeform 26">
                <a:extLst>
                  <a:ext uri="{FF2B5EF4-FFF2-40B4-BE49-F238E27FC236}">
                    <a16:creationId xmlns="" xmlns:a16="http://schemas.microsoft.com/office/drawing/2014/main" id="{8670E13B-74B2-41EB-B366-0F67E3C76AAD}"/>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8" name="Freeform 27">
                <a:extLst>
                  <a:ext uri="{FF2B5EF4-FFF2-40B4-BE49-F238E27FC236}">
                    <a16:creationId xmlns="" xmlns:a16="http://schemas.microsoft.com/office/drawing/2014/main" id="{D6A31FFF-0DA7-4E71-827F-AF931A9631A3}"/>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199" name="Freeform 28">
                <a:extLst>
                  <a:ext uri="{FF2B5EF4-FFF2-40B4-BE49-F238E27FC236}">
                    <a16:creationId xmlns="" xmlns:a16="http://schemas.microsoft.com/office/drawing/2014/main" id="{CC928FC5-B164-421F-B6F9-E2F30756CED4}"/>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175" name="文本框 174">
              <a:extLst>
                <a:ext uri="{FF2B5EF4-FFF2-40B4-BE49-F238E27FC236}">
                  <a16:creationId xmlns="" xmlns:a16="http://schemas.microsoft.com/office/drawing/2014/main" id="{E6233587-6787-47E6-8B54-BD80D5391D50}"/>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拔   河</a:t>
              </a:r>
            </a:p>
          </p:txBody>
        </p:sp>
      </p:grpSp>
      <p:grpSp>
        <p:nvGrpSpPr>
          <p:cNvPr id="200" name="组合 199">
            <a:extLst>
              <a:ext uri="{FF2B5EF4-FFF2-40B4-BE49-F238E27FC236}">
                <a16:creationId xmlns="" xmlns:a16="http://schemas.microsoft.com/office/drawing/2014/main" id="{38040B07-6655-43A3-BB48-43EE6B6893E7}"/>
              </a:ext>
            </a:extLst>
          </p:cNvPr>
          <p:cNvGrpSpPr/>
          <p:nvPr/>
        </p:nvGrpSpPr>
        <p:grpSpPr>
          <a:xfrm>
            <a:off x="9475658" y="1287188"/>
            <a:ext cx="2320086" cy="511083"/>
            <a:chOff x="3711170" y="994510"/>
            <a:chExt cx="1361641" cy="298504"/>
          </a:xfrm>
          <a:solidFill>
            <a:srgbClr val="96D2CB"/>
          </a:solidFill>
        </p:grpSpPr>
        <p:grpSp>
          <p:nvGrpSpPr>
            <p:cNvPr id="201" name="组合 200">
              <a:extLst>
                <a:ext uri="{FF2B5EF4-FFF2-40B4-BE49-F238E27FC236}">
                  <a16:creationId xmlns="" xmlns:a16="http://schemas.microsoft.com/office/drawing/2014/main" id="{112882C9-9CD5-432B-BD34-96DAC7464BC4}"/>
                </a:ext>
              </a:extLst>
            </p:cNvPr>
            <p:cNvGrpSpPr/>
            <p:nvPr/>
          </p:nvGrpSpPr>
          <p:grpSpPr>
            <a:xfrm>
              <a:off x="3711170" y="994510"/>
              <a:ext cx="1361641" cy="298504"/>
              <a:chOff x="3071813" y="1292226"/>
              <a:chExt cx="2824163" cy="619124"/>
            </a:xfrm>
            <a:grpFill/>
          </p:grpSpPr>
          <p:sp>
            <p:nvSpPr>
              <p:cNvPr id="203" name="Freeform 5">
                <a:extLst>
                  <a:ext uri="{FF2B5EF4-FFF2-40B4-BE49-F238E27FC236}">
                    <a16:creationId xmlns="" xmlns:a16="http://schemas.microsoft.com/office/drawing/2014/main" id="{E5261DC5-D635-4768-BD3B-7E40D2D58C3C}"/>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4" name="Rectangle 6">
                <a:extLst>
                  <a:ext uri="{FF2B5EF4-FFF2-40B4-BE49-F238E27FC236}">
                    <a16:creationId xmlns="" xmlns:a16="http://schemas.microsoft.com/office/drawing/2014/main" id="{8449B833-5F28-4EEF-A750-D8D9ABD7537A}"/>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5" name="Freeform 7">
                <a:extLst>
                  <a:ext uri="{FF2B5EF4-FFF2-40B4-BE49-F238E27FC236}">
                    <a16:creationId xmlns="" xmlns:a16="http://schemas.microsoft.com/office/drawing/2014/main" id="{C6BCD4C9-5E36-4CA0-AD3D-56A7B3D508E0}"/>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6" name="Freeform 8">
                <a:extLst>
                  <a:ext uri="{FF2B5EF4-FFF2-40B4-BE49-F238E27FC236}">
                    <a16:creationId xmlns="" xmlns:a16="http://schemas.microsoft.com/office/drawing/2014/main" id="{FF303034-5A5D-45CF-B906-98C4E0DC0C7F}"/>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7" name="Freeform 9">
                <a:extLst>
                  <a:ext uri="{FF2B5EF4-FFF2-40B4-BE49-F238E27FC236}">
                    <a16:creationId xmlns="" xmlns:a16="http://schemas.microsoft.com/office/drawing/2014/main" id="{DAC962D2-D7AF-4CDA-8352-E5C0B87EDC38}"/>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8" name="Freeform 10">
                <a:extLst>
                  <a:ext uri="{FF2B5EF4-FFF2-40B4-BE49-F238E27FC236}">
                    <a16:creationId xmlns="" xmlns:a16="http://schemas.microsoft.com/office/drawing/2014/main" id="{38E66115-4996-443E-B933-8F3096E045BB}"/>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09" name="Freeform 11">
                <a:extLst>
                  <a:ext uri="{FF2B5EF4-FFF2-40B4-BE49-F238E27FC236}">
                    <a16:creationId xmlns="" xmlns:a16="http://schemas.microsoft.com/office/drawing/2014/main" id="{26053F4C-948D-4F98-B235-01920BBF5998}"/>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0" name="Freeform 12">
                <a:extLst>
                  <a:ext uri="{FF2B5EF4-FFF2-40B4-BE49-F238E27FC236}">
                    <a16:creationId xmlns="" xmlns:a16="http://schemas.microsoft.com/office/drawing/2014/main" id="{4A351527-AE52-41B0-8655-CBAAD7BE03DD}"/>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1" name="Freeform 13">
                <a:extLst>
                  <a:ext uri="{FF2B5EF4-FFF2-40B4-BE49-F238E27FC236}">
                    <a16:creationId xmlns="" xmlns:a16="http://schemas.microsoft.com/office/drawing/2014/main" id="{03FF3048-42C1-4FB2-A34B-42EC74A6050F}"/>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2" name="Freeform 14">
                <a:extLst>
                  <a:ext uri="{FF2B5EF4-FFF2-40B4-BE49-F238E27FC236}">
                    <a16:creationId xmlns="" xmlns:a16="http://schemas.microsoft.com/office/drawing/2014/main" id="{14D5B532-DA5A-4840-8651-DF3DB8DA9F5A}"/>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3" name="Rectangle 15">
                <a:extLst>
                  <a:ext uri="{FF2B5EF4-FFF2-40B4-BE49-F238E27FC236}">
                    <a16:creationId xmlns="" xmlns:a16="http://schemas.microsoft.com/office/drawing/2014/main" id="{81E01F8A-4958-40A9-9A19-B156DAE32BF8}"/>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4" name="Rectangle 16">
                <a:extLst>
                  <a:ext uri="{FF2B5EF4-FFF2-40B4-BE49-F238E27FC236}">
                    <a16:creationId xmlns="" xmlns:a16="http://schemas.microsoft.com/office/drawing/2014/main" id="{E2EEEED3-9687-4DF8-B09B-A31FF90CA849}"/>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5" name="Freeform 17">
                <a:extLst>
                  <a:ext uri="{FF2B5EF4-FFF2-40B4-BE49-F238E27FC236}">
                    <a16:creationId xmlns="" xmlns:a16="http://schemas.microsoft.com/office/drawing/2014/main" id="{DB63B878-0147-4292-87B2-14F847CF6EA4}"/>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6" name="Rectangle 18">
                <a:extLst>
                  <a:ext uri="{FF2B5EF4-FFF2-40B4-BE49-F238E27FC236}">
                    <a16:creationId xmlns="" xmlns:a16="http://schemas.microsoft.com/office/drawing/2014/main" id="{4D12AC34-6281-4671-B1BC-EE307E1A5ED8}"/>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7" name="Rectangle 19">
                <a:extLst>
                  <a:ext uri="{FF2B5EF4-FFF2-40B4-BE49-F238E27FC236}">
                    <a16:creationId xmlns="" xmlns:a16="http://schemas.microsoft.com/office/drawing/2014/main" id="{61DA9046-5C9D-417B-9E2A-4948900D596D}"/>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8" name="Rectangle 20">
                <a:extLst>
                  <a:ext uri="{FF2B5EF4-FFF2-40B4-BE49-F238E27FC236}">
                    <a16:creationId xmlns="" xmlns:a16="http://schemas.microsoft.com/office/drawing/2014/main" id="{C4E9ED4A-00D8-40E4-83BC-71448DDCDDD5}"/>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19" name="Rectangle 21">
                <a:extLst>
                  <a:ext uri="{FF2B5EF4-FFF2-40B4-BE49-F238E27FC236}">
                    <a16:creationId xmlns="" xmlns:a16="http://schemas.microsoft.com/office/drawing/2014/main" id="{74EED3DC-4158-414A-B5E1-5451285BCA90}"/>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0" name="Rectangle 22">
                <a:extLst>
                  <a:ext uri="{FF2B5EF4-FFF2-40B4-BE49-F238E27FC236}">
                    <a16:creationId xmlns="" xmlns:a16="http://schemas.microsoft.com/office/drawing/2014/main" id="{56FF0644-0FEC-438F-9009-FB59A29829DC}"/>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1" name="Freeform 23">
                <a:extLst>
                  <a:ext uri="{FF2B5EF4-FFF2-40B4-BE49-F238E27FC236}">
                    <a16:creationId xmlns="" xmlns:a16="http://schemas.microsoft.com/office/drawing/2014/main" id="{689441BB-994D-4D7C-B8D8-10B404315110}"/>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2" name="Freeform 24">
                <a:extLst>
                  <a:ext uri="{FF2B5EF4-FFF2-40B4-BE49-F238E27FC236}">
                    <a16:creationId xmlns="" xmlns:a16="http://schemas.microsoft.com/office/drawing/2014/main" id="{DBB90E49-ECFE-4E6A-B4B5-6418C9871BB2}"/>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3" name="Freeform 25">
                <a:extLst>
                  <a:ext uri="{FF2B5EF4-FFF2-40B4-BE49-F238E27FC236}">
                    <a16:creationId xmlns="" xmlns:a16="http://schemas.microsoft.com/office/drawing/2014/main" id="{037D0375-C589-49AD-9C16-F5E384D0B58C}"/>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4" name="Freeform 26">
                <a:extLst>
                  <a:ext uri="{FF2B5EF4-FFF2-40B4-BE49-F238E27FC236}">
                    <a16:creationId xmlns="" xmlns:a16="http://schemas.microsoft.com/office/drawing/2014/main" id="{AEF07210-2DAB-4DB3-BA72-8705FB63C590}"/>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5" name="Freeform 27">
                <a:extLst>
                  <a:ext uri="{FF2B5EF4-FFF2-40B4-BE49-F238E27FC236}">
                    <a16:creationId xmlns="" xmlns:a16="http://schemas.microsoft.com/office/drawing/2014/main" id="{64753284-032B-42C6-826F-F138E37C28AB}"/>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26" name="Freeform 28">
                <a:extLst>
                  <a:ext uri="{FF2B5EF4-FFF2-40B4-BE49-F238E27FC236}">
                    <a16:creationId xmlns="" xmlns:a16="http://schemas.microsoft.com/office/drawing/2014/main" id="{398E619B-2642-4FF5-A11A-F16C74B143E9}"/>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02" name="文本框 201">
              <a:extLst>
                <a:ext uri="{FF2B5EF4-FFF2-40B4-BE49-F238E27FC236}">
                  <a16:creationId xmlns="" xmlns:a16="http://schemas.microsoft.com/office/drawing/2014/main" id="{2FA933D2-94AC-425D-8DD0-A1D006E864A6}"/>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蹴   鞠</a:t>
              </a:r>
            </a:p>
          </p:txBody>
        </p:sp>
      </p:grpSp>
      <p:grpSp>
        <p:nvGrpSpPr>
          <p:cNvPr id="227" name="组合 226">
            <a:extLst>
              <a:ext uri="{FF2B5EF4-FFF2-40B4-BE49-F238E27FC236}">
                <a16:creationId xmlns="" xmlns:a16="http://schemas.microsoft.com/office/drawing/2014/main" id="{0AD75560-3D26-4B8C-9434-84F9BDF0D681}"/>
              </a:ext>
            </a:extLst>
          </p:cNvPr>
          <p:cNvGrpSpPr/>
          <p:nvPr/>
        </p:nvGrpSpPr>
        <p:grpSpPr>
          <a:xfrm>
            <a:off x="9491570" y="2015207"/>
            <a:ext cx="2320086" cy="511083"/>
            <a:chOff x="3711170" y="994510"/>
            <a:chExt cx="1361641" cy="298504"/>
          </a:xfrm>
          <a:solidFill>
            <a:srgbClr val="96D2CB"/>
          </a:solidFill>
        </p:grpSpPr>
        <p:grpSp>
          <p:nvGrpSpPr>
            <p:cNvPr id="228" name="组合 227">
              <a:extLst>
                <a:ext uri="{FF2B5EF4-FFF2-40B4-BE49-F238E27FC236}">
                  <a16:creationId xmlns="" xmlns:a16="http://schemas.microsoft.com/office/drawing/2014/main" id="{66A406D2-8E3E-4B6A-AA9E-F340A1E134F5}"/>
                </a:ext>
              </a:extLst>
            </p:cNvPr>
            <p:cNvGrpSpPr/>
            <p:nvPr/>
          </p:nvGrpSpPr>
          <p:grpSpPr>
            <a:xfrm>
              <a:off x="3711170" y="994510"/>
              <a:ext cx="1361641" cy="298504"/>
              <a:chOff x="3071813" y="1292226"/>
              <a:chExt cx="2824163" cy="619124"/>
            </a:xfrm>
            <a:grpFill/>
          </p:grpSpPr>
          <p:sp>
            <p:nvSpPr>
              <p:cNvPr id="230" name="Freeform 5">
                <a:extLst>
                  <a:ext uri="{FF2B5EF4-FFF2-40B4-BE49-F238E27FC236}">
                    <a16:creationId xmlns="" xmlns:a16="http://schemas.microsoft.com/office/drawing/2014/main" id="{8720CCD9-1389-4115-B460-C702D617B35D}"/>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1" name="Rectangle 6">
                <a:extLst>
                  <a:ext uri="{FF2B5EF4-FFF2-40B4-BE49-F238E27FC236}">
                    <a16:creationId xmlns="" xmlns:a16="http://schemas.microsoft.com/office/drawing/2014/main" id="{C7E8C5BD-7483-4E4B-AE3A-BE3198BA10D2}"/>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2" name="Freeform 7">
                <a:extLst>
                  <a:ext uri="{FF2B5EF4-FFF2-40B4-BE49-F238E27FC236}">
                    <a16:creationId xmlns="" xmlns:a16="http://schemas.microsoft.com/office/drawing/2014/main" id="{E12C0662-DBEE-4765-9127-CE9C416F751D}"/>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3" name="Freeform 8">
                <a:extLst>
                  <a:ext uri="{FF2B5EF4-FFF2-40B4-BE49-F238E27FC236}">
                    <a16:creationId xmlns="" xmlns:a16="http://schemas.microsoft.com/office/drawing/2014/main" id="{FB9CAA6D-8F85-4E04-ABEF-94C223523348}"/>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4" name="Freeform 9">
                <a:extLst>
                  <a:ext uri="{FF2B5EF4-FFF2-40B4-BE49-F238E27FC236}">
                    <a16:creationId xmlns="" xmlns:a16="http://schemas.microsoft.com/office/drawing/2014/main" id="{568BC233-1F97-40AA-9171-E834AC161926}"/>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5" name="Freeform 10">
                <a:extLst>
                  <a:ext uri="{FF2B5EF4-FFF2-40B4-BE49-F238E27FC236}">
                    <a16:creationId xmlns="" xmlns:a16="http://schemas.microsoft.com/office/drawing/2014/main" id="{029C1BA4-60F3-456B-A904-CA300C12D7E8}"/>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6" name="Freeform 11">
                <a:extLst>
                  <a:ext uri="{FF2B5EF4-FFF2-40B4-BE49-F238E27FC236}">
                    <a16:creationId xmlns="" xmlns:a16="http://schemas.microsoft.com/office/drawing/2014/main" id="{0B3999F5-5FA5-4B2D-B38C-6B122BC8289F}"/>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7" name="Freeform 12">
                <a:extLst>
                  <a:ext uri="{FF2B5EF4-FFF2-40B4-BE49-F238E27FC236}">
                    <a16:creationId xmlns="" xmlns:a16="http://schemas.microsoft.com/office/drawing/2014/main" id="{C67F60B5-DAA1-4A87-A3F9-FC934FE37045}"/>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8" name="Freeform 13">
                <a:extLst>
                  <a:ext uri="{FF2B5EF4-FFF2-40B4-BE49-F238E27FC236}">
                    <a16:creationId xmlns="" xmlns:a16="http://schemas.microsoft.com/office/drawing/2014/main" id="{62A03998-15F1-4CEB-B769-1CACE86F3FC1}"/>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39" name="Freeform 14">
                <a:extLst>
                  <a:ext uri="{FF2B5EF4-FFF2-40B4-BE49-F238E27FC236}">
                    <a16:creationId xmlns="" xmlns:a16="http://schemas.microsoft.com/office/drawing/2014/main" id="{DC82B061-6981-480F-9BEC-08B36FCCCFA0}"/>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0" name="Rectangle 15">
                <a:extLst>
                  <a:ext uri="{FF2B5EF4-FFF2-40B4-BE49-F238E27FC236}">
                    <a16:creationId xmlns="" xmlns:a16="http://schemas.microsoft.com/office/drawing/2014/main" id="{5AF221E9-ED2E-4848-ABEB-0F566CA8AA41}"/>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1" name="Rectangle 16">
                <a:extLst>
                  <a:ext uri="{FF2B5EF4-FFF2-40B4-BE49-F238E27FC236}">
                    <a16:creationId xmlns="" xmlns:a16="http://schemas.microsoft.com/office/drawing/2014/main" id="{09F14AA6-7192-4BBB-A00F-AC19AC913903}"/>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2" name="Freeform 17">
                <a:extLst>
                  <a:ext uri="{FF2B5EF4-FFF2-40B4-BE49-F238E27FC236}">
                    <a16:creationId xmlns="" xmlns:a16="http://schemas.microsoft.com/office/drawing/2014/main" id="{5FAA9E18-69A0-4CA2-8746-E4BA9241E148}"/>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3" name="Rectangle 18">
                <a:extLst>
                  <a:ext uri="{FF2B5EF4-FFF2-40B4-BE49-F238E27FC236}">
                    <a16:creationId xmlns="" xmlns:a16="http://schemas.microsoft.com/office/drawing/2014/main" id="{FD0CE1E1-5449-4BF6-ABE1-D0699C840448}"/>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4" name="Rectangle 19">
                <a:extLst>
                  <a:ext uri="{FF2B5EF4-FFF2-40B4-BE49-F238E27FC236}">
                    <a16:creationId xmlns="" xmlns:a16="http://schemas.microsoft.com/office/drawing/2014/main" id="{2167F01C-7AF6-4112-8C95-1F0773EF6BFC}"/>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5" name="Rectangle 20">
                <a:extLst>
                  <a:ext uri="{FF2B5EF4-FFF2-40B4-BE49-F238E27FC236}">
                    <a16:creationId xmlns="" xmlns:a16="http://schemas.microsoft.com/office/drawing/2014/main" id="{399A8054-B53B-4B15-B090-F1E2F55D9503}"/>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6" name="Rectangle 21">
                <a:extLst>
                  <a:ext uri="{FF2B5EF4-FFF2-40B4-BE49-F238E27FC236}">
                    <a16:creationId xmlns="" xmlns:a16="http://schemas.microsoft.com/office/drawing/2014/main" id="{1589ABD7-003B-4989-9120-E4AF0636D176}"/>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7" name="Rectangle 22">
                <a:extLst>
                  <a:ext uri="{FF2B5EF4-FFF2-40B4-BE49-F238E27FC236}">
                    <a16:creationId xmlns="" xmlns:a16="http://schemas.microsoft.com/office/drawing/2014/main" id="{7C9C2759-D5B0-46A3-967D-F2FC3EA9CAB9}"/>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8" name="Freeform 23">
                <a:extLst>
                  <a:ext uri="{FF2B5EF4-FFF2-40B4-BE49-F238E27FC236}">
                    <a16:creationId xmlns="" xmlns:a16="http://schemas.microsoft.com/office/drawing/2014/main" id="{A5AFA71B-E1AC-484C-8A03-CB563246C7B9}"/>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49" name="Freeform 24">
                <a:extLst>
                  <a:ext uri="{FF2B5EF4-FFF2-40B4-BE49-F238E27FC236}">
                    <a16:creationId xmlns="" xmlns:a16="http://schemas.microsoft.com/office/drawing/2014/main" id="{BC0D02BC-7CED-46C4-92AB-2F6BCDDFA73D}"/>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50" name="Freeform 25">
                <a:extLst>
                  <a:ext uri="{FF2B5EF4-FFF2-40B4-BE49-F238E27FC236}">
                    <a16:creationId xmlns="" xmlns:a16="http://schemas.microsoft.com/office/drawing/2014/main" id="{1967722A-FF29-408B-84A2-8ECFED2FE499}"/>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51" name="Freeform 26">
                <a:extLst>
                  <a:ext uri="{FF2B5EF4-FFF2-40B4-BE49-F238E27FC236}">
                    <a16:creationId xmlns="" xmlns:a16="http://schemas.microsoft.com/office/drawing/2014/main" id="{663EFA3F-9A6A-4700-9075-FAB8BC82CD60}"/>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52" name="Freeform 27">
                <a:extLst>
                  <a:ext uri="{FF2B5EF4-FFF2-40B4-BE49-F238E27FC236}">
                    <a16:creationId xmlns="" xmlns:a16="http://schemas.microsoft.com/office/drawing/2014/main" id="{FDA809C9-0089-487D-B732-F8581F934F05}"/>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53" name="Freeform 28">
                <a:extLst>
                  <a:ext uri="{FF2B5EF4-FFF2-40B4-BE49-F238E27FC236}">
                    <a16:creationId xmlns="" xmlns:a16="http://schemas.microsoft.com/office/drawing/2014/main" id="{6C9870F7-22AE-4907-8E7C-2B8E301357E2}"/>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29" name="文本框 228">
              <a:extLst>
                <a:ext uri="{FF2B5EF4-FFF2-40B4-BE49-F238E27FC236}">
                  <a16:creationId xmlns="" xmlns:a16="http://schemas.microsoft.com/office/drawing/2014/main" id="{4E8FA594-CC6D-4E21-8C16-6E9660C5DA86}"/>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斗   鸡</a:t>
              </a:r>
            </a:p>
          </p:txBody>
        </p:sp>
      </p:grpSp>
      <p:grpSp>
        <p:nvGrpSpPr>
          <p:cNvPr id="254" name="组合 253">
            <a:extLst>
              <a:ext uri="{FF2B5EF4-FFF2-40B4-BE49-F238E27FC236}">
                <a16:creationId xmlns="" xmlns:a16="http://schemas.microsoft.com/office/drawing/2014/main" id="{D8769C10-ACE7-496C-842B-9CFF021C6230}"/>
              </a:ext>
            </a:extLst>
          </p:cNvPr>
          <p:cNvGrpSpPr/>
          <p:nvPr/>
        </p:nvGrpSpPr>
        <p:grpSpPr>
          <a:xfrm>
            <a:off x="6864791" y="2726637"/>
            <a:ext cx="2320086" cy="511083"/>
            <a:chOff x="3711170" y="994510"/>
            <a:chExt cx="1361641" cy="298504"/>
          </a:xfrm>
          <a:solidFill>
            <a:srgbClr val="96D2CB"/>
          </a:solidFill>
        </p:grpSpPr>
        <p:grpSp>
          <p:nvGrpSpPr>
            <p:cNvPr id="255" name="组合 254">
              <a:extLst>
                <a:ext uri="{FF2B5EF4-FFF2-40B4-BE49-F238E27FC236}">
                  <a16:creationId xmlns="" xmlns:a16="http://schemas.microsoft.com/office/drawing/2014/main" id="{202BD017-653D-4504-886A-75B7FC75E157}"/>
                </a:ext>
              </a:extLst>
            </p:cNvPr>
            <p:cNvGrpSpPr/>
            <p:nvPr/>
          </p:nvGrpSpPr>
          <p:grpSpPr>
            <a:xfrm>
              <a:off x="3711170" y="994510"/>
              <a:ext cx="1361641" cy="298504"/>
              <a:chOff x="3071813" y="1292226"/>
              <a:chExt cx="2824163" cy="619124"/>
            </a:xfrm>
            <a:grpFill/>
          </p:grpSpPr>
          <p:sp>
            <p:nvSpPr>
              <p:cNvPr id="257" name="Freeform 5">
                <a:extLst>
                  <a:ext uri="{FF2B5EF4-FFF2-40B4-BE49-F238E27FC236}">
                    <a16:creationId xmlns="" xmlns:a16="http://schemas.microsoft.com/office/drawing/2014/main" id="{10CD53E8-052A-4E99-8730-82B6953EA8A5}"/>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58" name="Rectangle 6">
                <a:extLst>
                  <a:ext uri="{FF2B5EF4-FFF2-40B4-BE49-F238E27FC236}">
                    <a16:creationId xmlns="" xmlns:a16="http://schemas.microsoft.com/office/drawing/2014/main" id="{368511DD-1DBF-4737-8E87-70D81CC42141}"/>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59" name="Freeform 7">
                <a:extLst>
                  <a:ext uri="{FF2B5EF4-FFF2-40B4-BE49-F238E27FC236}">
                    <a16:creationId xmlns="" xmlns:a16="http://schemas.microsoft.com/office/drawing/2014/main" id="{1DE0CF14-D12D-45C7-A13E-19B6C524A4E5}"/>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0" name="Freeform 8">
                <a:extLst>
                  <a:ext uri="{FF2B5EF4-FFF2-40B4-BE49-F238E27FC236}">
                    <a16:creationId xmlns="" xmlns:a16="http://schemas.microsoft.com/office/drawing/2014/main" id="{B303987B-328E-4017-AFFD-94557A6CBE5D}"/>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1" name="Freeform 9">
                <a:extLst>
                  <a:ext uri="{FF2B5EF4-FFF2-40B4-BE49-F238E27FC236}">
                    <a16:creationId xmlns="" xmlns:a16="http://schemas.microsoft.com/office/drawing/2014/main" id="{1D6ED3C0-4192-40A3-AA3F-FC218EAFDB6E}"/>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2" name="Freeform 10">
                <a:extLst>
                  <a:ext uri="{FF2B5EF4-FFF2-40B4-BE49-F238E27FC236}">
                    <a16:creationId xmlns="" xmlns:a16="http://schemas.microsoft.com/office/drawing/2014/main" id="{68412043-2E1C-4ED2-9044-6DBB0A7F8617}"/>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3" name="Freeform 11">
                <a:extLst>
                  <a:ext uri="{FF2B5EF4-FFF2-40B4-BE49-F238E27FC236}">
                    <a16:creationId xmlns="" xmlns:a16="http://schemas.microsoft.com/office/drawing/2014/main" id="{8ABE73E7-C7D0-47E0-ADFB-0FD9A13C0431}"/>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4" name="Freeform 12">
                <a:extLst>
                  <a:ext uri="{FF2B5EF4-FFF2-40B4-BE49-F238E27FC236}">
                    <a16:creationId xmlns="" xmlns:a16="http://schemas.microsoft.com/office/drawing/2014/main" id="{C06295A1-6625-4622-883A-FCB24F2C07A7}"/>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5" name="Freeform 13">
                <a:extLst>
                  <a:ext uri="{FF2B5EF4-FFF2-40B4-BE49-F238E27FC236}">
                    <a16:creationId xmlns="" xmlns:a16="http://schemas.microsoft.com/office/drawing/2014/main" id="{9ADA5258-F99E-41F5-A2BF-E3D5D9824E30}"/>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6" name="Freeform 14">
                <a:extLst>
                  <a:ext uri="{FF2B5EF4-FFF2-40B4-BE49-F238E27FC236}">
                    <a16:creationId xmlns="" xmlns:a16="http://schemas.microsoft.com/office/drawing/2014/main" id="{7E1DCEA6-F448-43E9-B875-ACC416B7C2E4}"/>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7" name="Rectangle 15">
                <a:extLst>
                  <a:ext uri="{FF2B5EF4-FFF2-40B4-BE49-F238E27FC236}">
                    <a16:creationId xmlns="" xmlns:a16="http://schemas.microsoft.com/office/drawing/2014/main" id="{CD6F5B8B-9E4F-43E1-95ED-CB5103EA5896}"/>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8" name="Rectangle 16">
                <a:extLst>
                  <a:ext uri="{FF2B5EF4-FFF2-40B4-BE49-F238E27FC236}">
                    <a16:creationId xmlns="" xmlns:a16="http://schemas.microsoft.com/office/drawing/2014/main" id="{8F861F0B-0CA8-485A-BB70-0A78E355C85B}"/>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69" name="Freeform 17">
                <a:extLst>
                  <a:ext uri="{FF2B5EF4-FFF2-40B4-BE49-F238E27FC236}">
                    <a16:creationId xmlns="" xmlns:a16="http://schemas.microsoft.com/office/drawing/2014/main" id="{636EAFCB-673E-44D0-96DA-600E9C39EF20}"/>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0" name="Rectangle 18">
                <a:extLst>
                  <a:ext uri="{FF2B5EF4-FFF2-40B4-BE49-F238E27FC236}">
                    <a16:creationId xmlns="" xmlns:a16="http://schemas.microsoft.com/office/drawing/2014/main" id="{8D57308D-69CD-4AEE-AE59-0AB652C95E87}"/>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1" name="Rectangle 19">
                <a:extLst>
                  <a:ext uri="{FF2B5EF4-FFF2-40B4-BE49-F238E27FC236}">
                    <a16:creationId xmlns="" xmlns:a16="http://schemas.microsoft.com/office/drawing/2014/main" id="{DE362744-F860-41F4-BE46-4CA75A5E8C36}"/>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2" name="Rectangle 20">
                <a:extLst>
                  <a:ext uri="{FF2B5EF4-FFF2-40B4-BE49-F238E27FC236}">
                    <a16:creationId xmlns="" xmlns:a16="http://schemas.microsoft.com/office/drawing/2014/main" id="{857962B2-5362-49EF-B649-019CE7BC1923}"/>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3" name="Rectangle 21">
                <a:extLst>
                  <a:ext uri="{FF2B5EF4-FFF2-40B4-BE49-F238E27FC236}">
                    <a16:creationId xmlns="" xmlns:a16="http://schemas.microsoft.com/office/drawing/2014/main" id="{C8D0B357-6BE5-424E-901F-03D37AE7D00C}"/>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4" name="Rectangle 22">
                <a:extLst>
                  <a:ext uri="{FF2B5EF4-FFF2-40B4-BE49-F238E27FC236}">
                    <a16:creationId xmlns="" xmlns:a16="http://schemas.microsoft.com/office/drawing/2014/main" id="{0633979D-DE7E-46A7-A6AD-DE49740FA769}"/>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5" name="Freeform 23">
                <a:extLst>
                  <a:ext uri="{FF2B5EF4-FFF2-40B4-BE49-F238E27FC236}">
                    <a16:creationId xmlns="" xmlns:a16="http://schemas.microsoft.com/office/drawing/2014/main" id="{245EF397-D3A7-429B-9F32-DE422499BF0B}"/>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6" name="Freeform 24">
                <a:extLst>
                  <a:ext uri="{FF2B5EF4-FFF2-40B4-BE49-F238E27FC236}">
                    <a16:creationId xmlns="" xmlns:a16="http://schemas.microsoft.com/office/drawing/2014/main" id="{209EA2D8-CEA3-4274-B235-63ED8C6C3825}"/>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7" name="Freeform 25">
                <a:extLst>
                  <a:ext uri="{FF2B5EF4-FFF2-40B4-BE49-F238E27FC236}">
                    <a16:creationId xmlns="" xmlns:a16="http://schemas.microsoft.com/office/drawing/2014/main" id="{892D553D-F4F1-420E-9EB3-347C1AD2FAB0}"/>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8" name="Freeform 26">
                <a:extLst>
                  <a:ext uri="{FF2B5EF4-FFF2-40B4-BE49-F238E27FC236}">
                    <a16:creationId xmlns="" xmlns:a16="http://schemas.microsoft.com/office/drawing/2014/main" id="{0E4DBB35-6B3B-49AF-AC64-156B4164E656}"/>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79" name="Freeform 27">
                <a:extLst>
                  <a:ext uri="{FF2B5EF4-FFF2-40B4-BE49-F238E27FC236}">
                    <a16:creationId xmlns="" xmlns:a16="http://schemas.microsoft.com/office/drawing/2014/main" id="{14DD08C0-C1CC-4791-93B8-097C292EB0D4}"/>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0" name="Freeform 28">
                <a:extLst>
                  <a:ext uri="{FF2B5EF4-FFF2-40B4-BE49-F238E27FC236}">
                    <a16:creationId xmlns="" xmlns:a16="http://schemas.microsoft.com/office/drawing/2014/main" id="{99F5CFC9-3122-436A-81EE-BFF74BAE94B1}"/>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56" name="文本框 255">
              <a:extLst>
                <a:ext uri="{FF2B5EF4-FFF2-40B4-BE49-F238E27FC236}">
                  <a16:creationId xmlns="" xmlns:a16="http://schemas.microsoft.com/office/drawing/2014/main" id="{AC69A76B-9977-48FE-9E98-D07533C93F1B}"/>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植   树</a:t>
              </a:r>
            </a:p>
          </p:txBody>
        </p:sp>
      </p:grpSp>
      <p:grpSp>
        <p:nvGrpSpPr>
          <p:cNvPr id="281" name="组合 280">
            <a:extLst>
              <a:ext uri="{FF2B5EF4-FFF2-40B4-BE49-F238E27FC236}">
                <a16:creationId xmlns="" xmlns:a16="http://schemas.microsoft.com/office/drawing/2014/main" id="{53F3A94A-9B93-41BC-817F-94B7D0E00C87}"/>
              </a:ext>
            </a:extLst>
          </p:cNvPr>
          <p:cNvGrpSpPr/>
          <p:nvPr/>
        </p:nvGrpSpPr>
        <p:grpSpPr>
          <a:xfrm>
            <a:off x="6864791" y="3435498"/>
            <a:ext cx="2320086" cy="511083"/>
            <a:chOff x="3711170" y="994510"/>
            <a:chExt cx="1361641" cy="298504"/>
          </a:xfrm>
          <a:solidFill>
            <a:srgbClr val="96D2CB"/>
          </a:solidFill>
        </p:grpSpPr>
        <p:grpSp>
          <p:nvGrpSpPr>
            <p:cNvPr id="282" name="组合 281">
              <a:extLst>
                <a:ext uri="{FF2B5EF4-FFF2-40B4-BE49-F238E27FC236}">
                  <a16:creationId xmlns="" xmlns:a16="http://schemas.microsoft.com/office/drawing/2014/main" id="{E379DAF8-310B-4D33-B90F-B2793F9F8DCA}"/>
                </a:ext>
              </a:extLst>
            </p:cNvPr>
            <p:cNvGrpSpPr/>
            <p:nvPr/>
          </p:nvGrpSpPr>
          <p:grpSpPr>
            <a:xfrm>
              <a:off x="3711170" y="994510"/>
              <a:ext cx="1361641" cy="298504"/>
              <a:chOff x="3071813" y="1292226"/>
              <a:chExt cx="2824163" cy="619124"/>
            </a:xfrm>
            <a:grpFill/>
          </p:grpSpPr>
          <p:sp>
            <p:nvSpPr>
              <p:cNvPr id="284" name="Freeform 5">
                <a:extLst>
                  <a:ext uri="{FF2B5EF4-FFF2-40B4-BE49-F238E27FC236}">
                    <a16:creationId xmlns="" xmlns:a16="http://schemas.microsoft.com/office/drawing/2014/main" id="{98E453D0-1E5D-47A8-A182-E5775B6A3C75}"/>
                  </a:ext>
                </a:extLst>
              </p:cNvPr>
              <p:cNvSpPr>
                <a:spLocks/>
              </p:cNvSpPr>
              <p:nvPr/>
            </p:nvSpPr>
            <p:spPr bwMode="auto">
              <a:xfrm>
                <a:off x="3478213" y="1362075"/>
                <a:ext cx="311150" cy="488950"/>
              </a:xfrm>
              <a:custGeom>
                <a:avLst/>
                <a:gdLst>
                  <a:gd name="T0" fmla="*/ 122 w 388"/>
                  <a:gd name="T1" fmla="*/ 22 h 609"/>
                  <a:gd name="T2" fmla="*/ 59 w 388"/>
                  <a:gd name="T3" fmla="*/ 65 h 609"/>
                  <a:gd name="T4" fmla="*/ 57 w 388"/>
                  <a:gd name="T5" fmla="*/ 66 h 609"/>
                  <a:gd name="T6" fmla="*/ 42 w 388"/>
                  <a:gd name="T7" fmla="*/ 139 h 609"/>
                  <a:gd name="T8" fmla="*/ 33 w 388"/>
                  <a:gd name="T9" fmla="*/ 150 h 609"/>
                  <a:gd name="T10" fmla="*/ 32 w 388"/>
                  <a:gd name="T11" fmla="*/ 191 h 609"/>
                  <a:gd name="T12" fmla="*/ 2 w 388"/>
                  <a:gd name="T13" fmla="*/ 233 h 609"/>
                  <a:gd name="T14" fmla="*/ 12 w 388"/>
                  <a:gd name="T15" fmla="*/ 249 h 609"/>
                  <a:gd name="T16" fmla="*/ 22 w 388"/>
                  <a:gd name="T17" fmla="*/ 275 h 609"/>
                  <a:gd name="T18" fmla="*/ 15 w 388"/>
                  <a:gd name="T19" fmla="*/ 351 h 609"/>
                  <a:gd name="T20" fmla="*/ 0 w 388"/>
                  <a:gd name="T21" fmla="*/ 376 h 609"/>
                  <a:gd name="T22" fmla="*/ 15 w 388"/>
                  <a:gd name="T23" fmla="*/ 398 h 609"/>
                  <a:gd name="T24" fmla="*/ 30 w 388"/>
                  <a:gd name="T25" fmla="*/ 447 h 609"/>
                  <a:gd name="T26" fmla="*/ 58 w 388"/>
                  <a:gd name="T27" fmla="*/ 525 h 609"/>
                  <a:gd name="T28" fmla="*/ 58 w 388"/>
                  <a:gd name="T29" fmla="*/ 545 h 609"/>
                  <a:gd name="T30" fmla="*/ 78 w 388"/>
                  <a:gd name="T31" fmla="*/ 551 h 609"/>
                  <a:gd name="T32" fmla="*/ 131 w 388"/>
                  <a:gd name="T33" fmla="*/ 605 h 609"/>
                  <a:gd name="T34" fmla="*/ 388 w 388"/>
                  <a:gd name="T35" fmla="*/ 609 h 609"/>
                  <a:gd name="T36" fmla="*/ 388 w 388"/>
                  <a:gd name="T37" fmla="*/ 2 h 609"/>
                  <a:gd name="T38" fmla="*/ 135 w 388"/>
                  <a:gd name="T39" fmla="*/ 0 h 609"/>
                  <a:gd name="T40" fmla="*/ 122 w 388"/>
                  <a:gd name="T41" fmla="*/ 22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122" y="22"/>
                    </a:moveTo>
                    <a:cubicBezTo>
                      <a:pt x="109" y="46"/>
                      <a:pt x="84" y="59"/>
                      <a:pt x="59" y="65"/>
                    </a:cubicBezTo>
                    <a:cubicBezTo>
                      <a:pt x="57" y="66"/>
                      <a:pt x="57" y="66"/>
                      <a:pt x="57" y="66"/>
                    </a:cubicBezTo>
                    <a:cubicBezTo>
                      <a:pt x="64" y="92"/>
                      <a:pt x="54" y="117"/>
                      <a:pt x="42" y="139"/>
                    </a:cubicBezTo>
                    <a:cubicBezTo>
                      <a:pt x="38" y="142"/>
                      <a:pt x="36" y="146"/>
                      <a:pt x="33" y="150"/>
                    </a:cubicBezTo>
                    <a:cubicBezTo>
                      <a:pt x="34" y="164"/>
                      <a:pt x="35" y="177"/>
                      <a:pt x="32" y="191"/>
                    </a:cubicBezTo>
                    <a:cubicBezTo>
                      <a:pt x="28" y="208"/>
                      <a:pt x="14" y="221"/>
                      <a:pt x="2" y="233"/>
                    </a:cubicBezTo>
                    <a:cubicBezTo>
                      <a:pt x="4" y="239"/>
                      <a:pt x="8" y="243"/>
                      <a:pt x="12" y="249"/>
                    </a:cubicBezTo>
                    <a:cubicBezTo>
                      <a:pt x="15" y="258"/>
                      <a:pt x="20" y="266"/>
                      <a:pt x="22" y="275"/>
                    </a:cubicBezTo>
                    <a:cubicBezTo>
                      <a:pt x="30" y="299"/>
                      <a:pt x="27" y="330"/>
                      <a:pt x="15" y="351"/>
                    </a:cubicBezTo>
                    <a:cubicBezTo>
                      <a:pt x="12" y="361"/>
                      <a:pt x="2" y="366"/>
                      <a:pt x="0" y="376"/>
                    </a:cubicBezTo>
                    <a:cubicBezTo>
                      <a:pt x="3" y="384"/>
                      <a:pt x="13" y="389"/>
                      <a:pt x="15" y="398"/>
                    </a:cubicBezTo>
                    <a:cubicBezTo>
                      <a:pt x="25" y="413"/>
                      <a:pt x="29" y="430"/>
                      <a:pt x="30" y="447"/>
                    </a:cubicBezTo>
                    <a:cubicBezTo>
                      <a:pt x="48" y="470"/>
                      <a:pt x="61" y="495"/>
                      <a:pt x="58" y="525"/>
                    </a:cubicBezTo>
                    <a:cubicBezTo>
                      <a:pt x="60" y="531"/>
                      <a:pt x="57" y="538"/>
                      <a:pt x="58" y="545"/>
                    </a:cubicBezTo>
                    <a:cubicBezTo>
                      <a:pt x="65" y="547"/>
                      <a:pt x="71" y="548"/>
                      <a:pt x="78" y="551"/>
                    </a:cubicBezTo>
                    <a:cubicBezTo>
                      <a:pt x="101" y="560"/>
                      <a:pt x="122" y="582"/>
                      <a:pt x="131" y="605"/>
                    </a:cubicBezTo>
                    <a:cubicBezTo>
                      <a:pt x="216" y="609"/>
                      <a:pt x="304" y="606"/>
                      <a:pt x="388" y="609"/>
                    </a:cubicBezTo>
                    <a:cubicBezTo>
                      <a:pt x="388" y="2"/>
                      <a:pt x="388" y="2"/>
                      <a:pt x="388" y="2"/>
                    </a:cubicBezTo>
                    <a:cubicBezTo>
                      <a:pt x="305" y="1"/>
                      <a:pt x="217" y="2"/>
                      <a:pt x="135" y="0"/>
                    </a:cubicBezTo>
                    <a:cubicBezTo>
                      <a:pt x="127" y="5"/>
                      <a:pt x="127" y="15"/>
                      <a:pt x="1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5" name="Rectangle 6">
                <a:extLst>
                  <a:ext uri="{FF2B5EF4-FFF2-40B4-BE49-F238E27FC236}">
                    <a16:creationId xmlns="" xmlns:a16="http://schemas.microsoft.com/office/drawing/2014/main" id="{9C0EA154-5B41-4DE1-B744-9034AB75D3F1}"/>
                  </a:ext>
                </a:extLst>
              </p:cNvPr>
              <p:cNvSpPr>
                <a:spLocks noChangeArrowheads="1"/>
              </p:cNvSpPr>
              <p:nvPr/>
            </p:nvSpPr>
            <p:spPr bwMode="auto">
              <a:xfrm>
                <a:off x="3759201" y="1363663"/>
                <a:ext cx="1616075" cy="487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6" name="Freeform 7">
                <a:extLst>
                  <a:ext uri="{FF2B5EF4-FFF2-40B4-BE49-F238E27FC236}">
                    <a16:creationId xmlns="" xmlns:a16="http://schemas.microsoft.com/office/drawing/2014/main" id="{404C65CC-2482-484D-B752-26B4F2E129F5}"/>
                  </a:ext>
                </a:extLst>
              </p:cNvPr>
              <p:cNvSpPr>
                <a:spLocks/>
              </p:cNvSpPr>
              <p:nvPr/>
            </p:nvSpPr>
            <p:spPr bwMode="auto">
              <a:xfrm>
                <a:off x="5172076" y="1362075"/>
                <a:ext cx="311150" cy="490537"/>
              </a:xfrm>
              <a:custGeom>
                <a:avLst/>
                <a:gdLst>
                  <a:gd name="T0" fmla="*/ 266 w 388"/>
                  <a:gd name="T1" fmla="*/ 21 h 609"/>
                  <a:gd name="T2" fmla="*/ 329 w 388"/>
                  <a:gd name="T3" fmla="*/ 65 h 609"/>
                  <a:gd name="T4" fmla="*/ 331 w 388"/>
                  <a:gd name="T5" fmla="*/ 66 h 609"/>
                  <a:gd name="T6" fmla="*/ 346 w 388"/>
                  <a:gd name="T7" fmla="*/ 138 h 609"/>
                  <a:gd name="T8" fmla="*/ 355 w 388"/>
                  <a:gd name="T9" fmla="*/ 150 h 609"/>
                  <a:gd name="T10" fmla="*/ 357 w 388"/>
                  <a:gd name="T11" fmla="*/ 190 h 609"/>
                  <a:gd name="T12" fmla="*/ 386 w 388"/>
                  <a:gd name="T13" fmla="*/ 232 h 609"/>
                  <a:gd name="T14" fmla="*/ 377 w 388"/>
                  <a:gd name="T15" fmla="*/ 249 h 609"/>
                  <a:gd name="T16" fmla="*/ 366 w 388"/>
                  <a:gd name="T17" fmla="*/ 275 h 609"/>
                  <a:gd name="T18" fmla="*/ 373 w 388"/>
                  <a:gd name="T19" fmla="*/ 351 h 609"/>
                  <a:gd name="T20" fmla="*/ 388 w 388"/>
                  <a:gd name="T21" fmla="*/ 376 h 609"/>
                  <a:gd name="T22" fmla="*/ 373 w 388"/>
                  <a:gd name="T23" fmla="*/ 398 h 609"/>
                  <a:gd name="T24" fmla="*/ 358 w 388"/>
                  <a:gd name="T25" fmla="*/ 447 h 609"/>
                  <a:gd name="T26" fmla="*/ 330 w 388"/>
                  <a:gd name="T27" fmla="*/ 524 h 609"/>
                  <a:gd name="T28" fmla="*/ 330 w 388"/>
                  <a:gd name="T29" fmla="*/ 544 h 609"/>
                  <a:gd name="T30" fmla="*/ 310 w 388"/>
                  <a:gd name="T31" fmla="*/ 550 h 609"/>
                  <a:gd name="T32" fmla="*/ 257 w 388"/>
                  <a:gd name="T33" fmla="*/ 605 h 609"/>
                  <a:gd name="T34" fmla="*/ 0 w 388"/>
                  <a:gd name="T35" fmla="*/ 608 h 609"/>
                  <a:gd name="T36" fmla="*/ 0 w 388"/>
                  <a:gd name="T37" fmla="*/ 2 h 609"/>
                  <a:gd name="T38" fmla="*/ 253 w 388"/>
                  <a:gd name="T39" fmla="*/ 0 h 609"/>
                  <a:gd name="T40" fmla="*/ 266 w 388"/>
                  <a:gd name="T41" fmla="*/ 21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8" h="609">
                    <a:moveTo>
                      <a:pt x="266" y="21"/>
                    </a:moveTo>
                    <a:cubicBezTo>
                      <a:pt x="279" y="46"/>
                      <a:pt x="304" y="58"/>
                      <a:pt x="329" y="65"/>
                    </a:cubicBezTo>
                    <a:cubicBezTo>
                      <a:pt x="331" y="66"/>
                      <a:pt x="331" y="66"/>
                      <a:pt x="331" y="66"/>
                    </a:cubicBezTo>
                    <a:cubicBezTo>
                      <a:pt x="324" y="92"/>
                      <a:pt x="334" y="117"/>
                      <a:pt x="346" y="138"/>
                    </a:cubicBezTo>
                    <a:cubicBezTo>
                      <a:pt x="350" y="142"/>
                      <a:pt x="352" y="146"/>
                      <a:pt x="355" y="150"/>
                    </a:cubicBezTo>
                    <a:cubicBezTo>
                      <a:pt x="354" y="164"/>
                      <a:pt x="353" y="176"/>
                      <a:pt x="357" y="190"/>
                    </a:cubicBezTo>
                    <a:cubicBezTo>
                      <a:pt x="360" y="208"/>
                      <a:pt x="374" y="220"/>
                      <a:pt x="386" y="232"/>
                    </a:cubicBezTo>
                    <a:cubicBezTo>
                      <a:pt x="384" y="239"/>
                      <a:pt x="380" y="243"/>
                      <a:pt x="377" y="249"/>
                    </a:cubicBezTo>
                    <a:cubicBezTo>
                      <a:pt x="373" y="257"/>
                      <a:pt x="368" y="265"/>
                      <a:pt x="366" y="275"/>
                    </a:cubicBezTo>
                    <a:cubicBezTo>
                      <a:pt x="358" y="299"/>
                      <a:pt x="361" y="330"/>
                      <a:pt x="373" y="351"/>
                    </a:cubicBezTo>
                    <a:cubicBezTo>
                      <a:pt x="377" y="361"/>
                      <a:pt x="386" y="366"/>
                      <a:pt x="388" y="376"/>
                    </a:cubicBezTo>
                    <a:cubicBezTo>
                      <a:pt x="385" y="384"/>
                      <a:pt x="375" y="389"/>
                      <a:pt x="373" y="398"/>
                    </a:cubicBezTo>
                    <a:cubicBezTo>
                      <a:pt x="363" y="412"/>
                      <a:pt x="359" y="430"/>
                      <a:pt x="358" y="447"/>
                    </a:cubicBezTo>
                    <a:cubicBezTo>
                      <a:pt x="341" y="469"/>
                      <a:pt x="327" y="495"/>
                      <a:pt x="330" y="524"/>
                    </a:cubicBezTo>
                    <a:cubicBezTo>
                      <a:pt x="328" y="531"/>
                      <a:pt x="331" y="538"/>
                      <a:pt x="330" y="544"/>
                    </a:cubicBezTo>
                    <a:cubicBezTo>
                      <a:pt x="323" y="546"/>
                      <a:pt x="317" y="548"/>
                      <a:pt x="310" y="550"/>
                    </a:cubicBezTo>
                    <a:cubicBezTo>
                      <a:pt x="287" y="559"/>
                      <a:pt x="266" y="581"/>
                      <a:pt x="257" y="605"/>
                    </a:cubicBezTo>
                    <a:cubicBezTo>
                      <a:pt x="172" y="609"/>
                      <a:pt x="84" y="606"/>
                      <a:pt x="0" y="608"/>
                    </a:cubicBezTo>
                    <a:cubicBezTo>
                      <a:pt x="0" y="2"/>
                      <a:pt x="0" y="2"/>
                      <a:pt x="0" y="2"/>
                    </a:cubicBezTo>
                    <a:cubicBezTo>
                      <a:pt x="83" y="0"/>
                      <a:pt x="171" y="2"/>
                      <a:pt x="253" y="0"/>
                    </a:cubicBezTo>
                    <a:cubicBezTo>
                      <a:pt x="261" y="5"/>
                      <a:pt x="261" y="15"/>
                      <a:pt x="26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7" name="Freeform 8">
                <a:extLst>
                  <a:ext uri="{FF2B5EF4-FFF2-40B4-BE49-F238E27FC236}">
                    <a16:creationId xmlns="" xmlns:a16="http://schemas.microsoft.com/office/drawing/2014/main" id="{F1A1ED54-9780-4F73-BD44-EE44B902064E}"/>
                  </a:ext>
                </a:extLst>
              </p:cNvPr>
              <p:cNvSpPr>
                <a:spLocks/>
              </p:cNvSpPr>
              <p:nvPr/>
            </p:nvSpPr>
            <p:spPr bwMode="auto">
              <a:xfrm>
                <a:off x="3381376" y="1441450"/>
                <a:ext cx="17463" cy="14287"/>
              </a:xfrm>
              <a:custGeom>
                <a:avLst/>
                <a:gdLst>
                  <a:gd name="T0" fmla="*/ 4 w 22"/>
                  <a:gd name="T1" fmla="*/ 2 h 18"/>
                  <a:gd name="T2" fmla="*/ 0 w 22"/>
                  <a:gd name="T3" fmla="*/ 8 h 18"/>
                  <a:gd name="T4" fmla="*/ 14 w 22"/>
                  <a:gd name="T5" fmla="*/ 18 h 18"/>
                  <a:gd name="T6" fmla="*/ 22 w 22"/>
                  <a:gd name="T7" fmla="*/ 10 h 18"/>
                  <a:gd name="T8" fmla="*/ 4 w 22"/>
                  <a:gd name="T9" fmla="*/ 2 h 18"/>
                </a:gdLst>
                <a:ahLst/>
                <a:cxnLst>
                  <a:cxn ang="0">
                    <a:pos x="T0" y="T1"/>
                  </a:cxn>
                  <a:cxn ang="0">
                    <a:pos x="T2" y="T3"/>
                  </a:cxn>
                  <a:cxn ang="0">
                    <a:pos x="T4" y="T5"/>
                  </a:cxn>
                  <a:cxn ang="0">
                    <a:pos x="T6" y="T7"/>
                  </a:cxn>
                  <a:cxn ang="0">
                    <a:pos x="T8" y="T9"/>
                  </a:cxn>
                </a:cxnLst>
                <a:rect l="0" t="0" r="r" b="b"/>
                <a:pathLst>
                  <a:path w="22" h="18">
                    <a:moveTo>
                      <a:pt x="4" y="2"/>
                    </a:moveTo>
                    <a:cubicBezTo>
                      <a:pt x="1" y="3"/>
                      <a:pt x="0" y="5"/>
                      <a:pt x="0" y="8"/>
                    </a:cubicBezTo>
                    <a:cubicBezTo>
                      <a:pt x="2" y="13"/>
                      <a:pt x="7" y="18"/>
                      <a:pt x="14" y="18"/>
                    </a:cubicBezTo>
                    <a:cubicBezTo>
                      <a:pt x="16" y="15"/>
                      <a:pt x="21" y="14"/>
                      <a:pt x="22" y="10"/>
                    </a:cubicBezTo>
                    <a:cubicBezTo>
                      <a:pt x="20" y="0"/>
                      <a:pt x="10" y="6"/>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8" name="Freeform 9">
                <a:extLst>
                  <a:ext uri="{FF2B5EF4-FFF2-40B4-BE49-F238E27FC236}">
                    <a16:creationId xmlns="" xmlns:a16="http://schemas.microsoft.com/office/drawing/2014/main" id="{6A52CF83-B109-495A-9DCF-8F26B0277799}"/>
                  </a:ext>
                </a:extLst>
              </p:cNvPr>
              <p:cNvSpPr>
                <a:spLocks/>
              </p:cNvSpPr>
              <p:nvPr/>
            </p:nvSpPr>
            <p:spPr bwMode="auto">
              <a:xfrm>
                <a:off x="3384551" y="1592263"/>
                <a:ext cx="31750" cy="25400"/>
              </a:xfrm>
              <a:custGeom>
                <a:avLst/>
                <a:gdLst>
                  <a:gd name="T0" fmla="*/ 12 w 39"/>
                  <a:gd name="T1" fmla="*/ 2 h 30"/>
                  <a:gd name="T2" fmla="*/ 0 w 39"/>
                  <a:gd name="T3" fmla="*/ 14 h 30"/>
                  <a:gd name="T4" fmla="*/ 15 w 39"/>
                  <a:gd name="T5" fmla="*/ 30 h 30"/>
                  <a:gd name="T6" fmla="*/ 35 w 39"/>
                  <a:gd name="T7" fmla="*/ 23 h 30"/>
                  <a:gd name="T8" fmla="*/ 32 w 39"/>
                  <a:gd name="T9" fmla="*/ 13 h 30"/>
                  <a:gd name="T10" fmla="*/ 12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12" y="2"/>
                    </a:moveTo>
                    <a:cubicBezTo>
                      <a:pt x="8" y="6"/>
                      <a:pt x="1" y="8"/>
                      <a:pt x="0" y="14"/>
                    </a:cubicBezTo>
                    <a:cubicBezTo>
                      <a:pt x="5" y="18"/>
                      <a:pt x="9" y="26"/>
                      <a:pt x="15" y="30"/>
                    </a:cubicBezTo>
                    <a:cubicBezTo>
                      <a:pt x="22" y="29"/>
                      <a:pt x="29" y="28"/>
                      <a:pt x="35" y="23"/>
                    </a:cubicBezTo>
                    <a:cubicBezTo>
                      <a:pt x="39" y="19"/>
                      <a:pt x="32" y="16"/>
                      <a:pt x="32" y="13"/>
                    </a:cubicBezTo>
                    <a:cubicBezTo>
                      <a:pt x="26" y="7"/>
                      <a:pt x="20" y="0"/>
                      <a:pt x="1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89" name="Freeform 10">
                <a:extLst>
                  <a:ext uri="{FF2B5EF4-FFF2-40B4-BE49-F238E27FC236}">
                    <a16:creationId xmlns="" xmlns:a16="http://schemas.microsoft.com/office/drawing/2014/main" id="{347A2646-BDB7-4299-A09F-0792C1E8215B}"/>
                  </a:ext>
                </a:extLst>
              </p:cNvPr>
              <p:cNvSpPr>
                <a:spLocks/>
              </p:cNvSpPr>
              <p:nvPr/>
            </p:nvSpPr>
            <p:spPr bwMode="auto">
              <a:xfrm>
                <a:off x="3402013" y="1468438"/>
                <a:ext cx="49213" cy="42862"/>
              </a:xfrm>
              <a:custGeom>
                <a:avLst/>
                <a:gdLst>
                  <a:gd name="T0" fmla="*/ 16 w 60"/>
                  <a:gd name="T1" fmla="*/ 42 h 54"/>
                  <a:gd name="T2" fmla="*/ 1 w 60"/>
                  <a:gd name="T3" fmla="*/ 46 h 54"/>
                  <a:gd name="T4" fmla="*/ 3 w 60"/>
                  <a:gd name="T5" fmla="*/ 51 h 54"/>
                  <a:gd name="T6" fmla="*/ 33 w 60"/>
                  <a:gd name="T7" fmla="*/ 51 h 54"/>
                  <a:gd name="T8" fmla="*/ 45 w 60"/>
                  <a:gd name="T9" fmla="*/ 43 h 54"/>
                  <a:gd name="T10" fmla="*/ 60 w 60"/>
                  <a:gd name="T11" fmla="*/ 5 h 54"/>
                  <a:gd name="T12" fmla="*/ 54 w 60"/>
                  <a:gd name="T13" fmla="*/ 1 h 54"/>
                  <a:gd name="T14" fmla="*/ 16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16" y="42"/>
                    </a:moveTo>
                    <a:cubicBezTo>
                      <a:pt x="12" y="44"/>
                      <a:pt x="5" y="43"/>
                      <a:pt x="1" y="46"/>
                    </a:cubicBezTo>
                    <a:cubicBezTo>
                      <a:pt x="0" y="47"/>
                      <a:pt x="2" y="49"/>
                      <a:pt x="3" y="51"/>
                    </a:cubicBezTo>
                    <a:cubicBezTo>
                      <a:pt x="12" y="54"/>
                      <a:pt x="23" y="51"/>
                      <a:pt x="33" y="51"/>
                    </a:cubicBezTo>
                    <a:cubicBezTo>
                      <a:pt x="45" y="43"/>
                      <a:pt x="45" y="43"/>
                      <a:pt x="45" y="43"/>
                    </a:cubicBezTo>
                    <a:cubicBezTo>
                      <a:pt x="55" y="33"/>
                      <a:pt x="60" y="20"/>
                      <a:pt x="60" y="5"/>
                    </a:cubicBezTo>
                    <a:cubicBezTo>
                      <a:pt x="59" y="3"/>
                      <a:pt x="57" y="0"/>
                      <a:pt x="54" y="1"/>
                    </a:cubicBezTo>
                    <a:cubicBezTo>
                      <a:pt x="49" y="19"/>
                      <a:pt x="34" y="36"/>
                      <a:pt x="1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0" name="Freeform 11">
                <a:extLst>
                  <a:ext uri="{FF2B5EF4-FFF2-40B4-BE49-F238E27FC236}">
                    <a16:creationId xmlns="" xmlns:a16="http://schemas.microsoft.com/office/drawing/2014/main" id="{A461ED89-1145-4C6E-B98C-B4EFC07DE5C1}"/>
                  </a:ext>
                </a:extLst>
              </p:cNvPr>
              <p:cNvSpPr>
                <a:spLocks/>
              </p:cNvSpPr>
              <p:nvPr/>
            </p:nvSpPr>
            <p:spPr bwMode="auto">
              <a:xfrm>
                <a:off x="3438526" y="1403350"/>
                <a:ext cx="26988" cy="49212"/>
              </a:xfrm>
              <a:custGeom>
                <a:avLst/>
                <a:gdLst>
                  <a:gd name="T0" fmla="*/ 9 w 34"/>
                  <a:gd name="T1" fmla="*/ 0 h 62"/>
                  <a:gd name="T2" fmla="*/ 14 w 34"/>
                  <a:gd name="T3" fmla="*/ 16 h 62"/>
                  <a:gd name="T4" fmla="*/ 19 w 34"/>
                  <a:gd name="T5" fmla="*/ 62 h 62"/>
                  <a:gd name="T6" fmla="*/ 34 w 34"/>
                  <a:gd name="T7" fmla="*/ 36 h 62"/>
                  <a:gd name="T8" fmla="*/ 34 w 34"/>
                  <a:gd name="T9" fmla="*/ 26 h 62"/>
                  <a:gd name="T10" fmla="*/ 16 w 34"/>
                  <a:gd name="T11" fmla="*/ 5 h 62"/>
                  <a:gd name="T12" fmla="*/ 9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9" y="0"/>
                    </a:moveTo>
                    <a:cubicBezTo>
                      <a:pt x="0" y="3"/>
                      <a:pt x="12" y="10"/>
                      <a:pt x="14" y="16"/>
                    </a:cubicBezTo>
                    <a:cubicBezTo>
                      <a:pt x="22" y="29"/>
                      <a:pt x="14" y="47"/>
                      <a:pt x="19" y="62"/>
                    </a:cubicBezTo>
                    <a:cubicBezTo>
                      <a:pt x="30" y="59"/>
                      <a:pt x="32" y="46"/>
                      <a:pt x="34" y="36"/>
                    </a:cubicBezTo>
                    <a:cubicBezTo>
                      <a:pt x="34" y="32"/>
                      <a:pt x="32" y="29"/>
                      <a:pt x="34" y="26"/>
                    </a:cubicBezTo>
                    <a:cubicBezTo>
                      <a:pt x="28" y="20"/>
                      <a:pt x="24" y="10"/>
                      <a:pt x="16" y="5"/>
                    </a:cubicBezTo>
                    <a:cubicBezTo>
                      <a:pt x="13" y="4"/>
                      <a:pt x="13"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1" name="Freeform 12">
                <a:extLst>
                  <a:ext uri="{FF2B5EF4-FFF2-40B4-BE49-F238E27FC236}">
                    <a16:creationId xmlns="" xmlns:a16="http://schemas.microsoft.com/office/drawing/2014/main" id="{19CAAA12-B46F-493F-9A05-B7940FBFC1A8}"/>
                  </a:ext>
                </a:extLst>
              </p:cNvPr>
              <p:cNvSpPr>
                <a:spLocks/>
              </p:cNvSpPr>
              <p:nvPr/>
            </p:nvSpPr>
            <p:spPr bwMode="auto">
              <a:xfrm>
                <a:off x="3449638" y="1751013"/>
                <a:ext cx="22225" cy="47625"/>
              </a:xfrm>
              <a:custGeom>
                <a:avLst/>
                <a:gdLst>
                  <a:gd name="T0" fmla="*/ 4 w 27"/>
                  <a:gd name="T1" fmla="*/ 45 h 59"/>
                  <a:gd name="T2" fmla="*/ 1 w 27"/>
                  <a:gd name="T3" fmla="*/ 56 h 59"/>
                  <a:gd name="T4" fmla="*/ 4 w 27"/>
                  <a:gd name="T5" fmla="*/ 58 h 59"/>
                  <a:gd name="T6" fmla="*/ 24 w 27"/>
                  <a:gd name="T7" fmla="*/ 30 h 59"/>
                  <a:gd name="T8" fmla="*/ 15 w 27"/>
                  <a:gd name="T9" fmla="*/ 1 h 59"/>
                  <a:gd name="T10" fmla="*/ 8 w 27"/>
                  <a:gd name="T11" fmla="*/ 2 h 59"/>
                  <a:gd name="T12" fmla="*/ 3 w 27"/>
                  <a:gd name="T13" fmla="*/ 20 h 59"/>
                  <a:gd name="T14" fmla="*/ 4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4" y="45"/>
                    </a:moveTo>
                    <a:cubicBezTo>
                      <a:pt x="3" y="49"/>
                      <a:pt x="0" y="51"/>
                      <a:pt x="1" y="56"/>
                    </a:cubicBezTo>
                    <a:cubicBezTo>
                      <a:pt x="1" y="57"/>
                      <a:pt x="2" y="59"/>
                      <a:pt x="4" y="58"/>
                    </a:cubicBezTo>
                    <a:cubicBezTo>
                      <a:pt x="13" y="52"/>
                      <a:pt x="23" y="42"/>
                      <a:pt x="24" y="30"/>
                    </a:cubicBezTo>
                    <a:cubicBezTo>
                      <a:pt x="27" y="20"/>
                      <a:pt x="23" y="9"/>
                      <a:pt x="15" y="1"/>
                    </a:cubicBezTo>
                    <a:cubicBezTo>
                      <a:pt x="13" y="0"/>
                      <a:pt x="10" y="0"/>
                      <a:pt x="8" y="2"/>
                    </a:cubicBezTo>
                    <a:cubicBezTo>
                      <a:pt x="9" y="9"/>
                      <a:pt x="4" y="14"/>
                      <a:pt x="3" y="20"/>
                    </a:cubicBezTo>
                    <a:cubicBezTo>
                      <a:pt x="4" y="28"/>
                      <a:pt x="4" y="36"/>
                      <a:pt x="4"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2" name="Freeform 13">
                <a:extLst>
                  <a:ext uri="{FF2B5EF4-FFF2-40B4-BE49-F238E27FC236}">
                    <a16:creationId xmlns="" xmlns:a16="http://schemas.microsoft.com/office/drawing/2014/main" id="{FC9DAF22-DCE1-42A0-9ED8-80F29440AF8D}"/>
                  </a:ext>
                </a:extLst>
              </p:cNvPr>
              <p:cNvSpPr>
                <a:spLocks noEditPoints="1"/>
              </p:cNvSpPr>
              <p:nvPr/>
            </p:nvSpPr>
            <p:spPr bwMode="auto">
              <a:xfrm>
                <a:off x="3071813" y="1292226"/>
                <a:ext cx="727075" cy="619124"/>
              </a:xfrm>
              <a:custGeom>
                <a:avLst/>
                <a:gdLst>
                  <a:gd name="T0" fmla="*/ 115 w 904"/>
                  <a:gd name="T1" fmla="*/ 274 h 769"/>
                  <a:gd name="T2" fmla="*/ 117 w 904"/>
                  <a:gd name="T3" fmla="*/ 576 h 769"/>
                  <a:gd name="T4" fmla="*/ 499 w 904"/>
                  <a:gd name="T5" fmla="*/ 683 h 769"/>
                  <a:gd name="T6" fmla="*/ 572 w 904"/>
                  <a:gd name="T7" fmla="*/ 767 h 769"/>
                  <a:gd name="T8" fmla="*/ 296 w 904"/>
                  <a:gd name="T9" fmla="*/ 681 h 769"/>
                  <a:gd name="T10" fmla="*/ 10 w 904"/>
                  <a:gd name="T11" fmla="*/ 414 h 769"/>
                  <a:gd name="T12" fmla="*/ 54 w 904"/>
                  <a:gd name="T13" fmla="*/ 397 h 769"/>
                  <a:gd name="T14" fmla="*/ 116 w 904"/>
                  <a:gd name="T15" fmla="*/ 438 h 769"/>
                  <a:gd name="T16" fmla="*/ 222 w 904"/>
                  <a:gd name="T17" fmla="*/ 446 h 769"/>
                  <a:gd name="T18" fmla="*/ 163 w 904"/>
                  <a:gd name="T19" fmla="*/ 569 h 769"/>
                  <a:gd name="T20" fmla="*/ 197 w 904"/>
                  <a:gd name="T21" fmla="*/ 620 h 769"/>
                  <a:gd name="T22" fmla="*/ 304 w 904"/>
                  <a:gd name="T23" fmla="*/ 554 h 769"/>
                  <a:gd name="T24" fmla="*/ 291 w 904"/>
                  <a:gd name="T25" fmla="*/ 463 h 769"/>
                  <a:gd name="T26" fmla="*/ 356 w 904"/>
                  <a:gd name="T27" fmla="*/ 621 h 769"/>
                  <a:gd name="T28" fmla="*/ 350 w 904"/>
                  <a:gd name="T29" fmla="*/ 559 h 769"/>
                  <a:gd name="T30" fmla="*/ 482 w 904"/>
                  <a:gd name="T31" fmla="*/ 466 h 769"/>
                  <a:gd name="T32" fmla="*/ 488 w 904"/>
                  <a:gd name="T33" fmla="*/ 42 h 769"/>
                  <a:gd name="T34" fmla="*/ 395 w 904"/>
                  <a:gd name="T35" fmla="*/ 139 h 769"/>
                  <a:gd name="T36" fmla="*/ 479 w 904"/>
                  <a:gd name="T37" fmla="*/ 127 h 769"/>
                  <a:gd name="T38" fmla="*/ 261 w 904"/>
                  <a:gd name="T39" fmla="*/ 232 h 769"/>
                  <a:gd name="T40" fmla="*/ 244 w 904"/>
                  <a:gd name="T41" fmla="*/ 146 h 769"/>
                  <a:gd name="T42" fmla="*/ 209 w 904"/>
                  <a:gd name="T43" fmla="*/ 166 h 769"/>
                  <a:gd name="T44" fmla="*/ 132 w 904"/>
                  <a:gd name="T45" fmla="*/ 267 h 769"/>
                  <a:gd name="T46" fmla="*/ 187 w 904"/>
                  <a:gd name="T47" fmla="*/ 310 h 769"/>
                  <a:gd name="T48" fmla="*/ 80 w 904"/>
                  <a:gd name="T49" fmla="*/ 354 h 769"/>
                  <a:gd name="T50" fmla="*/ 116 w 904"/>
                  <a:gd name="T51" fmla="*/ 494 h 769"/>
                  <a:gd name="T52" fmla="*/ 186 w 904"/>
                  <a:gd name="T53" fmla="*/ 290 h 769"/>
                  <a:gd name="T54" fmla="*/ 136 w 904"/>
                  <a:gd name="T55" fmla="*/ 295 h 769"/>
                  <a:gd name="T56" fmla="*/ 442 w 904"/>
                  <a:gd name="T57" fmla="*/ 106 h 769"/>
                  <a:gd name="T58" fmla="*/ 393 w 904"/>
                  <a:gd name="T59" fmla="*/ 133 h 769"/>
                  <a:gd name="T60" fmla="*/ 236 w 904"/>
                  <a:gd name="T61" fmla="*/ 207 h 769"/>
                  <a:gd name="T62" fmla="*/ 342 w 904"/>
                  <a:gd name="T63" fmla="*/ 537 h 769"/>
                  <a:gd name="T64" fmla="*/ 348 w 904"/>
                  <a:gd name="T65" fmla="*/ 260 h 769"/>
                  <a:gd name="T66" fmla="*/ 236 w 904"/>
                  <a:gd name="T67" fmla="*/ 389 h 769"/>
                  <a:gd name="T68" fmla="*/ 432 w 904"/>
                  <a:gd name="T69" fmla="*/ 441 h 769"/>
                  <a:gd name="T70" fmla="*/ 364 w 904"/>
                  <a:gd name="T71" fmla="*/ 382 h 769"/>
                  <a:gd name="T72" fmla="*/ 274 w 904"/>
                  <a:gd name="T73" fmla="*/ 349 h 769"/>
                  <a:gd name="T74" fmla="*/ 295 w 904"/>
                  <a:gd name="T75" fmla="*/ 418 h 769"/>
                  <a:gd name="T76" fmla="*/ 307 w 904"/>
                  <a:gd name="T77" fmla="*/ 597 h 769"/>
                  <a:gd name="T78" fmla="*/ 358 w 904"/>
                  <a:gd name="T79" fmla="*/ 338 h 769"/>
                  <a:gd name="T80" fmla="*/ 437 w 904"/>
                  <a:gd name="T81" fmla="*/ 388 h 769"/>
                  <a:gd name="T82" fmla="*/ 379 w 904"/>
                  <a:gd name="T83" fmla="*/ 134 h 769"/>
                  <a:gd name="T84" fmla="*/ 406 w 904"/>
                  <a:gd name="T85" fmla="*/ 644 h 769"/>
                  <a:gd name="T86" fmla="*/ 148 w 904"/>
                  <a:gd name="T87" fmla="*/ 378 h 769"/>
                  <a:gd name="T88" fmla="*/ 163 w 904"/>
                  <a:gd name="T89" fmla="*/ 455 h 769"/>
                  <a:gd name="T90" fmla="*/ 224 w 904"/>
                  <a:gd name="T91" fmla="*/ 672 h 769"/>
                  <a:gd name="T92" fmla="*/ 297 w 904"/>
                  <a:gd name="T93" fmla="*/ 512 h 769"/>
                  <a:gd name="T94" fmla="*/ 407 w 904"/>
                  <a:gd name="T95" fmla="*/ 497 h 769"/>
                  <a:gd name="T96" fmla="*/ 412 w 904"/>
                  <a:gd name="T97" fmla="*/ 584 h 769"/>
                  <a:gd name="T98" fmla="*/ 451 w 904"/>
                  <a:gd name="T99" fmla="*/ 751 h 769"/>
                  <a:gd name="T100" fmla="*/ 902 w 904"/>
                  <a:gd name="T101" fmla="*/ 748 h 769"/>
                  <a:gd name="T102" fmla="*/ 902 w 904"/>
                  <a:gd name="T103" fmla="*/ 713 h 769"/>
                  <a:gd name="T104" fmla="*/ 481 w 904"/>
                  <a:gd name="T105" fmla="*/ 316 h 769"/>
                  <a:gd name="T106" fmla="*/ 548 w 904"/>
                  <a:gd name="T107" fmla="*/ 127 h 769"/>
                  <a:gd name="T108" fmla="*/ 611 w 904"/>
                  <a:gd name="T109" fmla="*/ 22 h 769"/>
                  <a:gd name="T110" fmla="*/ 342 w 904"/>
                  <a:gd name="T111" fmla="*/ 54 h 769"/>
                  <a:gd name="T112" fmla="*/ 290 w 904"/>
                  <a:gd name="T113" fmla="*/ 105 h 769"/>
                  <a:gd name="T114" fmla="*/ 117 w 904"/>
                  <a:gd name="T115" fmla="*/ 295 h 769"/>
                  <a:gd name="T116" fmla="*/ 312 w 904"/>
                  <a:gd name="T117" fmla="*/ 97 h 769"/>
                  <a:gd name="T118" fmla="*/ 648 w 904"/>
                  <a:gd name="T119" fmla="*/ 10 h 769"/>
                  <a:gd name="T120" fmla="*/ 489 w 904"/>
                  <a:gd name="T121" fmla="*/ 23 h 769"/>
                  <a:gd name="T122" fmla="*/ 130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 y="366"/>
                    </a:moveTo>
                    <a:cubicBezTo>
                      <a:pt x="13" y="366"/>
                      <a:pt x="13" y="360"/>
                      <a:pt x="17" y="358"/>
                    </a:cubicBezTo>
                    <a:cubicBezTo>
                      <a:pt x="23" y="355"/>
                      <a:pt x="28" y="349"/>
                      <a:pt x="36" y="349"/>
                    </a:cubicBezTo>
                    <a:cubicBezTo>
                      <a:pt x="39" y="343"/>
                      <a:pt x="34" y="334"/>
                      <a:pt x="41" y="328"/>
                    </a:cubicBezTo>
                    <a:cubicBezTo>
                      <a:pt x="54" y="308"/>
                      <a:pt x="77" y="299"/>
                      <a:pt x="99" y="301"/>
                    </a:cubicBezTo>
                    <a:cubicBezTo>
                      <a:pt x="108" y="299"/>
                      <a:pt x="101" y="288"/>
                      <a:pt x="104" y="282"/>
                    </a:cubicBezTo>
                    <a:cubicBezTo>
                      <a:pt x="113" y="269"/>
                      <a:pt x="97" y="256"/>
                      <a:pt x="104" y="241"/>
                    </a:cubicBezTo>
                    <a:cubicBezTo>
                      <a:pt x="104" y="234"/>
                      <a:pt x="111" y="228"/>
                      <a:pt x="106" y="221"/>
                    </a:cubicBezTo>
                    <a:cubicBezTo>
                      <a:pt x="104" y="209"/>
                      <a:pt x="104" y="194"/>
                      <a:pt x="113" y="184"/>
                    </a:cubicBezTo>
                    <a:cubicBezTo>
                      <a:pt x="112" y="182"/>
                      <a:pt x="113" y="181"/>
                      <a:pt x="115" y="181"/>
                    </a:cubicBezTo>
                    <a:cubicBezTo>
                      <a:pt x="116" y="181"/>
                      <a:pt x="117" y="181"/>
                      <a:pt x="118" y="182"/>
                    </a:cubicBezTo>
                    <a:cubicBezTo>
                      <a:pt x="112" y="195"/>
                      <a:pt x="106" y="212"/>
                      <a:pt x="116" y="225"/>
                    </a:cubicBezTo>
                    <a:cubicBezTo>
                      <a:pt x="111" y="233"/>
                      <a:pt x="110" y="244"/>
                      <a:pt x="109" y="253"/>
                    </a:cubicBezTo>
                    <a:cubicBezTo>
                      <a:pt x="115" y="274"/>
                      <a:pt x="115" y="274"/>
                      <a:pt x="115" y="274"/>
                    </a:cubicBezTo>
                    <a:cubicBezTo>
                      <a:pt x="111" y="280"/>
                      <a:pt x="107" y="288"/>
                      <a:pt x="110" y="296"/>
                    </a:cubicBezTo>
                    <a:cubicBezTo>
                      <a:pt x="107" y="300"/>
                      <a:pt x="103" y="305"/>
                      <a:pt x="98" y="307"/>
                    </a:cubicBezTo>
                    <a:cubicBezTo>
                      <a:pt x="82" y="303"/>
                      <a:pt x="63" y="310"/>
                      <a:pt x="51" y="323"/>
                    </a:cubicBezTo>
                    <a:cubicBezTo>
                      <a:pt x="46" y="328"/>
                      <a:pt x="44" y="335"/>
                      <a:pt x="43" y="342"/>
                    </a:cubicBezTo>
                    <a:cubicBezTo>
                      <a:pt x="42" y="347"/>
                      <a:pt x="51" y="353"/>
                      <a:pt x="44" y="356"/>
                    </a:cubicBezTo>
                    <a:cubicBezTo>
                      <a:pt x="34" y="353"/>
                      <a:pt x="24" y="360"/>
                      <a:pt x="16" y="367"/>
                    </a:cubicBezTo>
                    <a:cubicBezTo>
                      <a:pt x="6" y="375"/>
                      <a:pt x="9" y="390"/>
                      <a:pt x="11" y="402"/>
                    </a:cubicBezTo>
                    <a:cubicBezTo>
                      <a:pt x="14" y="410"/>
                      <a:pt x="21" y="419"/>
                      <a:pt x="31" y="420"/>
                    </a:cubicBezTo>
                    <a:cubicBezTo>
                      <a:pt x="35" y="420"/>
                      <a:pt x="38" y="421"/>
                      <a:pt x="42" y="423"/>
                    </a:cubicBezTo>
                    <a:cubicBezTo>
                      <a:pt x="46" y="441"/>
                      <a:pt x="53" y="459"/>
                      <a:pt x="71" y="468"/>
                    </a:cubicBezTo>
                    <a:cubicBezTo>
                      <a:pt x="81" y="473"/>
                      <a:pt x="92" y="471"/>
                      <a:pt x="102" y="470"/>
                    </a:cubicBezTo>
                    <a:cubicBezTo>
                      <a:pt x="108" y="476"/>
                      <a:pt x="105" y="487"/>
                      <a:pt x="107" y="495"/>
                    </a:cubicBezTo>
                    <a:cubicBezTo>
                      <a:pt x="97" y="510"/>
                      <a:pt x="93" y="533"/>
                      <a:pt x="101" y="551"/>
                    </a:cubicBezTo>
                    <a:cubicBezTo>
                      <a:pt x="104" y="560"/>
                      <a:pt x="110" y="569"/>
                      <a:pt x="117" y="576"/>
                    </a:cubicBezTo>
                    <a:cubicBezTo>
                      <a:pt x="122" y="590"/>
                      <a:pt x="130" y="602"/>
                      <a:pt x="143" y="609"/>
                    </a:cubicBezTo>
                    <a:cubicBezTo>
                      <a:pt x="153" y="616"/>
                      <a:pt x="166" y="609"/>
                      <a:pt x="175" y="610"/>
                    </a:cubicBezTo>
                    <a:cubicBezTo>
                      <a:pt x="177" y="613"/>
                      <a:pt x="179" y="617"/>
                      <a:pt x="178" y="620"/>
                    </a:cubicBezTo>
                    <a:cubicBezTo>
                      <a:pt x="172" y="633"/>
                      <a:pt x="172" y="649"/>
                      <a:pt x="180" y="660"/>
                    </a:cubicBezTo>
                    <a:cubicBezTo>
                      <a:pt x="190" y="669"/>
                      <a:pt x="201" y="680"/>
                      <a:pt x="215" y="678"/>
                    </a:cubicBezTo>
                    <a:cubicBezTo>
                      <a:pt x="230" y="675"/>
                      <a:pt x="239" y="689"/>
                      <a:pt x="253" y="687"/>
                    </a:cubicBezTo>
                    <a:cubicBezTo>
                      <a:pt x="271" y="688"/>
                      <a:pt x="289" y="685"/>
                      <a:pt x="299" y="668"/>
                    </a:cubicBezTo>
                    <a:cubicBezTo>
                      <a:pt x="301" y="665"/>
                      <a:pt x="301" y="661"/>
                      <a:pt x="306" y="660"/>
                    </a:cubicBezTo>
                    <a:cubicBezTo>
                      <a:pt x="312" y="663"/>
                      <a:pt x="316" y="651"/>
                      <a:pt x="320" y="658"/>
                    </a:cubicBezTo>
                    <a:cubicBezTo>
                      <a:pt x="322" y="675"/>
                      <a:pt x="321" y="691"/>
                      <a:pt x="327" y="705"/>
                    </a:cubicBezTo>
                    <a:cubicBezTo>
                      <a:pt x="345" y="745"/>
                      <a:pt x="391" y="758"/>
                      <a:pt x="432" y="759"/>
                    </a:cubicBezTo>
                    <a:cubicBezTo>
                      <a:pt x="457" y="759"/>
                      <a:pt x="482" y="752"/>
                      <a:pt x="499" y="734"/>
                    </a:cubicBezTo>
                    <a:cubicBezTo>
                      <a:pt x="504" y="721"/>
                      <a:pt x="488" y="715"/>
                      <a:pt x="489" y="703"/>
                    </a:cubicBezTo>
                    <a:cubicBezTo>
                      <a:pt x="488" y="696"/>
                      <a:pt x="493" y="687"/>
                      <a:pt x="499" y="683"/>
                    </a:cubicBezTo>
                    <a:cubicBezTo>
                      <a:pt x="507" y="680"/>
                      <a:pt x="507" y="680"/>
                      <a:pt x="507" y="680"/>
                    </a:cubicBezTo>
                    <a:cubicBezTo>
                      <a:pt x="509" y="682"/>
                      <a:pt x="505" y="683"/>
                      <a:pt x="505" y="685"/>
                    </a:cubicBezTo>
                    <a:cubicBezTo>
                      <a:pt x="504" y="693"/>
                      <a:pt x="509" y="699"/>
                      <a:pt x="513" y="705"/>
                    </a:cubicBezTo>
                    <a:cubicBezTo>
                      <a:pt x="524" y="714"/>
                      <a:pt x="539" y="714"/>
                      <a:pt x="553" y="709"/>
                    </a:cubicBezTo>
                    <a:cubicBezTo>
                      <a:pt x="558" y="703"/>
                      <a:pt x="564" y="709"/>
                      <a:pt x="567" y="713"/>
                    </a:cubicBezTo>
                    <a:cubicBezTo>
                      <a:pt x="576" y="725"/>
                      <a:pt x="578" y="741"/>
                      <a:pt x="572" y="755"/>
                    </a:cubicBezTo>
                    <a:cubicBezTo>
                      <a:pt x="574" y="757"/>
                      <a:pt x="574" y="761"/>
                      <a:pt x="578" y="762"/>
                    </a:cubicBezTo>
                    <a:cubicBezTo>
                      <a:pt x="635" y="763"/>
                      <a:pt x="635" y="763"/>
                      <a:pt x="635" y="763"/>
                    </a:cubicBezTo>
                    <a:cubicBezTo>
                      <a:pt x="778" y="764"/>
                      <a:pt x="778" y="764"/>
                      <a:pt x="778" y="764"/>
                    </a:cubicBezTo>
                    <a:cubicBezTo>
                      <a:pt x="903" y="765"/>
                      <a:pt x="903" y="765"/>
                      <a:pt x="903" y="765"/>
                    </a:cubicBezTo>
                    <a:cubicBezTo>
                      <a:pt x="903" y="765"/>
                      <a:pt x="903" y="766"/>
                      <a:pt x="903" y="767"/>
                    </a:cubicBezTo>
                    <a:cubicBezTo>
                      <a:pt x="899" y="768"/>
                      <a:pt x="899" y="768"/>
                      <a:pt x="899" y="768"/>
                    </a:cubicBezTo>
                    <a:cubicBezTo>
                      <a:pt x="837" y="769"/>
                      <a:pt x="772" y="766"/>
                      <a:pt x="710" y="767"/>
                    </a:cubicBezTo>
                    <a:cubicBezTo>
                      <a:pt x="662" y="768"/>
                      <a:pt x="620" y="766"/>
                      <a:pt x="572" y="767"/>
                    </a:cubicBezTo>
                    <a:cubicBezTo>
                      <a:pt x="566" y="765"/>
                      <a:pt x="569" y="757"/>
                      <a:pt x="565" y="753"/>
                    </a:cubicBezTo>
                    <a:cubicBezTo>
                      <a:pt x="571" y="740"/>
                      <a:pt x="569" y="725"/>
                      <a:pt x="560" y="715"/>
                    </a:cubicBezTo>
                    <a:cubicBezTo>
                      <a:pt x="553" y="712"/>
                      <a:pt x="548" y="717"/>
                      <a:pt x="540" y="717"/>
                    </a:cubicBezTo>
                    <a:cubicBezTo>
                      <a:pt x="528" y="718"/>
                      <a:pt x="512" y="716"/>
                      <a:pt x="504" y="703"/>
                    </a:cubicBezTo>
                    <a:cubicBezTo>
                      <a:pt x="502" y="700"/>
                      <a:pt x="502" y="694"/>
                      <a:pt x="500" y="691"/>
                    </a:cubicBezTo>
                    <a:cubicBezTo>
                      <a:pt x="498" y="690"/>
                      <a:pt x="497" y="693"/>
                      <a:pt x="496" y="694"/>
                    </a:cubicBezTo>
                    <a:cubicBezTo>
                      <a:pt x="490" y="710"/>
                      <a:pt x="509" y="719"/>
                      <a:pt x="506" y="735"/>
                    </a:cubicBezTo>
                    <a:cubicBezTo>
                      <a:pt x="499" y="746"/>
                      <a:pt x="487" y="751"/>
                      <a:pt x="477" y="757"/>
                    </a:cubicBezTo>
                    <a:cubicBezTo>
                      <a:pt x="448" y="766"/>
                      <a:pt x="422" y="767"/>
                      <a:pt x="394" y="759"/>
                    </a:cubicBezTo>
                    <a:cubicBezTo>
                      <a:pt x="377" y="756"/>
                      <a:pt x="362" y="748"/>
                      <a:pt x="347" y="739"/>
                    </a:cubicBezTo>
                    <a:cubicBezTo>
                      <a:pt x="339" y="731"/>
                      <a:pt x="329" y="723"/>
                      <a:pt x="325" y="711"/>
                    </a:cubicBezTo>
                    <a:cubicBezTo>
                      <a:pt x="318" y="705"/>
                      <a:pt x="320" y="695"/>
                      <a:pt x="317" y="687"/>
                    </a:cubicBezTo>
                    <a:cubicBezTo>
                      <a:pt x="315" y="680"/>
                      <a:pt x="319" y="669"/>
                      <a:pt x="310" y="666"/>
                    </a:cubicBezTo>
                    <a:cubicBezTo>
                      <a:pt x="304" y="669"/>
                      <a:pt x="302" y="677"/>
                      <a:pt x="296" y="681"/>
                    </a:cubicBezTo>
                    <a:cubicBezTo>
                      <a:pt x="281" y="696"/>
                      <a:pt x="256" y="695"/>
                      <a:pt x="238" y="690"/>
                    </a:cubicBezTo>
                    <a:cubicBezTo>
                      <a:pt x="222" y="683"/>
                      <a:pt x="222" y="683"/>
                      <a:pt x="222" y="683"/>
                    </a:cubicBezTo>
                    <a:cubicBezTo>
                      <a:pt x="213" y="683"/>
                      <a:pt x="205" y="686"/>
                      <a:pt x="197" y="681"/>
                    </a:cubicBezTo>
                    <a:cubicBezTo>
                      <a:pt x="182" y="674"/>
                      <a:pt x="170" y="660"/>
                      <a:pt x="168" y="644"/>
                    </a:cubicBezTo>
                    <a:cubicBezTo>
                      <a:pt x="167" y="634"/>
                      <a:pt x="171" y="626"/>
                      <a:pt x="171" y="617"/>
                    </a:cubicBezTo>
                    <a:cubicBezTo>
                      <a:pt x="163" y="614"/>
                      <a:pt x="154" y="621"/>
                      <a:pt x="146" y="617"/>
                    </a:cubicBezTo>
                    <a:cubicBezTo>
                      <a:pt x="128" y="610"/>
                      <a:pt x="116" y="593"/>
                      <a:pt x="109" y="576"/>
                    </a:cubicBezTo>
                    <a:cubicBezTo>
                      <a:pt x="97" y="560"/>
                      <a:pt x="87" y="540"/>
                      <a:pt x="92" y="518"/>
                    </a:cubicBezTo>
                    <a:cubicBezTo>
                      <a:pt x="92" y="509"/>
                      <a:pt x="98" y="503"/>
                      <a:pt x="101" y="495"/>
                    </a:cubicBezTo>
                    <a:cubicBezTo>
                      <a:pt x="105" y="490"/>
                      <a:pt x="101" y="484"/>
                      <a:pt x="101" y="479"/>
                    </a:cubicBezTo>
                    <a:cubicBezTo>
                      <a:pt x="95" y="474"/>
                      <a:pt x="88" y="478"/>
                      <a:pt x="82" y="478"/>
                    </a:cubicBezTo>
                    <a:cubicBezTo>
                      <a:pt x="65" y="477"/>
                      <a:pt x="52" y="463"/>
                      <a:pt x="45" y="449"/>
                    </a:cubicBezTo>
                    <a:cubicBezTo>
                      <a:pt x="41" y="441"/>
                      <a:pt x="40" y="430"/>
                      <a:pt x="32" y="425"/>
                    </a:cubicBezTo>
                    <a:cubicBezTo>
                      <a:pt x="24" y="426"/>
                      <a:pt x="16" y="420"/>
                      <a:pt x="10" y="414"/>
                    </a:cubicBezTo>
                    <a:cubicBezTo>
                      <a:pt x="7" y="415"/>
                      <a:pt x="7" y="415"/>
                      <a:pt x="7" y="415"/>
                    </a:cubicBezTo>
                    <a:cubicBezTo>
                      <a:pt x="0" y="409"/>
                      <a:pt x="6" y="398"/>
                      <a:pt x="3" y="390"/>
                    </a:cubicBezTo>
                    <a:cubicBezTo>
                      <a:pt x="3" y="382"/>
                      <a:pt x="5" y="373"/>
                      <a:pt x="8" y="366"/>
                    </a:cubicBezTo>
                    <a:close/>
                    <a:moveTo>
                      <a:pt x="26" y="367"/>
                    </a:moveTo>
                    <a:cubicBezTo>
                      <a:pt x="19" y="372"/>
                      <a:pt x="18" y="382"/>
                      <a:pt x="16" y="390"/>
                    </a:cubicBezTo>
                    <a:cubicBezTo>
                      <a:pt x="17" y="400"/>
                      <a:pt x="24" y="410"/>
                      <a:pt x="33" y="414"/>
                    </a:cubicBezTo>
                    <a:cubicBezTo>
                      <a:pt x="45" y="418"/>
                      <a:pt x="54" y="408"/>
                      <a:pt x="61" y="401"/>
                    </a:cubicBezTo>
                    <a:cubicBezTo>
                      <a:pt x="65" y="395"/>
                      <a:pt x="64" y="388"/>
                      <a:pt x="63" y="380"/>
                    </a:cubicBezTo>
                    <a:cubicBezTo>
                      <a:pt x="60" y="373"/>
                      <a:pt x="55" y="365"/>
                      <a:pt x="46" y="364"/>
                    </a:cubicBezTo>
                    <a:cubicBezTo>
                      <a:pt x="40" y="359"/>
                      <a:pt x="33" y="364"/>
                      <a:pt x="26" y="367"/>
                    </a:cubicBezTo>
                    <a:close/>
                    <a:moveTo>
                      <a:pt x="29" y="374"/>
                    </a:moveTo>
                    <a:cubicBezTo>
                      <a:pt x="26" y="383"/>
                      <a:pt x="22" y="394"/>
                      <a:pt x="30" y="402"/>
                    </a:cubicBezTo>
                    <a:cubicBezTo>
                      <a:pt x="32" y="404"/>
                      <a:pt x="36" y="406"/>
                      <a:pt x="41" y="406"/>
                    </a:cubicBezTo>
                    <a:cubicBezTo>
                      <a:pt x="46" y="405"/>
                      <a:pt x="52" y="402"/>
                      <a:pt x="54" y="397"/>
                    </a:cubicBezTo>
                    <a:cubicBezTo>
                      <a:pt x="57" y="389"/>
                      <a:pt x="55" y="380"/>
                      <a:pt x="50" y="374"/>
                    </a:cubicBezTo>
                    <a:cubicBezTo>
                      <a:pt x="43" y="371"/>
                      <a:pt x="35" y="368"/>
                      <a:pt x="29" y="374"/>
                    </a:cubicBezTo>
                    <a:close/>
                    <a:moveTo>
                      <a:pt x="67" y="437"/>
                    </a:moveTo>
                    <a:cubicBezTo>
                      <a:pt x="65" y="439"/>
                      <a:pt x="61" y="438"/>
                      <a:pt x="60" y="440"/>
                    </a:cubicBezTo>
                    <a:cubicBezTo>
                      <a:pt x="64" y="451"/>
                      <a:pt x="75" y="456"/>
                      <a:pt x="85" y="458"/>
                    </a:cubicBezTo>
                    <a:cubicBezTo>
                      <a:pt x="96" y="460"/>
                      <a:pt x="104" y="451"/>
                      <a:pt x="115" y="452"/>
                    </a:cubicBezTo>
                    <a:cubicBezTo>
                      <a:pt x="120" y="454"/>
                      <a:pt x="119" y="459"/>
                      <a:pt x="124" y="462"/>
                    </a:cubicBezTo>
                    <a:cubicBezTo>
                      <a:pt x="129" y="464"/>
                      <a:pt x="137" y="463"/>
                      <a:pt x="142" y="463"/>
                    </a:cubicBezTo>
                    <a:cubicBezTo>
                      <a:pt x="146" y="460"/>
                      <a:pt x="151" y="457"/>
                      <a:pt x="152" y="452"/>
                    </a:cubicBezTo>
                    <a:cubicBezTo>
                      <a:pt x="153" y="445"/>
                      <a:pt x="153" y="440"/>
                      <a:pt x="148" y="435"/>
                    </a:cubicBezTo>
                    <a:cubicBezTo>
                      <a:pt x="143" y="432"/>
                      <a:pt x="135" y="429"/>
                      <a:pt x="129" y="433"/>
                    </a:cubicBezTo>
                    <a:cubicBezTo>
                      <a:pt x="127" y="434"/>
                      <a:pt x="130" y="437"/>
                      <a:pt x="129" y="439"/>
                    </a:cubicBezTo>
                    <a:cubicBezTo>
                      <a:pt x="129" y="444"/>
                      <a:pt x="124" y="443"/>
                      <a:pt x="121" y="442"/>
                    </a:cubicBezTo>
                    <a:cubicBezTo>
                      <a:pt x="118" y="442"/>
                      <a:pt x="117" y="440"/>
                      <a:pt x="116" y="438"/>
                    </a:cubicBezTo>
                    <a:cubicBezTo>
                      <a:pt x="115" y="430"/>
                      <a:pt x="121" y="428"/>
                      <a:pt x="126" y="424"/>
                    </a:cubicBezTo>
                    <a:cubicBezTo>
                      <a:pt x="135" y="421"/>
                      <a:pt x="146" y="422"/>
                      <a:pt x="154" y="428"/>
                    </a:cubicBezTo>
                    <a:cubicBezTo>
                      <a:pt x="158" y="432"/>
                      <a:pt x="161" y="438"/>
                      <a:pt x="162" y="444"/>
                    </a:cubicBezTo>
                    <a:cubicBezTo>
                      <a:pt x="166" y="445"/>
                      <a:pt x="168" y="449"/>
                      <a:pt x="168" y="453"/>
                    </a:cubicBezTo>
                    <a:cubicBezTo>
                      <a:pt x="178" y="455"/>
                      <a:pt x="187" y="460"/>
                      <a:pt x="198" y="457"/>
                    </a:cubicBezTo>
                    <a:cubicBezTo>
                      <a:pt x="205" y="455"/>
                      <a:pt x="213" y="450"/>
                      <a:pt x="215" y="442"/>
                    </a:cubicBezTo>
                    <a:cubicBezTo>
                      <a:pt x="217" y="438"/>
                      <a:pt x="217" y="432"/>
                      <a:pt x="214" y="428"/>
                    </a:cubicBezTo>
                    <a:cubicBezTo>
                      <a:pt x="212" y="422"/>
                      <a:pt x="207" y="420"/>
                      <a:pt x="201" y="419"/>
                    </a:cubicBezTo>
                    <a:cubicBezTo>
                      <a:pt x="194" y="417"/>
                      <a:pt x="197" y="425"/>
                      <a:pt x="194" y="429"/>
                    </a:cubicBezTo>
                    <a:cubicBezTo>
                      <a:pt x="194" y="430"/>
                      <a:pt x="192" y="430"/>
                      <a:pt x="191" y="429"/>
                    </a:cubicBezTo>
                    <a:cubicBezTo>
                      <a:pt x="188" y="426"/>
                      <a:pt x="186" y="423"/>
                      <a:pt x="187" y="418"/>
                    </a:cubicBezTo>
                    <a:cubicBezTo>
                      <a:pt x="188" y="415"/>
                      <a:pt x="192" y="412"/>
                      <a:pt x="196" y="410"/>
                    </a:cubicBezTo>
                    <a:cubicBezTo>
                      <a:pt x="204" y="407"/>
                      <a:pt x="212" y="413"/>
                      <a:pt x="219" y="418"/>
                    </a:cubicBezTo>
                    <a:cubicBezTo>
                      <a:pt x="224" y="425"/>
                      <a:pt x="228" y="438"/>
                      <a:pt x="222" y="446"/>
                    </a:cubicBezTo>
                    <a:cubicBezTo>
                      <a:pt x="219" y="455"/>
                      <a:pt x="212" y="460"/>
                      <a:pt x="204" y="464"/>
                    </a:cubicBezTo>
                    <a:cubicBezTo>
                      <a:pt x="197" y="465"/>
                      <a:pt x="187" y="466"/>
                      <a:pt x="183" y="472"/>
                    </a:cubicBezTo>
                    <a:cubicBezTo>
                      <a:pt x="170" y="489"/>
                      <a:pt x="188" y="511"/>
                      <a:pt x="172" y="527"/>
                    </a:cubicBezTo>
                    <a:cubicBezTo>
                      <a:pt x="166" y="530"/>
                      <a:pt x="158" y="537"/>
                      <a:pt x="152" y="530"/>
                    </a:cubicBezTo>
                    <a:cubicBezTo>
                      <a:pt x="141" y="524"/>
                      <a:pt x="152" y="511"/>
                      <a:pt x="142" y="505"/>
                    </a:cubicBezTo>
                    <a:cubicBezTo>
                      <a:pt x="133" y="504"/>
                      <a:pt x="126" y="504"/>
                      <a:pt x="119" y="509"/>
                    </a:cubicBezTo>
                    <a:cubicBezTo>
                      <a:pt x="115" y="518"/>
                      <a:pt x="108" y="526"/>
                      <a:pt x="112" y="537"/>
                    </a:cubicBezTo>
                    <a:cubicBezTo>
                      <a:pt x="114" y="547"/>
                      <a:pt x="118" y="557"/>
                      <a:pt x="128" y="560"/>
                    </a:cubicBezTo>
                    <a:cubicBezTo>
                      <a:pt x="138" y="564"/>
                      <a:pt x="128" y="573"/>
                      <a:pt x="132" y="580"/>
                    </a:cubicBezTo>
                    <a:cubicBezTo>
                      <a:pt x="133" y="585"/>
                      <a:pt x="138" y="591"/>
                      <a:pt x="143" y="592"/>
                    </a:cubicBezTo>
                    <a:cubicBezTo>
                      <a:pt x="152" y="596"/>
                      <a:pt x="164" y="596"/>
                      <a:pt x="173" y="590"/>
                    </a:cubicBezTo>
                    <a:cubicBezTo>
                      <a:pt x="181" y="588"/>
                      <a:pt x="180" y="579"/>
                      <a:pt x="181" y="572"/>
                    </a:cubicBezTo>
                    <a:cubicBezTo>
                      <a:pt x="179" y="566"/>
                      <a:pt x="175" y="561"/>
                      <a:pt x="169" y="560"/>
                    </a:cubicBezTo>
                    <a:cubicBezTo>
                      <a:pt x="164" y="561"/>
                      <a:pt x="167" y="566"/>
                      <a:pt x="163" y="569"/>
                    </a:cubicBezTo>
                    <a:cubicBezTo>
                      <a:pt x="161" y="569"/>
                      <a:pt x="159" y="568"/>
                      <a:pt x="157" y="567"/>
                    </a:cubicBezTo>
                    <a:cubicBezTo>
                      <a:pt x="155" y="565"/>
                      <a:pt x="153" y="561"/>
                      <a:pt x="154" y="558"/>
                    </a:cubicBezTo>
                    <a:cubicBezTo>
                      <a:pt x="157" y="554"/>
                      <a:pt x="162" y="552"/>
                      <a:pt x="167" y="551"/>
                    </a:cubicBezTo>
                    <a:cubicBezTo>
                      <a:pt x="174" y="551"/>
                      <a:pt x="180" y="555"/>
                      <a:pt x="185" y="560"/>
                    </a:cubicBezTo>
                    <a:cubicBezTo>
                      <a:pt x="195" y="570"/>
                      <a:pt x="187" y="582"/>
                      <a:pt x="186" y="592"/>
                    </a:cubicBezTo>
                    <a:cubicBezTo>
                      <a:pt x="187" y="599"/>
                      <a:pt x="190" y="605"/>
                      <a:pt x="197" y="608"/>
                    </a:cubicBezTo>
                    <a:cubicBezTo>
                      <a:pt x="200" y="611"/>
                      <a:pt x="205" y="607"/>
                      <a:pt x="209" y="607"/>
                    </a:cubicBezTo>
                    <a:cubicBezTo>
                      <a:pt x="219" y="608"/>
                      <a:pt x="229" y="612"/>
                      <a:pt x="233" y="622"/>
                    </a:cubicBezTo>
                    <a:cubicBezTo>
                      <a:pt x="234" y="626"/>
                      <a:pt x="236" y="633"/>
                      <a:pt x="232" y="637"/>
                    </a:cubicBezTo>
                    <a:cubicBezTo>
                      <a:pt x="229" y="640"/>
                      <a:pt x="225" y="646"/>
                      <a:pt x="220" y="642"/>
                    </a:cubicBezTo>
                    <a:cubicBezTo>
                      <a:pt x="218" y="641"/>
                      <a:pt x="214" y="638"/>
                      <a:pt x="215" y="634"/>
                    </a:cubicBezTo>
                    <a:cubicBezTo>
                      <a:pt x="216" y="630"/>
                      <a:pt x="220" y="627"/>
                      <a:pt x="224" y="627"/>
                    </a:cubicBezTo>
                    <a:cubicBezTo>
                      <a:pt x="224" y="620"/>
                      <a:pt x="217" y="619"/>
                      <a:pt x="212" y="616"/>
                    </a:cubicBezTo>
                    <a:cubicBezTo>
                      <a:pt x="208" y="616"/>
                      <a:pt x="201" y="617"/>
                      <a:pt x="197" y="620"/>
                    </a:cubicBezTo>
                    <a:cubicBezTo>
                      <a:pt x="192" y="624"/>
                      <a:pt x="190" y="631"/>
                      <a:pt x="188" y="638"/>
                    </a:cubicBezTo>
                    <a:cubicBezTo>
                      <a:pt x="187" y="646"/>
                      <a:pt x="193" y="651"/>
                      <a:pt x="198" y="656"/>
                    </a:cubicBezTo>
                    <a:cubicBezTo>
                      <a:pt x="207" y="663"/>
                      <a:pt x="221" y="666"/>
                      <a:pt x="232" y="660"/>
                    </a:cubicBezTo>
                    <a:cubicBezTo>
                      <a:pt x="235" y="660"/>
                      <a:pt x="235" y="665"/>
                      <a:pt x="237" y="667"/>
                    </a:cubicBezTo>
                    <a:cubicBezTo>
                      <a:pt x="244" y="675"/>
                      <a:pt x="255" y="676"/>
                      <a:pt x="265" y="674"/>
                    </a:cubicBezTo>
                    <a:cubicBezTo>
                      <a:pt x="275" y="673"/>
                      <a:pt x="282" y="666"/>
                      <a:pt x="288" y="658"/>
                    </a:cubicBezTo>
                    <a:cubicBezTo>
                      <a:pt x="290" y="653"/>
                      <a:pt x="289" y="646"/>
                      <a:pt x="286" y="641"/>
                    </a:cubicBezTo>
                    <a:cubicBezTo>
                      <a:pt x="280" y="641"/>
                      <a:pt x="273" y="646"/>
                      <a:pt x="266" y="642"/>
                    </a:cubicBezTo>
                    <a:cubicBezTo>
                      <a:pt x="256" y="640"/>
                      <a:pt x="251" y="630"/>
                      <a:pt x="249" y="620"/>
                    </a:cubicBezTo>
                    <a:cubicBezTo>
                      <a:pt x="250" y="598"/>
                      <a:pt x="275" y="605"/>
                      <a:pt x="287" y="596"/>
                    </a:cubicBezTo>
                    <a:cubicBezTo>
                      <a:pt x="295" y="590"/>
                      <a:pt x="301" y="584"/>
                      <a:pt x="300" y="574"/>
                    </a:cubicBezTo>
                    <a:cubicBezTo>
                      <a:pt x="297" y="566"/>
                      <a:pt x="287" y="561"/>
                      <a:pt x="289" y="553"/>
                    </a:cubicBezTo>
                    <a:cubicBezTo>
                      <a:pt x="291" y="549"/>
                      <a:pt x="295" y="545"/>
                      <a:pt x="299" y="546"/>
                    </a:cubicBezTo>
                    <a:cubicBezTo>
                      <a:pt x="302" y="547"/>
                      <a:pt x="304" y="550"/>
                      <a:pt x="304" y="554"/>
                    </a:cubicBezTo>
                    <a:cubicBezTo>
                      <a:pt x="305" y="557"/>
                      <a:pt x="309" y="564"/>
                      <a:pt x="314" y="562"/>
                    </a:cubicBezTo>
                    <a:cubicBezTo>
                      <a:pt x="319" y="560"/>
                      <a:pt x="323" y="555"/>
                      <a:pt x="325" y="550"/>
                    </a:cubicBezTo>
                    <a:cubicBezTo>
                      <a:pt x="325" y="543"/>
                      <a:pt x="324" y="537"/>
                      <a:pt x="321" y="531"/>
                    </a:cubicBezTo>
                    <a:cubicBezTo>
                      <a:pt x="315" y="521"/>
                      <a:pt x="305" y="521"/>
                      <a:pt x="295" y="521"/>
                    </a:cubicBezTo>
                    <a:cubicBezTo>
                      <a:pt x="286" y="518"/>
                      <a:pt x="289" y="508"/>
                      <a:pt x="281" y="504"/>
                    </a:cubicBezTo>
                    <a:cubicBezTo>
                      <a:pt x="274" y="501"/>
                      <a:pt x="264" y="503"/>
                      <a:pt x="258" y="506"/>
                    </a:cubicBezTo>
                    <a:cubicBezTo>
                      <a:pt x="253" y="509"/>
                      <a:pt x="250" y="515"/>
                      <a:pt x="249" y="520"/>
                    </a:cubicBezTo>
                    <a:cubicBezTo>
                      <a:pt x="246" y="529"/>
                      <a:pt x="256" y="524"/>
                      <a:pt x="260" y="525"/>
                    </a:cubicBezTo>
                    <a:cubicBezTo>
                      <a:pt x="271" y="531"/>
                      <a:pt x="277" y="544"/>
                      <a:pt x="275" y="555"/>
                    </a:cubicBezTo>
                    <a:cubicBezTo>
                      <a:pt x="273" y="562"/>
                      <a:pt x="265" y="567"/>
                      <a:pt x="259" y="571"/>
                    </a:cubicBezTo>
                    <a:cubicBezTo>
                      <a:pt x="245" y="575"/>
                      <a:pt x="230" y="572"/>
                      <a:pt x="222" y="561"/>
                    </a:cubicBezTo>
                    <a:cubicBezTo>
                      <a:pt x="209" y="546"/>
                      <a:pt x="206" y="524"/>
                      <a:pt x="212" y="506"/>
                    </a:cubicBezTo>
                    <a:cubicBezTo>
                      <a:pt x="215" y="489"/>
                      <a:pt x="230" y="475"/>
                      <a:pt x="245" y="469"/>
                    </a:cubicBezTo>
                    <a:cubicBezTo>
                      <a:pt x="260" y="466"/>
                      <a:pt x="275" y="461"/>
                      <a:pt x="291" y="463"/>
                    </a:cubicBezTo>
                    <a:cubicBezTo>
                      <a:pt x="297" y="463"/>
                      <a:pt x="303" y="467"/>
                      <a:pt x="309" y="467"/>
                    </a:cubicBezTo>
                    <a:cubicBezTo>
                      <a:pt x="316" y="478"/>
                      <a:pt x="326" y="489"/>
                      <a:pt x="339" y="493"/>
                    </a:cubicBezTo>
                    <a:cubicBezTo>
                      <a:pt x="358" y="497"/>
                      <a:pt x="377" y="498"/>
                      <a:pt x="395" y="492"/>
                    </a:cubicBezTo>
                    <a:cubicBezTo>
                      <a:pt x="416" y="486"/>
                      <a:pt x="440" y="489"/>
                      <a:pt x="459" y="498"/>
                    </a:cubicBezTo>
                    <a:cubicBezTo>
                      <a:pt x="479" y="510"/>
                      <a:pt x="488" y="532"/>
                      <a:pt x="491" y="554"/>
                    </a:cubicBezTo>
                    <a:cubicBezTo>
                      <a:pt x="501" y="561"/>
                      <a:pt x="505" y="573"/>
                      <a:pt x="508" y="585"/>
                    </a:cubicBezTo>
                    <a:cubicBezTo>
                      <a:pt x="513" y="608"/>
                      <a:pt x="501" y="628"/>
                      <a:pt x="483" y="644"/>
                    </a:cubicBezTo>
                    <a:cubicBezTo>
                      <a:pt x="464" y="657"/>
                      <a:pt x="448" y="672"/>
                      <a:pt x="440" y="693"/>
                    </a:cubicBezTo>
                    <a:cubicBezTo>
                      <a:pt x="438" y="701"/>
                      <a:pt x="441" y="710"/>
                      <a:pt x="442" y="717"/>
                    </a:cubicBezTo>
                    <a:cubicBezTo>
                      <a:pt x="442" y="718"/>
                      <a:pt x="440" y="720"/>
                      <a:pt x="438" y="720"/>
                    </a:cubicBezTo>
                    <a:cubicBezTo>
                      <a:pt x="422" y="715"/>
                      <a:pt x="405" y="717"/>
                      <a:pt x="391" y="707"/>
                    </a:cubicBezTo>
                    <a:cubicBezTo>
                      <a:pt x="389" y="705"/>
                      <a:pt x="390" y="702"/>
                      <a:pt x="387" y="703"/>
                    </a:cubicBezTo>
                    <a:cubicBezTo>
                      <a:pt x="370" y="688"/>
                      <a:pt x="359" y="668"/>
                      <a:pt x="365" y="645"/>
                    </a:cubicBezTo>
                    <a:cubicBezTo>
                      <a:pt x="368" y="636"/>
                      <a:pt x="356" y="630"/>
                      <a:pt x="356" y="621"/>
                    </a:cubicBezTo>
                    <a:cubicBezTo>
                      <a:pt x="352" y="607"/>
                      <a:pt x="355" y="591"/>
                      <a:pt x="365" y="580"/>
                    </a:cubicBezTo>
                    <a:cubicBezTo>
                      <a:pt x="375" y="568"/>
                      <a:pt x="388" y="555"/>
                      <a:pt x="405" y="555"/>
                    </a:cubicBezTo>
                    <a:cubicBezTo>
                      <a:pt x="415" y="556"/>
                      <a:pt x="427" y="558"/>
                      <a:pt x="431" y="570"/>
                    </a:cubicBezTo>
                    <a:cubicBezTo>
                      <a:pt x="431" y="574"/>
                      <a:pt x="432" y="581"/>
                      <a:pt x="428" y="583"/>
                    </a:cubicBezTo>
                    <a:cubicBezTo>
                      <a:pt x="429" y="594"/>
                      <a:pt x="418" y="584"/>
                      <a:pt x="414" y="590"/>
                    </a:cubicBezTo>
                    <a:cubicBezTo>
                      <a:pt x="406" y="594"/>
                      <a:pt x="401" y="602"/>
                      <a:pt x="402" y="611"/>
                    </a:cubicBezTo>
                    <a:cubicBezTo>
                      <a:pt x="402" y="619"/>
                      <a:pt x="407" y="626"/>
                      <a:pt x="413" y="631"/>
                    </a:cubicBezTo>
                    <a:cubicBezTo>
                      <a:pt x="423" y="639"/>
                      <a:pt x="437" y="634"/>
                      <a:pt x="447" y="632"/>
                    </a:cubicBezTo>
                    <a:cubicBezTo>
                      <a:pt x="453" y="629"/>
                      <a:pt x="458" y="623"/>
                      <a:pt x="459" y="617"/>
                    </a:cubicBezTo>
                    <a:cubicBezTo>
                      <a:pt x="466" y="603"/>
                      <a:pt x="452" y="589"/>
                      <a:pt x="461" y="576"/>
                    </a:cubicBezTo>
                    <a:cubicBezTo>
                      <a:pt x="463" y="563"/>
                      <a:pt x="461" y="550"/>
                      <a:pt x="456" y="539"/>
                    </a:cubicBezTo>
                    <a:cubicBezTo>
                      <a:pt x="452" y="531"/>
                      <a:pt x="443" y="528"/>
                      <a:pt x="439" y="522"/>
                    </a:cubicBezTo>
                    <a:cubicBezTo>
                      <a:pt x="431" y="517"/>
                      <a:pt x="423" y="518"/>
                      <a:pt x="414" y="517"/>
                    </a:cubicBezTo>
                    <a:cubicBezTo>
                      <a:pt x="386" y="518"/>
                      <a:pt x="360" y="534"/>
                      <a:pt x="350" y="559"/>
                    </a:cubicBezTo>
                    <a:cubicBezTo>
                      <a:pt x="340" y="567"/>
                      <a:pt x="332" y="579"/>
                      <a:pt x="327" y="590"/>
                    </a:cubicBezTo>
                    <a:cubicBezTo>
                      <a:pt x="326" y="602"/>
                      <a:pt x="327" y="614"/>
                      <a:pt x="331" y="625"/>
                    </a:cubicBezTo>
                    <a:cubicBezTo>
                      <a:pt x="332" y="630"/>
                      <a:pt x="339" y="632"/>
                      <a:pt x="338" y="637"/>
                    </a:cubicBezTo>
                    <a:cubicBezTo>
                      <a:pt x="333" y="651"/>
                      <a:pt x="332" y="668"/>
                      <a:pt x="336" y="682"/>
                    </a:cubicBezTo>
                    <a:cubicBezTo>
                      <a:pt x="340" y="699"/>
                      <a:pt x="350" y="711"/>
                      <a:pt x="361" y="723"/>
                    </a:cubicBezTo>
                    <a:cubicBezTo>
                      <a:pt x="395" y="744"/>
                      <a:pt x="448" y="755"/>
                      <a:pt x="482" y="728"/>
                    </a:cubicBezTo>
                    <a:cubicBezTo>
                      <a:pt x="483" y="725"/>
                      <a:pt x="479" y="723"/>
                      <a:pt x="478" y="721"/>
                    </a:cubicBezTo>
                    <a:cubicBezTo>
                      <a:pt x="469" y="712"/>
                      <a:pt x="469" y="698"/>
                      <a:pt x="474" y="687"/>
                    </a:cubicBezTo>
                    <a:cubicBezTo>
                      <a:pt x="488" y="661"/>
                      <a:pt x="518" y="656"/>
                      <a:pt x="536" y="634"/>
                    </a:cubicBezTo>
                    <a:cubicBezTo>
                      <a:pt x="548" y="618"/>
                      <a:pt x="543" y="594"/>
                      <a:pt x="539" y="576"/>
                    </a:cubicBezTo>
                    <a:cubicBezTo>
                      <a:pt x="538" y="573"/>
                      <a:pt x="534" y="570"/>
                      <a:pt x="535" y="566"/>
                    </a:cubicBezTo>
                    <a:cubicBezTo>
                      <a:pt x="530" y="555"/>
                      <a:pt x="524" y="544"/>
                      <a:pt x="515" y="535"/>
                    </a:cubicBezTo>
                    <a:cubicBezTo>
                      <a:pt x="512" y="519"/>
                      <a:pt x="512" y="519"/>
                      <a:pt x="512" y="519"/>
                    </a:cubicBezTo>
                    <a:cubicBezTo>
                      <a:pt x="514" y="497"/>
                      <a:pt x="497" y="480"/>
                      <a:pt x="482" y="466"/>
                    </a:cubicBezTo>
                    <a:cubicBezTo>
                      <a:pt x="480" y="463"/>
                      <a:pt x="475" y="465"/>
                      <a:pt x="472" y="462"/>
                    </a:cubicBezTo>
                    <a:cubicBezTo>
                      <a:pt x="471" y="456"/>
                      <a:pt x="478" y="454"/>
                      <a:pt x="481" y="452"/>
                    </a:cubicBezTo>
                    <a:cubicBezTo>
                      <a:pt x="504" y="436"/>
                      <a:pt x="507" y="408"/>
                      <a:pt x="511" y="383"/>
                    </a:cubicBezTo>
                    <a:cubicBezTo>
                      <a:pt x="511" y="362"/>
                      <a:pt x="504" y="345"/>
                      <a:pt x="489" y="331"/>
                    </a:cubicBezTo>
                    <a:cubicBezTo>
                      <a:pt x="484" y="324"/>
                      <a:pt x="468" y="324"/>
                      <a:pt x="470" y="312"/>
                    </a:cubicBezTo>
                    <a:cubicBezTo>
                      <a:pt x="484" y="306"/>
                      <a:pt x="496" y="296"/>
                      <a:pt x="506" y="284"/>
                    </a:cubicBezTo>
                    <a:cubicBezTo>
                      <a:pt x="518" y="269"/>
                      <a:pt x="521" y="249"/>
                      <a:pt x="514" y="231"/>
                    </a:cubicBezTo>
                    <a:cubicBezTo>
                      <a:pt x="512" y="222"/>
                      <a:pt x="521" y="219"/>
                      <a:pt x="526" y="214"/>
                    </a:cubicBezTo>
                    <a:cubicBezTo>
                      <a:pt x="535" y="203"/>
                      <a:pt x="542" y="188"/>
                      <a:pt x="542" y="173"/>
                    </a:cubicBezTo>
                    <a:cubicBezTo>
                      <a:pt x="545" y="165"/>
                      <a:pt x="539" y="158"/>
                      <a:pt x="539" y="149"/>
                    </a:cubicBezTo>
                    <a:cubicBezTo>
                      <a:pt x="535" y="141"/>
                      <a:pt x="531" y="133"/>
                      <a:pt x="524" y="127"/>
                    </a:cubicBezTo>
                    <a:cubicBezTo>
                      <a:pt x="512" y="105"/>
                      <a:pt x="481" y="106"/>
                      <a:pt x="474" y="79"/>
                    </a:cubicBezTo>
                    <a:cubicBezTo>
                      <a:pt x="470" y="68"/>
                      <a:pt x="473" y="55"/>
                      <a:pt x="482" y="47"/>
                    </a:cubicBezTo>
                    <a:cubicBezTo>
                      <a:pt x="484" y="45"/>
                      <a:pt x="489" y="46"/>
                      <a:pt x="488" y="42"/>
                    </a:cubicBezTo>
                    <a:cubicBezTo>
                      <a:pt x="482" y="36"/>
                      <a:pt x="475" y="32"/>
                      <a:pt x="468" y="28"/>
                    </a:cubicBezTo>
                    <a:cubicBezTo>
                      <a:pt x="452" y="23"/>
                      <a:pt x="436" y="19"/>
                      <a:pt x="419" y="19"/>
                    </a:cubicBezTo>
                    <a:cubicBezTo>
                      <a:pt x="409" y="20"/>
                      <a:pt x="398" y="23"/>
                      <a:pt x="388" y="26"/>
                    </a:cubicBezTo>
                    <a:cubicBezTo>
                      <a:pt x="361" y="36"/>
                      <a:pt x="339" y="63"/>
                      <a:pt x="337" y="92"/>
                    </a:cubicBezTo>
                    <a:cubicBezTo>
                      <a:pt x="336" y="114"/>
                      <a:pt x="336" y="114"/>
                      <a:pt x="336" y="114"/>
                    </a:cubicBezTo>
                    <a:cubicBezTo>
                      <a:pt x="330" y="121"/>
                      <a:pt x="327" y="130"/>
                      <a:pt x="324" y="139"/>
                    </a:cubicBezTo>
                    <a:cubicBezTo>
                      <a:pt x="319" y="154"/>
                      <a:pt x="328" y="169"/>
                      <a:pt x="337" y="180"/>
                    </a:cubicBezTo>
                    <a:cubicBezTo>
                      <a:pt x="339" y="183"/>
                      <a:pt x="344" y="183"/>
                      <a:pt x="345" y="186"/>
                    </a:cubicBezTo>
                    <a:cubicBezTo>
                      <a:pt x="343" y="193"/>
                      <a:pt x="343" y="201"/>
                      <a:pt x="344" y="208"/>
                    </a:cubicBezTo>
                    <a:cubicBezTo>
                      <a:pt x="347" y="227"/>
                      <a:pt x="364" y="245"/>
                      <a:pt x="383" y="252"/>
                    </a:cubicBezTo>
                    <a:cubicBezTo>
                      <a:pt x="405" y="258"/>
                      <a:pt x="427" y="247"/>
                      <a:pt x="442" y="231"/>
                    </a:cubicBezTo>
                    <a:cubicBezTo>
                      <a:pt x="453" y="216"/>
                      <a:pt x="460" y="199"/>
                      <a:pt x="459" y="180"/>
                    </a:cubicBezTo>
                    <a:cubicBezTo>
                      <a:pt x="453" y="163"/>
                      <a:pt x="450" y="139"/>
                      <a:pt x="429" y="133"/>
                    </a:cubicBezTo>
                    <a:cubicBezTo>
                      <a:pt x="417" y="129"/>
                      <a:pt x="404" y="132"/>
                      <a:pt x="395" y="139"/>
                    </a:cubicBezTo>
                    <a:cubicBezTo>
                      <a:pt x="389" y="154"/>
                      <a:pt x="389" y="154"/>
                      <a:pt x="389" y="154"/>
                    </a:cubicBezTo>
                    <a:cubicBezTo>
                      <a:pt x="389" y="159"/>
                      <a:pt x="388" y="167"/>
                      <a:pt x="393" y="171"/>
                    </a:cubicBezTo>
                    <a:cubicBezTo>
                      <a:pt x="403" y="180"/>
                      <a:pt x="411" y="166"/>
                      <a:pt x="420" y="173"/>
                    </a:cubicBezTo>
                    <a:cubicBezTo>
                      <a:pt x="422" y="179"/>
                      <a:pt x="427" y="184"/>
                      <a:pt x="426" y="193"/>
                    </a:cubicBezTo>
                    <a:cubicBezTo>
                      <a:pt x="425" y="203"/>
                      <a:pt x="415" y="213"/>
                      <a:pt x="405" y="217"/>
                    </a:cubicBezTo>
                    <a:cubicBezTo>
                      <a:pt x="396" y="220"/>
                      <a:pt x="388" y="215"/>
                      <a:pt x="380" y="211"/>
                    </a:cubicBezTo>
                    <a:cubicBezTo>
                      <a:pt x="370" y="204"/>
                      <a:pt x="367" y="192"/>
                      <a:pt x="366" y="180"/>
                    </a:cubicBezTo>
                    <a:cubicBezTo>
                      <a:pt x="364" y="173"/>
                      <a:pt x="354" y="168"/>
                      <a:pt x="354" y="159"/>
                    </a:cubicBezTo>
                    <a:cubicBezTo>
                      <a:pt x="349" y="145"/>
                      <a:pt x="352" y="130"/>
                      <a:pt x="363" y="119"/>
                    </a:cubicBezTo>
                    <a:cubicBezTo>
                      <a:pt x="369" y="113"/>
                      <a:pt x="361" y="107"/>
                      <a:pt x="363" y="100"/>
                    </a:cubicBezTo>
                    <a:cubicBezTo>
                      <a:pt x="364" y="77"/>
                      <a:pt x="385" y="62"/>
                      <a:pt x="404" y="53"/>
                    </a:cubicBezTo>
                    <a:cubicBezTo>
                      <a:pt x="415" y="49"/>
                      <a:pt x="432" y="47"/>
                      <a:pt x="443" y="53"/>
                    </a:cubicBezTo>
                    <a:cubicBezTo>
                      <a:pt x="447" y="60"/>
                      <a:pt x="441" y="66"/>
                      <a:pt x="440" y="72"/>
                    </a:cubicBezTo>
                    <a:cubicBezTo>
                      <a:pt x="436" y="97"/>
                      <a:pt x="460" y="115"/>
                      <a:pt x="479" y="127"/>
                    </a:cubicBezTo>
                    <a:cubicBezTo>
                      <a:pt x="489" y="138"/>
                      <a:pt x="500" y="147"/>
                      <a:pt x="503" y="161"/>
                    </a:cubicBezTo>
                    <a:cubicBezTo>
                      <a:pt x="511" y="182"/>
                      <a:pt x="497" y="200"/>
                      <a:pt x="485" y="215"/>
                    </a:cubicBezTo>
                    <a:cubicBezTo>
                      <a:pt x="485" y="226"/>
                      <a:pt x="487" y="238"/>
                      <a:pt x="483" y="249"/>
                    </a:cubicBezTo>
                    <a:cubicBezTo>
                      <a:pt x="480" y="261"/>
                      <a:pt x="470" y="274"/>
                      <a:pt x="458" y="281"/>
                    </a:cubicBezTo>
                    <a:cubicBezTo>
                      <a:pt x="445" y="289"/>
                      <a:pt x="429" y="289"/>
                      <a:pt x="415" y="283"/>
                    </a:cubicBezTo>
                    <a:cubicBezTo>
                      <a:pt x="399" y="277"/>
                      <a:pt x="382" y="272"/>
                      <a:pt x="364" y="272"/>
                    </a:cubicBezTo>
                    <a:cubicBezTo>
                      <a:pt x="344" y="273"/>
                      <a:pt x="326" y="291"/>
                      <a:pt x="318" y="308"/>
                    </a:cubicBezTo>
                    <a:cubicBezTo>
                      <a:pt x="310" y="311"/>
                      <a:pt x="304" y="311"/>
                      <a:pt x="297" y="309"/>
                    </a:cubicBezTo>
                    <a:cubicBezTo>
                      <a:pt x="284" y="311"/>
                      <a:pt x="270" y="310"/>
                      <a:pt x="258" y="307"/>
                    </a:cubicBezTo>
                    <a:cubicBezTo>
                      <a:pt x="244" y="303"/>
                      <a:pt x="234" y="293"/>
                      <a:pt x="226" y="282"/>
                    </a:cubicBezTo>
                    <a:cubicBezTo>
                      <a:pt x="214" y="260"/>
                      <a:pt x="212" y="229"/>
                      <a:pt x="224" y="206"/>
                    </a:cubicBezTo>
                    <a:cubicBezTo>
                      <a:pt x="231" y="201"/>
                      <a:pt x="239" y="196"/>
                      <a:pt x="247" y="196"/>
                    </a:cubicBezTo>
                    <a:cubicBezTo>
                      <a:pt x="256" y="197"/>
                      <a:pt x="264" y="201"/>
                      <a:pt x="266" y="209"/>
                    </a:cubicBezTo>
                    <a:cubicBezTo>
                      <a:pt x="269" y="217"/>
                      <a:pt x="267" y="226"/>
                      <a:pt x="261" y="232"/>
                    </a:cubicBezTo>
                    <a:cubicBezTo>
                      <a:pt x="258" y="236"/>
                      <a:pt x="248" y="237"/>
                      <a:pt x="253" y="245"/>
                    </a:cubicBezTo>
                    <a:cubicBezTo>
                      <a:pt x="254" y="250"/>
                      <a:pt x="258" y="255"/>
                      <a:pt x="263" y="256"/>
                    </a:cubicBezTo>
                    <a:cubicBezTo>
                      <a:pt x="272" y="257"/>
                      <a:pt x="280" y="254"/>
                      <a:pt x="285" y="246"/>
                    </a:cubicBezTo>
                    <a:cubicBezTo>
                      <a:pt x="292" y="244"/>
                      <a:pt x="299" y="249"/>
                      <a:pt x="306" y="249"/>
                    </a:cubicBezTo>
                    <a:cubicBezTo>
                      <a:pt x="315" y="247"/>
                      <a:pt x="323" y="240"/>
                      <a:pt x="329" y="232"/>
                    </a:cubicBezTo>
                    <a:cubicBezTo>
                      <a:pt x="333" y="225"/>
                      <a:pt x="333" y="215"/>
                      <a:pt x="330" y="208"/>
                    </a:cubicBezTo>
                    <a:cubicBezTo>
                      <a:pt x="328" y="200"/>
                      <a:pt x="320" y="193"/>
                      <a:pt x="312" y="193"/>
                    </a:cubicBezTo>
                    <a:cubicBezTo>
                      <a:pt x="308" y="191"/>
                      <a:pt x="302" y="191"/>
                      <a:pt x="299" y="196"/>
                    </a:cubicBezTo>
                    <a:cubicBezTo>
                      <a:pt x="293" y="204"/>
                      <a:pt x="304" y="208"/>
                      <a:pt x="304" y="216"/>
                    </a:cubicBezTo>
                    <a:cubicBezTo>
                      <a:pt x="303" y="220"/>
                      <a:pt x="298" y="220"/>
                      <a:pt x="295" y="220"/>
                    </a:cubicBezTo>
                    <a:cubicBezTo>
                      <a:pt x="290" y="218"/>
                      <a:pt x="288" y="214"/>
                      <a:pt x="287" y="210"/>
                    </a:cubicBezTo>
                    <a:cubicBezTo>
                      <a:pt x="284" y="201"/>
                      <a:pt x="291" y="195"/>
                      <a:pt x="292" y="186"/>
                    </a:cubicBezTo>
                    <a:cubicBezTo>
                      <a:pt x="286" y="170"/>
                      <a:pt x="268" y="166"/>
                      <a:pt x="254" y="163"/>
                    </a:cubicBezTo>
                    <a:cubicBezTo>
                      <a:pt x="248" y="160"/>
                      <a:pt x="246" y="153"/>
                      <a:pt x="244" y="146"/>
                    </a:cubicBezTo>
                    <a:cubicBezTo>
                      <a:pt x="244" y="137"/>
                      <a:pt x="251" y="130"/>
                      <a:pt x="258" y="127"/>
                    </a:cubicBezTo>
                    <a:cubicBezTo>
                      <a:pt x="266" y="120"/>
                      <a:pt x="277" y="132"/>
                      <a:pt x="283" y="120"/>
                    </a:cubicBezTo>
                    <a:cubicBezTo>
                      <a:pt x="284" y="115"/>
                      <a:pt x="284" y="109"/>
                      <a:pt x="281" y="105"/>
                    </a:cubicBezTo>
                    <a:cubicBezTo>
                      <a:pt x="272" y="94"/>
                      <a:pt x="256" y="91"/>
                      <a:pt x="243" y="96"/>
                    </a:cubicBezTo>
                    <a:cubicBezTo>
                      <a:pt x="236" y="99"/>
                      <a:pt x="234" y="106"/>
                      <a:pt x="230" y="112"/>
                    </a:cubicBezTo>
                    <a:cubicBezTo>
                      <a:pt x="228" y="113"/>
                      <a:pt x="225" y="113"/>
                      <a:pt x="222" y="112"/>
                    </a:cubicBezTo>
                    <a:cubicBezTo>
                      <a:pt x="216" y="107"/>
                      <a:pt x="210" y="110"/>
                      <a:pt x="203" y="113"/>
                    </a:cubicBezTo>
                    <a:cubicBezTo>
                      <a:pt x="193" y="121"/>
                      <a:pt x="186" y="133"/>
                      <a:pt x="188" y="145"/>
                    </a:cubicBezTo>
                    <a:cubicBezTo>
                      <a:pt x="190" y="151"/>
                      <a:pt x="195" y="155"/>
                      <a:pt x="201" y="156"/>
                    </a:cubicBezTo>
                    <a:cubicBezTo>
                      <a:pt x="205" y="157"/>
                      <a:pt x="211" y="156"/>
                      <a:pt x="214" y="152"/>
                    </a:cubicBezTo>
                    <a:cubicBezTo>
                      <a:pt x="220" y="147"/>
                      <a:pt x="211" y="141"/>
                      <a:pt x="216" y="136"/>
                    </a:cubicBezTo>
                    <a:cubicBezTo>
                      <a:pt x="218" y="134"/>
                      <a:pt x="222" y="136"/>
                      <a:pt x="223" y="139"/>
                    </a:cubicBezTo>
                    <a:cubicBezTo>
                      <a:pt x="225" y="143"/>
                      <a:pt x="226" y="147"/>
                      <a:pt x="224" y="151"/>
                    </a:cubicBezTo>
                    <a:cubicBezTo>
                      <a:pt x="224" y="160"/>
                      <a:pt x="216" y="163"/>
                      <a:pt x="209" y="166"/>
                    </a:cubicBezTo>
                    <a:cubicBezTo>
                      <a:pt x="205" y="166"/>
                      <a:pt x="200" y="167"/>
                      <a:pt x="195" y="164"/>
                    </a:cubicBezTo>
                    <a:cubicBezTo>
                      <a:pt x="189" y="166"/>
                      <a:pt x="186" y="170"/>
                      <a:pt x="181" y="173"/>
                    </a:cubicBezTo>
                    <a:cubicBezTo>
                      <a:pt x="172" y="179"/>
                      <a:pt x="182" y="185"/>
                      <a:pt x="181" y="191"/>
                    </a:cubicBezTo>
                    <a:cubicBezTo>
                      <a:pt x="181" y="201"/>
                      <a:pt x="176" y="211"/>
                      <a:pt x="167" y="216"/>
                    </a:cubicBezTo>
                    <a:cubicBezTo>
                      <a:pt x="162" y="218"/>
                      <a:pt x="156" y="217"/>
                      <a:pt x="152" y="213"/>
                    </a:cubicBezTo>
                    <a:cubicBezTo>
                      <a:pt x="151" y="210"/>
                      <a:pt x="148" y="206"/>
                      <a:pt x="152" y="203"/>
                    </a:cubicBezTo>
                    <a:cubicBezTo>
                      <a:pt x="156" y="200"/>
                      <a:pt x="160" y="202"/>
                      <a:pt x="164" y="204"/>
                    </a:cubicBezTo>
                    <a:cubicBezTo>
                      <a:pt x="166" y="204"/>
                      <a:pt x="168" y="200"/>
                      <a:pt x="170" y="197"/>
                    </a:cubicBezTo>
                    <a:cubicBezTo>
                      <a:pt x="172" y="191"/>
                      <a:pt x="171" y="185"/>
                      <a:pt x="166" y="180"/>
                    </a:cubicBezTo>
                    <a:cubicBezTo>
                      <a:pt x="160" y="176"/>
                      <a:pt x="153" y="179"/>
                      <a:pt x="147" y="180"/>
                    </a:cubicBezTo>
                    <a:cubicBezTo>
                      <a:pt x="138" y="184"/>
                      <a:pt x="130" y="189"/>
                      <a:pt x="128" y="199"/>
                    </a:cubicBezTo>
                    <a:cubicBezTo>
                      <a:pt x="125" y="208"/>
                      <a:pt x="128" y="218"/>
                      <a:pt x="133" y="225"/>
                    </a:cubicBezTo>
                    <a:cubicBezTo>
                      <a:pt x="131" y="228"/>
                      <a:pt x="132" y="233"/>
                      <a:pt x="127" y="235"/>
                    </a:cubicBezTo>
                    <a:cubicBezTo>
                      <a:pt x="123" y="246"/>
                      <a:pt x="125" y="258"/>
                      <a:pt x="132" y="267"/>
                    </a:cubicBezTo>
                    <a:cubicBezTo>
                      <a:pt x="138" y="271"/>
                      <a:pt x="147" y="272"/>
                      <a:pt x="154" y="268"/>
                    </a:cubicBezTo>
                    <a:cubicBezTo>
                      <a:pt x="154" y="258"/>
                      <a:pt x="153" y="244"/>
                      <a:pt x="164" y="238"/>
                    </a:cubicBezTo>
                    <a:cubicBezTo>
                      <a:pt x="170" y="235"/>
                      <a:pt x="175" y="234"/>
                      <a:pt x="181" y="236"/>
                    </a:cubicBezTo>
                    <a:cubicBezTo>
                      <a:pt x="191" y="239"/>
                      <a:pt x="192" y="250"/>
                      <a:pt x="195" y="258"/>
                    </a:cubicBezTo>
                    <a:cubicBezTo>
                      <a:pt x="197" y="273"/>
                      <a:pt x="189" y="289"/>
                      <a:pt x="198" y="302"/>
                    </a:cubicBezTo>
                    <a:cubicBezTo>
                      <a:pt x="211" y="303"/>
                      <a:pt x="221" y="315"/>
                      <a:pt x="224" y="326"/>
                    </a:cubicBezTo>
                    <a:cubicBezTo>
                      <a:pt x="222" y="336"/>
                      <a:pt x="223" y="348"/>
                      <a:pt x="213" y="353"/>
                    </a:cubicBezTo>
                    <a:cubicBezTo>
                      <a:pt x="207" y="353"/>
                      <a:pt x="201" y="356"/>
                      <a:pt x="196" y="352"/>
                    </a:cubicBezTo>
                    <a:cubicBezTo>
                      <a:pt x="192" y="350"/>
                      <a:pt x="188" y="346"/>
                      <a:pt x="188" y="341"/>
                    </a:cubicBezTo>
                    <a:cubicBezTo>
                      <a:pt x="189" y="339"/>
                      <a:pt x="191" y="337"/>
                      <a:pt x="193" y="337"/>
                    </a:cubicBezTo>
                    <a:cubicBezTo>
                      <a:pt x="197" y="336"/>
                      <a:pt x="198" y="339"/>
                      <a:pt x="200" y="342"/>
                    </a:cubicBezTo>
                    <a:cubicBezTo>
                      <a:pt x="203" y="344"/>
                      <a:pt x="207" y="344"/>
                      <a:pt x="209" y="342"/>
                    </a:cubicBezTo>
                    <a:cubicBezTo>
                      <a:pt x="214" y="337"/>
                      <a:pt x="213" y="328"/>
                      <a:pt x="211" y="322"/>
                    </a:cubicBezTo>
                    <a:cubicBezTo>
                      <a:pt x="207" y="313"/>
                      <a:pt x="198" y="309"/>
                      <a:pt x="187" y="310"/>
                    </a:cubicBezTo>
                    <a:cubicBezTo>
                      <a:pt x="177" y="312"/>
                      <a:pt x="169" y="321"/>
                      <a:pt x="161" y="326"/>
                    </a:cubicBezTo>
                    <a:cubicBezTo>
                      <a:pt x="159" y="334"/>
                      <a:pt x="158" y="346"/>
                      <a:pt x="147" y="348"/>
                    </a:cubicBezTo>
                    <a:cubicBezTo>
                      <a:pt x="142" y="349"/>
                      <a:pt x="136" y="350"/>
                      <a:pt x="131" y="347"/>
                    </a:cubicBezTo>
                    <a:cubicBezTo>
                      <a:pt x="128" y="344"/>
                      <a:pt x="125" y="342"/>
                      <a:pt x="126" y="337"/>
                    </a:cubicBezTo>
                    <a:cubicBezTo>
                      <a:pt x="126" y="334"/>
                      <a:pt x="130" y="331"/>
                      <a:pt x="133" y="332"/>
                    </a:cubicBezTo>
                    <a:cubicBezTo>
                      <a:pt x="137" y="332"/>
                      <a:pt x="138" y="337"/>
                      <a:pt x="141" y="341"/>
                    </a:cubicBezTo>
                    <a:cubicBezTo>
                      <a:pt x="143" y="342"/>
                      <a:pt x="146" y="341"/>
                      <a:pt x="148" y="339"/>
                    </a:cubicBezTo>
                    <a:cubicBezTo>
                      <a:pt x="152" y="333"/>
                      <a:pt x="153" y="326"/>
                      <a:pt x="150" y="319"/>
                    </a:cubicBezTo>
                    <a:cubicBezTo>
                      <a:pt x="146" y="315"/>
                      <a:pt x="141" y="311"/>
                      <a:pt x="135" y="311"/>
                    </a:cubicBezTo>
                    <a:cubicBezTo>
                      <a:pt x="127" y="311"/>
                      <a:pt x="116" y="310"/>
                      <a:pt x="111" y="319"/>
                    </a:cubicBezTo>
                    <a:cubicBezTo>
                      <a:pt x="109" y="322"/>
                      <a:pt x="111" y="327"/>
                      <a:pt x="107" y="328"/>
                    </a:cubicBezTo>
                    <a:cubicBezTo>
                      <a:pt x="100" y="323"/>
                      <a:pt x="91" y="323"/>
                      <a:pt x="83" y="324"/>
                    </a:cubicBezTo>
                    <a:cubicBezTo>
                      <a:pt x="76" y="328"/>
                      <a:pt x="66" y="328"/>
                      <a:pt x="62" y="337"/>
                    </a:cubicBezTo>
                    <a:cubicBezTo>
                      <a:pt x="70" y="340"/>
                      <a:pt x="77" y="347"/>
                      <a:pt x="80" y="354"/>
                    </a:cubicBezTo>
                    <a:cubicBezTo>
                      <a:pt x="84" y="366"/>
                      <a:pt x="98" y="368"/>
                      <a:pt x="110" y="368"/>
                    </a:cubicBezTo>
                    <a:cubicBezTo>
                      <a:pt x="115" y="368"/>
                      <a:pt x="118" y="363"/>
                      <a:pt x="124" y="364"/>
                    </a:cubicBezTo>
                    <a:cubicBezTo>
                      <a:pt x="131" y="371"/>
                      <a:pt x="131" y="371"/>
                      <a:pt x="131" y="371"/>
                    </a:cubicBezTo>
                    <a:cubicBezTo>
                      <a:pt x="143" y="374"/>
                      <a:pt x="152" y="369"/>
                      <a:pt x="162" y="362"/>
                    </a:cubicBezTo>
                    <a:cubicBezTo>
                      <a:pt x="170" y="370"/>
                      <a:pt x="178" y="375"/>
                      <a:pt x="185" y="384"/>
                    </a:cubicBezTo>
                    <a:cubicBezTo>
                      <a:pt x="187" y="393"/>
                      <a:pt x="176" y="399"/>
                      <a:pt x="169" y="403"/>
                    </a:cubicBezTo>
                    <a:cubicBezTo>
                      <a:pt x="168" y="405"/>
                      <a:pt x="164" y="410"/>
                      <a:pt x="161" y="408"/>
                    </a:cubicBezTo>
                    <a:cubicBezTo>
                      <a:pt x="156" y="402"/>
                      <a:pt x="149" y="399"/>
                      <a:pt x="142" y="397"/>
                    </a:cubicBezTo>
                    <a:cubicBezTo>
                      <a:pt x="133" y="397"/>
                      <a:pt x="123" y="400"/>
                      <a:pt x="115" y="403"/>
                    </a:cubicBezTo>
                    <a:cubicBezTo>
                      <a:pt x="108" y="399"/>
                      <a:pt x="101" y="400"/>
                      <a:pt x="94" y="404"/>
                    </a:cubicBezTo>
                    <a:cubicBezTo>
                      <a:pt x="82" y="413"/>
                      <a:pt x="82" y="430"/>
                      <a:pt x="67" y="437"/>
                    </a:cubicBezTo>
                    <a:close/>
                    <a:moveTo>
                      <a:pt x="114" y="480"/>
                    </a:moveTo>
                    <a:cubicBezTo>
                      <a:pt x="114" y="483"/>
                      <a:pt x="117" y="486"/>
                      <a:pt x="114" y="488"/>
                    </a:cubicBezTo>
                    <a:cubicBezTo>
                      <a:pt x="113" y="489"/>
                      <a:pt x="112" y="494"/>
                      <a:pt x="116" y="494"/>
                    </a:cubicBezTo>
                    <a:cubicBezTo>
                      <a:pt x="122" y="493"/>
                      <a:pt x="128" y="492"/>
                      <a:pt x="133" y="489"/>
                    </a:cubicBezTo>
                    <a:cubicBezTo>
                      <a:pt x="144" y="489"/>
                      <a:pt x="156" y="494"/>
                      <a:pt x="161" y="504"/>
                    </a:cubicBezTo>
                    <a:cubicBezTo>
                      <a:pt x="163" y="509"/>
                      <a:pt x="157" y="516"/>
                      <a:pt x="164" y="518"/>
                    </a:cubicBezTo>
                    <a:cubicBezTo>
                      <a:pt x="174" y="507"/>
                      <a:pt x="162" y="493"/>
                      <a:pt x="164" y="479"/>
                    </a:cubicBezTo>
                    <a:cubicBezTo>
                      <a:pt x="163" y="474"/>
                      <a:pt x="171" y="466"/>
                      <a:pt x="161" y="465"/>
                    </a:cubicBezTo>
                    <a:cubicBezTo>
                      <a:pt x="157" y="464"/>
                      <a:pt x="156" y="468"/>
                      <a:pt x="154" y="470"/>
                    </a:cubicBezTo>
                    <a:cubicBezTo>
                      <a:pt x="145" y="480"/>
                      <a:pt x="131" y="475"/>
                      <a:pt x="119" y="474"/>
                    </a:cubicBezTo>
                    <a:cubicBezTo>
                      <a:pt x="116" y="474"/>
                      <a:pt x="116" y="478"/>
                      <a:pt x="114" y="480"/>
                    </a:cubicBezTo>
                    <a:close/>
                    <a:moveTo>
                      <a:pt x="136" y="295"/>
                    </a:moveTo>
                    <a:cubicBezTo>
                      <a:pt x="134" y="295"/>
                      <a:pt x="134" y="297"/>
                      <a:pt x="133" y="299"/>
                    </a:cubicBezTo>
                    <a:cubicBezTo>
                      <a:pt x="147" y="304"/>
                      <a:pt x="147" y="304"/>
                      <a:pt x="147" y="304"/>
                    </a:cubicBezTo>
                    <a:cubicBezTo>
                      <a:pt x="152" y="307"/>
                      <a:pt x="156" y="312"/>
                      <a:pt x="160" y="316"/>
                    </a:cubicBezTo>
                    <a:cubicBezTo>
                      <a:pt x="169" y="310"/>
                      <a:pt x="177" y="302"/>
                      <a:pt x="188" y="301"/>
                    </a:cubicBezTo>
                    <a:cubicBezTo>
                      <a:pt x="190" y="297"/>
                      <a:pt x="187" y="293"/>
                      <a:pt x="186" y="290"/>
                    </a:cubicBezTo>
                    <a:cubicBezTo>
                      <a:pt x="185" y="275"/>
                      <a:pt x="193" y="257"/>
                      <a:pt x="181" y="244"/>
                    </a:cubicBezTo>
                    <a:cubicBezTo>
                      <a:pt x="177" y="242"/>
                      <a:pt x="175" y="242"/>
                      <a:pt x="171" y="243"/>
                    </a:cubicBezTo>
                    <a:cubicBezTo>
                      <a:pt x="162" y="248"/>
                      <a:pt x="163" y="260"/>
                      <a:pt x="164" y="269"/>
                    </a:cubicBezTo>
                    <a:cubicBezTo>
                      <a:pt x="162" y="273"/>
                      <a:pt x="162" y="273"/>
                      <a:pt x="162" y="273"/>
                    </a:cubicBezTo>
                    <a:cubicBezTo>
                      <a:pt x="156" y="280"/>
                      <a:pt x="147" y="280"/>
                      <a:pt x="137" y="279"/>
                    </a:cubicBezTo>
                    <a:cubicBezTo>
                      <a:pt x="137" y="280"/>
                      <a:pt x="137" y="280"/>
                      <a:pt x="137" y="280"/>
                    </a:cubicBezTo>
                    <a:cubicBezTo>
                      <a:pt x="143" y="282"/>
                      <a:pt x="150" y="286"/>
                      <a:pt x="157" y="285"/>
                    </a:cubicBezTo>
                    <a:cubicBezTo>
                      <a:pt x="161" y="285"/>
                      <a:pt x="164" y="282"/>
                      <a:pt x="166" y="278"/>
                    </a:cubicBezTo>
                    <a:cubicBezTo>
                      <a:pt x="168" y="273"/>
                      <a:pt x="170" y="266"/>
                      <a:pt x="170" y="260"/>
                    </a:cubicBezTo>
                    <a:cubicBezTo>
                      <a:pt x="171" y="256"/>
                      <a:pt x="169" y="249"/>
                      <a:pt x="176" y="250"/>
                    </a:cubicBezTo>
                    <a:cubicBezTo>
                      <a:pt x="182" y="258"/>
                      <a:pt x="182" y="270"/>
                      <a:pt x="179" y="281"/>
                    </a:cubicBezTo>
                    <a:cubicBezTo>
                      <a:pt x="177" y="286"/>
                      <a:pt x="182" y="293"/>
                      <a:pt x="176" y="297"/>
                    </a:cubicBezTo>
                    <a:cubicBezTo>
                      <a:pt x="170" y="298"/>
                      <a:pt x="165" y="305"/>
                      <a:pt x="157" y="306"/>
                    </a:cubicBezTo>
                    <a:cubicBezTo>
                      <a:pt x="153" y="298"/>
                      <a:pt x="143" y="297"/>
                      <a:pt x="136" y="295"/>
                    </a:cubicBezTo>
                    <a:close/>
                    <a:moveTo>
                      <a:pt x="236" y="207"/>
                    </a:moveTo>
                    <a:cubicBezTo>
                      <a:pt x="231" y="214"/>
                      <a:pt x="226" y="221"/>
                      <a:pt x="226" y="230"/>
                    </a:cubicBezTo>
                    <a:cubicBezTo>
                      <a:pt x="222" y="247"/>
                      <a:pt x="227" y="265"/>
                      <a:pt x="234" y="281"/>
                    </a:cubicBezTo>
                    <a:cubicBezTo>
                      <a:pt x="249" y="301"/>
                      <a:pt x="276" y="306"/>
                      <a:pt x="299" y="300"/>
                    </a:cubicBezTo>
                    <a:cubicBezTo>
                      <a:pt x="303" y="302"/>
                      <a:pt x="309" y="303"/>
                      <a:pt x="313" y="301"/>
                    </a:cubicBezTo>
                    <a:cubicBezTo>
                      <a:pt x="320" y="287"/>
                      <a:pt x="333" y="275"/>
                      <a:pt x="348" y="268"/>
                    </a:cubicBezTo>
                    <a:cubicBezTo>
                      <a:pt x="363" y="261"/>
                      <a:pt x="383" y="267"/>
                      <a:pt x="399" y="270"/>
                    </a:cubicBezTo>
                    <a:cubicBezTo>
                      <a:pt x="411" y="273"/>
                      <a:pt x="424" y="280"/>
                      <a:pt x="437" y="279"/>
                    </a:cubicBezTo>
                    <a:cubicBezTo>
                      <a:pt x="453" y="280"/>
                      <a:pt x="465" y="265"/>
                      <a:pt x="474" y="254"/>
                    </a:cubicBezTo>
                    <a:cubicBezTo>
                      <a:pt x="475" y="241"/>
                      <a:pt x="483" y="228"/>
                      <a:pt x="475" y="216"/>
                    </a:cubicBezTo>
                    <a:cubicBezTo>
                      <a:pt x="475" y="215"/>
                      <a:pt x="473" y="214"/>
                      <a:pt x="475" y="213"/>
                    </a:cubicBezTo>
                    <a:cubicBezTo>
                      <a:pt x="488" y="205"/>
                      <a:pt x="493" y="190"/>
                      <a:pt x="497" y="177"/>
                    </a:cubicBezTo>
                    <a:cubicBezTo>
                      <a:pt x="498" y="169"/>
                      <a:pt x="496" y="163"/>
                      <a:pt x="493" y="157"/>
                    </a:cubicBezTo>
                    <a:cubicBezTo>
                      <a:pt x="484" y="134"/>
                      <a:pt x="458" y="126"/>
                      <a:pt x="442" y="106"/>
                    </a:cubicBezTo>
                    <a:cubicBezTo>
                      <a:pt x="432" y="93"/>
                      <a:pt x="431" y="76"/>
                      <a:pt x="434" y="59"/>
                    </a:cubicBezTo>
                    <a:cubicBezTo>
                      <a:pt x="427" y="53"/>
                      <a:pt x="419" y="59"/>
                      <a:pt x="411" y="59"/>
                    </a:cubicBezTo>
                    <a:cubicBezTo>
                      <a:pt x="396" y="64"/>
                      <a:pt x="378" y="76"/>
                      <a:pt x="374" y="93"/>
                    </a:cubicBezTo>
                    <a:cubicBezTo>
                      <a:pt x="370" y="100"/>
                      <a:pt x="374" y="109"/>
                      <a:pt x="375" y="117"/>
                    </a:cubicBezTo>
                    <a:cubicBezTo>
                      <a:pt x="366" y="123"/>
                      <a:pt x="363" y="133"/>
                      <a:pt x="359" y="143"/>
                    </a:cubicBezTo>
                    <a:cubicBezTo>
                      <a:pt x="360" y="149"/>
                      <a:pt x="360" y="156"/>
                      <a:pt x="363" y="163"/>
                    </a:cubicBezTo>
                    <a:cubicBezTo>
                      <a:pt x="364" y="168"/>
                      <a:pt x="370" y="168"/>
                      <a:pt x="374" y="170"/>
                    </a:cubicBezTo>
                    <a:cubicBezTo>
                      <a:pt x="378" y="173"/>
                      <a:pt x="375" y="178"/>
                      <a:pt x="375" y="181"/>
                    </a:cubicBezTo>
                    <a:cubicBezTo>
                      <a:pt x="375" y="192"/>
                      <a:pt x="379" y="203"/>
                      <a:pt x="390" y="208"/>
                    </a:cubicBezTo>
                    <a:cubicBezTo>
                      <a:pt x="397" y="208"/>
                      <a:pt x="404" y="208"/>
                      <a:pt x="409" y="202"/>
                    </a:cubicBezTo>
                    <a:cubicBezTo>
                      <a:pt x="412" y="198"/>
                      <a:pt x="415" y="192"/>
                      <a:pt x="414" y="186"/>
                    </a:cubicBezTo>
                    <a:cubicBezTo>
                      <a:pt x="411" y="184"/>
                      <a:pt x="406" y="186"/>
                      <a:pt x="403" y="187"/>
                    </a:cubicBezTo>
                    <a:cubicBezTo>
                      <a:pt x="394" y="185"/>
                      <a:pt x="385" y="179"/>
                      <a:pt x="381" y="171"/>
                    </a:cubicBezTo>
                    <a:cubicBezTo>
                      <a:pt x="375" y="157"/>
                      <a:pt x="383" y="142"/>
                      <a:pt x="393" y="133"/>
                    </a:cubicBezTo>
                    <a:cubicBezTo>
                      <a:pt x="408" y="123"/>
                      <a:pt x="429" y="123"/>
                      <a:pt x="443" y="133"/>
                    </a:cubicBezTo>
                    <a:cubicBezTo>
                      <a:pt x="458" y="145"/>
                      <a:pt x="464" y="164"/>
                      <a:pt x="467" y="182"/>
                    </a:cubicBezTo>
                    <a:cubicBezTo>
                      <a:pt x="467" y="208"/>
                      <a:pt x="456" y="235"/>
                      <a:pt x="432" y="251"/>
                    </a:cubicBezTo>
                    <a:cubicBezTo>
                      <a:pt x="417" y="261"/>
                      <a:pt x="403" y="259"/>
                      <a:pt x="385" y="261"/>
                    </a:cubicBezTo>
                    <a:cubicBezTo>
                      <a:pt x="366" y="257"/>
                      <a:pt x="351" y="242"/>
                      <a:pt x="341" y="227"/>
                    </a:cubicBezTo>
                    <a:cubicBezTo>
                      <a:pt x="336" y="234"/>
                      <a:pt x="334" y="242"/>
                      <a:pt x="327" y="247"/>
                    </a:cubicBezTo>
                    <a:cubicBezTo>
                      <a:pt x="319" y="255"/>
                      <a:pt x="309" y="262"/>
                      <a:pt x="298" y="258"/>
                    </a:cubicBezTo>
                    <a:cubicBezTo>
                      <a:pt x="295" y="257"/>
                      <a:pt x="293" y="255"/>
                      <a:pt x="290" y="257"/>
                    </a:cubicBezTo>
                    <a:cubicBezTo>
                      <a:pt x="285" y="264"/>
                      <a:pt x="276" y="264"/>
                      <a:pt x="270" y="267"/>
                    </a:cubicBezTo>
                    <a:cubicBezTo>
                      <a:pt x="262" y="269"/>
                      <a:pt x="256" y="266"/>
                      <a:pt x="251" y="261"/>
                    </a:cubicBezTo>
                    <a:cubicBezTo>
                      <a:pt x="244" y="254"/>
                      <a:pt x="241" y="242"/>
                      <a:pt x="244" y="231"/>
                    </a:cubicBezTo>
                    <a:cubicBezTo>
                      <a:pt x="244" y="224"/>
                      <a:pt x="253" y="226"/>
                      <a:pt x="256" y="220"/>
                    </a:cubicBezTo>
                    <a:cubicBezTo>
                      <a:pt x="258" y="216"/>
                      <a:pt x="257" y="211"/>
                      <a:pt x="253" y="207"/>
                    </a:cubicBezTo>
                    <a:cubicBezTo>
                      <a:pt x="248" y="204"/>
                      <a:pt x="242" y="205"/>
                      <a:pt x="236" y="207"/>
                    </a:cubicBezTo>
                    <a:close/>
                    <a:moveTo>
                      <a:pt x="226" y="510"/>
                    </a:moveTo>
                    <a:cubicBezTo>
                      <a:pt x="225" y="518"/>
                      <a:pt x="225" y="518"/>
                      <a:pt x="225" y="518"/>
                    </a:cubicBezTo>
                    <a:cubicBezTo>
                      <a:pt x="227" y="534"/>
                      <a:pt x="227" y="553"/>
                      <a:pt x="245" y="558"/>
                    </a:cubicBezTo>
                    <a:cubicBezTo>
                      <a:pt x="250" y="561"/>
                      <a:pt x="254" y="556"/>
                      <a:pt x="257" y="552"/>
                    </a:cubicBezTo>
                    <a:cubicBezTo>
                      <a:pt x="258" y="550"/>
                      <a:pt x="260" y="546"/>
                      <a:pt x="258" y="544"/>
                    </a:cubicBezTo>
                    <a:cubicBezTo>
                      <a:pt x="252" y="540"/>
                      <a:pt x="247" y="538"/>
                      <a:pt x="239" y="538"/>
                    </a:cubicBezTo>
                    <a:cubicBezTo>
                      <a:pt x="233" y="533"/>
                      <a:pt x="230" y="524"/>
                      <a:pt x="231" y="514"/>
                    </a:cubicBezTo>
                    <a:cubicBezTo>
                      <a:pt x="234" y="505"/>
                      <a:pt x="240" y="495"/>
                      <a:pt x="249" y="490"/>
                    </a:cubicBezTo>
                    <a:cubicBezTo>
                      <a:pt x="251" y="489"/>
                      <a:pt x="254" y="490"/>
                      <a:pt x="256" y="488"/>
                    </a:cubicBezTo>
                    <a:cubicBezTo>
                      <a:pt x="265" y="488"/>
                      <a:pt x="271" y="485"/>
                      <a:pt x="279" y="489"/>
                    </a:cubicBezTo>
                    <a:cubicBezTo>
                      <a:pt x="286" y="491"/>
                      <a:pt x="292" y="497"/>
                      <a:pt x="299" y="501"/>
                    </a:cubicBezTo>
                    <a:cubicBezTo>
                      <a:pt x="301" y="503"/>
                      <a:pt x="299" y="507"/>
                      <a:pt x="303" y="508"/>
                    </a:cubicBezTo>
                    <a:cubicBezTo>
                      <a:pt x="312" y="504"/>
                      <a:pt x="320" y="511"/>
                      <a:pt x="329" y="514"/>
                    </a:cubicBezTo>
                    <a:cubicBezTo>
                      <a:pt x="336" y="520"/>
                      <a:pt x="340" y="529"/>
                      <a:pt x="342" y="537"/>
                    </a:cubicBezTo>
                    <a:cubicBezTo>
                      <a:pt x="345" y="538"/>
                      <a:pt x="345" y="538"/>
                      <a:pt x="345" y="538"/>
                    </a:cubicBezTo>
                    <a:cubicBezTo>
                      <a:pt x="350" y="532"/>
                      <a:pt x="354" y="525"/>
                      <a:pt x="361" y="521"/>
                    </a:cubicBezTo>
                    <a:cubicBezTo>
                      <a:pt x="365" y="517"/>
                      <a:pt x="374" y="519"/>
                      <a:pt x="372" y="511"/>
                    </a:cubicBezTo>
                    <a:cubicBezTo>
                      <a:pt x="368" y="508"/>
                      <a:pt x="365" y="514"/>
                      <a:pt x="361" y="514"/>
                    </a:cubicBezTo>
                    <a:cubicBezTo>
                      <a:pt x="329" y="505"/>
                      <a:pt x="329" y="505"/>
                      <a:pt x="329" y="505"/>
                    </a:cubicBezTo>
                    <a:cubicBezTo>
                      <a:pt x="316" y="500"/>
                      <a:pt x="308" y="488"/>
                      <a:pt x="298" y="479"/>
                    </a:cubicBezTo>
                    <a:cubicBezTo>
                      <a:pt x="280" y="473"/>
                      <a:pt x="264" y="480"/>
                      <a:pt x="247" y="484"/>
                    </a:cubicBezTo>
                    <a:cubicBezTo>
                      <a:pt x="237" y="489"/>
                      <a:pt x="231" y="500"/>
                      <a:pt x="226" y="510"/>
                    </a:cubicBezTo>
                    <a:close/>
                    <a:moveTo>
                      <a:pt x="244" y="208"/>
                    </a:moveTo>
                    <a:cubicBezTo>
                      <a:pt x="229" y="221"/>
                      <a:pt x="232" y="239"/>
                      <a:pt x="232" y="256"/>
                    </a:cubicBezTo>
                    <a:cubicBezTo>
                      <a:pt x="237" y="275"/>
                      <a:pt x="253" y="288"/>
                      <a:pt x="270" y="293"/>
                    </a:cubicBezTo>
                    <a:cubicBezTo>
                      <a:pt x="282" y="295"/>
                      <a:pt x="295" y="296"/>
                      <a:pt x="308" y="295"/>
                    </a:cubicBezTo>
                    <a:cubicBezTo>
                      <a:pt x="310" y="292"/>
                      <a:pt x="312" y="292"/>
                      <a:pt x="313" y="289"/>
                    </a:cubicBezTo>
                    <a:cubicBezTo>
                      <a:pt x="322" y="277"/>
                      <a:pt x="334" y="266"/>
                      <a:pt x="348" y="260"/>
                    </a:cubicBezTo>
                    <a:cubicBezTo>
                      <a:pt x="350" y="257"/>
                      <a:pt x="357" y="261"/>
                      <a:pt x="358" y="256"/>
                    </a:cubicBezTo>
                    <a:cubicBezTo>
                      <a:pt x="352" y="252"/>
                      <a:pt x="349" y="246"/>
                      <a:pt x="345" y="240"/>
                    </a:cubicBezTo>
                    <a:cubicBezTo>
                      <a:pt x="342" y="240"/>
                      <a:pt x="342" y="240"/>
                      <a:pt x="342" y="240"/>
                    </a:cubicBezTo>
                    <a:cubicBezTo>
                      <a:pt x="333" y="250"/>
                      <a:pt x="321" y="260"/>
                      <a:pt x="305" y="260"/>
                    </a:cubicBezTo>
                    <a:cubicBezTo>
                      <a:pt x="301" y="261"/>
                      <a:pt x="297" y="259"/>
                      <a:pt x="294" y="261"/>
                    </a:cubicBezTo>
                    <a:cubicBezTo>
                      <a:pt x="290" y="271"/>
                      <a:pt x="278" y="272"/>
                      <a:pt x="268" y="273"/>
                    </a:cubicBezTo>
                    <a:cubicBezTo>
                      <a:pt x="255" y="273"/>
                      <a:pt x="243" y="264"/>
                      <a:pt x="238" y="252"/>
                    </a:cubicBezTo>
                    <a:cubicBezTo>
                      <a:pt x="238" y="228"/>
                      <a:pt x="238" y="228"/>
                      <a:pt x="238" y="228"/>
                    </a:cubicBezTo>
                    <a:cubicBezTo>
                      <a:pt x="238" y="223"/>
                      <a:pt x="244" y="224"/>
                      <a:pt x="246" y="220"/>
                    </a:cubicBezTo>
                    <a:cubicBezTo>
                      <a:pt x="249" y="216"/>
                      <a:pt x="253" y="213"/>
                      <a:pt x="249" y="209"/>
                    </a:cubicBezTo>
                    <a:cubicBezTo>
                      <a:pt x="247" y="207"/>
                      <a:pt x="246" y="208"/>
                      <a:pt x="244" y="208"/>
                    </a:cubicBezTo>
                    <a:close/>
                    <a:moveTo>
                      <a:pt x="254" y="375"/>
                    </a:moveTo>
                    <a:cubicBezTo>
                      <a:pt x="236" y="384"/>
                      <a:pt x="236" y="384"/>
                      <a:pt x="236" y="384"/>
                    </a:cubicBezTo>
                    <a:cubicBezTo>
                      <a:pt x="235" y="386"/>
                      <a:pt x="234" y="387"/>
                      <a:pt x="236" y="389"/>
                    </a:cubicBezTo>
                    <a:cubicBezTo>
                      <a:pt x="249" y="393"/>
                      <a:pt x="262" y="401"/>
                      <a:pt x="267" y="414"/>
                    </a:cubicBezTo>
                    <a:cubicBezTo>
                      <a:pt x="269" y="422"/>
                      <a:pt x="263" y="432"/>
                      <a:pt x="273" y="437"/>
                    </a:cubicBezTo>
                    <a:cubicBezTo>
                      <a:pt x="284" y="436"/>
                      <a:pt x="296" y="431"/>
                      <a:pt x="308" y="434"/>
                    </a:cubicBezTo>
                    <a:cubicBezTo>
                      <a:pt x="313" y="418"/>
                      <a:pt x="323" y="397"/>
                      <a:pt x="343" y="393"/>
                    </a:cubicBezTo>
                    <a:cubicBezTo>
                      <a:pt x="353" y="391"/>
                      <a:pt x="364" y="392"/>
                      <a:pt x="372" y="389"/>
                    </a:cubicBezTo>
                    <a:cubicBezTo>
                      <a:pt x="387" y="389"/>
                      <a:pt x="395" y="403"/>
                      <a:pt x="400" y="414"/>
                    </a:cubicBezTo>
                    <a:cubicBezTo>
                      <a:pt x="402" y="422"/>
                      <a:pt x="402" y="432"/>
                      <a:pt x="395" y="438"/>
                    </a:cubicBezTo>
                    <a:cubicBezTo>
                      <a:pt x="389" y="441"/>
                      <a:pt x="382" y="441"/>
                      <a:pt x="374" y="440"/>
                    </a:cubicBezTo>
                    <a:cubicBezTo>
                      <a:pt x="364" y="436"/>
                      <a:pt x="363" y="419"/>
                      <a:pt x="349" y="423"/>
                    </a:cubicBezTo>
                    <a:cubicBezTo>
                      <a:pt x="344" y="426"/>
                      <a:pt x="339" y="428"/>
                      <a:pt x="336" y="434"/>
                    </a:cubicBezTo>
                    <a:cubicBezTo>
                      <a:pt x="331" y="440"/>
                      <a:pt x="335" y="448"/>
                      <a:pt x="338" y="454"/>
                    </a:cubicBezTo>
                    <a:cubicBezTo>
                      <a:pt x="345" y="465"/>
                      <a:pt x="357" y="472"/>
                      <a:pt x="369" y="475"/>
                    </a:cubicBezTo>
                    <a:cubicBezTo>
                      <a:pt x="385" y="475"/>
                      <a:pt x="400" y="475"/>
                      <a:pt x="412" y="464"/>
                    </a:cubicBezTo>
                    <a:cubicBezTo>
                      <a:pt x="422" y="459"/>
                      <a:pt x="427" y="449"/>
                      <a:pt x="432" y="441"/>
                    </a:cubicBezTo>
                    <a:cubicBezTo>
                      <a:pt x="441" y="441"/>
                      <a:pt x="448" y="434"/>
                      <a:pt x="455" y="431"/>
                    </a:cubicBezTo>
                    <a:cubicBezTo>
                      <a:pt x="473" y="418"/>
                      <a:pt x="475" y="396"/>
                      <a:pt x="472" y="376"/>
                    </a:cubicBezTo>
                    <a:cubicBezTo>
                      <a:pt x="472" y="361"/>
                      <a:pt x="460" y="351"/>
                      <a:pt x="452" y="340"/>
                    </a:cubicBezTo>
                    <a:cubicBezTo>
                      <a:pt x="443" y="333"/>
                      <a:pt x="430" y="332"/>
                      <a:pt x="420" y="327"/>
                    </a:cubicBezTo>
                    <a:cubicBezTo>
                      <a:pt x="412" y="316"/>
                      <a:pt x="412" y="316"/>
                      <a:pt x="412" y="316"/>
                    </a:cubicBezTo>
                    <a:cubicBezTo>
                      <a:pt x="401" y="302"/>
                      <a:pt x="381" y="301"/>
                      <a:pt x="365" y="306"/>
                    </a:cubicBezTo>
                    <a:cubicBezTo>
                      <a:pt x="357" y="310"/>
                      <a:pt x="348" y="315"/>
                      <a:pt x="344" y="324"/>
                    </a:cubicBezTo>
                    <a:cubicBezTo>
                      <a:pt x="343" y="330"/>
                      <a:pt x="345" y="336"/>
                      <a:pt x="347" y="342"/>
                    </a:cubicBezTo>
                    <a:cubicBezTo>
                      <a:pt x="349" y="348"/>
                      <a:pt x="357" y="346"/>
                      <a:pt x="362" y="349"/>
                    </a:cubicBezTo>
                    <a:cubicBezTo>
                      <a:pt x="364" y="346"/>
                      <a:pt x="366" y="341"/>
                      <a:pt x="370" y="341"/>
                    </a:cubicBezTo>
                    <a:cubicBezTo>
                      <a:pt x="376" y="338"/>
                      <a:pt x="382" y="340"/>
                      <a:pt x="387" y="343"/>
                    </a:cubicBezTo>
                    <a:cubicBezTo>
                      <a:pt x="394" y="346"/>
                      <a:pt x="395" y="353"/>
                      <a:pt x="397" y="360"/>
                    </a:cubicBezTo>
                    <a:cubicBezTo>
                      <a:pt x="397" y="367"/>
                      <a:pt x="392" y="373"/>
                      <a:pt x="386" y="377"/>
                    </a:cubicBezTo>
                    <a:cubicBezTo>
                      <a:pt x="379" y="380"/>
                      <a:pt x="371" y="384"/>
                      <a:pt x="364" y="382"/>
                    </a:cubicBezTo>
                    <a:cubicBezTo>
                      <a:pt x="346" y="387"/>
                      <a:pt x="330" y="378"/>
                      <a:pt x="320" y="363"/>
                    </a:cubicBezTo>
                    <a:cubicBezTo>
                      <a:pt x="316" y="357"/>
                      <a:pt x="315" y="350"/>
                      <a:pt x="310" y="344"/>
                    </a:cubicBezTo>
                    <a:cubicBezTo>
                      <a:pt x="296" y="344"/>
                      <a:pt x="284" y="343"/>
                      <a:pt x="271" y="338"/>
                    </a:cubicBezTo>
                    <a:cubicBezTo>
                      <a:pt x="269" y="340"/>
                      <a:pt x="269" y="340"/>
                      <a:pt x="269" y="340"/>
                    </a:cubicBezTo>
                    <a:cubicBezTo>
                      <a:pt x="265" y="352"/>
                      <a:pt x="264" y="367"/>
                      <a:pt x="254" y="375"/>
                    </a:cubicBezTo>
                    <a:close/>
                    <a:moveTo>
                      <a:pt x="267" y="374"/>
                    </a:moveTo>
                    <a:cubicBezTo>
                      <a:pt x="262" y="379"/>
                      <a:pt x="256" y="382"/>
                      <a:pt x="252" y="387"/>
                    </a:cubicBezTo>
                    <a:cubicBezTo>
                      <a:pt x="267" y="396"/>
                      <a:pt x="275" y="411"/>
                      <a:pt x="277" y="427"/>
                    </a:cubicBezTo>
                    <a:cubicBezTo>
                      <a:pt x="284" y="428"/>
                      <a:pt x="293" y="425"/>
                      <a:pt x="300" y="425"/>
                    </a:cubicBezTo>
                    <a:cubicBezTo>
                      <a:pt x="303" y="423"/>
                      <a:pt x="303" y="419"/>
                      <a:pt x="306" y="417"/>
                    </a:cubicBezTo>
                    <a:cubicBezTo>
                      <a:pt x="312" y="405"/>
                      <a:pt x="321" y="396"/>
                      <a:pt x="331" y="387"/>
                    </a:cubicBezTo>
                    <a:cubicBezTo>
                      <a:pt x="327" y="381"/>
                      <a:pt x="319" y="377"/>
                      <a:pt x="315" y="371"/>
                    </a:cubicBezTo>
                    <a:cubicBezTo>
                      <a:pt x="311" y="364"/>
                      <a:pt x="309" y="357"/>
                      <a:pt x="304" y="353"/>
                    </a:cubicBezTo>
                    <a:cubicBezTo>
                      <a:pt x="294" y="353"/>
                      <a:pt x="284" y="350"/>
                      <a:pt x="274" y="349"/>
                    </a:cubicBezTo>
                    <a:cubicBezTo>
                      <a:pt x="272" y="357"/>
                      <a:pt x="271" y="366"/>
                      <a:pt x="267" y="374"/>
                    </a:cubicBezTo>
                    <a:close/>
                    <a:moveTo>
                      <a:pt x="267" y="140"/>
                    </a:moveTo>
                    <a:cubicBezTo>
                      <a:pt x="277" y="143"/>
                      <a:pt x="289" y="145"/>
                      <a:pt x="296" y="134"/>
                    </a:cubicBezTo>
                    <a:cubicBezTo>
                      <a:pt x="303" y="128"/>
                      <a:pt x="302" y="118"/>
                      <a:pt x="308" y="112"/>
                    </a:cubicBezTo>
                    <a:cubicBezTo>
                      <a:pt x="310" y="111"/>
                      <a:pt x="312" y="114"/>
                      <a:pt x="312" y="115"/>
                    </a:cubicBezTo>
                    <a:cubicBezTo>
                      <a:pt x="310" y="129"/>
                      <a:pt x="305" y="143"/>
                      <a:pt x="308" y="156"/>
                    </a:cubicBezTo>
                    <a:cubicBezTo>
                      <a:pt x="309" y="163"/>
                      <a:pt x="314" y="169"/>
                      <a:pt x="312" y="176"/>
                    </a:cubicBezTo>
                    <a:cubicBezTo>
                      <a:pt x="309" y="177"/>
                      <a:pt x="306" y="178"/>
                      <a:pt x="304" y="175"/>
                    </a:cubicBezTo>
                    <a:cubicBezTo>
                      <a:pt x="297" y="157"/>
                      <a:pt x="279" y="155"/>
                      <a:pt x="263" y="152"/>
                    </a:cubicBezTo>
                    <a:cubicBezTo>
                      <a:pt x="258" y="149"/>
                      <a:pt x="261" y="140"/>
                      <a:pt x="267" y="140"/>
                    </a:cubicBezTo>
                    <a:close/>
                    <a:moveTo>
                      <a:pt x="264" y="384"/>
                    </a:moveTo>
                    <a:cubicBezTo>
                      <a:pt x="262" y="388"/>
                      <a:pt x="267" y="391"/>
                      <a:pt x="269" y="392"/>
                    </a:cubicBezTo>
                    <a:cubicBezTo>
                      <a:pt x="277" y="399"/>
                      <a:pt x="280" y="409"/>
                      <a:pt x="282" y="419"/>
                    </a:cubicBezTo>
                    <a:cubicBezTo>
                      <a:pt x="285" y="420"/>
                      <a:pt x="291" y="419"/>
                      <a:pt x="295" y="418"/>
                    </a:cubicBezTo>
                    <a:cubicBezTo>
                      <a:pt x="296" y="412"/>
                      <a:pt x="301" y="406"/>
                      <a:pt x="306" y="401"/>
                    </a:cubicBezTo>
                    <a:cubicBezTo>
                      <a:pt x="310" y="397"/>
                      <a:pt x="317" y="394"/>
                      <a:pt x="318" y="388"/>
                    </a:cubicBezTo>
                    <a:cubicBezTo>
                      <a:pt x="309" y="379"/>
                      <a:pt x="304" y="368"/>
                      <a:pt x="300" y="358"/>
                    </a:cubicBezTo>
                    <a:cubicBezTo>
                      <a:pt x="294" y="357"/>
                      <a:pt x="285" y="354"/>
                      <a:pt x="279" y="358"/>
                    </a:cubicBezTo>
                    <a:cubicBezTo>
                      <a:pt x="277" y="367"/>
                      <a:pt x="273" y="378"/>
                      <a:pt x="264" y="384"/>
                    </a:cubicBezTo>
                    <a:close/>
                    <a:moveTo>
                      <a:pt x="280" y="616"/>
                    </a:moveTo>
                    <a:cubicBezTo>
                      <a:pt x="275" y="618"/>
                      <a:pt x="269" y="617"/>
                      <a:pt x="265" y="622"/>
                    </a:cubicBezTo>
                    <a:cubicBezTo>
                      <a:pt x="265" y="624"/>
                      <a:pt x="265" y="626"/>
                      <a:pt x="266" y="627"/>
                    </a:cubicBezTo>
                    <a:cubicBezTo>
                      <a:pt x="274" y="629"/>
                      <a:pt x="280" y="625"/>
                      <a:pt x="287" y="624"/>
                    </a:cubicBezTo>
                    <a:cubicBezTo>
                      <a:pt x="300" y="625"/>
                      <a:pt x="305" y="638"/>
                      <a:pt x="307" y="648"/>
                    </a:cubicBezTo>
                    <a:cubicBezTo>
                      <a:pt x="310" y="650"/>
                      <a:pt x="311" y="647"/>
                      <a:pt x="314" y="647"/>
                    </a:cubicBezTo>
                    <a:cubicBezTo>
                      <a:pt x="317" y="645"/>
                      <a:pt x="319" y="641"/>
                      <a:pt x="319" y="637"/>
                    </a:cubicBezTo>
                    <a:cubicBezTo>
                      <a:pt x="312" y="627"/>
                      <a:pt x="308" y="613"/>
                      <a:pt x="311" y="601"/>
                    </a:cubicBezTo>
                    <a:cubicBezTo>
                      <a:pt x="312" y="599"/>
                      <a:pt x="309" y="597"/>
                      <a:pt x="307" y="597"/>
                    </a:cubicBezTo>
                    <a:cubicBezTo>
                      <a:pt x="301" y="609"/>
                      <a:pt x="289" y="610"/>
                      <a:pt x="280" y="616"/>
                    </a:cubicBezTo>
                    <a:close/>
                    <a:moveTo>
                      <a:pt x="352" y="430"/>
                    </a:moveTo>
                    <a:cubicBezTo>
                      <a:pt x="346" y="432"/>
                      <a:pt x="339" y="440"/>
                      <a:pt x="343" y="448"/>
                    </a:cubicBezTo>
                    <a:cubicBezTo>
                      <a:pt x="349" y="454"/>
                      <a:pt x="354" y="464"/>
                      <a:pt x="363" y="466"/>
                    </a:cubicBezTo>
                    <a:cubicBezTo>
                      <a:pt x="384" y="472"/>
                      <a:pt x="407" y="464"/>
                      <a:pt x="420" y="447"/>
                    </a:cubicBezTo>
                    <a:cubicBezTo>
                      <a:pt x="423" y="443"/>
                      <a:pt x="421" y="437"/>
                      <a:pt x="425" y="434"/>
                    </a:cubicBezTo>
                    <a:cubicBezTo>
                      <a:pt x="432" y="432"/>
                      <a:pt x="441" y="432"/>
                      <a:pt x="447" y="426"/>
                    </a:cubicBezTo>
                    <a:cubicBezTo>
                      <a:pt x="466" y="414"/>
                      <a:pt x="466" y="388"/>
                      <a:pt x="463" y="369"/>
                    </a:cubicBezTo>
                    <a:cubicBezTo>
                      <a:pt x="457" y="359"/>
                      <a:pt x="450" y="347"/>
                      <a:pt x="439" y="342"/>
                    </a:cubicBezTo>
                    <a:cubicBezTo>
                      <a:pt x="431" y="336"/>
                      <a:pt x="422" y="340"/>
                      <a:pt x="415" y="336"/>
                    </a:cubicBezTo>
                    <a:cubicBezTo>
                      <a:pt x="410" y="326"/>
                      <a:pt x="404" y="317"/>
                      <a:pt x="394" y="313"/>
                    </a:cubicBezTo>
                    <a:cubicBezTo>
                      <a:pt x="379" y="308"/>
                      <a:pt x="364" y="314"/>
                      <a:pt x="354" y="323"/>
                    </a:cubicBezTo>
                    <a:cubicBezTo>
                      <a:pt x="351" y="328"/>
                      <a:pt x="351" y="335"/>
                      <a:pt x="354" y="338"/>
                    </a:cubicBezTo>
                    <a:cubicBezTo>
                      <a:pt x="355" y="339"/>
                      <a:pt x="356" y="339"/>
                      <a:pt x="358" y="338"/>
                    </a:cubicBezTo>
                    <a:cubicBezTo>
                      <a:pt x="361" y="335"/>
                      <a:pt x="366" y="333"/>
                      <a:pt x="370" y="331"/>
                    </a:cubicBezTo>
                    <a:cubicBezTo>
                      <a:pt x="382" y="328"/>
                      <a:pt x="395" y="333"/>
                      <a:pt x="402" y="343"/>
                    </a:cubicBezTo>
                    <a:cubicBezTo>
                      <a:pt x="410" y="348"/>
                      <a:pt x="401" y="362"/>
                      <a:pt x="411" y="365"/>
                    </a:cubicBezTo>
                    <a:cubicBezTo>
                      <a:pt x="411" y="358"/>
                      <a:pt x="414" y="352"/>
                      <a:pt x="412" y="346"/>
                    </a:cubicBezTo>
                    <a:cubicBezTo>
                      <a:pt x="414" y="343"/>
                      <a:pt x="416" y="347"/>
                      <a:pt x="419" y="346"/>
                    </a:cubicBezTo>
                    <a:cubicBezTo>
                      <a:pt x="434" y="348"/>
                      <a:pt x="449" y="357"/>
                      <a:pt x="456" y="372"/>
                    </a:cubicBezTo>
                    <a:cubicBezTo>
                      <a:pt x="461" y="387"/>
                      <a:pt x="460" y="403"/>
                      <a:pt x="450" y="416"/>
                    </a:cubicBezTo>
                    <a:cubicBezTo>
                      <a:pt x="443" y="423"/>
                      <a:pt x="431" y="427"/>
                      <a:pt x="421" y="424"/>
                    </a:cubicBezTo>
                    <a:cubicBezTo>
                      <a:pt x="420" y="422"/>
                      <a:pt x="414" y="419"/>
                      <a:pt x="417" y="416"/>
                    </a:cubicBezTo>
                    <a:cubicBezTo>
                      <a:pt x="424" y="415"/>
                      <a:pt x="430" y="412"/>
                      <a:pt x="435" y="409"/>
                    </a:cubicBezTo>
                    <a:cubicBezTo>
                      <a:pt x="440" y="404"/>
                      <a:pt x="446" y="400"/>
                      <a:pt x="447" y="393"/>
                    </a:cubicBezTo>
                    <a:cubicBezTo>
                      <a:pt x="442" y="382"/>
                      <a:pt x="433" y="373"/>
                      <a:pt x="422" y="366"/>
                    </a:cubicBezTo>
                    <a:cubicBezTo>
                      <a:pt x="420" y="366"/>
                      <a:pt x="416" y="365"/>
                      <a:pt x="415" y="367"/>
                    </a:cubicBezTo>
                    <a:cubicBezTo>
                      <a:pt x="422" y="373"/>
                      <a:pt x="430" y="381"/>
                      <a:pt x="437" y="388"/>
                    </a:cubicBezTo>
                    <a:cubicBezTo>
                      <a:pt x="441" y="399"/>
                      <a:pt x="425" y="402"/>
                      <a:pt x="420" y="409"/>
                    </a:cubicBezTo>
                    <a:cubicBezTo>
                      <a:pt x="416" y="408"/>
                      <a:pt x="412" y="409"/>
                      <a:pt x="409" y="412"/>
                    </a:cubicBezTo>
                    <a:cubicBezTo>
                      <a:pt x="410" y="421"/>
                      <a:pt x="411" y="432"/>
                      <a:pt x="405" y="439"/>
                    </a:cubicBezTo>
                    <a:cubicBezTo>
                      <a:pt x="400" y="448"/>
                      <a:pt x="389" y="447"/>
                      <a:pt x="381" y="449"/>
                    </a:cubicBezTo>
                    <a:cubicBezTo>
                      <a:pt x="375" y="448"/>
                      <a:pt x="368" y="446"/>
                      <a:pt x="364" y="441"/>
                    </a:cubicBezTo>
                    <a:cubicBezTo>
                      <a:pt x="358" y="438"/>
                      <a:pt x="359" y="431"/>
                      <a:pt x="352" y="430"/>
                    </a:cubicBezTo>
                    <a:close/>
                    <a:moveTo>
                      <a:pt x="384" y="118"/>
                    </a:moveTo>
                    <a:cubicBezTo>
                      <a:pt x="384" y="109"/>
                      <a:pt x="378" y="102"/>
                      <a:pt x="381" y="93"/>
                    </a:cubicBezTo>
                    <a:cubicBezTo>
                      <a:pt x="388" y="76"/>
                      <a:pt x="405" y="65"/>
                      <a:pt x="424" y="64"/>
                    </a:cubicBezTo>
                    <a:cubicBezTo>
                      <a:pt x="430" y="67"/>
                      <a:pt x="423" y="72"/>
                      <a:pt x="424" y="76"/>
                    </a:cubicBezTo>
                    <a:cubicBezTo>
                      <a:pt x="420" y="94"/>
                      <a:pt x="431" y="110"/>
                      <a:pt x="445" y="120"/>
                    </a:cubicBezTo>
                    <a:cubicBezTo>
                      <a:pt x="446" y="123"/>
                      <a:pt x="444" y="122"/>
                      <a:pt x="442" y="122"/>
                    </a:cubicBezTo>
                    <a:cubicBezTo>
                      <a:pt x="439" y="122"/>
                      <a:pt x="435" y="119"/>
                      <a:pt x="432" y="118"/>
                    </a:cubicBezTo>
                    <a:cubicBezTo>
                      <a:pt x="413" y="116"/>
                      <a:pt x="392" y="117"/>
                      <a:pt x="379" y="134"/>
                    </a:cubicBezTo>
                    <a:cubicBezTo>
                      <a:pt x="378" y="142"/>
                      <a:pt x="374" y="148"/>
                      <a:pt x="373" y="155"/>
                    </a:cubicBezTo>
                    <a:cubicBezTo>
                      <a:pt x="371" y="158"/>
                      <a:pt x="369" y="154"/>
                      <a:pt x="369" y="153"/>
                    </a:cubicBezTo>
                    <a:cubicBezTo>
                      <a:pt x="368" y="150"/>
                      <a:pt x="368" y="150"/>
                      <a:pt x="368" y="150"/>
                    </a:cubicBezTo>
                    <a:cubicBezTo>
                      <a:pt x="371" y="138"/>
                      <a:pt x="374" y="126"/>
                      <a:pt x="384" y="118"/>
                    </a:cubicBezTo>
                    <a:close/>
                    <a:moveTo>
                      <a:pt x="384" y="581"/>
                    </a:moveTo>
                    <a:cubicBezTo>
                      <a:pt x="374" y="587"/>
                      <a:pt x="369" y="599"/>
                      <a:pt x="369" y="611"/>
                    </a:cubicBezTo>
                    <a:cubicBezTo>
                      <a:pt x="371" y="620"/>
                      <a:pt x="375" y="629"/>
                      <a:pt x="382" y="636"/>
                    </a:cubicBezTo>
                    <a:cubicBezTo>
                      <a:pt x="385" y="641"/>
                      <a:pt x="381" y="645"/>
                      <a:pt x="380" y="650"/>
                    </a:cubicBezTo>
                    <a:cubicBezTo>
                      <a:pt x="378" y="663"/>
                      <a:pt x="383" y="676"/>
                      <a:pt x="390" y="687"/>
                    </a:cubicBezTo>
                    <a:cubicBezTo>
                      <a:pt x="398" y="694"/>
                      <a:pt x="407" y="700"/>
                      <a:pt x="418" y="700"/>
                    </a:cubicBezTo>
                    <a:cubicBezTo>
                      <a:pt x="428" y="695"/>
                      <a:pt x="420" y="682"/>
                      <a:pt x="427" y="675"/>
                    </a:cubicBezTo>
                    <a:cubicBezTo>
                      <a:pt x="432" y="663"/>
                      <a:pt x="442" y="652"/>
                      <a:pt x="453" y="645"/>
                    </a:cubicBezTo>
                    <a:cubicBezTo>
                      <a:pt x="453" y="644"/>
                      <a:pt x="452" y="644"/>
                      <a:pt x="451" y="644"/>
                    </a:cubicBezTo>
                    <a:cubicBezTo>
                      <a:pt x="436" y="649"/>
                      <a:pt x="421" y="647"/>
                      <a:pt x="406" y="644"/>
                    </a:cubicBezTo>
                    <a:cubicBezTo>
                      <a:pt x="390" y="637"/>
                      <a:pt x="388" y="620"/>
                      <a:pt x="387" y="606"/>
                    </a:cubicBezTo>
                    <a:cubicBezTo>
                      <a:pt x="387" y="592"/>
                      <a:pt x="395" y="581"/>
                      <a:pt x="407" y="575"/>
                    </a:cubicBezTo>
                    <a:cubicBezTo>
                      <a:pt x="408" y="574"/>
                      <a:pt x="406" y="573"/>
                      <a:pt x="405" y="573"/>
                    </a:cubicBezTo>
                    <a:cubicBezTo>
                      <a:pt x="398" y="574"/>
                      <a:pt x="390" y="575"/>
                      <a:pt x="384" y="581"/>
                    </a:cubicBezTo>
                    <a:close/>
                    <a:moveTo>
                      <a:pt x="372" y="358"/>
                    </a:moveTo>
                    <a:cubicBezTo>
                      <a:pt x="372" y="358"/>
                      <a:pt x="371" y="358"/>
                      <a:pt x="371" y="360"/>
                    </a:cubicBezTo>
                    <a:cubicBezTo>
                      <a:pt x="372" y="360"/>
                      <a:pt x="373" y="360"/>
                      <a:pt x="374" y="359"/>
                    </a:cubicBezTo>
                    <a:cubicBezTo>
                      <a:pt x="372" y="358"/>
                      <a:pt x="372" y="358"/>
                      <a:pt x="372" y="358"/>
                    </a:cubicBezTo>
                    <a:close/>
                    <a:moveTo>
                      <a:pt x="60" y="327"/>
                    </a:moveTo>
                    <a:cubicBezTo>
                      <a:pt x="55" y="331"/>
                      <a:pt x="49" y="334"/>
                      <a:pt x="49" y="341"/>
                    </a:cubicBezTo>
                    <a:cubicBezTo>
                      <a:pt x="50" y="347"/>
                      <a:pt x="56" y="346"/>
                      <a:pt x="60" y="346"/>
                    </a:cubicBezTo>
                    <a:cubicBezTo>
                      <a:pt x="67" y="347"/>
                      <a:pt x="73" y="356"/>
                      <a:pt x="76" y="362"/>
                    </a:cubicBezTo>
                    <a:cubicBezTo>
                      <a:pt x="88" y="374"/>
                      <a:pt x="105" y="378"/>
                      <a:pt x="122" y="373"/>
                    </a:cubicBezTo>
                    <a:cubicBezTo>
                      <a:pt x="129" y="378"/>
                      <a:pt x="139" y="382"/>
                      <a:pt x="148" y="378"/>
                    </a:cubicBezTo>
                    <a:cubicBezTo>
                      <a:pt x="153" y="378"/>
                      <a:pt x="157" y="372"/>
                      <a:pt x="162" y="373"/>
                    </a:cubicBezTo>
                    <a:cubicBezTo>
                      <a:pt x="166" y="378"/>
                      <a:pt x="173" y="381"/>
                      <a:pt x="174" y="387"/>
                    </a:cubicBezTo>
                    <a:cubicBezTo>
                      <a:pt x="172" y="393"/>
                      <a:pt x="168" y="397"/>
                      <a:pt x="162" y="398"/>
                    </a:cubicBezTo>
                    <a:cubicBezTo>
                      <a:pt x="149" y="385"/>
                      <a:pt x="130" y="388"/>
                      <a:pt x="114" y="394"/>
                    </a:cubicBezTo>
                    <a:cubicBezTo>
                      <a:pt x="110" y="392"/>
                      <a:pt x="104" y="393"/>
                      <a:pt x="99" y="394"/>
                    </a:cubicBezTo>
                    <a:cubicBezTo>
                      <a:pt x="83" y="397"/>
                      <a:pt x="78" y="414"/>
                      <a:pt x="71" y="425"/>
                    </a:cubicBezTo>
                    <a:cubicBezTo>
                      <a:pt x="66" y="431"/>
                      <a:pt x="59" y="429"/>
                      <a:pt x="52" y="428"/>
                    </a:cubicBezTo>
                    <a:cubicBezTo>
                      <a:pt x="50" y="431"/>
                      <a:pt x="52" y="436"/>
                      <a:pt x="53" y="440"/>
                    </a:cubicBezTo>
                    <a:cubicBezTo>
                      <a:pt x="55" y="450"/>
                      <a:pt x="64" y="455"/>
                      <a:pt x="70" y="461"/>
                    </a:cubicBezTo>
                    <a:cubicBezTo>
                      <a:pt x="78" y="465"/>
                      <a:pt x="88" y="468"/>
                      <a:pt x="97" y="464"/>
                    </a:cubicBezTo>
                    <a:cubicBezTo>
                      <a:pt x="102" y="466"/>
                      <a:pt x="108" y="462"/>
                      <a:pt x="112" y="463"/>
                    </a:cubicBezTo>
                    <a:cubicBezTo>
                      <a:pt x="117" y="468"/>
                      <a:pt x="123" y="470"/>
                      <a:pt x="130" y="472"/>
                    </a:cubicBezTo>
                    <a:cubicBezTo>
                      <a:pt x="137" y="471"/>
                      <a:pt x="146" y="472"/>
                      <a:pt x="151" y="466"/>
                    </a:cubicBezTo>
                    <a:cubicBezTo>
                      <a:pt x="157" y="463"/>
                      <a:pt x="157" y="458"/>
                      <a:pt x="163" y="455"/>
                    </a:cubicBezTo>
                    <a:cubicBezTo>
                      <a:pt x="167" y="460"/>
                      <a:pt x="173" y="460"/>
                      <a:pt x="176" y="465"/>
                    </a:cubicBezTo>
                    <a:cubicBezTo>
                      <a:pt x="173" y="473"/>
                      <a:pt x="173" y="473"/>
                      <a:pt x="173" y="473"/>
                    </a:cubicBezTo>
                    <a:cubicBezTo>
                      <a:pt x="167" y="490"/>
                      <a:pt x="178" y="507"/>
                      <a:pt x="167" y="522"/>
                    </a:cubicBezTo>
                    <a:cubicBezTo>
                      <a:pt x="164" y="524"/>
                      <a:pt x="161" y="526"/>
                      <a:pt x="157" y="524"/>
                    </a:cubicBezTo>
                    <a:cubicBezTo>
                      <a:pt x="148" y="520"/>
                      <a:pt x="160" y="512"/>
                      <a:pt x="154" y="505"/>
                    </a:cubicBezTo>
                    <a:cubicBezTo>
                      <a:pt x="146" y="496"/>
                      <a:pt x="133" y="495"/>
                      <a:pt x="122" y="499"/>
                    </a:cubicBezTo>
                    <a:cubicBezTo>
                      <a:pt x="110" y="501"/>
                      <a:pt x="110" y="514"/>
                      <a:pt x="105" y="522"/>
                    </a:cubicBezTo>
                    <a:cubicBezTo>
                      <a:pt x="103" y="540"/>
                      <a:pt x="109" y="559"/>
                      <a:pt x="124" y="569"/>
                    </a:cubicBezTo>
                    <a:cubicBezTo>
                      <a:pt x="122" y="580"/>
                      <a:pt x="127" y="588"/>
                      <a:pt x="134" y="594"/>
                    </a:cubicBezTo>
                    <a:cubicBezTo>
                      <a:pt x="147" y="606"/>
                      <a:pt x="164" y="603"/>
                      <a:pt x="178" y="596"/>
                    </a:cubicBezTo>
                    <a:cubicBezTo>
                      <a:pt x="183" y="602"/>
                      <a:pt x="187" y="609"/>
                      <a:pt x="191" y="615"/>
                    </a:cubicBezTo>
                    <a:cubicBezTo>
                      <a:pt x="182" y="620"/>
                      <a:pt x="184" y="630"/>
                      <a:pt x="181" y="637"/>
                    </a:cubicBezTo>
                    <a:cubicBezTo>
                      <a:pt x="182" y="646"/>
                      <a:pt x="185" y="653"/>
                      <a:pt x="191" y="659"/>
                    </a:cubicBezTo>
                    <a:cubicBezTo>
                      <a:pt x="200" y="667"/>
                      <a:pt x="213" y="673"/>
                      <a:pt x="224" y="672"/>
                    </a:cubicBezTo>
                    <a:cubicBezTo>
                      <a:pt x="234" y="667"/>
                      <a:pt x="236" y="680"/>
                      <a:pt x="244" y="681"/>
                    </a:cubicBezTo>
                    <a:cubicBezTo>
                      <a:pt x="255" y="686"/>
                      <a:pt x="268" y="681"/>
                      <a:pt x="279" y="678"/>
                    </a:cubicBezTo>
                    <a:cubicBezTo>
                      <a:pt x="289" y="672"/>
                      <a:pt x="299" y="661"/>
                      <a:pt x="297" y="648"/>
                    </a:cubicBezTo>
                    <a:cubicBezTo>
                      <a:pt x="296" y="641"/>
                      <a:pt x="291" y="633"/>
                      <a:pt x="284" y="631"/>
                    </a:cubicBezTo>
                    <a:cubicBezTo>
                      <a:pt x="279" y="634"/>
                      <a:pt x="271" y="637"/>
                      <a:pt x="264" y="634"/>
                    </a:cubicBezTo>
                    <a:cubicBezTo>
                      <a:pt x="259" y="631"/>
                      <a:pt x="257" y="625"/>
                      <a:pt x="258" y="619"/>
                    </a:cubicBezTo>
                    <a:cubicBezTo>
                      <a:pt x="259" y="616"/>
                      <a:pt x="260" y="612"/>
                      <a:pt x="264" y="611"/>
                    </a:cubicBezTo>
                    <a:cubicBezTo>
                      <a:pt x="280" y="610"/>
                      <a:pt x="295" y="602"/>
                      <a:pt x="304" y="589"/>
                    </a:cubicBezTo>
                    <a:cubicBezTo>
                      <a:pt x="307" y="589"/>
                      <a:pt x="310" y="588"/>
                      <a:pt x="311" y="586"/>
                    </a:cubicBezTo>
                    <a:cubicBezTo>
                      <a:pt x="309" y="581"/>
                      <a:pt x="312" y="577"/>
                      <a:pt x="312" y="572"/>
                    </a:cubicBezTo>
                    <a:cubicBezTo>
                      <a:pt x="320" y="567"/>
                      <a:pt x="330" y="563"/>
                      <a:pt x="334" y="554"/>
                    </a:cubicBezTo>
                    <a:cubicBezTo>
                      <a:pt x="337" y="546"/>
                      <a:pt x="336" y="539"/>
                      <a:pt x="334" y="533"/>
                    </a:cubicBezTo>
                    <a:cubicBezTo>
                      <a:pt x="331" y="522"/>
                      <a:pt x="321" y="514"/>
                      <a:pt x="311" y="512"/>
                    </a:cubicBezTo>
                    <a:cubicBezTo>
                      <a:pt x="306" y="510"/>
                      <a:pt x="301" y="515"/>
                      <a:pt x="297" y="512"/>
                    </a:cubicBezTo>
                    <a:cubicBezTo>
                      <a:pt x="293" y="505"/>
                      <a:pt x="287" y="497"/>
                      <a:pt x="279" y="495"/>
                    </a:cubicBezTo>
                    <a:cubicBezTo>
                      <a:pt x="266" y="494"/>
                      <a:pt x="252" y="498"/>
                      <a:pt x="245" y="508"/>
                    </a:cubicBezTo>
                    <a:cubicBezTo>
                      <a:pt x="243" y="516"/>
                      <a:pt x="239" y="525"/>
                      <a:pt x="245" y="533"/>
                    </a:cubicBezTo>
                    <a:cubicBezTo>
                      <a:pt x="255" y="532"/>
                      <a:pt x="255" y="532"/>
                      <a:pt x="255" y="532"/>
                    </a:cubicBezTo>
                    <a:cubicBezTo>
                      <a:pt x="259" y="535"/>
                      <a:pt x="264" y="539"/>
                      <a:pt x="266" y="544"/>
                    </a:cubicBezTo>
                    <a:cubicBezTo>
                      <a:pt x="268" y="548"/>
                      <a:pt x="267" y="555"/>
                      <a:pt x="264" y="559"/>
                    </a:cubicBezTo>
                    <a:cubicBezTo>
                      <a:pt x="256" y="565"/>
                      <a:pt x="247" y="566"/>
                      <a:pt x="237" y="564"/>
                    </a:cubicBezTo>
                    <a:cubicBezTo>
                      <a:pt x="225" y="559"/>
                      <a:pt x="219" y="547"/>
                      <a:pt x="217" y="535"/>
                    </a:cubicBezTo>
                    <a:cubicBezTo>
                      <a:pt x="214" y="518"/>
                      <a:pt x="219" y="500"/>
                      <a:pt x="231" y="488"/>
                    </a:cubicBezTo>
                    <a:cubicBezTo>
                      <a:pt x="244" y="475"/>
                      <a:pt x="263" y="472"/>
                      <a:pt x="281" y="471"/>
                    </a:cubicBezTo>
                    <a:cubicBezTo>
                      <a:pt x="289" y="472"/>
                      <a:pt x="297" y="470"/>
                      <a:pt x="304" y="475"/>
                    </a:cubicBezTo>
                    <a:cubicBezTo>
                      <a:pt x="308" y="482"/>
                      <a:pt x="314" y="487"/>
                      <a:pt x="319" y="492"/>
                    </a:cubicBezTo>
                    <a:cubicBezTo>
                      <a:pt x="331" y="500"/>
                      <a:pt x="344" y="504"/>
                      <a:pt x="359" y="504"/>
                    </a:cubicBezTo>
                    <a:cubicBezTo>
                      <a:pt x="375" y="504"/>
                      <a:pt x="392" y="502"/>
                      <a:pt x="407" y="497"/>
                    </a:cubicBezTo>
                    <a:cubicBezTo>
                      <a:pt x="423" y="495"/>
                      <a:pt x="441" y="498"/>
                      <a:pt x="456" y="506"/>
                    </a:cubicBezTo>
                    <a:cubicBezTo>
                      <a:pt x="472" y="517"/>
                      <a:pt x="481" y="535"/>
                      <a:pt x="481" y="555"/>
                    </a:cubicBezTo>
                    <a:cubicBezTo>
                      <a:pt x="486" y="562"/>
                      <a:pt x="495" y="566"/>
                      <a:pt x="497" y="575"/>
                    </a:cubicBezTo>
                    <a:cubicBezTo>
                      <a:pt x="503" y="591"/>
                      <a:pt x="502" y="613"/>
                      <a:pt x="489" y="626"/>
                    </a:cubicBezTo>
                    <a:cubicBezTo>
                      <a:pt x="469" y="646"/>
                      <a:pt x="446" y="661"/>
                      <a:pt x="432" y="686"/>
                    </a:cubicBezTo>
                    <a:cubicBezTo>
                      <a:pt x="429" y="692"/>
                      <a:pt x="432" y="701"/>
                      <a:pt x="427" y="707"/>
                    </a:cubicBezTo>
                    <a:cubicBezTo>
                      <a:pt x="410" y="708"/>
                      <a:pt x="391" y="700"/>
                      <a:pt x="380" y="686"/>
                    </a:cubicBezTo>
                    <a:cubicBezTo>
                      <a:pt x="371" y="675"/>
                      <a:pt x="367" y="656"/>
                      <a:pt x="375" y="644"/>
                    </a:cubicBezTo>
                    <a:cubicBezTo>
                      <a:pt x="380" y="635"/>
                      <a:pt x="367" y="632"/>
                      <a:pt x="367" y="626"/>
                    </a:cubicBezTo>
                    <a:cubicBezTo>
                      <a:pt x="360" y="615"/>
                      <a:pt x="364" y="600"/>
                      <a:pt x="367" y="589"/>
                    </a:cubicBezTo>
                    <a:cubicBezTo>
                      <a:pt x="375" y="581"/>
                      <a:pt x="383" y="571"/>
                      <a:pt x="393" y="566"/>
                    </a:cubicBezTo>
                    <a:cubicBezTo>
                      <a:pt x="403" y="563"/>
                      <a:pt x="415" y="561"/>
                      <a:pt x="422" y="570"/>
                    </a:cubicBezTo>
                    <a:cubicBezTo>
                      <a:pt x="423" y="573"/>
                      <a:pt x="425" y="576"/>
                      <a:pt x="423" y="580"/>
                    </a:cubicBezTo>
                    <a:cubicBezTo>
                      <a:pt x="421" y="583"/>
                      <a:pt x="416" y="583"/>
                      <a:pt x="412" y="584"/>
                    </a:cubicBezTo>
                    <a:cubicBezTo>
                      <a:pt x="403" y="589"/>
                      <a:pt x="396" y="597"/>
                      <a:pt x="393" y="607"/>
                    </a:cubicBezTo>
                    <a:cubicBezTo>
                      <a:pt x="393" y="616"/>
                      <a:pt x="396" y="622"/>
                      <a:pt x="401" y="629"/>
                    </a:cubicBezTo>
                    <a:cubicBezTo>
                      <a:pt x="406" y="634"/>
                      <a:pt x="411" y="641"/>
                      <a:pt x="418" y="641"/>
                    </a:cubicBezTo>
                    <a:cubicBezTo>
                      <a:pt x="431" y="643"/>
                      <a:pt x="443" y="642"/>
                      <a:pt x="454" y="636"/>
                    </a:cubicBezTo>
                    <a:cubicBezTo>
                      <a:pt x="472" y="625"/>
                      <a:pt x="470" y="601"/>
                      <a:pt x="468" y="583"/>
                    </a:cubicBezTo>
                    <a:cubicBezTo>
                      <a:pt x="475" y="564"/>
                      <a:pt x="468" y="543"/>
                      <a:pt x="457" y="529"/>
                    </a:cubicBezTo>
                    <a:cubicBezTo>
                      <a:pt x="445" y="514"/>
                      <a:pt x="429" y="509"/>
                      <a:pt x="410" y="510"/>
                    </a:cubicBezTo>
                    <a:cubicBezTo>
                      <a:pt x="382" y="513"/>
                      <a:pt x="354" y="529"/>
                      <a:pt x="344" y="556"/>
                    </a:cubicBezTo>
                    <a:cubicBezTo>
                      <a:pt x="340" y="563"/>
                      <a:pt x="331" y="566"/>
                      <a:pt x="327" y="574"/>
                    </a:cubicBezTo>
                    <a:cubicBezTo>
                      <a:pt x="312" y="591"/>
                      <a:pt x="317" y="617"/>
                      <a:pt x="327" y="636"/>
                    </a:cubicBezTo>
                    <a:cubicBezTo>
                      <a:pt x="329" y="648"/>
                      <a:pt x="324" y="660"/>
                      <a:pt x="327" y="673"/>
                    </a:cubicBezTo>
                    <a:cubicBezTo>
                      <a:pt x="329" y="691"/>
                      <a:pt x="336" y="707"/>
                      <a:pt x="346" y="721"/>
                    </a:cubicBezTo>
                    <a:cubicBezTo>
                      <a:pt x="356" y="728"/>
                      <a:pt x="365" y="737"/>
                      <a:pt x="377" y="740"/>
                    </a:cubicBezTo>
                    <a:cubicBezTo>
                      <a:pt x="401" y="748"/>
                      <a:pt x="426" y="757"/>
                      <a:pt x="451" y="751"/>
                    </a:cubicBezTo>
                    <a:cubicBezTo>
                      <a:pt x="465" y="748"/>
                      <a:pt x="480" y="742"/>
                      <a:pt x="490" y="731"/>
                    </a:cubicBezTo>
                    <a:cubicBezTo>
                      <a:pt x="494" y="729"/>
                      <a:pt x="493" y="725"/>
                      <a:pt x="492" y="722"/>
                    </a:cubicBezTo>
                    <a:cubicBezTo>
                      <a:pt x="485" y="718"/>
                      <a:pt x="481" y="712"/>
                      <a:pt x="479" y="705"/>
                    </a:cubicBezTo>
                    <a:cubicBezTo>
                      <a:pt x="479" y="690"/>
                      <a:pt x="490" y="679"/>
                      <a:pt x="500" y="671"/>
                    </a:cubicBezTo>
                    <a:cubicBezTo>
                      <a:pt x="505" y="667"/>
                      <a:pt x="510" y="662"/>
                      <a:pt x="516" y="662"/>
                    </a:cubicBezTo>
                    <a:cubicBezTo>
                      <a:pt x="511" y="674"/>
                      <a:pt x="513" y="687"/>
                      <a:pt x="520" y="696"/>
                    </a:cubicBezTo>
                    <a:cubicBezTo>
                      <a:pt x="529" y="702"/>
                      <a:pt x="529" y="702"/>
                      <a:pt x="529" y="702"/>
                    </a:cubicBezTo>
                    <a:cubicBezTo>
                      <a:pt x="541" y="706"/>
                      <a:pt x="551" y="696"/>
                      <a:pt x="562" y="697"/>
                    </a:cubicBezTo>
                    <a:cubicBezTo>
                      <a:pt x="576" y="706"/>
                      <a:pt x="584" y="723"/>
                      <a:pt x="587" y="739"/>
                    </a:cubicBezTo>
                    <a:cubicBezTo>
                      <a:pt x="589" y="743"/>
                      <a:pt x="586" y="748"/>
                      <a:pt x="588" y="752"/>
                    </a:cubicBezTo>
                    <a:cubicBezTo>
                      <a:pt x="610" y="755"/>
                      <a:pt x="610" y="755"/>
                      <a:pt x="610" y="755"/>
                    </a:cubicBezTo>
                    <a:cubicBezTo>
                      <a:pt x="704" y="754"/>
                      <a:pt x="805" y="756"/>
                      <a:pt x="901" y="756"/>
                    </a:cubicBezTo>
                    <a:cubicBezTo>
                      <a:pt x="903" y="755"/>
                      <a:pt x="903" y="755"/>
                      <a:pt x="903" y="755"/>
                    </a:cubicBezTo>
                    <a:cubicBezTo>
                      <a:pt x="903" y="753"/>
                      <a:pt x="904" y="750"/>
                      <a:pt x="902" y="748"/>
                    </a:cubicBezTo>
                    <a:cubicBezTo>
                      <a:pt x="898" y="749"/>
                      <a:pt x="895" y="745"/>
                      <a:pt x="891" y="747"/>
                    </a:cubicBezTo>
                    <a:cubicBezTo>
                      <a:pt x="711" y="746"/>
                      <a:pt x="711" y="746"/>
                      <a:pt x="711" y="746"/>
                    </a:cubicBezTo>
                    <a:cubicBezTo>
                      <a:pt x="598" y="746"/>
                      <a:pt x="598" y="746"/>
                      <a:pt x="598" y="746"/>
                    </a:cubicBezTo>
                    <a:cubicBezTo>
                      <a:pt x="596" y="745"/>
                      <a:pt x="596" y="745"/>
                      <a:pt x="596" y="745"/>
                    </a:cubicBezTo>
                    <a:cubicBezTo>
                      <a:pt x="591" y="724"/>
                      <a:pt x="584" y="705"/>
                      <a:pt x="568" y="689"/>
                    </a:cubicBezTo>
                    <a:cubicBezTo>
                      <a:pt x="556" y="679"/>
                      <a:pt x="548" y="697"/>
                      <a:pt x="535" y="695"/>
                    </a:cubicBezTo>
                    <a:cubicBezTo>
                      <a:pt x="529" y="693"/>
                      <a:pt x="523" y="691"/>
                      <a:pt x="522" y="685"/>
                    </a:cubicBezTo>
                    <a:cubicBezTo>
                      <a:pt x="517" y="671"/>
                      <a:pt x="525" y="659"/>
                      <a:pt x="535" y="650"/>
                    </a:cubicBezTo>
                    <a:cubicBezTo>
                      <a:pt x="538" y="650"/>
                      <a:pt x="540" y="650"/>
                      <a:pt x="543" y="649"/>
                    </a:cubicBezTo>
                    <a:cubicBezTo>
                      <a:pt x="567" y="644"/>
                      <a:pt x="589" y="656"/>
                      <a:pt x="605" y="674"/>
                    </a:cubicBezTo>
                    <a:cubicBezTo>
                      <a:pt x="612" y="686"/>
                      <a:pt x="619" y="697"/>
                      <a:pt x="621" y="710"/>
                    </a:cubicBezTo>
                    <a:cubicBezTo>
                      <a:pt x="654" y="710"/>
                      <a:pt x="684" y="711"/>
                      <a:pt x="715" y="712"/>
                    </a:cubicBezTo>
                    <a:cubicBezTo>
                      <a:pt x="897" y="714"/>
                      <a:pt x="897" y="714"/>
                      <a:pt x="897" y="714"/>
                    </a:cubicBezTo>
                    <a:cubicBezTo>
                      <a:pt x="902" y="713"/>
                      <a:pt x="902" y="713"/>
                      <a:pt x="902" y="713"/>
                    </a:cubicBezTo>
                    <a:cubicBezTo>
                      <a:pt x="903" y="711"/>
                      <a:pt x="903" y="708"/>
                      <a:pt x="902" y="706"/>
                    </a:cubicBezTo>
                    <a:cubicBezTo>
                      <a:pt x="863" y="705"/>
                      <a:pt x="829" y="704"/>
                      <a:pt x="792" y="704"/>
                    </a:cubicBezTo>
                    <a:cubicBezTo>
                      <a:pt x="627" y="701"/>
                      <a:pt x="627" y="701"/>
                      <a:pt x="627" y="701"/>
                    </a:cubicBezTo>
                    <a:cubicBezTo>
                      <a:pt x="624" y="700"/>
                      <a:pt x="624" y="700"/>
                      <a:pt x="624" y="700"/>
                    </a:cubicBezTo>
                    <a:cubicBezTo>
                      <a:pt x="619" y="678"/>
                      <a:pt x="603" y="656"/>
                      <a:pt x="581" y="646"/>
                    </a:cubicBezTo>
                    <a:cubicBezTo>
                      <a:pt x="569" y="641"/>
                      <a:pt x="557" y="637"/>
                      <a:pt x="543" y="640"/>
                    </a:cubicBezTo>
                    <a:cubicBezTo>
                      <a:pt x="542" y="639"/>
                      <a:pt x="542" y="639"/>
                      <a:pt x="542" y="639"/>
                    </a:cubicBezTo>
                    <a:cubicBezTo>
                      <a:pt x="549" y="628"/>
                      <a:pt x="552" y="614"/>
                      <a:pt x="552" y="602"/>
                    </a:cubicBezTo>
                    <a:cubicBezTo>
                      <a:pt x="548" y="576"/>
                      <a:pt x="540" y="552"/>
                      <a:pt x="522" y="532"/>
                    </a:cubicBezTo>
                    <a:cubicBezTo>
                      <a:pt x="520" y="511"/>
                      <a:pt x="520" y="511"/>
                      <a:pt x="520" y="511"/>
                    </a:cubicBezTo>
                    <a:cubicBezTo>
                      <a:pt x="517" y="497"/>
                      <a:pt x="512" y="485"/>
                      <a:pt x="502" y="475"/>
                    </a:cubicBezTo>
                    <a:cubicBezTo>
                      <a:pt x="499" y="467"/>
                      <a:pt x="478" y="463"/>
                      <a:pt x="491" y="452"/>
                    </a:cubicBezTo>
                    <a:cubicBezTo>
                      <a:pt x="510" y="436"/>
                      <a:pt x="514" y="410"/>
                      <a:pt x="518" y="386"/>
                    </a:cubicBezTo>
                    <a:cubicBezTo>
                      <a:pt x="521" y="357"/>
                      <a:pt x="506" y="330"/>
                      <a:pt x="481" y="316"/>
                    </a:cubicBezTo>
                    <a:cubicBezTo>
                      <a:pt x="497" y="304"/>
                      <a:pt x="515" y="292"/>
                      <a:pt x="521" y="273"/>
                    </a:cubicBezTo>
                    <a:cubicBezTo>
                      <a:pt x="523" y="261"/>
                      <a:pt x="528" y="250"/>
                      <a:pt x="524" y="238"/>
                    </a:cubicBezTo>
                    <a:cubicBezTo>
                      <a:pt x="518" y="228"/>
                      <a:pt x="530" y="222"/>
                      <a:pt x="535" y="215"/>
                    </a:cubicBezTo>
                    <a:cubicBezTo>
                      <a:pt x="538" y="212"/>
                      <a:pt x="537" y="208"/>
                      <a:pt x="541" y="205"/>
                    </a:cubicBezTo>
                    <a:cubicBezTo>
                      <a:pt x="548" y="183"/>
                      <a:pt x="548" y="183"/>
                      <a:pt x="548" y="183"/>
                    </a:cubicBezTo>
                    <a:cubicBezTo>
                      <a:pt x="553" y="172"/>
                      <a:pt x="547" y="161"/>
                      <a:pt x="546" y="150"/>
                    </a:cubicBezTo>
                    <a:cubicBezTo>
                      <a:pt x="535" y="129"/>
                      <a:pt x="535" y="129"/>
                      <a:pt x="535" y="129"/>
                    </a:cubicBezTo>
                    <a:cubicBezTo>
                      <a:pt x="536" y="128"/>
                      <a:pt x="536" y="128"/>
                      <a:pt x="536" y="128"/>
                    </a:cubicBezTo>
                    <a:cubicBezTo>
                      <a:pt x="547" y="131"/>
                      <a:pt x="558" y="138"/>
                      <a:pt x="571" y="133"/>
                    </a:cubicBezTo>
                    <a:cubicBezTo>
                      <a:pt x="593" y="128"/>
                      <a:pt x="615" y="111"/>
                      <a:pt x="621" y="86"/>
                    </a:cubicBezTo>
                    <a:cubicBezTo>
                      <a:pt x="622" y="82"/>
                      <a:pt x="626" y="77"/>
                      <a:pt x="622" y="73"/>
                    </a:cubicBezTo>
                    <a:cubicBezTo>
                      <a:pt x="621" y="73"/>
                      <a:pt x="618" y="73"/>
                      <a:pt x="617" y="75"/>
                    </a:cubicBezTo>
                    <a:cubicBezTo>
                      <a:pt x="612" y="83"/>
                      <a:pt x="611" y="95"/>
                      <a:pt x="604" y="103"/>
                    </a:cubicBezTo>
                    <a:cubicBezTo>
                      <a:pt x="592" y="121"/>
                      <a:pt x="570" y="131"/>
                      <a:pt x="548" y="127"/>
                    </a:cubicBezTo>
                    <a:cubicBezTo>
                      <a:pt x="536" y="121"/>
                      <a:pt x="520" y="113"/>
                      <a:pt x="520" y="96"/>
                    </a:cubicBezTo>
                    <a:cubicBezTo>
                      <a:pt x="518" y="89"/>
                      <a:pt x="522" y="82"/>
                      <a:pt x="526" y="77"/>
                    </a:cubicBezTo>
                    <a:cubicBezTo>
                      <a:pt x="530" y="74"/>
                      <a:pt x="535" y="73"/>
                      <a:pt x="540" y="73"/>
                    </a:cubicBezTo>
                    <a:cubicBezTo>
                      <a:pt x="548" y="73"/>
                      <a:pt x="548" y="83"/>
                      <a:pt x="553" y="87"/>
                    </a:cubicBezTo>
                    <a:cubicBezTo>
                      <a:pt x="565" y="89"/>
                      <a:pt x="577" y="82"/>
                      <a:pt x="583" y="73"/>
                    </a:cubicBezTo>
                    <a:cubicBezTo>
                      <a:pt x="586" y="71"/>
                      <a:pt x="582" y="65"/>
                      <a:pt x="588" y="65"/>
                    </a:cubicBezTo>
                    <a:cubicBezTo>
                      <a:pt x="592" y="54"/>
                      <a:pt x="594" y="42"/>
                      <a:pt x="597" y="30"/>
                    </a:cubicBezTo>
                    <a:cubicBezTo>
                      <a:pt x="612" y="29"/>
                      <a:pt x="628" y="31"/>
                      <a:pt x="642" y="30"/>
                    </a:cubicBezTo>
                    <a:cubicBezTo>
                      <a:pt x="846" y="32"/>
                      <a:pt x="846" y="32"/>
                      <a:pt x="846" y="32"/>
                    </a:cubicBezTo>
                    <a:cubicBezTo>
                      <a:pt x="864" y="32"/>
                      <a:pt x="882" y="34"/>
                      <a:pt x="900" y="31"/>
                    </a:cubicBezTo>
                    <a:cubicBezTo>
                      <a:pt x="900" y="30"/>
                      <a:pt x="901" y="28"/>
                      <a:pt x="899" y="26"/>
                    </a:cubicBezTo>
                    <a:cubicBezTo>
                      <a:pt x="852" y="25"/>
                      <a:pt x="801" y="26"/>
                      <a:pt x="754" y="25"/>
                    </a:cubicBezTo>
                    <a:cubicBezTo>
                      <a:pt x="741" y="24"/>
                      <a:pt x="726" y="25"/>
                      <a:pt x="713" y="23"/>
                    </a:cubicBezTo>
                    <a:cubicBezTo>
                      <a:pt x="679" y="25"/>
                      <a:pt x="644" y="22"/>
                      <a:pt x="611" y="22"/>
                    </a:cubicBezTo>
                    <a:cubicBezTo>
                      <a:pt x="604" y="22"/>
                      <a:pt x="594" y="18"/>
                      <a:pt x="591" y="26"/>
                    </a:cubicBezTo>
                    <a:cubicBezTo>
                      <a:pt x="584" y="32"/>
                      <a:pt x="588" y="42"/>
                      <a:pt x="585" y="50"/>
                    </a:cubicBezTo>
                    <a:cubicBezTo>
                      <a:pt x="580" y="60"/>
                      <a:pt x="578" y="73"/>
                      <a:pt x="565" y="77"/>
                    </a:cubicBezTo>
                    <a:cubicBezTo>
                      <a:pt x="558" y="80"/>
                      <a:pt x="554" y="73"/>
                      <a:pt x="549" y="69"/>
                    </a:cubicBezTo>
                    <a:cubicBezTo>
                      <a:pt x="542" y="63"/>
                      <a:pt x="532" y="68"/>
                      <a:pt x="524" y="70"/>
                    </a:cubicBezTo>
                    <a:cubicBezTo>
                      <a:pt x="517" y="74"/>
                      <a:pt x="512" y="82"/>
                      <a:pt x="512" y="90"/>
                    </a:cubicBezTo>
                    <a:cubicBezTo>
                      <a:pt x="511" y="95"/>
                      <a:pt x="515" y="101"/>
                      <a:pt x="512" y="105"/>
                    </a:cubicBezTo>
                    <a:cubicBezTo>
                      <a:pt x="498" y="99"/>
                      <a:pt x="481" y="89"/>
                      <a:pt x="479" y="73"/>
                    </a:cubicBezTo>
                    <a:cubicBezTo>
                      <a:pt x="479" y="65"/>
                      <a:pt x="481" y="58"/>
                      <a:pt x="487" y="53"/>
                    </a:cubicBezTo>
                    <a:cubicBezTo>
                      <a:pt x="489" y="51"/>
                      <a:pt x="492" y="53"/>
                      <a:pt x="494" y="51"/>
                    </a:cubicBezTo>
                    <a:cubicBezTo>
                      <a:pt x="496" y="48"/>
                      <a:pt x="496" y="43"/>
                      <a:pt x="497" y="40"/>
                    </a:cubicBezTo>
                    <a:cubicBezTo>
                      <a:pt x="489" y="31"/>
                      <a:pt x="479" y="27"/>
                      <a:pt x="469" y="22"/>
                    </a:cubicBezTo>
                    <a:cubicBezTo>
                      <a:pt x="453" y="20"/>
                      <a:pt x="439" y="11"/>
                      <a:pt x="421" y="13"/>
                    </a:cubicBezTo>
                    <a:cubicBezTo>
                      <a:pt x="390" y="16"/>
                      <a:pt x="360" y="28"/>
                      <a:pt x="342" y="54"/>
                    </a:cubicBezTo>
                    <a:cubicBezTo>
                      <a:pt x="335" y="63"/>
                      <a:pt x="333" y="74"/>
                      <a:pt x="329" y="83"/>
                    </a:cubicBezTo>
                    <a:cubicBezTo>
                      <a:pt x="329" y="93"/>
                      <a:pt x="325" y="102"/>
                      <a:pt x="328" y="111"/>
                    </a:cubicBezTo>
                    <a:cubicBezTo>
                      <a:pt x="323" y="123"/>
                      <a:pt x="317" y="134"/>
                      <a:pt x="316" y="148"/>
                    </a:cubicBezTo>
                    <a:cubicBezTo>
                      <a:pt x="316" y="160"/>
                      <a:pt x="320" y="170"/>
                      <a:pt x="327" y="180"/>
                    </a:cubicBezTo>
                    <a:cubicBezTo>
                      <a:pt x="328" y="186"/>
                      <a:pt x="343" y="189"/>
                      <a:pt x="334" y="196"/>
                    </a:cubicBezTo>
                    <a:cubicBezTo>
                      <a:pt x="328" y="194"/>
                      <a:pt x="323" y="186"/>
                      <a:pt x="316" y="186"/>
                    </a:cubicBezTo>
                    <a:cubicBezTo>
                      <a:pt x="312" y="183"/>
                      <a:pt x="304" y="189"/>
                      <a:pt x="300" y="183"/>
                    </a:cubicBezTo>
                    <a:cubicBezTo>
                      <a:pt x="296" y="171"/>
                      <a:pt x="284" y="164"/>
                      <a:pt x="273" y="160"/>
                    </a:cubicBezTo>
                    <a:cubicBezTo>
                      <a:pt x="270" y="162"/>
                      <a:pt x="266" y="160"/>
                      <a:pt x="263" y="159"/>
                    </a:cubicBezTo>
                    <a:cubicBezTo>
                      <a:pt x="259" y="158"/>
                      <a:pt x="252" y="154"/>
                      <a:pt x="252" y="148"/>
                    </a:cubicBezTo>
                    <a:cubicBezTo>
                      <a:pt x="252" y="142"/>
                      <a:pt x="254" y="137"/>
                      <a:pt x="258" y="133"/>
                    </a:cubicBezTo>
                    <a:cubicBezTo>
                      <a:pt x="263" y="131"/>
                      <a:pt x="269" y="129"/>
                      <a:pt x="274" y="134"/>
                    </a:cubicBezTo>
                    <a:cubicBezTo>
                      <a:pt x="280" y="138"/>
                      <a:pt x="284" y="132"/>
                      <a:pt x="289" y="128"/>
                    </a:cubicBezTo>
                    <a:cubicBezTo>
                      <a:pt x="292" y="121"/>
                      <a:pt x="293" y="113"/>
                      <a:pt x="290" y="105"/>
                    </a:cubicBezTo>
                    <a:cubicBezTo>
                      <a:pt x="286" y="98"/>
                      <a:pt x="278" y="93"/>
                      <a:pt x="269" y="90"/>
                    </a:cubicBezTo>
                    <a:cubicBezTo>
                      <a:pt x="253" y="84"/>
                      <a:pt x="235" y="88"/>
                      <a:pt x="224" y="102"/>
                    </a:cubicBezTo>
                    <a:cubicBezTo>
                      <a:pt x="213" y="103"/>
                      <a:pt x="203" y="104"/>
                      <a:pt x="195" y="112"/>
                    </a:cubicBezTo>
                    <a:cubicBezTo>
                      <a:pt x="182" y="120"/>
                      <a:pt x="176" y="136"/>
                      <a:pt x="181" y="151"/>
                    </a:cubicBezTo>
                    <a:cubicBezTo>
                      <a:pt x="183" y="154"/>
                      <a:pt x="183" y="154"/>
                      <a:pt x="183" y="154"/>
                    </a:cubicBezTo>
                    <a:cubicBezTo>
                      <a:pt x="190" y="165"/>
                      <a:pt x="173" y="167"/>
                      <a:pt x="169" y="173"/>
                    </a:cubicBezTo>
                    <a:cubicBezTo>
                      <a:pt x="165" y="173"/>
                      <a:pt x="161" y="171"/>
                      <a:pt x="156" y="171"/>
                    </a:cubicBezTo>
                    <a:cubicBezTo>
                      <a:pt x="142" y="174"/>
                      <a:pt x="128" y="179"/>
                      <a:pt x="122" y="192"/>
                    </a:cubicBezTo>
                    <a:cubicBezTo>
                      <a:pt x="117" y="204"/>
                      <a:pt x="119" y="215"/>
                      <a:pt x="124" y="226"/>
                    </a:cubicBezTo>
                    <a:cubicBezTo>
                      <a:pt x="119" y="230"/>
                      <a:pt x="118" y="236"/>
                      <a:pt x="117" y="242"/>
                    </a:cubicBezTo>
                    <a:cubicBezTo>
                      <a:pt x="116" y="256"/>
                      <a:pt x="121" y="267"/>
                      <a:pt x="131" y="276"/>
                    </a:cubicBezTo>
                    <a:cubicBezTo>
                      <a:pt x="131" y="278"/>
                      <a:pt x="131" y="278"/>
                      <a:pt x="131" y="278"/>
                    </a:cubicBezTo>
                    <a:cubicBezTo>
                      <a:pt x="128" y="278"/>
                      <a:pt x="126" y="282"/>
                      <a:pt x="122" y="280"/>
                    </a:cubicBezTo>
                    <a:cubicBezTo>
                      <a:pt x="113" y="281"/>
                      <a:pt x="119" y="290"/>
                      <a:pt x="117" y="295"/>
                    </a:cubicBezTo>
                    <a:cubicBezTo>
                      <a:pt x="119" y="297"/>
                      <a:pt x="118" y="301"/>
                      <a:pt x="121" y="302"/>
                    </a:cubicBezTo>
                    <a:cubicBezTo>
                      <a:pt x="112" y="304"/>
                      <a:pt x="107" y="311"/>
                      <a:pt x="103" y="318"/>
                    </a:cubicBezTo>
                    <a:cubicBezTo>
                      <a:pt x="94" y="317"/>
                      <a:pt x="85" y="313"/>
                      <a:pt x="77" y="319"/>
                    </a:cubicBezTo>
                    <a:cubicBezTo>
                      <a:pt x="70" y="319"/>
                      <a:pt x="65" y="323"/>
                      <a:pt x="60" y="327"/>
                    </a:cubicBezTo>
                    <a:close/>
                    <a:moveTo>
                      <a:pt x="130" y="165"/>
                    </a:moveTo>
                    <a:cubicBezTo>
                      <a:pt x="136" y="167"/>
                      <a:pt x="140" y="161"/>
                      <a:pt x="146" y="161"/>
                    </a:cubicBezTo>
                    <a:cubicBezTo>
                      <a:pt x="153" y="160"/>
                      <a:pt x="160" y="160"/>
                      <a:pt x="167" y="160"/>
                    </a:cubicBezTo>
                    <a:cubicBezTo>
                      <a:pt x="169" y="158"/>
                      <a:pt x="169" y="158"/>
                      <a:pt x="169" y="158"/>
                    </a:cubicBezTo>
                    <a:cubicBezTo>
                      <a:pt x="166" y="136"/>
                      <a:pt x="166" y="136"/>
                      <a:pt x="166" y="136"/>
                    </a:cubicBezTo>
                    <a:cubicBezTo>
                      <a:pt x="167" y="120"/>
                      <a:pt x="177" y="107"/>
                      <a:pt x="191" y="97"/>
                    </a:cubicBezTo>
                    <a:cubicBezTo>
                      <a:pt x="199" y="93"/>
                      <a:pt x="208" y="93"/>
                      <a:pt x="217" y="91"/>
                    </a:cubicBezTo>
                    <a:cubicBezTo>
                      <a:pt x="227" y="80"/>
                      <a:pt x="242" y="78"/>
                      <a:pt x="256" y="75"/>
                    </a:cubicBezTo>
                    <a:cubicBezTo>
                      <a:pt x="276" y="74"/>
                      <a:pt x="296" y="80"/>
                      <a:pt x="306" y="97"/>
                    </a:cubicBezTo>
                    <a:cubicBezTo>
                      <a:pt x="308" y="97"/>
                      <a:pt x="309" y="97"/>
                      <a:pt x="312" y="97"/>
                    </a:cubicBezTo>
                    <a:cubicBezTo>
                      <a:pt x="315" y="92"/>
                      <a:pt x="314" y="84"/>
                      <a:pt x="316" y="78"/>
                    </a:cubicBezTo>
                    <a:cubicBezTo>
                      <a:pt x="323" y="60"/>
                      <a:pt x="330" y="40"/>
                      <a:pt x="348" y="30"/>
                    </a:cubicBezTo>
                    <a:cubicBezTo>
                      <a:pt x="371" y="10"/>
                      <a:pt x="402" y="4"/>
                      <a:pt x="432" y="0"/>
                    </a:cubicBezTo>
                    <a:cubicBezTo>
                      <a:pt x="448" y="1"/>
                      <a:pt x="461" y="7"/>
                      <a:pt x="476" y="11"/>
                    </a:cubicBezTo>
                    <a:cubicBezTo>
                      <a:pt x="491" y="17"/>
                      <a:pt x="506" y="28"/>
                      <a:pt x="516" y="41"/>
                    </a:cubicBezTo>
                    <a:cubicBezTo>
                      <a:pt x="516" y="45"/>
                      <a:pt x="516" y="45"/>
                      <a:pt x="516" y="45"/>
                    </a:cubicBezTo>
                    <a:cubicBezTo>
                      <a:pt x="505" y="51"/>
                      <a:pt x="497" y="61"/>
                      <a:pt x="496" y="72"/>
                    </a:cubicBezTo>
                    <a:cubicBezTo>
                      <a:pt x="496" y="76"/>
                      <a:pt x="499" y="79"/>
                      <a:pt x="501" y="82"/>
                    </a:cubicBezTo>
                    <a:cubicBezTo>
                      <a:pt x="505" y="78"/>
                      <a:pt x="506" y="72"/>
                      <a:pt x="510" y="68"/>
                    </a:cubicBezTo>
                    <a:cubicBezTo>
                      <a:pt x="517" y="59"/>
                      <a:pt x="527" y="55"/>
                      <a:pt x="538" y="56"/>
                    </a:cubicBezTo>
                    <a:cubicBezTo>
                      <a:pt x="547" y="56"/>
                      <a:pt x="555" y="63"/>
                      <a:pt x="563" y="60"/>
                    </a:cubicBezTo>
                    <a:cubicBezTo>
                      <a:pt x="573" y="53"/>
                      <a:pt x="570" y="40"/>
                      <a:pt x="575" y="30"/>
                    </a:cubicBezTo>
                    <a:cubicBezTo>
                      <a:pt x="572" y="22"/>
                      <a:pt x="576" y="16"/>
                      <a:pt x="581" y="10"/>
                    </a:cubicBezTo>
                    <a:cubicBezTo>
                      <a:pt x="604" y="10"/>
                      <a:pt x="624" y="10"/>
                      <a:pt x="648" y="10"/>
                    </a:cubicBezTo>
                    <a:cubicBezTo>
                      <a:pt x="710" y="9"/>
                      <a:pt x="768" y="11"/>
                      <a:pt x="831" y="10"/>
                    </a:cubicBezTo>
                    <a:cubicBezTo>
                      <a:pt x="853" y="11"/>
                      <a:pt x="876" y="10"/>
                      <a:pt x="898" y="11"/>
                    </a:cubicBezTo>
                    <a:cubicBezTo>
                      <a:pt x="900" y="11"/>
                      <a:pt x="900" y="13"/>
                      <a:pt x="899" y="14"/>
                    </a:cubicBezTo>
                    <a:cubicBezTo>
                      <a:pt x="877" y="16"/>
                      <a:pt x="856" y="13"/>
                      <a:pt x="834" y="15"/>
                    </a:cubicBezTo>
                    <a:cubicBezTo>
                      <a:pt x="779" y="14"/>
                      <a:pt x="728" y="14"/>
                      <a:pt x="674" y="14"/>
                    </a:cubicBezTo>
                    <a:cubicBezTo>
                      <a:pt x="644" y="15"/>
                      <a:pt x="612" y="12"/>
                      <a:pt x="584" y="16"/>
                    </a:cubicBezTo>
                    <a:cubicBezTo>
                      <a:pt x="578" y="20"/>
                      <a:pt x="581" y="27"/>
                      <a:pt x="580" y="33"/>
                    </a:cubicBezTo>
                    <a:cubicBezTo>
                      <a:pt x="577" y="43"/>
                      <a:pt x="577" y="56"/>
                      <a:pt x="567" y="62"/>
                    </a:cubicBezTo>
                    <a:cubicBezTo>
                      <a:pt x="557" y="74"/>
                      <a:pt x="545" y="58"/>
                      <a:pt x="532" y="60"/>
                    </a:cubicBezTo>
                    <a:cubicBezTo>
                      <a:pt x="519" y="62"/>
                      <a:pt x="509" y="75"/>
                      <a:pt x="506" y="87"/>
                    </a:cubicBezTo>
                    <a:cubicBezTo>
                      <a:pt x="504" y="89"/>
                      <a:pt x="501" y="87"/>
                      <a:pt x="499" y="87"/>
                    </a:cubicBezTo>
                    <a:cubicBezTo>
                      <a:pt x="494" y="83"/>
                      <a:pt x="491" y="79"/>
                      <a:pt x="491" y="73"/>
                    </a:cubicBezTo>
                    <a:cubicBezTo>
                      <a:pt x="489" y="60"/>
                      <a:pt x="501" y="51"/>
                      <a:pt x="509" y="42"/>
                    </a:cubicBezTo>
                    <a:cubicBezTo>
                      <a:pt x="506" y="33"/>
                      <a:pt x="496" y="30"/>
                      <a:pt x="489" y="23"/>
                    </a:cubicBezTo>
                    <a:cubicBezTo>
                      <a:pt x="476" y="13"/>
                      <a:pt x="460" y="12"/>
                      <a:pt x="444" y="7"/>
                    </a:cubicBezTo>
                    <a:cubicBezTo>
                      <a:pt x="420" y="3"/>
                      <a:pt x="395" y="11"/>
                      <a:pt x="375" y="17"/>
                    </a:cubicBezTo>
                    <a:cubicBezTo>
                      <a:pt x="368" y="21"/>
                      <a:pt x="357" y="24"/>
                      <a:pt x="355" y="33"/>
                    </a:cubicBezTo>
                    <a:cubicBezTo>
                      <a:pt x="345" y="33"/>
                      <a:pt x="340" y="44"/>
                      <a:pt x="333" y="51"/>
                    </a:cubicBezTo>
                    <a:cubicBezTo>
                      <a:pt x="325" y="66"/>
                      <a:pt x="318" y="82"/>
                      <a:pt x="319" y="100"/>
                    </a:cubicBezTo>
                    <a:cubicBezTo>
                      <a:pt x="315" y="107"/>
                      <a:pt x="307" y="102"/>
                      <a:pt x="301" y="102"/>
                    </a:cubicBezTo>
                    <a:cubicBezTo>
                      <a:pt x="294" y="85"/>
                      <a:pt x="276" y="82"/>
                      <a:pt x="261" y="79"/>
                    </a:cubicBezTo>
                    <a:cubicBezTo>
                      <a:pt x="244" y="82"/>
                      <a:pt x="227" y="85"/>
                      <a:pt x="215" y="98"/>
                    </a:cubicBezTo>
                    <a:cubicBezTo>
                      <a:pt x="201" y="95"/>
                      <a:pt x="189" y="102"/>
                      <a:pt x="181" y="111"/>
                    </a:cubicBezTo>
                    <a:cubicBezTo>
                      <a:pt x="171" y="124"/>
                      <a:pt x="169" y="143"/>
                      <a:pt x="176" y="158"/>
                    </a:cubicBezTo>
                    <a:cubicBezTo>
                      <a:pt x="173" y="164"/>
                      <a:pt x="168" y="163"/>
                      <a:pt x="165" y="165"/>
                    </a:cubicBezTo>
                    <a:cubicBezTo>
                      <a:pt x="152" y="165"/>
                      <a:pt x="140" y="165"/>
                      <a:pt x="131" y="174"/>
                    </a:cubicBezTo>
                    <a:cubicBezTo>
                      <a:pt x="129" y="173"/>
                      <a:pt x="126" y="172"/>
                      <a:pt x="126" y="170"/>
                    </a:cubicBezTo>
                    <a:cubicBezTo>
                      <a:pt x="128" y="169"/>
                      <a:pt x="129" y="167"/>
                      <a:pt x="130"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3" name="Freeform 14">
                <a:extLst>
                  <a:ext uri="{FF2B5EF4-FFF2-40B4-BE49-F238E27FC236}">
                    <a16:creationId xmlns="" xmlns:a16="http://schemas.microsoft.com/office/drawing/2014/main" id="{3D6876EE-6066-49E3-80EC-2B159FF0705C}"/>
                  </a:ext>
                </a:extLst>
              </p:cNvPr>
              <p:cNvSpPr>
                <a:spLocks/>
              </p:cNvSpPr>
              <p:nvPr/>
            </p:nvSpPr>
            <p:spPr bwMode="auto">
              <a:xfrm>
                <a:off x="3570288" y="1341438"/>
                <a:ext cx="925513" cy="11112"/>
              </a:xfrm>
              <a:custGeom>
                <a:avLst/>
                <a:gdLst>
                  <a:gd name="T0" fmla="*/ 20 w 1153"/>
                  <a:gd name="T1" fmla="*/ 0 h 13"/>
                  <a:gd name="T2" fmla="*/ 143 w 1153"/>
                  <a:gd name="T3" fmla="*/ 2 h 13"/>
                  <a:gd name="T4" fmla="*/ 809 w 1153"/>
                  <a:gd name="T5" fmla="*/ 4 h 13"/>
                  <a:gd name="T6" fmla="*/ 1144 w 1153"/>
                  <a:gd name="T7" fmla="*/ 5 h 13"/>
                  <a:gd name="T8" fmla="*/ 1149 w 1153"/>
                  <a:gd name="T9" fmla="*/ 11 h 13"/>
                  <a:gd name="T10" fmla="*/ 1024 w 1153"/>
                  <a:gd name="T11" fmla="*/ 13 h 13"/>
                  <a:gd name="T12" fmla="*/ 1004 w 1153"/>
                  <a:gd name="T13" fmla="*/ 11 h 13"/>
                  <a:gd name="T14" fmla="*/ 773 w 1153"/>
                  <a:gd name="T15" fmla="*/ 12 h 13"/>
                  <a:gd name="T16" fmla="*/ 344 w 1153"/>
                  <a:gd name="T17" fmla="*/ 10 h 13"/>
                  <a:gd name="T18" fmla="*/ 34 w 1153"/>
                  <a:gd name="T19" fmla="*/ 9 h 13"/>
                  <a:gd name="T20" fmla="*/ 0 w 1153"/>
                  <a:gd name="T21" fmla="*/ 5 h 13"/>
                  <a:gd name="T22" fmla="*/ 20 w 1153"/>
                  <a:gd name="T2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3">
                    <a:moveTo>
                      <a:pt x="20" y="0"/>
                    </a:moveTo>
                    <a:cubicBezTo>
                      <a:pt x="143" y="2"/>
                      <a:pt x="143" y="2"/>
                      <a:pt x="143" y="2"/>
                    </a:cubicBezTo>
                    <a:cubicBezTo>
                      <a:pt x="809" y="4"/>
                      <a:pt x="809" y="4"/>
                      <a:pt x="809" y="4"/>
                    </a:cubicBezTo>
                    <a:cubicBezTo>
                      <a:pt x="922" y="3"/>
                      <a:pt x="1031" y="5"/>
                      <a:pt x="1144" y="5"/>
                    </a:cubicBezTo>
                    <a:cubicBezTo>
                      <a:pt x="1153" y="6"/>
                      <a:pt x="1149" y="9"/>
                      <a:pt x="1149" y="11"/>
                    </a:cubicBezTo>
                    <a:cubicBezTo>
                      <a:pt x="1106" y="12"/>
                      <a:pt x="1065" y="12"/>
                      <a:pt x="1024" y="13"/>
                    </a:cubicBezTo>
                    <a:cubicBezTo>
                      <a:pt x="1004" y="11"/>
                      <a:pt x="1004" y="11"/>
                      <a:pt x="1004" y="11"/>
                    </a:cubicBezTo>
                    <a:cubicBezTo>
                      <a:pt x="927" y="13"/>
                      <a:pt x="847" y="11"/>
                      <a:pt x="773" y="12"/>
                    </a:cubicBezTo>
                    <a:cubicBezTo>
                      <a:pt x="634" y="11"/>
                      <a:pt x="489" y="12"/>
                      <a:pt x="344" y="10"/>
                    </a:cubicBezTo>
                    <a:cubicBezTo>
                      <a:pt x="245" y="10"/>
                      <a:pt x="138" y="9"/>
                      <a:pt x="34" y="9"/>
                    </a:cubicBezTo>
                    <a:cubicBezTo>
                      <a:pt x="23" y="9"/>
                      <a:pt x="0" y="10"/>
                      <a:pt x="0" y="5"/>
                    </a:cubicBezTo>
                    <a:cubicBezTo>
                      <a:pt x="0" y="2"/>
                      <a:pt x="11" y="1"/>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4" name="Rectangle 15">
                <a:extLst>
                  <a:ext uri="{FF2B5EF4-FFF2-40B4-BE49-F238E27FC236}">
                    <a16:creationId xmlns="" xmlns:a16="http://schemas.microsoft.com/office/drawing/2014/main" id="{D6CFDCEB-A20A-4C0C-8287-C1A7B41E15CB}"/>
                  </a:ext>
                </a:extLst>
              </p:cNvPr>
              <p:cNvSpPr>
                <a:spLocks noChangeArrowheads="1"/>
              </p:cNvSpPr>
              <p:nvPr/>
            </p:nvSpPr>
            <p:spPr bwMode="auto">
              <a:xfrm>
                <a:off x="3744913"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5" name="Rectangle 16">
                <a:extLst>
                  <a:ext uri="{FF2B5EF4-FFF2-40B4-BE49-F238E27FC236}">
                    <a16:creationId xmlns="" xmlns:a16="http://schemas.microsoft.com/office/drawing/2014/main" id="{2440C55D-F29E-49AB-967D-8F390610C461}"/>
                  </a:ext>
                </a:extLst>
              </p:cNvPr>
              <p:cNvSpPr>
                <a:spLocks noChangeArrowheads="1"/>
              </p:cNvSpPr>
              <p:nvPr/>
            </p:nvSpPr>
            <p:spPr bwMode="auto">
              <a:xfrm>
                <a:off x="3775076" y="1301750"/>
                <a:ext cx="717550" cy="15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6" name="Freeform 17">
                <a:extLst>
                  <a:ext uri="{FF2B5EF4-FFF2-40B4-BE49-F238E27FC236}">
                    <a16:creationId xmlns="" xmlns:a16="http://schemas.microsoft.com/office/drawing/2014/main" id="{8D4543CA-5CAA-4E32-B0C3-FF13D46358CD}"/>
                  </a:ext>
                </a:extLst>
              </p:cNvPr>
              <p:cNvSpPr>
                <a:spLocks/>
              </p:cNvSpPr>
              <p:nvPr/>
            </p:nvSpPr>
            <p:spPr bwMode="auto">
              <a:xfrm>
                <a:off x="4462463" y="1341438"/>
                <a:ext cx="925513" cy="9525"/>
              </a:xfrm>
              <a:custGeom>
                <a:avLst/>
                <a:gdLst>
                  <a:gd name="T0" fmla="*/ 1153 w 1153"/>
                  <a:gd name="T1" fmla="*/ 5 h 12"/>
                  <a:gd name="T2" fmla="*/ 1119 w 1153"/>
                  <a:gd name="T3" fmla="*/ 9 h 12"/>
                  <a:gd name="T4" fmla="*/ 809 w 1153"/>
                  <a:gd name="T5" fmla="*/ 10 h 12"/>
                  <a:gd name="T6" fmla="*/ 380 w 1153"/>
                  <a:gd name="T7" fmla="*/ 12 h 12"/>
                  <a:gd name="T8" fmla="*/ 149 w 1153"/>
                  <a:gd name="T9" fmla="*/ 11 h 12"/>
                  <a:gd name="T10" fmla="*/ 129 w 1153"/>
                  <a:gd name="T11" fmla="*/ 12 h 12"/>
                  <a:gd name="T12" fmla="*/ 4 w 1153"/>
                  <a:gd name="T13" fmla="*/ 11 h 12"/>
                  <a:gd name="T14" fmla="*/ 9 w 1153"/>
                  <a:gd name="T15" fmla="*/ 4 h 12"/>
                  <a:gd name="T16" fmla="*/ 344 w 1153"/>
                  <a:gd name="T17" fmla="*/ 3 h 12"/>
                  <a:gd name="T18" fmla="*/ 1010 w 1153"/>
                  <a:gd name="T19" fmla="*/ 2 h 12"/>
                  <a:gd name="T20" fmla="*/ 1133 w 1153"/>
                  <a:gd name="T21" fmla="*/ 0 h 12"/>
                  <a:gd name="T22" fmla="*/ 1153 w 1153"/>
                  <a:gd name="T2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3" h="12">
                    <a:moveTo>
                      <a:pt x="1153" y="5"/>
                    </a:moveTo>
                    <a:cubicBezTo>
                      <a:pt x="1153" y="10"/>
                      <a:pt x="1130" y="9"/>
                      <a:pt x="1119" y="9"/>
                    </a:cubicBezTo>
                    <a:cubicBezTo>
                      <a:pt x="1015" y="9"/>
                      <a:pt x="908" y="9"/>
                      <a:pt x="809" y="10"/>
                    </a:cubicBezTo>
                    <a:cubicBezTo>
                      <a:pt x="664" y="12"/>
                      <a:pt x="519" y="11"/>
                      <a:pt x="380" y="12"/>
                    </a:cubicBezTo>
                    <a:cubicBezTo>
                      <a:pt x="306" y="11"/>
                      <a:pt x="226" y="12"/>
                      <a:pt x="149" y="11"/>
                    </a:cubicBezTo>
                    <a:cubicBezTo>
                      <a:pt x="129" y="12"/>
                      <a:pt x="129" y="12"/>
                      <a:pt x="129" y="12"/>
                    </a:cubicBezTo>
                    <a:cubicBezTo>
                      <a:pt x="88" y="11"/>
                      <a:pt x="47" y="11"/>
                      <a:pt x="4" y="11"/>
                    </a:cubicBezTo>
                    <a:cubicBezTo>
                      <a:pt x="4" y="9"/>
                      <a:pt x="0" y="6"/>
                      <a:pt x="9" y="4"/>
                    </a:cubicBezTo>
                    <a:cubicBezTo>
                      <a:pt x="122" y="4"/>
                      <a:pt x="231" y="3"/>
                      <a:pt x="344" y="3"/>
                    </a:cubicBezTo>
                    <a:cubicBezTo>
                      <a:pt x="1010" y="2"/>
                      <a:pt x="1010" y="2"/>
                      <a:pt x="1010" y="2"/>
                    </a:cubicBezTo>
                    <a:cubicBezTo>
                      <a:pt x="1133" y="0"/>
                      <a:pt x="1133" y="0"/>
                      <a:pt x="1133" y="0"/>
                    </a:cubicBezTo>
                    <a:cubicBezTo>
                      <a:pt x="1142" y="1"/>
                      <a:pt x="1153" y="2"/>
                      <a:pt x="115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7" name="Rectangle 18">
                <a:extLst>
                  <a:ext uri="{FF2B5EF4-FFF2-40B4-BE49-F238E27FC236}">
                    <a16:creationId xmlns="" xmlns:a16="http://schemas.microsoft.com/office/drawing/2014/main" id="{7B3003A2-0D9C-4A02-BEA7-B68DCCD8762F}"/>
                  </a:ext>
                </a:extLst>
              </p:cNvPr>
              <p:cNvSpPr>
                <a:spLocks noChangeArrowheads="1"/>
              </p:cNvSpPr>
              <p:nvPr/>
            </p:nvSpPr>
            <p:spPr bwMode="auto">
              <a:xfrm>
                <a:off x="4465638" y="1314450"/>
                <a:ext cx="747713"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8" name="Rectangle 19">
                <a:extLst>
                  <a:ext uri="{FF2B5EF4-FFF2-40B4-BE49-F238E27FC236}">
                    <a16:creationId xmlns="" xmlns:a16="http://schemas.microsoft.com/office/drawing/2014/main" id="{DFFCAE29-1CCB-4E91-858E-299A81645E13}"/>
                  </a:ext>
                </a:extLst>
              </p:cNvPr>
              <p:cNvSpPr>
                <a:spLocks noChangeArrowheads="1"/>
              </p:cNvSpPr>
              <p:nvPr/>
            </p:nvSpPr>
            <p:spPr bwMode="auto">
              <a:xfrm>
                <a:off x="4465638" y="1300163"/>
                <a:ext cx="717550"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299" name="Rectangle 20">
                <a:extLst>
                  <a:ext uri="{FF2B5EF4-FFF2-40B4-BE49-F238E27FC236}">
                    <a16:creationId xmlns="" xmlns:a16="http://schemas.microsoft.com/office/drawing/2014/main" id="{A49898F1-DFD5-4735-81C9-5360F86B3319}"/>
                  </a:ext>
                </a:extLst>
              </p:cNvPr>
              <p:cNvSpPr>
                <a:spLocks noChangeArrowheads="1"/>
              </p:cNvSpPr>
              <p:nvPr/>
            </p:nvSpPr>
            <p:spPr bwMode="auto">
              <a:xfrm>
                <a:off x="3759201" y="1860550"/>
                <a:ext cx="1447800" cy="63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0" name="Rectangle 21">
                <a:extLst>
                  <a:ext uri="{FF2B5EF4-FFF2-40B4-BE49-F238E27FC236}">
                    <a16:creationId xmlns="" xmlns:a16="http://schemas.microsoft.com/office/drawing/2014/main" id="{D13380ED-693C-456E-9A4A-37447AED6AAD}"/>
                  </a:ext>
                </a:extLst>
              </p:cNvPr>
              <p:cNvSpPr>
                <a:spLocks noChangeArrowheads="1"/>
              </p:cNvSpPr>
              <p:nvPr/>
            </p:nvSpPr>
            <p:spPr bwMode="auto">
              <a:xfrm>
                <a:off x="3775076" y="1890713"/>
                <a:ext cx="1466850" cy="95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1" name="Rectangle 22">
                <a:extLst>
                  <a:ext uri="{FF2B5EF4-FFF2-40B4-BE49-F238E27FC236}">
                    <a16:creationId xmlns="" xmlns:a16="http://schemas.microsoft.com/office/drawing/2014/main" id="{14D70A3D-E983-4207-90C8-1B3236621860}"/>
                  </a:ext>
                </a:extLst>
              </p:cNvPr>
              <p:cNvSpPr>
                <a:spLocks noChangeArrowheads="1"/>
              </p:cNvSpPr>
              <p:nvPr/>
            </p:nvSpPr>
            <p:spPr bwMode="auto">
              <a:xfrm>
                <a:off x="3759201" y="1906588"/>
                <a:ext cx="1495425" cy="3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2" name="Freeform 23">
                <a:extLst>
                  <a:ext uri="{FF2B5EF4-FFF2-40B4-BE49-F238E27FC236}">
                    <a16:creationId xmlns="" xmlns:a16="http://schemas.microsoft.com/office/drawing/2014/main" id="{D7E6C983-305F-46A6-9277-1C032DDF4402}"/>
                  </a:ext>
                </a:extLst>
              </p:cNvPr>
              <p:cNvSpPr>
                <a:spLocks/>
              </p:cNvSpPr>
              <p:nvPr/>
            </p:nvSpPr>
            <p:spPr bwMode="auto">
              <a:xfrm>
                <a:off x="5570538" y="1441450"/>
                <a:ext cx="17463" cy="14287"/>
              </a:xfrm>
              <a:custGeom>
                <a:avLst/>
                <a:gdLst>
                  <a:gd name="T0" fmla="*/ 18 w 22"/>
                  <a:gd name="T1" fmla="*/ 2 h 18"/>
                  <a:gd name="T2" fmla="*/ 0 w 22"/>
                  <a:gd name="T3" fmla="*/ 10 h 18"/>
                  <a:gd name="T4" fmla="*/ 8 w 22"/>
                  <a:gd name="T5" fmla="*/ 18 h 18"/>
                  <a:gd name="T6" fmla="*/ 22 w 22"/>
                  <a:gd name="T7" fmla="*/ 8 h 18"/>
                  <a:gd name="T8" fmla="*/ 18 w 22"/>
                  <a:gd name="T9" fmla="*/ 2 h 18"/>
                </a:gdLst>
                <a:ahLst/>
                <a:cxnLst>
                  <a:cxn ang="0">
                    <a:pos x="T0" y="T1"/>
                  </a:cxn>
                  <a:cxn ang="0">
                    <a:pos x="T2" y="T3"/>
                  </a:cxn>
                  <a:cxn ang="0">
                    <a:pos x="T4" y="T5"/>
                  </a:cxn>
                  <a:cxn ang="0">
                    <a:pos x="T6" y="T7"/>
                  </a:cxn>
                  <a:cxn ang="0">
                    <a:pos x="T8" y="T9"/>
                  </a:cxn>
                </a:cxnLst>
                <a:rect l="0" t="0" r="r" b="b"/>
                <a:pathLst>
                  <a:path w="22" h="18">
                    <a:moveTo>
                      <a:pt x="18" y="2"/>
                    </a:moveTo>
                    <a:cubicBezTo>
                      <a:pt x="12" y="6"/>
                      <a:pt x="2" y="0"/>
                      <a:pt x="0" y="10"/>
                    </a:cubicBezTo>
                    <a:cubicBezTo>
                      <a:pt x="1" y="14"/>
                      <a:pt x="6" y="15"/>
                      <a:pt x="8" y="18"/>
                    </a:cubicBezTo>
                    <a:cubicBezTo>
                      <a:pt x="15" y="18"/>
                      <a:pt x="20" y="13"/>
                      <a:pt x="22" y="8"/>
                    </a:cubicBezTo>
                    <a:cubicBezTo>
                      <a:pt x="22" y="5"/>
                      <a:pt x="21" y="3"/>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3" name="Freeform 24">
                <a:extLst>
                  <a:ext uri="{FF2B5EF4-FFF2-40B4-BE49-F238E27FC236}">
                    <a16:creationId xmlns="" xmlns:a16="http://schemas.microsoft.com/office/drawing/2014/main" id="{176BE466-FE40-42F2-98A3-EC4323CE5F45}"/>
                  </a:ext>
                </a:extLst>
              </p:cNvPr>
              <p:cNvSpPr>
                <a:spLocks/>
              </p:cNvSpPr>
              <p:nvPr/>
            </p:nvSpPr>
            <p:spPr bwMode="auto">
              <a:xfrm>
                <a:off x="5553076" y="1592263"/>
                <a:ext cx="30163" cy="25400"/>
              </a:xfrm>
              <a:custGeom>
                <a:avLst/>
                <a:gdLst>
                  <a:gd name="T0" fmla="*/ 27 w 39"/>
                  <a:gd name="T1" fmla="*/ 2 h 30"/>
                  <a:gd name="T2" fmla="*/ 7 w 39"/>
                  <a:gd name="T3" fmla="*/ 13 h 30"/>
                  <a:gd name="T4" fmla="*/ 4 w 39"/>
                  <a:gd name="T5" fmla="*/ 23 h 30"/>
                  <a:gd name="T6" fmla="*/ 24 w 39"/>
                  <a:gd name="T7" fmla="*/ 30 h 30"/>
                  <a:gd name="T8" fmla="*/ 39 w 39"/>
                  <a:gd name="T9" fmla="*/ 14 h 30"/>
                  <a:gd name="T10" fmla="*/ 27 w 39"/>
                  <a:gd name="T11" fmla="*/ 2 h 30"/>
                </a:gdLst>
                <a:ahLst/>
                <a:cxnLst>
                  <a:cxn ang="0">
                    <a:pos x="T0" y="T1"/>
                  </a:cxn>
                  <a:cxn ang="0">
                    <a:pos x="T2" y="T3"/>
                  </a:cxn>
                  <a:cxn ang="0">
                    <a:pos x="T4" y="T5"/>
                  </a:cxn>
                  <a:cxn ang="0">
                    <a:pos x="T6" y="T7"/>
                  </a:cxn>
                  <a:cxn ang="0">
                    <a:pos x="T8" y="T9"/>
                  </a:cxn>
                  <a:cxn ang="0">
                    <a:pos x="T10" y="T11"/>
                  </a:cxn>
                </a:cxnLst>
                <a:rect l="0" t="0" r="r" b="b"/>
                <a:pathLst>
                  <a:path w="39" h="30">
                    <a:moveTo>
                      <a:pt x="27" y="2"/>
                    </a:moveTo>
                    <a:cubicBezTo>
                      <a:pt x="19" y="0"/>
                      <a:pt x="13" y="7"/>
                      <a:pt x="7" y="13"/>
                    </a:cubicBezTo>
                    <a:cubicBezTo>
                      <a:pt x="7" y="16"/>
                      <a:pt x="0" y="19"/>
                      <a:pt x="4" y="23"/>
                    </a:cubicBezTo>
                    <a:cubicBezTo>
                      <a:pt x="10" y="28"/>
                      <a:pt x="17" y="29"/>
                      <a:pt x="24" y="30"/>
                    </a:cubicBezTo>
                    <a:cubicBezTo>
                      <a:pt x="30" y="26"/>
                      <a:pt x="34" y="18"/>
                      <a:pt x="39" y="14"/>
                    </a:cubicBezTo>
                    <a:cubicBezTo>
                      <a:pt x="38" y="8"/>
                      <a:pt x="31" y="6"/>
                      <a:pt x="2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4" name="Freeform 25">
                <a:extLst>
                  <a:ext uri="{FF2B5EF4-FFF2-40B4-BE49-F238E27FC236}">
                    <a16:creationId xmlns="" xmlns:a16="http://schemas.microsoft.com/office/drawing/2014/main" id="{3EE88E8B-326F-4D97-95ED-A0A9EF61AAE7}"/>
                  </a:ext>
                </a:extLst>
              </p:cNvPr>
              <p:cNvSpPr>
                <a:spLocks/>
              </p:cNvSpPr>
              <p:nvPr/>
            </p:nvSpPr>
            <p:spPr bwMode="auto">
              <a:xfrm>
                <a:off x="5518151" y="1468438"/>
                <a:ext cx="47625" cy="42862"/>
              </a:xfrm>
              <a:custGeom>
                <a:avLst/>
                <a:gdLst>
                  <a:gd name="T0" fmla="*/ 44 w 60"/>
                  <a:gd name="T1" fmla="*/ 42 h 54"/>
                  <a:gd name="T2" fmla="*/ 6 w 60"/>
                  <a:gd name="T3" fmla="*/ 1 h 54"/>
                  <a:gd name="T4" fmla="*/ 0 w 60"/>
                  <a:gd name="T5" fmla="*/ 5 h 54"/>
                  <a:gd name="T6" fmla="*/ 15 w 60"/>
                  <a:gd name="T7" fmla="*/ 43 h 54"/>
                  <a:gd name="T8" fmla="*/ 27 w 60"/>
                  <a:gd name="T9" fmla="*/ 51 h 54"/>
                  <a:gd name="T10" fmla="*/ 57 w 60"/>
                  <a:gd name="T11" fmla="*/ 51 h 54"/>
                  <a:gd name="T12" fmla="*/ 59 w 60"/>
                  <a:gd name="T13" fmla="*/ 46 h 54"/>
                  <a:gd name="T14" fmla="*/ 44 w 60"/>
                  <a:gd name="T15" fmla="*/ 4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4">
                    <a:moveTo>
                      <a:pt x="44" y="42"/>
                    </a:moveTo>
                    <a:cubicBezTo>
                      <a:pt x="26" y="36"/>
                      <a:pt x="11" y="19"/>
                      <a:pt x="6" y="1"/>
                    </a:cubicBezTo>
                    <a:cubicBezTo>
                      <a:pt x="3" y="0"/>
                      <a:pt x="1" y="3"/>
                      <a:pt x="0" y="5"/>
                    </a:cubicBezTo>
                    <a:cubicBezTo>
                      <a:pt x="0" y="20"/>
                      <a:pt x="5" y="33"/>
                      <a:pt x="15" y="43"/>
                    </a:cubicBezTo>
                    <a:cubicBezTo>
                      <a:pt x="27" y="51"/>
                      <a:pt x="27" y="51"/>
                      <a:pt x="27" y="51"/>
                    </a:cubicBezTo>
                    <a:cubicBezTo>
                      <a:pt x="37" y="51"/>
                      <a:pt x="48" y="54"/>
                      <a:pt x="57" y="51"/>
                    </a:cubicBezTo>
                    <a:cubicBezTo>
                      <a:pt x="58" y="49"/>
                      <a:pt x="60" y="47"/>
                      <a:pt x="59" y="46"/>
                    </a:cubicBezTo>
                    <a:cubicBezTo>
                      <a:pt x="55" y="43"/>
                      <a:pt x="48" y="44"/>
                      <a:pt x="4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5" name="Freeform 26">
                <a:extLst>
                  <a:ext uri="{FF2B5EF4-FFF2-40B4-BE49-F238E27FC236}">
                    <a16:creationId xmlns="" xmlns:a16="http://schemas.microsoft.com/office/drawing/2014/main" id="{8E9AAE0A-8500-40B3-8F9C-8FE4B07C53E5}"/>
                  </a:ext>
                </a:extLst>
              </p:cNvPr>
              <p:cNvSpPr>
                <a:spLocks/>
              </p:cNvSpPr>
              <p:nvPr/>
            </p:nvSpPr>
            <p:spPr bwMode="auto">
              <a:xfrm>
                <a:off x="5503863" y="1403350"/>
                <a:ext cx="26988" cy="49212"/>
              </a:xfrm>
              <a:custGeom>
                <a:avLst/>
                <a:gdLst>
                  <a:gd name="T0" fmla="*/ 25 w 34"/>
                  <a:gd name="T1" fmla="*/ 0 h 62"/>
                  <a:gd name="T2" fmla="*/ 18 w 34"/>
                  <a:gd name="T3" fmla="*/ 5 h 62"/>
                  <a:gd name="T4" fmla="*/ 0 w 34"/>
                  <a:gd name="T5" fmla="*/ 26 h 62"/>
                  <a:gd name="T6" fmla="*/ 0 w 34"/>
                  <a:gd name="T7" fmla="*/ 36 h 62"/>
                  <a:gd name="T8" fmla="*/ 15 w 34"/>
                  <a:gd name="T9" fmla="*/ 62 h 62"/>
                  <a:gd name="T10" fmla="*/ 20 w 34"/>
                  <a:gd name="T11" fmla="*/ 16 h 62"/>
                  <a:gd name="T12" fmla="*/ 25 w 34"/>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34" h="62">
                    <a:moveTo>
                      <a:pt x="25" y="0"/>
                    </a:moveTo>
                    <a:cubicBezTo>
                      <a:pt x="21" y="0"/>
                      <a:pt x="21" y="4"/>
                      <a:pt x="18" y="5"/>
                    </a:cubicBezTo>
                    <a:cubicBezTo>
                      <a:pt x="10" y="10"/>
                      <a:pt x="6" y="20"/>
                      <a:pt x="0" y="26"/>
                    </a:cubicBezTo>
                    <a:cubicBezTo>
                      <a:pt x="2" y="29"/>
                      <a:pt x="0" y="32"/>
                      <a:pt x="0" y="36"/>
                    </a:cubicBezTo>
                    <a:cubicBezTo>
                      <a:pt x="2" y="46"/>
                      <a:pt x="4" y="59"/>
                      <a:pt x="15" y="62"/>
                    </a:cubicBezTo>
                    <a:cubicBezTo>
                      <a:pt x="20" y="47"/>
                      <a:pt x="12" y="29"/>
                      <a:pt x="20" y="16"/>
                    </a:cubicBezTo>
                    <a:cubicBezTo>
                      <a:pt x="22" y="10"/>
                      <a:pt x="34" y="3"/>
                      <a:pt x="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6" name="Freeform 27">
                <a:extLst>
                  <a:ext uri="{FF2B5EF4-FFF2-40B4-BE49-F238E27FC236}">
                    <a16:creationId xmlns="" xmlns:a16="http://schemas.microsoft.com/office/drawing/2014/main" id="{871AE6E4-7809-48E7-B951-5063467E18CE}"/>
                  </a:ext>
                </a:extLst>
              </p:cNvPr>
              <p:cNvSpPr>
                <a:spLocks/>
              </p:cNvSpPr>
              <p:nvPr/>
            </p:nvSpPr>
            <p:spPr bwMode="auto">
              <a:xfrm>
                <a:off x="5497513" y="1751013"/>
                <a:ext cx="20638" cy="47625"/>
              </a:xfrm>
              <a:custGeom>
                <a:avLst/>
                <a:gdLst>
                  <a:gd name="T0" fmla="*/ 23 w 27"/>
                  <a:gd name="T1" fmla="*/ 45 h 59"/>
                  <a:gd name="T2" fmla="*/ 24 w 27"/>
                  <a:gd name="T3" fmla="*/ 20 h 59"/>
                  <a:gd name="T4" fmla="*/ 19 w 27"/>
                  <a:gd name="T5" fmla="*/ 2 h 59"/>
                  <a:gd name="T6" fmla="*/ 12 w 27"/>
                  <a:gd name="T7" fmla="*/ 1 h 59"/>
                  <a:gd name="T8" fmla="*/ 3 w 27"/>
                  <a:gd name="T9" fmla="*/ 30 h 59"/>
                  <a:gd name="T10" fmla="*/ 23 w 27"/>
                  <a:gd name="T11" fmla="*/ 58 h 59"/>
                  <a:gd name="T12" fmla="*/ 26 w 27"/>
                  <a:gd name="T13" fmla="*/ 56 h 59"/>
                  <a:gd name="T14" fmla="*/ 23 w 27"/>
                  <a:gd name="T15" fmla="*/ 45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59">
                    <a:moveTo>
                      <a:pt x="23" y="45"/>
                    </a:moveTo>
                    <a:cubicBezTo>
                      <a:pt x="23" y="36"/>
                      <a:pt x="23" y="28"/>
                      <a:pt x="24" y="20"/>
                    </a:cubicBezTo>
                    <a:cubicBezTo>
                      <a:pt x="23" y="14"/>
                      <a:pt x="18" y="9"/>
                      <a:pt x="19" y="2"/>
                    </a:cubicBezTo>
                    <a:cubicBezTo>
                      <a:pt x="17" y="0"/>
                      <a:pt x="14" y="0"/>
                      <a:pt x="12" y="1"/>
                    </a:cubicBezTo>
                    <a:cubicBezTo>
                      <a:pt x="4" y="9"/>
                      <a:pt x="0" y="20"/>
                      <a:pt x="3" y="30"/>
                    </a:cubicBezTo>
                    <a:cubicBezTo>
                      <a:pt x="4" y="42"/>
                      <a:pt x="14" y="52"/>
                      <a:pt x="23" y="58"/>
                    </a:cubicBezTo>
                    <a:cubicBezTo>
                      <a:pt x="25" y="59"/>
                      <a:pt x="26" y="57"/>
                      <a:pt x="26" y="56"/>
                    </a:cubicBezTo>
                    <a:cubicBezTo>
                      <a:pt x="27" y="51"/>
                      <a:pt x="24" y="49"/>
                      <a:pt x="2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sp>
            <p:nvSpPr>
              <p:cNvPr id="307" name="Freeform 28">
                <a:extLst>
                  <a:ext uri="{FF2B5EF4-FFF2-40B4-BE49-F238E27FC236}">
                    <a16:creationId xmlns="" xmlns:a16="http://schemas.microsoft.com/office/drawing/2014/main" id="{645828D4-709C-4259-8925-F8C8B49C9A6A}"/>
                  </a:ext>
                </a:extLst>
              </p:cNvPr>
              <p:cNvSpPr>
                <a:spLocks noEditPoints="1"/>
              </p:cNvSpPr>
              <p:nvPr/>
            </p:nvSpPr>
            <p:spPr bwMode="auto">
              <a:xfrm>
                <a:off x="5170488" y="1292226"/>
                <a:ext cx="725488" cy="619124"/>
              </a:xfrm>
              <a:custGeom>
                <a:avLst/>
                <a:gdLst>
                  <a:gd name="T0" fmla="*/ 736 w 904"/>
                  <a:gd name="T1" fmla="*/ 644 h 769"/>
                  <a:gd name="T2" fmla="*/ 400 w 904"/>
                  <a:gd name="T3" fmla="*/ 703 h 769"/>
                  <a:gd name="T4" fmla="*/ 351 w 904"/>
                  <a:gd name="T5" fmla="*/ 709 h 769"/>
                  <a:gd name="T6" fmla="*/ 724 w 904"/>
                  <a:gd name="T7" fmla="*/ 660 h 769"/>
                  <a:gd name="T8" fmla="*/ 861 w 904"/>
                  <a:gd name="T9" fmla="*/ 342 h 769"/>
                  <a:gd name="T10" fmla="*/ 863 w 904"/>
                  <a:gd name="T11" fmla="*/ 328 h 769"/>
                  <a:gd name="T12" fmla="*/ 863 w 904"/>
                  <a:gd name="T13" fmla="*/ 406 h 769"/>
                  <a:gd name="T14" fmla="*/ 824 w 904"/>
                  <a:gd name="T15" fmla="*/ 354 h 769"/>
                  <a:gd name="T16" fmla="*/ 717 w 904"/>
                  <a:gd name="T17" fmla="*/ 310 h 769"/>
                  <a:gd name="T18" fmla="*/ 772 w 904"/>
                  <a:gd name="T19" fmla="*/ 267 h 769"/>
                  <a:gd name="T20" fmla="*/ 695 w 904"/>
                  <a:gd name="T21" fmla="*/ 166 h 769"/>
                  <a:gd name="T22" fmla="*/ 660 w 904"/>
                  <a:gd name="T23" fmla="*/ 146 h 769"/>
                  <a:gd name="T24" fmla="*/ 643 w 904"/>
                  <a:gd name="T25" fmla="*/ 232 h 769"/>
                  <a:gd name="T26" fmla="*/ 425 w 904"/>
                  <a:gd name="T27" fmla="*/ 127 h 769"/>
                  <a:gd name="T28" fmla="*/ 509 w 904"/>
                  <a:gd name="T29" fmla="*/ 139 h 769"/>
                  <a:gd name="T30" fmla="*/ 416 w 904"/>
                  <a:gd name="T31" fmla="*/ 42 h 769"/>
                  <a:gd name="T32" fmla="*/ 422 w 904"/>
                  <a:gd name="T33" fmla="*/ 466 h 769"/>
                  <a:gd name="T34" fmla="*/ 554 w 904"/>
                  <a:gd name="T35" fmla="*/ 559 h 769"/>
                  <a:gd name="T36" fmla="*/ 548 w 904"/>
                  <a:gd name="T37" fmla="*/ 621 h 769"/>
                  <a:gd name="T38" fmla="*/ 613 w 904"/>
                  <a:gd name="T39" fmla="*/ 463 h 769"/>
                  <a:gd name="T40" fmla="*/ 600 w 904"/>
                  <a:gd name="T41" fmla="*/ 554 h 769"/>
                  <a:gd name="T42" fmla="*/ 707 w 904"/>
                  <a:gd name="T43" fmla="*/ 620 h 769"/>
                  <a:gd name="T44" fmla="*/ 741 w 904"/>
                  <a:gd name="T45" fmla="*/ 569 h 769"/>
                  <a:gd name="T46" fmla="*/ 682 w 904"/>
                  <a:gd name="T47" fmla="*/ 446 h 769"/>
                  <a:gd name="T48" fmla="*/ 788 w 904"/>
                  <a:gd name="T49" fmla="*/ 438 h 769"/>
                  <a:gd name="T50" fmla="*/ 750 w 904"/>
                  <a:gd name="T51" fmla="*/ 470 h 769"/>
                  <a:gd name="T52" fmla="*/ 734 w 904"/>
                  <a:gd name="T53" fmla="*/ 260 h 769"/>
                  <a:gd name="T54" fmla="*/ 768 w 904"/>
                  <a:gd name="T55" fmla="*/ 295 h 769"/>
                  <a:gd name="T56" fmla="*/ 461 w 904"/>
                  <a:gd name="T57" fmla="*/ 133 h 769"/>
                  <a:gd name="T58" fmla="*/ 470 w 904"/>
                  <a:gd name="T59" fmla="*/ 59 h 769"/>
                  <a:gd name="T60" fmla="*/ 668 w 904"/>
                  <a:gd name="T61" fmla="*/ 207 h 769"/>
                  <a:gd name="T62" fmla="*/ 648 w 904"/>
                  <a:gd name="T63" fmla="*/ 488 h 769"/>
                  <a:gd name="T64" fmla="*/ 636 w 904"/>
                  <a:gd name="T65" fmla="*/ 273 h 769"/>
                  <a:gd name="T66" fmla="*/ 633 w 904"/>
                  <a:gd name="T67" fmla="*/ 338 h 769"/>
                  <a:gd name="T68" fmla="*/ 452 w 904"/>
                  <a:gd name="T69" fmla="*/ 340 h 769"/>
                  <a:gd name="T70" fmla="*/ 596 w 904"/>
                  <a:gd name="T71" fmla="*/ 434 h 769"/>
                  <a:gd name="T72" fmla="*/ 652 w 904"/>
                  <a:gd name="T73" fmla="*/ 387 h 769"/>
                  <a:gd name="T74" fmla="*/ 586 w 904"/>
                  <a:gd name="T75" fmla="*/ 388 h 769"/>
                  <a:gd name="T76" fmla="*/ 639 w 904"/>
                  <a:gd name="T77" fmla="*/ 622 h 769"/>
                  <a:gd name="T78" fmla="*/ 483 w 904"/>
                  <a:gd name="T79" fmla="*/ 424 h 769"/>
                  <a:gd name="T80" fmla="*/ 441 w 904"/>
                  <a:gd name="T81" fmla="*/ 369 h 769"/>
                  <a:gd name="T82" fmla="*/ 459 w 904"/>
                  <a:gd name="T83" fmla="*/ 120 h 769"/>
                  <a:gd name="T84" fmla="*/ 514 w 904"/>
                  <a:gd name="T85" fmla="*/ 687 h 769"/>
                  <a:gd name="T86" fmla="*/ 782 w 904"/>
                  <a:gd name="T87" fmla="*/ 280 h 769"/>
                  <a:gd name="T88" fmla="*/ 615 w 904"/>
                  <a:gd name="T89" fmla="*/ 128 h 769"/>
                  <a:gd name="T90" fmla="*/ 483 w 904"/>
                  <a:gd name="T91" fmla="*/ 13 h 769"/>
                  <a:gd name="T92" fmla="*/ 191 w 904"/>
                  <a:gd name="T93" fmla="*/ 23 h 769"/>
                  <a:gd name="T94" fmla="*/ 300 w 904"/>
                  <a:gd name="T95" fmla="*/ 103 h 769"/>
                  <a:gd name="T96" fmla="*/ 386 w 904"/>
                  <a:gd name="T97" fmla="*/ 386 h 769"/>
                  <a:gd name="T98" fmla="*/ 7 w 904"/>
                  <a:gd name="T99" fmla="*/ 714 h 769"/>
                  <a:gd name="T100" fmla="*/ 1 w 904"/>
                  <a:gd name="T101" fmla="*/ 755 h 769"/>
                  <a:gd name="T102" fmla="*/ 527 w 904"/>
                  <a:gd name="T103" fmla="*/ 740 h 769"/>
                  <a:gd name="T104" fmla="*/ 481 w 904"/>
                  <a:gd name="T105" fmla="*/ 580 h 769"/>
                  <a:gd name="T106" fmla="*/ 545 w 904"/>
                  <a:gd name="T107" fmla="*/ 504 h 769"/>
                  <a:gd name="T108" fmla="*/ 593 w 904"/>
                  <a:gd name="T109" fmla="*/ 512 h 769"/>
                  <a:gd name="T110" fmla="*/ 713 w 904"/>
                  <a:gd name="T111" fmla="*/ 659 h 769"/>
                  <a:gd name="T112" fmla="*/ 753 w 904"/>
                  <a:gd name="T113" fmla="*/ 466 h 769"/>
                  <a:gd name="T114" fmla="*/ 782 w 904"/>
                  <a:gd name="T115" fmla="*/ 373 h 769"/>
                  <a:gd name="T116" fmla="*/ 585 w 904"/>
                  <a:gd name="T117" fmla="*/ 100 h 769"/>
                  <a:gd name="T118" fmla="*/ 230 w 904"/>
                  <a:gd name="T119" fmla="*/ 14 h 769"/>
                  <a:gd name="T120" fmla="*/ 388 w 904"/>
                  <a:gd name="T121" fmla="*/ 41 h 769"/>
                  <a:gd name="T122" fmla="*/ 774 w 904"/>
                  <a:gd name="T123" fmla="*/ 165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04" h="769">
                    <a:moveTo>
                      <a:pt x="896" y="366"/>
                    </a:moveTo>
                    <a:cubicBezTo>
                      <a:pt x="899" y="373"/>
                      <a:pt x="901" y="382"/>
                      <a:pt x="901" y="390"/>
                    </a:cubicBezTo>
                    <a:cubicBezTo>
                      <a:pt x="898" y="398"/>
                      <a:pt x="904" y="409"/>
                      <a:pt x="897" y="415"/>
                    </a:cubicBezTo>
                    <a:cubicBezTo>
                      <a:pt x="894" y="414"/>
                      <a:pt x="894" y="414"/>
                      <a:pt x="894" y="414"/>
                    </a:cubicBezTo>
                    <a:cubicBezTo>
                      <a:pt x="888" y="420"/>
                      <a:pt x="880" y="426"/>
                      <a:pt x="872" y="425"/>
                    </a:cubicBezTo>
                    <a:cubicBezTo>
                      <a:pt x="864" y="430"/>
                      <a:pt x="863" y="441"/>
                      <a:pt x="859" y="449"/>
                    </a:cubicBezTo>
                    <a:cubicBezTo>
                      <a:pt x="852" y="463"/>
                      <a:pt x="839" y="477"/>
                      <a:pt x="822" y="478"/>
                    </a:cubicBezTo>
                    <a:cubicBezTo>
                      <a:pt x="816" y="478"/>
                      <a:pt x="809" y="474"/>
                      <a:pt x="803" y="479"/>
                    </a:cubicBezTo>
                    <a:cubicBezTo>
                      <a:pt x="803" y="484"/>
                      <a:pt x="799" y="490"/>
                      <a:pt x="803" y="495"/>
                    </a:cubicBezTo>
                    <a:cubicBezTo>
                      <a:pt x="806" y="503"/>
                      <a:pt x="812" y="509"/>
                      <a:pt x="812" y="518"/>
                    </a:cubicBezTo>
                    <a:cubicBezTo>
                      <a:pt x="817" y="540"/>
                      <a:pt x="807" y="560"/>
                      <a:pt x="795" y="576"/>
                    </a:cubicBezTo>
                    <a:cubicBezTo>
                      <a:pt x="788" y="593"/>
                      <a:pt x="776" y="610"/>
                      <a:pt x="758" y="617"/>
                    </a:cubicBezTo>
                    <a:cubicBezTo>
                      <a:pt x="750" y="621"/>
                      <a:pt x="741" y="614"/>
                      <a:pt x="733" y="617"/>
                    </a:cubicBezTo>
                    <a:cubicBezTo>
                      <a:pt x="733" y="626"/>
                      <a:pt x="737" y="634"/>
                      <a:pt x="736" y="644"/>
                    </a:cubicBezTo>
                    <a:cubicBezTo>
                      <a:pt x="734" y="660"/>
                      <a:pt x="722" y="674"/>
                      <a:pt x="707" y="681"/>
                    </a:cubicBezTo>
                    <a:cubicBezTo>
                      <a:pt x="699" y="686"/>
                      <a:pt x="691" y="683"/>
                      <a:pt x="682" y="683"/>
                    </a:cubicBezTo>
                    <a:cubicBezTo>
                      <a:pt x="666" y="690"/>
                      <a:pt x="666" y="690"/>
                      <a:pt x="666" y="690"/>
                    </a:cubicBezTo>
                    <a:cubicBezTo>
                      <a:pt x="648" y="695"/>
                      <a:pt x="623" y="696"/>
                      <a:pt x="608" y="681"/>
                    </a:cubicBezTo>
                    <a:cubicBezTo>
                      <a:pt x="602" y="677"/>
                      <a:pt x="600" y="669"/>
                      <a:pt x="594" y="666"/>
                    </a:cubicBezTo>
                    <a:cubicBezTo>
                      <a:pt x="585" y="669"/>
                      <a:pt x="589" y="680"/>
                      <a:pt x="587" y="687"/>
                    </a:cubicBezTo>
                    <a:cubicBezTo>
                      <a:pt x="584" y="695"/>
                      <a:pt x="586" y="705"/>
                      <a:pt x="579" y="711"/>
                    </a:cubicBezTo>
                    <a:cubicBezTo>
                      <a:pt x="575" y="723"/>
                      <a:pt x="565" y="731"/>
                      <a:pt x="557" y="739"/>
                    </a:cubicBezTo>
                    <a:cubicBezTo>
                      <a:pt x="542" y="748"/>
                      <a:pt x="527" y="756"/>
                      <a:pt x="510" y="759"/>
                    </a:cubicBezTo>
                    <a:cubicBezTo>
                      <a:pt x="482" y="767"/>
                      <a:pt x="456" y="766"/>
                      <a:pt x="427" y="757"/>
                    </a:cubicBezTo>
                    <a:cubicBezTo>
                      <a:pt x="417" y="751"/>
                      <a:pt x="405" y="746"/>
                      <a:pt x="398" y="735"/>
                    </a:cubicBezTo>
                    <a:cubicBezTo>
                      <a:pt x="395" y="719"/>
                      <a:pt x="414" y="710"/>
                      <a:pt x="408" y="694"/>
                    </a:cubicBezTo>
                    <a:cubicBezTo>
                      <a:pt x="407" y="693"/>
                      <a:pt x="406" y="690"/>
                      <a:pt x="404" y="691"/>
                    </a:cubicBezTo>
                    <a:cubicBezTo>
                      <a:pt x="402" y="694"/>
                      <a:pt x="402" y="700"/>
                      <a:pt x="400" y="703"/>
                    </a:cubicBezTo>
                    <a:cubicBezTo>
                      <a:pt x="392" y="716"/>
                      <a:pt x="376" y="718"/>
                      <a:pt x="364" y="717"/>
                    </a:cubicBezTo>
                    <a:cubicBezTo>
                      <a:pt x="356" y="717"/>
                      <a:pt x="351" y="712"/>
                      <a:pt x="344" y="715"/>
                    </a:cubicBezTo>
                    <a:cubicBezTo>
                      <a:pt x="335" y="725"/>
                      <a:pt x="333" y="740"/>
                      <a:pt x="339" y="753"/>
                    </a:cubicBezTo>
                    <a:cubicBezTo>
                      <a:pt x="335" y="757"/>
                      <a:pt x="338" y="765"/>
                      <a:pt x="332" y="767"/>
                    </a:cubicBezTo>
                    <a:cubicBezTo>
                      <a:pt x="284" y="766"/>
                      <a:pt x="242" y="768"/>
                      <a:pt x="194" y="767"/>
                    </a:cubicBezTo>
                    <a:cubicBezTo>
                      <a:pt x="132" y="766"/>
                      <a:pt x="67" y="769"/>
                      <a:pt x="5" y="768"/>
                    </a:cubicBezTo>
                    <a:cubicBezTo>
                      <a:pt x="1" y="767"/>
                      <a:pt x="1" y="767"/>
                      <a:pt x="1" y="767"/>
                    </a:cubicBezTo>
                    <a:cubicBezTo>
                      <a:pt x="1" y="766"/>
                      <a:pt x="1" y="765"/>
                      <a:pt x="1" y="765"/>
                    </a:cubicBezTo>
                    <a:cubicBezTo>
                      <a:pt x="126" y="764"/>
                      <a:pt x="126" y="764"/>
                      <a:pt x="126" y="764"/>
                    </a:cubicBezTo>
                    <a:cubicBezTo>
                      <a:pt x="269" y="763"/>
                      <a:pt x="269" y="763"/>
                      <a:pt x="269" y="763"/>
                    </a:cubicBezTo>
                    <a:cubicBezTo>
                      <a:pt x="326" y="762"/>
                      <a:pt x="326" y="762"/>
                      <a:pt x="326" y="762"/>
                    </a:cubicBezTo>
                    <a:cubicBezTo>
                      <a:pt x="330" y="761"/>
                      <a:pt x="330" y="757"/>
                      <a:pt x="332" y="755"/>
                    </a:cubicBezTo>
                    <a:cubicBezTo>
                      <a:pt x="326" y="741"/>
                      <a:pt x="328" y="725"/>
                      <a:pt x="337" y="713"/>
                    </a:cubicBezTo>
                    <a:cubicBezTo>
                      <a:pt x="340" y="709"/>
                      <a:pt x="346" y="703"/>
                      <a:pt x="351" y="709"/>
                    </a:cubicBezTo>
                    <a:cubicBezTo>
                      <a:pt x="365" y="714"/>
                      <a:pt x="380" y="714"/>
                      <a:pt x="391" y="705"/>
                    </a:cubicBezTo>
                    <a:cubicBezTo>
                      <a:pt x="395" y="699"/>
                      <a:pt x="400" y="693"/>
                      <a:pt x="399" y="685"/>
                    </a:cubicBezTo>
                    <a:cubicBezTo>
                      <a:pt x="399" y="683"/>
                      <a:pt x="395" y="682"/>
                      <a:pt x="397" y="680"/>
                    </a:cubicBezTo>
                    <a:cubicBezTo>
                      <a:pt x="405" y="683"/>
                      <a:pt x="405" y="683"/>
                      <a:pt x="405" y="683"/>
                    </a:cubicBezTo>
                    <a:cubicBezTo>
                      <a:pt x="411" y="687"/>
                      <a:pt x="416" y="696"/>
                      <a:pt x="415" y="703"/>
                    </a:cubicBezTo>
                    <a:cubicBezTo>
                      <a:pt x="416" y="715"/>
                      <a:pt x="400" y="721"/>
                      <a:pt x="405" y="734"/>
                    </a:cubicBezTo>
                    <a:cubicBezTo>
                      <a:pt x="422" y="752"/>
                      <a:pt x="447" y="759"/>
                      <a:pt x="472" y="759"/>
                    </a:cubicBezTo>
                    <a:cubicBezTo>
                      <a:pt x="513" y="758"/>
                      <a:pt x="559" y="745"/>
                      <a:pt x="577" y="705"/>
                    </a:cubicBezTo>
                    <a:cubicBezTo>
                      <a:pt x="583" y="691"/>
                      <a:pt x="582" y="675"/>
                      <a:pt x="584" y="658"/>
                    </a:cubicBezTo>
                    <a:cubicBezTo>
                      <a:pt x="588" y="651"/>
                      <a:pt x="592" y="663"/>
                      <a:pt x="598" y="660"/>
                    </a:cubicBezTo>
                    <a:cubicBezTo>
                      <a:pt x="603" y="661"/>
                      <a:pt x="603" y="665"/>
                      <a:pt x="605" y="668"/>
                    </a:cubicBezTo>
                    <a:cubicBezTo>
                      <a:pt x="615" y="685"/>
                      <a:pt x="633" y="688"/>
                      <a:pt x="651" y="687"/>
                    </a:cubicBezTo>
                    <a:cubicBezTo>
                      <a:pt x="665" y="689"/>
                      <a:pt x="674" y="675"/>
                      <a:pt x="689" y="678"/>
                    </a:cubicBezTo>
                    <a:cubicBezTo>
                      <a:pt x="703" y="680"/>
                      <a:pt x="714" y="669"/>
                      <a:pt x="724" y="660"/>
                    </a:cubicBezTo>
                    <a:cubicBezTo>
                      <a:pt x="732" y="649"/>
                      <a:pt x="732" y="633"/>
                      <a:pt x="726" y="620"/>
                    </a:cubicBezTo>
                    <a:cubicBezTo>
                      <a:pt x="725" y="617"/>
                      <a:pt x="727" y="613"/>
                      <a:pt x="729" y="610"/>
                    </a:cubicBezTo>
                    <a:cubicBezTo>
                      <a:pt x="738" y="609"/>
                      <a:pt x="751" y="616"/>
                      <a:pt x="761" y="609"/>
                    </a:cubicBezTo>
                    <a:cubicBezTo>
                      <a:pt x="774" y="602"/>
                      <a:pt x="782" y="590"/>
                      <a:pt x="787" y="576"/>
                    </a:cubicBezTo>
                    <a:cubicBezTo>
                      <a:pt x="794" y="569"/>
                      <a:pt x="800" y="560"/>
                      <a:pt x="803" y="551"/>
                    </a:cubicBezTo>
                    <a:cubicBezTo>
                      <a:pt x="811" y="533"/>
                      <a:pt x="807" y="510"/>
                      <a:pt x="797" y="495"/>
                    </a:cubicBezTo>
                    <a:cubicBezTo>
                      <a:pt x="799" y="487"/>
                      <a:pt x="796" y="476"/>
                      <a:pt x="802" y="470"/>
                    </a:cubicBezTo>
                    <a:cubicBezTo>
                      <a:pt x="812" y="471"/>
                      <a:pt x="823" y="473"/>
                      <a:pt x="833" y="468"/>
                    </a:cubicBezTo>
                    <a:cubicBezTo>
                      <a:pt x="851" y="459"/>
                      <a:pt x="858" y="441"/>
                      <a:pt x="862" y="423"/>
                    </a:cubicBezTo>
                    <a:cubicBezTo>
                      <a:pt x="866" y="421"/>
                      <a:pt x="869" y="420"/>
                      <a:pt x="873" y="420"/>
                    </a:cubicBezTo>
                    <a:cubicBezTo>
                      <a:pt x="883" y="419"/>
                      <a:pt x="890" y="410"/>
                      <a:pt x="893" y="402"/>
                    </a:cubicBezTo>
                    <a:cubicBezTo>
                      <a:pt x="895" y="390"/>
                      <a:pt x="898" y="375"/>
                      <a:pt x="888" y="367"/>
                    </a:cubicBezTo>
                    <a:cubicBezTo>
                      <a:pt x="880" y="360"/>
                      <a:pt x="870" y="353"/>
                      <a:pt x="860" y="356"/>
                    </a:cubicBezTo>
                    <a:cubicBezTo>
                      <a:pt x="853" y="353"/>
                      <a:pt x="862" y="347"/>
                      <a:pt x="861" y="342"/>
                    </a:cubicBezTo>
                    <a:cubicBezTo>
                      <a:pt x="860" y="335"/>
                      <a:pt x="858" y="328"/>
                      <a:pt x="853" y="323"/>
                    </a:cubicBezTo>
                    <a:cubicBezTo>
                      <a:pt x="841" y="310"/>
                      <a:pt x="822" y="303"/>
                      <a:pt x="806" y="307"/>
                    </a:cubicBezTo>
                    <a:cubicBezTo>
                      <a:pt x="801" y="305"/>
                      <a:pt x="797" y="300"/>
                      <a:pt x="794" y="296"/>
                    </a:cubicBezTo>
                    <a:cubicBezTo>
                      <a:pt x="797" y="288"/>
                      <a:pt x="793" y="280"/>
                      <a:pt x="789" y="274"/>
                    </a:cubicBezTo>
                    <a:cubicBezTo>
                      <a:pt x="795" y="253"/>
                      <a:pt x="795" y="253"/>
                      <a:pt x="795" y="253"/>
                    </a:cubicBezTo>
                    <a:cubicBezTo>
                      <a:pt x="794" y="244"/>
                      <a:pt x="793" y="233"/>
                      <a:pt x="788" y="225"/>
                    </a:cubicBezTo>
                    <a:cubicBezTo>
                      <a:pt x="798" y="212"/>
                      <a:pt x="792" y="195"/>
                      <a:pt x="786" y="182"/>
                    </a:cubicBezTo>
                    <a:cubicBezTo>
                      <a:pt x="787" y="181"/>
                      <a:pt x="788" y="181"/>
                      <a:pt x="789" y="181"/>
                    </a:cubicBezTo>
                    <a:cubicBezTo>
                      <a:pt x="791" y="181"/>
                      <a:pt x="792" y="182"/>
                      <a:pt x="791" y="184"/>
                    </a:cubicBezTo>
                    <a:cubicBezTo>
                      <a:pt x="800" y="194"/>
                      <a:pt x="800" y="209"/>
                      <a:pt x="798" y="221"/>
                    </a:cubicBezTo>
                    <a:cubicBezTo>
                      <a:pt x="793" y="228"/>
                      <a:pt x="800" y="234"/>
                      <a:pt x="800" y="241"/>
                    </a:cubicBezTo>
                    <a:cubicBezTo>
                      <a:pt x="807" y="256"/>
                      <a:pt x="791" y="269"/>
                      <a:pt x="800" y="282"/>
                    </a:cubicBezTo>
                    <a:cubicBezTo>
                      <a:pt x="803" y="288"/>
                      <a:pt x="796" y="299"/>
                      <a:pt x="805" y="301"/>
                    </a:cubicBezTo>
                    <a:cubicBezTo>
                      <a:pt x="827" y="299"/>
                      <a:pt x="850" y="308"/>
                      <a:pt x="863" y="328"/>
                    </a:cubicBezTo>
                    <a:cubicBezTo>
                      <a:pt x="870" y="334"/>
                      <a:pt x="865" y="343"/>
                      <a:pt x="868" y="349"/>
                    </a:cubicBezTo>
                    <a:cubicBezTo>
                      <a:pt x="876" y="349"/>
                      <a:pt x="881" y="355"/>
                      <a:pt x="887" y="358"/>
                    </a:cubicBezTo>
                    <a:cubicBezTo>
                      <a:pt x="891" y="360"/>
                      <a:pt x="891" y="366"/>
                      <a:pt x="896" y="366"/>
                    </a:cubicBezTo>
                    <a:close/>
                    <a:moveTo>
                      <a:pt x="878" y="367"/>
                    </a:moveTo>
                    <a:cubicBezTo>
                      <a:pt x="871" y="364"/>
                      <a:pt x="864" y="359"/>
                      <a:pt x="858" y="364"/>
                    </a:cubicBezTo>
                    <a:cubicBezTo>
                      <a:pt x="849" y="365"/>
                      <a:pt x="844" y="373"/>
                      <a:pt x="841" y="380"/>
                    </a:cubicBezTo>
                    <a:cubicBezTo>
                      <a:pt x="840" y="388"/>
                      <a:pt x="839" y="395"/>
                      <a:pt x="843" y="401"/>
                    </a:cubicBezTo>
                    <a:cubicBezTo>
                      <a:pt x="850" y="408"/>
                      <a:pt x="859" y="418"/>
                      <a:pt x="871" y="414"/>
                    </a:cubicBezTo>
                    <a:cubicBezTo>
                      <a:pt x="880" y="410"/>
                      <a:pt x="887" y="400"/>
                      <a:pt x="888" y="390"/>
                    </a:cubicBezTo>
                    <a:cubicBezTo>
                      <a:pt x="886" y="382"/>
                      <a:pt x="885" y="372"/>
                      <a:pt x="878" y="367"/>
                    </a:cubicBezTo>
                    <a:close/>
                    <a:moveTo>
                      <a:pt x="875" y="374"/>
                    </a:moveTo>
                    <a:cubicBezTo>
                      <a:pt x="869" y="368"/>
                      <a:pt x="861" y="371"/>
                      <a:pt x="854" y="374"/>
                    </a:cubicBezTo>
                    <a:cubicBezTo>
                      <a:pt x="849" y="380"/>
                      <a:pt x="847" y="389"/>
                      <a:pt x="850" y="397"/>
                    </a:cubicBezTo>
                    <a:cubicBezTo>
                      <a:pt x="852" y="402"/>
                      <a:pt x="858" y="405"/>
                      <a:pt x="863" y="406"/>
                    </a:cubicBezTo>
                    <a:cubicBezTo>
                      <a:pt x="868" y="406"/>
                      <a:pt x="872" y="404"/>
                      <a:pt x="874" y="402"/>
                    </a:cubicBezTo>
                    <a:cubicBezTo>
                      <a:pt x="882" y="394"/>
                      <a:pt x="878" y="383"/>
                      <a:pt x="875" y="374"/>
                    </a:cubicBezTo>
                    <a:close/>
                    <a:moveTo>
                      <a:pt x="837" y="437"/>
                    </a:moveTo>
                    <a:cubicBezTo>
                      <a:pt x="822" y="430"/>
                      <a:pt x="822" y="413"/>
                      <a:pt x="810" y="404"/>
                    </a:cubicBezTo>
                    <a:cubicBezTo>
                      <a:pt x="803" y="400"/>
                      <a:pt x="796" y="399"/>
                      <a:pt x="789" y="403"/>
                    </a:cubicBezTo>
                    <a:cubicBezTo>
                      <a:pt x="781" y="400"/>
                      <a:pt x="771" y="397"/>
                      <a:pt x="762" y="397"/>
                    </a:cubicBezTo>
                    <a:cubicBezTo>
                      <a:pt x="755" y="399"/>
                      <a:pt x="748" y="402"/>
                      <a:pt x="743" y="408"/>
                    </a:cubicBezTo>
                    <a:cubicBezTo>
                      <a:pt x="740" y="410"/>
                      <a:pt x="736" y="405"/>
                      <a:pt x="735" y="403"/>
                    </a:cubicBezTo>
                    <a:cubicBezTo>
                      <a:pt x="728" y="399"/>
                      <a:pt x="717" y="393"/>
                      <a:pt x="719" y="384"/>
                    </a:cubicBezTo>
                    <a:cubicBezTo>
                      <a:pt x="726" y="375"/>
                      <a:pt x="734" y="370"/>
                      <a:pt x="742" y="362"/>
                    </a:cubicBezTo>
                    <a:cubicBezTo>
                      <a:pt x="752" y="369"/>
                      <a:pt x="761" y="374"/>
                      <a:pt x="773" y="371"/>
                    </a:cubicBezTo>
                    <a:cubicBezTo>
                      <a:pt x="780" y="364"/>
                      <a:pt x="780" y="364"/>
                      <a:pt x="780" y="364"/>
                    </a:cubicBezTo>
                    <a:cubicBezTo>
                      <a:pt x="786" y="363"/>
                      <a:pt x="789" y="368"/>
                      <a:pt x="794" y="368"/>
                    </a:cubicBezTo>
                    <a:cubicBezTo>
                      <a:pt x="806" y="368"/>
                      <a:pt x="820" y="366"/>
                      <a:pt x="824" y="354"/>
                    </a:cubicBezTo>
                    <a:cubicBezTo>
                      <a:pt x="827" y="347"/>
                      <a:pt x="834" y="340"/>
                      <a:pt x="842" y="337"/>
                    </a:cubicBezTo>
                    <a:cubicBezTo>
                      <a:pt x="838" y="328"/>
                      <a:pt x="828" y="328"/>
                      <a:pt x="821" y="324"/>
                    </a:cubicBezTo>
                    <a:cubicBezTo>
                      <a:pt x="813" y="323"/>
                      <a:pt x="804" y="323"/>
                      <a:pt x="797" y="328"/>
                    </a:cubicBezTo>
                    <a:cubicBezTo>
                      <a:pt x="793" y="327"/>
                      <a:pt x="795" y="322"/>
                      <a:pt x="793" y="319"/>
                    </a:cubicBezTo>
                    <a:cubicBezTo>
                      <a:pt x="788" y="310"/>
                      <a:pt x="777" y="311"/>
                      <a:pt x="769" y="311"/>
                    </a:cubicBezTo>
                    <a:cubicBezTo>
                      <a:pt x="763" y="311"/>
                      <a:pt x="758" y="315"/>
                      <a:pt x="754" y="319"/>
                    </a:cubicBezTo>
                    <a:cubicBezTo>
                      <a:pt x="751" y="326"/>
                      <a:pt x="752" y="333"/>
                      <a:pt x="756" y="339"/>
                    </a:cubicBezTo>
                    <a:cubicBezTo>
                      <a:pt x="758" y="341"/>
                      <a:pt x="761" y="342"/>
                      <a:pt x="763" y="341"/>
                    </a:cubicBezTo>
                    <a:cubicBezTo>
                      <a:pt x="766" y="337"/>
                      <a:pt x="767" y="332"/>
                      <a:pt x="771" y="332"/>
                    </a:cubicBezTo>
                    <a:cubicBezTo>
                      <a:pt x="774" y="331"/>
                      <a:pt x="778" y="334"/>
                      <a:pt x="778" y="337"/>
                    </a:cubicBezTo>
                    <a:cubicBezTo>
                      <a:pt x="779" y="342"/>
                      <a:pt x="776" y="344"/>
                      <a:pt x="773" y="347"/>
                    </a:cubicBezTo>
                    <a:cubicBezTo>
                      <a:pt x="768" y="350"/>
                      <a:pt x="762" y="349"/>
                      <a:pt x="757" y="348"/>
                    </a:cubicBezTo>
                    <a:cubicBezTo>
                      <a:pt x="746" y="346"/>
                      <a:pt x="745" y="334"/>
                      <a:pt x="743" y="326"/>
                    </a:cubicBezTo>
                    <a:cubicBezTo>
                      <a:pt x="735" y="321"/>
                      <a:pt x="727" y="312"/>
                      <a:pt x="717" y="310"/>
                    </a:cubicBezTo>
                    <a:cubicBezTo>
                      <a:pt x="706" y="309"/>
                      <a:pt x="697" y="313"/>
                      <a:pt x="693" y="322"/>
                    </a:cubicBezTo>
                    <a:cubicBezTo>
                      <a:pt x="691" y="328"/>
                      <a:pt x="690" y="337"/>
                      <a:pt x="695" y="342"/>
                    </a:cubicBezTo>
                    <a:cubicBezTo>
                      <a:pt x="697" y="344"/>
                      <a:pt x="701" y="344"/>
                      <a:pt x="704" y="342"/>
                    </a:cubicBezTo>
                    <a:cubicBezTo>
                      <a:pt x="706" y="339"/>
                      <a:pt x="707" y="336"/>
                      <a:pt x="711" y="337"/>
                    </a:cubicBezTo>
                    <a:cubicBezTo>
                      <a:pt x="713" y="337"/>
                      <a:pt x="715" y="339"/>
                      <a:pt x="716" y="341"/>
                    </a:cubicBezTo>
                    <a:cubicBezTo>
                      <a:pt x="716" y="346"/>
                      <a:pt x="712" y="350"/>
                      <a:pt x="708" y="352"/>
                    </a:cubicBezTo>
                    <a:cubicBezTo>
                      <a:pt x="703" y="356"/>
                      <a:pt x="697" y="353"/>
                      <a:pt x="691" y="353"/>
                    </a:cubicBezTo>
                    <a:cubicBezTo>
                      <a:pt x="681" y="348"/>
                      <a:pt x="682" y="336"/>
                      <a:pt x="680" y="326"/>
                    </a:cubicBezTo>
                    <a:cubicBezTo>
                      <a:pt x="683" y="315"/>
                      <a:pt x="693" y="303"/>
                      <a:pt x="706" y="302"/>
                    </a:cubicBezTo>
                    <a:cubicBezTo>
                      <a:pt x="715" y="289"/>
                      <a:pt x="707" y="273"/>
                      <a:pt x="709" y="258"/>
                    </a:cubicBezTo>
                    <a:cubicBezTo>
                      <a:pt x="712" y="250"/>
                      <a:pt x="713" y="239"/>
                      <a:pt x="723" y="236"/>
                    </a:cubicBezTo>
                    <a:cubicBezTo>
                      <a:pt x="729" y="234"/>
                      <a:pt x="734" y="235"/>
                      <a:pt x="740" y="238"/>
                    </a:cubicBezTo>
                    <a:cubicBezTo>
                      <a:pt x="751" y="244"/>
                      <a:pt x="750" y="258"/>
                      <a:pt x="750" y="268"/>
                    </a:cubicBezTo>
                    <a:cubicBezTo>
                      <a:pt x="757" y="272"/>
                      <a:pt x="766" y="271"/>
                      <a:pt x="772" y="267"/>
                    </a:cubicBezTo>
                    <a:cubicBezTo>
                      <a:pt x="779" y="258"/>
                      <a:pt x="781" y="246"/>
                      <a:pt x="777" y="235"/>
                    </a:cubicBezTo>
                    <a:cubicBezTo>
                      <a:pt x="772" y="233"/>
                      <a:pt x="773" y="228"/>
                      <a:pt x="771" y="225"/>
                    </a:cubicBezTo>
                    <a:cubicBezTo>
                      <a:pt x="776" y="218"/>
                      <a:pt x="779" y="208"/>
                      <a:pt x="776" y="199"/>
                    </a:cubicBezTo>
                    <a:cubicBezTo>
                      <a:pt x="774" y="189"/>
                      <a:pt x="766" y="184"/>
                      <a:pt x="757" y="180"/>
                    </a:cubicBezTo>
                    <a:cubicBezTo>
                      <a:pt x="751" y="179"/>
                      <a:pt x="744" y="176"/>
                      <a:pt x="738" y="180"/>
                    </a:cubicBezTo>
                    <a:cubicBezTo>
                      <a:pt x="733" y="185"/>
                      <a:pt x="732" y="191"/>
                      <a:pt x="734" y="197"/>
                    </a:cubicBezTo>
                    <a:cubicBezTo>
                      <a:pt x="736" y="200"/>
                      <a:pt x="738" y="204"/>
                      <a:pt x="740" y="204"/>
                    </a:cubicBezTo>
                    <a:cubicBezTo>
                      <a:pt x="744" y="202"/>
                      <a:pt x="748" y="200"/>
                      <a:pt x="752" y="203"/>
                    </a:cubicBezTo>
                    <a:cubicBezTo>
                      <a:pt x="756" y="206"/>
                      <a:pt x="753" y="210"/>
                      <a:pt x="752" y="213"/>
                    </a:cubicBezTo>
                    <a:cubicBezTo>
                      <a:pt x="748" y="217"/>
                      <a:pt x="742" y="218"/>
                      <a:pt x="737" y="216"/>
                    </a:cubicBezTo>
                    <a:cubicBezTo>
                      <a:pt x="728" y="211"/>
                      <a:pt x="723" y="201"/>
                      <a:pt x="723" y="191"/>
                    </a:cubicBezTo>
                    <a:cubicBezTo>
                      <a:pt x="722" y="185"/>
                      <a:pt x="732" y="179"/>
                      <a:pt x="723" y="173"/>
                    </a:cubicBezTo>
                    <a:cubicBezTo>
                      <a:pt x="718" y="170"/>
                      <a:pt x="715" y="166"/>
                      <a:pt x="709" y="164"/>
                    </a:cubicBezTo>
                    <a:cubicBezTo>
                      <a:pt x="704" y="167"/>
                      <a:pt x="699" y="166"/>
                      <a:pt x="695" y="166"/>
                    </a:cubicBezTo>
                    <a:cubicBezTo>
                      <a:pt x="688" y="163"/>
                      <a:pt x="680" y="160"/>
                      <a:pt x="680" y="151"/>
                    </a:cubicBezTo>
                    <a:cubicBezTo>
                      <a:pt x="678" y="147"/>
                      <a:pt x="679" y="143"/>
                      <a:pt x="681" y="139"/>
                    </a:cubicBezTo>
                    <a:cubicBezTo>
                      <a:pt x="682" y="136"/>
                      <a:pt x="686" y="134"/>
                      <a:pt x="688" y="136"/>
                    </a:cubicBezTo>
                    <a:cubicBezTo>
                      <a:pt x="693" y="141"/>
                      <a:pt x="684" y="147"/>
                      <a:pt x="690" y="152"/>
                    </a:cubicBezTo>
                    <a:cubicBezTo>
                      <a:pt x="693" y="156"/>
                      <a:pt x="699" y="157"/>
                      <a:pt x="703" y="156"/>
                    </a:cubicBezTo>
                    <a:cubicBezTo>
                      <a:pt x="709" y="155"/>
                      <a:pt x="714" y="151"/>
                      <a:pt x="716" y="145"/>
                    </a:cubicBezTo>
                    <a:cubicBezTo>
                      <a:pt x="718" y="133"/>
                      <a:pt x="711" y="121"/>
                      <a:pt x="701" y="113"/>
                    </a:cubicBezTo>
                    <a:cubicBezTo>
                      <a:pt x="694" y="110"/>
                      <a:pt x="688" y="107"/>
                      <a:pt x="682" y="112"/>
                    </a:cubicBezTo>
                    <a:cubicBezTo>
                      <a:pt x="679" y="113"/>
                      <a:pt x="676" y="113"/>
                      <a:pt x="674" y="112"/>
                    </a:cubicBezTo>
                    <a:cubicBezTo>
                      <a:pt x="670" y="106"/>
                      <a:pt x="668" y="99"/>
                      <a:pt x="661" y="96"/>
                    </a:cubicBezTo>
                    <a:cubicBezTo>
                      <a:pt x="648" y="91"/>
                      <a:pt x="632" y="94"/>
                      <a:pt x="623" y="105"/>
                    </a:cubicBezTo>
                    <a:cubicBezTo>
                      <a:pt x="620" y="109"/>
                      <a:pt x="620" y="115"/>
                      <a:pt x="621" y="120"/>
                    </a:cubicBezTo>
                    <a:cubicBezTo>
                      <a:pt x="627" y="132"/>
                      <a:pt x="638" y="120"/>
                      <a:pt x="646" y="127"/>
                    </a:cubicBezTo>
                    <a:cubicBezTo>
                      <a:pt x="653" y="130"/>
                      <a:pt x="660" y="137"/>
                      <a:pt x="660" y="146"/>
                    </a:cubicBezTo>
                    <a:cubicBezTo>
                      <a:pt x="658" y="153"/>
                      <a:pt x="656" y="160"/>
                      <a:pt x="650" y="163"/>
                    </a:cubicBezTo>
                    <a:cubicBezTo>
                      <a:pt x="636" y="166"/>
                      <a:pt x="618" y="170"/>
                      <a:pt x="612" y="186"/>
                    </a:cubicBezTo>
                    <a:cubicBezTo>
                      <a:pt x="613" y="195"/>
                      <a:pt x="620" y="201"/>
                      <a:pt x="617" y="210"/>
                    </a:cubicBezTo>
                    <a:cubicBezTo>
                      <a:pt x="616" y="214"/>
                      <a:pt x="614" y="218"/>
                      <a:pt x="609" y="220"/>
                    </a:cubicBezTo>
                    <a:cubicBezTo>
                      <a:pt x="606" y="220"/>
                      <a:pt x="601" y="220"/>
                      <a:pt x="600" y="216"/>
                    </a:cubicBezTo>
                    <a:cubicBezTo>
                      <a:pt x="600" y="208"/>
                      <a:pt x="611" y="204"/>
                      <a:pt x="605" y="196"/>
                    </a:cubicBezTo>
                    <a:cubicBezTo>
                      <a:pt x="602" y="191"/>
                      <a:pt x="596" y="191"/>
                      <a:pt x="592" y="193"/>
                    </a:cubicBezTo>
                    <a:cubicBezTo>
                      <a:pt x="584" y="193"/>
                      <a:pt x="576" y="200"/>
                      <a:pt x="574" y="208"/>
                    </a:cubicBezTo>
                    <a:cubicBezTo>
                      <a:pt x="571" y="215"/>
                      <a:pt x="571" y="225"/>
                      <a:pt x="575" y="232"/>
                    </a:cubicBezTo>
                    <a:cubicBezTo>
                      <a:pt x="581" y="240"/>
                      <a:pt x="589" y="247"/>
                      <a:pt x="598" y="249"/>
                    </a:cubicBezTo>
                    <a:cubicBezTo>
                      <a:pt x="605" y="249"/>
                      <a:pt x="612" y="244"/>
                      <a:pt x="619" y="246"/>
                    </a:cubicBezTo>
                    <a:cubicBezTo>
                      <a:pt x="624" y="254"/>
                      <a:pt x="632" y="257"/>
                      <a:pt x="641" y="256"/>
                    </a:cubicBezTo>
                    <a:cubicBezTo>
                      <a:pt x="646" y="255"/>
                      <a:pt x="650" y="250"/>
                      <a:pt x="651" y="245"/>
                    </a:cubicBezTo>
                    <a:cubicBezTo>
                      <a:pt x="656" y="237"/>
                      <a:pt x="646" y="236"/>
                      <a:pt x="643" y="232"/>
                    </a:cubicBezTo>
                    <a:cubicBezTo>
                      <a:pt x="637" y="226"/>
                      <a:pt x="635" y="217"/>
                      <a:pt x="638" y="209"/>
                    </a:cubicBezTo>
                    <a:cubicBezTo>
                      <a:pt x="640" y="201"/>
                      <a:pt x="648" y="197"/>
                      <a:pt x="657" y="196"/>
                    </a:cubicBezTo>
                    <a:cubicBezTo>
                      <a:pt x="665" y="196"/>
                      <a:pt x="673" y="201"/>
                      <a:pt x="680" y="206"/>
                    </a:cubicBezTo>
                    <a:cubicBezTo>
                      <a:pt x="692" y="229"/>
                      <a:pt x="690" y="260"/>
                      <a:pt x="678" y="282"/>
                    </a:cubicBezTo>
                    <a:cubicBezTo>
                      <a:pt x="670" y="293"/>
                      <a:pt x="660" y="303"/>
                      <a:pt x="646" y="307"/>
                    </a:cubicBezTo>
                    <a:cubicBezTo>
                      <a:pt x="634" y="310"/>
                      <a:pt x="620" y="311"/>
                      <a:pt x="607" y="309"/>
                    </a:cubicBezTo>
                    <a:cubicBezTo>
                      <a:pt x="600" y="311"/>
                      <a:pt x="594" y="311"/>
                      <a:pt x="586" y="308"/>
                    </a:cubicBezTo>
                    <a:cubicBezTo>
                      <a:pt x="578" y="291"/>
                      <a:pt x="560" y="273"/>
                      <a:pt x="540" y="272"/>
                    </a:cubicBezTo>
                    <a:cubicBezTo>
                      <a:pt x="522" y="272"/>
                      <a:pt x="505" y="277"/>
                      <a:pt x="489" y="283"/>
                    </a:cubicBezTo>
                    <a:cubicBezTo>
                      <a:pt x="475" y="289"/>
                      <a:pt x="459" y="289"/>
                      <a:pt x="446" y="281"/>
                    </a:cubicBezTo>
                    <a:cubicBezTo>
                      <a:pt x="434" y="274"/>
                      <a:pt x="424" y="261"/>
                      <a:pt x="421" y="249"/>
                    </a:cubicBezTo>
                    <a:cubicBezTo>
                      <a:pt x="417" y="238"/>
                      <a:pt x="419" y="226"/>
                      <a:pt x="419" y="215"/>
                    </a:cubicBezTo>
                    <a:cubicBezTo>
                      <a:pt x="407" y="200"/>
                      <a:pt x="393" y="182"/>
                      <a:pt x="401" y="161"/>
                    </a:cubicBezTo>
                    <a:cubicBezTo>
                      <a:pt x="404" y="147"/>
                      <a:pt x="415" y="138"/>
                      <a:pt x="425" y="127"/>
                    </a:cubicBezTo>
                    <a:cubicBezTo>
                      <a:pt x="444" y="115"/>
                      <a:pt x="468" y="97"/>
                      <a:pt x="464" y="72"/>
                    </a:cubicBezTo>
                    <a:cubicBezTo>
                      <a:pt x="463" y="66"/>
                      <a:pt x="457" y="60"/>
                      <a:pt x="461" y="53"/>
                    </a:cubicBezTo>
                    <a:cubicBezTo>
                      <a:pt x="472" y="47"/>
                      <a:pt x="489" y="49"/>
                      <a:pt x="500" y="53"/>
                    </a:cubicBezTo>
                    <a:cubicBezTo>
                      <a:pt x="519" y="62"/>
                      <a:pt x="540" y="77"/>
                      <a:pt x="541" y="100"/>
                    </a:cubicBezTo>
                    <a:cubicBezTo>
                      <a:pt x="543" y="107"/>
                      <a:pt x="535" y="113"/>
                      <a:pt x="541" y="119"/>
                    </a:cubicBezTo>
                    <a:cubicBezTo>
                      <a:pt x="552" y="130"/>
                      <a:pt x="555" y="145"/>
                      <a:pt x="550" y="159"/>
                    </a:cubicBezTo>
                    <a:cubicBezTo>
                      <a:pt x="550" y="168"/>
                      <a:pt x="540" y="173"/>
                      <a:pt x="538" y="180"/>
                    </a:cubicBezTo>
                    <a:cubicBezTo>
                      <a:pt x="537" y="192"/>
                      <a:pt x="534" y="204"/>
                      <a:pt x="524" y="211"/>
                    </a:cubicBezTo>
                    <a:cubicBezTo>
                      <a:pt x="516" y="215"/>
                      <a:pt x="508" y="220"/>
                      <a:pt x="499" y="217"/>
                    </a:cubicBezTo>
                    <a:cubicBezTo>
                      <a:pt x="489" y="213"/>
                      <a:pt x="479" y="203"/>
                      <a:pt x="478" y="193"/>
                    </a:cubicBezTo>
                    <a:cubicBezTo>
                      <a:pt x="477" y="184"/>
                      <a:pt x="482" y="179"/>
                      <a:pt x="484" y="173"/>
                    </a:cubicBezTo>
                    <a:cubicBezTo>
                      <a:pt x="493" y="166"/>
                      <a:pt x="501" y="180"/>
                      <a:pt x="511" y="171"/>
                    </a:cubicBezTo>
                    <a:cubicBezTo>
                      <a:pt x="516" y="167"/>
                      <a:pt x="515" y="159"/>
                      <a:pt x="515" y="154"/>
                    </a:cubicBezTo>
                    <a:cubicBezTo>
                      <a:pt x="509" y="139"/>
                      <a:pt x="509" y="139"/>
                      <a:pt x="509" y="139"/>
                    </a:cubicBezTo>
                    <a:cubicBezTo>
                      <a:pt x="500" y="132"/>
                      <a:pt x="487" y="129"/>
                      <a:pt x="475" y="133"/>
                    </a:cubicBezTo>
                    <a:cubicBezTo>
                      <a:pt x="454" y="139"/>
                      <a:pt x="451" y="163"/>
                      <a:pt x="445" y="180"/>
                    </a:cubicBezTo>
                    <a:cubicBezTo>
                      <a:pt x="444" y="199"/>
                      <a:pt x="451" y="216"/>
                      <a:pt x="462" y="231"/>
                    </a:cubicBezTo>
                    <a:cubicBezTo>
                      <a:pt x="477" y="247"/>
                      <a:pt x="499" y="258"/>
                      <a:pt x="521" y="252"/>
                    </a:cubicBezTo>
                    <a:cubicBezTo>
                      <a:pt x="540" y="245"/>
                      <a:pt x="557" y="227"/>
                      <a:pt x="560" y="208"/>
                    </a:cubicBezTo>
                    <a:cubicBezTo>
                      <a:pt x="561" y="201"/>
                      <a:pt x="561" y="193"/>
                      <a:pt x="559" y="186"/>
                    </a:cubicBezTo>
                    <a:cubicBezTo>
                      <a:pt x="560" y="183"/>
                      <a:pt x="565" y="183"/>
                      <a:pt x="567" y="180"/>
                    </a:cubicBezTo>
                    <a:cubicBezTo>
                      <a:pt x="576" y="169"/>
                      <a:pt x="585" y="154"/>
                      <a:pt x="580" y="139"/>
                    </a:cubicBezTo>
                    <a:cubicBezTo>
                      <a:pt x="577" y="130"/>
                      <a:pt x="574" y="121"/>
                      <a:pt x="568" y="114"/>
                    </a:cubicBezTo>
                    <a:cubicBezTo>
                      <a:pt x="567" y="92"/>
                      <a:pt x="567" y="92"/>
                      <a:pt x="567" y="92"/>
                    </a:cubicBezTo>
                    <a:cubicBezTo>
                      <a:pt x="565" y="63"/>
                      <a:pt x="543" y="36"/>
                      <a:pt x="516" y="26"/>
                    </a:cubicBezTo>
                    <a:cubicBezTo>
                      <a:pt x="506" y="23"/>
                      <a:pt x="495" y="20"/>
                      <a:pt x="485" y="19"/>
                    </a:cubicBezTo>
                    <a:cubicBezTo>
                      <a:pt x="468" y="19"/>
                      <a:pt x="452" y="23"/>
                      <a:pt x="436" y="28"/>
                    </a:cubicBezTo>
                    <a:cubicBezTo>
                      <a:pt x="429" y="32"/>
                      <a:pt x="422" y="36"/>
                      <a:pt x="416" y="42"/>
                    </a:cubicBezTo>
                    <a:cubicBezTo>
                      <a:pt x="415" y="46"/>
                      <a:pt x="420" y="45"/>
                      <a:pt x="422" y="47"/>
                    </a:cubicBezTo>
                    <a:cubicBezTo>
                      <a:pt x="431" y="55"/>
                      <a:pt x="434" y="68"/>
                      <a:pt x="430" y="79"/>
                    </a:cubicBezTo>
                    <a:cubicBezTo>
                      <a:pt x="423" y="106"/>
                      <a:pt x="392" y="105"/>
                      <a:pt x="380" y="127"/>
                    </a:cubicBezTo>
                    <a:cubicBezTo>
                      <a:pt x="373" y="133"/>
                      <a:pt x="369" y="141"/>
                      <a:pt x="365" y="149"/>
                    </a:cubicBezTo>
                    <a:cubicBezTo>
                      <a:pt x="365" y="158"/>
                      <a:pt x="359" y="165"/>
                      <a:pt x="362" y="173"/>
                    </a:cubicBezTo>
                    <a:cubicBezTo>
                      <a:pt x="362" y="188"/>
                      <a:pt x="369" y="203"/>
                      <a:pt x="378" y="214"/>
                    </a:cubicBezTo>
                    <a:cubicBezTo>
                      <a:pt x="383" y="219"/>
                      <a:pt x="392" y="222"/>
                      <a:pt x="390" y="231"/>
                    </a:cubicBezTo>
                    <a:cubicBezTo>
                      <a:pt x="383" y="249"/>
                      <a:pt x="386" y="269"/>
                      <a:pt x="398" y="284"/>
                    </a:cubicBezTo>
                    <a:cubicBezTo>
                      <a:pt x="408" y="296"/>
                      <a:pt x="420" y="306"/>
                      <a:pt x="434" y="312"/>
                    </a:cubicBezTo>
                    <a:cubicBezTo>
                      <a:pt x="436" y="324"/>
                      <a:pt x="420" y="324"/>
                      <a:pt x="415" y="331"/>
                    </a:cubicBezTo>
                    <a:cubicBezTo>
                      <a:pt x="400" y="345"/>
                      <a:pt x="393" y="362"/>
                      <a:pt x="393" y="383"/>
                    </a:cubicBezTo>
                    <a:cubicBezTo>
                      <a:pt x="397" y="408"/>
                      <a:pt x="400" y="436"/>
                      <a:pt x="423" y="452"/>
                    </a:cubicBezTo>
                    <a:cubicBezTo>
                      <a:pt x="426" y="454"/>
                      <a:pt x="433" y="456"/>
                      <a:pt x="432" y="462"/>
                    </a:cubicBezTo>
                    <a:cubicBezTo>
                      <a:pt x="429" y="465"/>
                      <a:pt x="424" y="463"/>
                      <a:pt x="422" y="466"/>
                    </a:cubicBezTo>
                    <a:cubicBezTo>
                      <a:pt x="407" y="480"/>
                      <a:pt x="390" y="497"/>
                      <a:pt x="392" y="519"/>
                    </a:cubicBezTo>
                    <a:cubicBezTo>
                      <a:pt x="389" y="535"/>
                      <a:pt x="389" y="535"/>
                      <a:pt x="389" y="535"/>
                    </a:cubicBezTo>
                    <a:cubicBezTo>
                      <a:pt x="380" y="544"/>
                      <a:pt x="374" y="555"/>
                      <a:pt x="369" y="566"/>
                    </a:cubicBezTo>
                    <a:cubicBezTo>
                      <a:pt x="370" y="570"/>
                      <a:pt x="366" y="573"/>
                      <a:pt x="365" y="576"/>
                    </a:cubicBezTo>
                    <a:cubicBezTo>
                      <a:pt x="361" y="594"/>
                      <a:pt x="356" y="618"/>
                      <a:pt x="368" y="634"/>
                    </a:cubicBezTo>
                    <a:cubicBezTo>
                      <a:pt x="386" y="656"/>
                      <a:pt x="416" y="661"/>
                      <a:pt x="430" y="687"/>
                    </a:cubicBezTo>
                    <a:cubicBezTo>
                      <a:pt x="435" y="698"/>
                      <a:pt x="435" y="712"/>
                      <a:pt x="426" y="721"/>
                    </a:cubicBezTo>
                    <a:cubicBezTo>
                      <a:pt x="425" y="723"/>
                      <a:pt x="421" y="725"/>
                      <a:pt x="422" y="728"/>
                    </a:cubicBezTo>
                    <a:cubicBezTo>
                      <a:pt x="456" y="755"/>
                      <a:pt x="509" y="744"/>
                      <a:pt x="543" y="723"/>
                    </a:cubicBezTo>
                    <a:cubicBezTo>
                      <a:pt x="554" y="711"/>
                      <a:pt x="564" y="699"/>
                      <a:pt x="568" y="682"/>
                    </a:cubicBezTo>
                    <a:cubicBezTo>
                      <a:pt x="572" y="668"/>
                      <a:pt x="571" y="651"/>
                      <a:pt x="566" y="637"/>
                    </a:cubicBezTo>
                    <a:cubicBezTo>
                      <a:pt x="565" y="632"/>
                      <a:pt x="572" y="630"/>
                      <a:pt x="573" y="625"/>
                    </a:cubicBezTo>
                    <a:cubicBezTo>
                      <a:pt x="577" y="614"/>
                      <a:pt x="578" y="602"/>
                      <a:pt x="577" y="590"/>
                    </a:cubicBezTo>
                    <a:cubicBezTo>
                      <a:pt x="572" y="579"/>
                      <a:pt x="564" y="567"/>
                      <a:pt x="554" y="559"/>
                    </a:cubicBezTo>
                    <a:cubicBezTo>
                      <a:pt x="544" y="534"/>
                      <a:pt x="518" y="518"/>
                      <a:pt x="490" y="517"/>
                    </a:cubicBezTo>
                    <a:cubicBezTo>
                      <a:pt x="481" y="518"/>
                      <a:pt x="473" y="517"/>
                      <a:pt x="465" y="522"/>
                    </a:cubicBezTo>
                    <a:cubicBezTo>
                      <a:pt x="461" y="528"/>
                      <a:pt x="452" y="531"/>
                      <a:pt x="448" y="539"/>
                    </a:cubicBezTo>
                    <a:cubicBezTo>
                      <a:pt x="443" y="550"/>
                      <a:pt x="441" y="563"/>
                      <a:pt x="443" y="576"/>
                    </a:cubicBezTo>
                    <a:cubicBezTo>
                      <a:pt x="452" y="589"/>
                      <a:pt x="438" y="603"/>
                      <a:pt x="445" y="617"/>
                    </a:cubicBezTo>
                    <a:cubicBezTo>
                      <a:pt x="446" y="623"/>
                      <a:pt x="451" y="629"/>
                      <a:pt x="457" y="632"/>
                    </a:cubicBezTo>
                    <a:cubicBezTo>
                      <a:pt x="467" y="634"/>
                      <a:pt x="481" y="639"/>
                      <a:pt x="491" y="631"/>
                    </a:cubicBezTo>
                    <a:cubicBezTo>
                      <a:pt x="497" y="626"/>
                      <a:pt x="502" y="619"/>
                      <a:pt x="502" y="611"/>
                    </a:cubicBezTo>
                    <a:cubicBezTo>
                      <a:pt x="503" y="602"/>
                      <a:pt x="498" y="594"/>
                      <a:pt x="490" y="590"/>
                    </a:cubicBezTo>
                    <a:cubicBezTo>
                      <a:pt x="486" y="584"/>
                      <a:pt x="475" y="594"/>
                      <a:pt x="476" y="583"/>
                    </a:cubicBezTo>
                    <a:cubicBezTo>
                      <a:pt x="472" y="581"/>
                      <a:pt x="473" y="574"/>
                      <a:pt x="473" y="570"/>
                    </a:cubicBezTo>
                    <a:cubicBezTo>
                      <a:pt x="477" y="558"/>
                      <a:pt x="489" y="556"/>
                      <a:pt x="499" y="555"/>
                    </a:cubicBezTo>
                    <a:cubicBezTo>
                      <a:pt x="516" y="555"/>
                      <a:pt x="529" y="568"/>
                      <a:pt x="539" y="580"/>
                    </a:cubicBezTo>
                    <a:cubicBezTo>
                      <a:pt x="549" y="591"/>
                      <a:pt x="552" y="607"/>
                      <a:pt x="548" y="621"/>
                    </a:cubicBezTo>
                    <a:cubicBezTo>
                      <a:pt x="548" y="630"/>
                      <a:pt x="536" y="636"/>
                      <a:pt x="539" y="645"/>
                    </a:cubicBezTo>
                    <a:cubicBezTo>
                      <a:pt x="545" y="668"/>
                      <a:pt x="534" y="688"/>
                      <a:pt x="517" y="703"/>
                    </a:cubicBezTo>
                    <a:cubicBezTo>
                      <a:pt x="514" y="702"/>
                      <a:pt x="515" y="705"/>
                      <a:pt x="513" y="707"/>
                    </a:cubicBezTo>
                    <a:cubicBezTo>
                      <a:pt x="499" y="717"/>
                      <a:pt x="482" y="715"/>
                      <a:pt x="466" y="720"/>
                    </a:cubicBezTo>
                    <a:cubicBezTo>
                      <a:pt x="464" y="720"/>
                      <a:pt x="462" y="718"/>
                      <a:pt x="462" y="717"/>
                    </a:cubicBezTo>
                    <a:cubicBezTo>
                      <a:pt x="463" y="710"/>
                      <a:pt x="466" y="701"/>
                      <a:pt x="464" y="693"/>
                    </a:cubicBezTo>
                    <a:cubicBezTo>
                      <a:pt x="456" y="672"/>
                      <a:pt x="440" y="657"/>
                      <a:pt x="421" y="644"/>
                    </a:cubicBezTo>
                    <a:cubicBezTo>
                      <a:pt x="403" y="628"/>
                      <a:pt x="391" y="608"/>
                      <a:pt x="396" y="585"/>
                    </a:cubicBezTo>
                    <a:cubicBezTo>
                      <a:pt x="399" y="573"/>
                      <a:pt x="403" y="561"/>
                      <a:pt x="413" y="554"/>
                    </a:cubicBezTo>
                    <a:cubicBezTo>
                      <a:pt x="416" y="532"/>
                      <a:pt x="425" y="510"/>
                      <a:pt x="445" y="498"/>
                    </a:cubicBezTo>
                    <a:cubicBezTo>
                      <a:pt x="464" y="489"/>
                      <a:pt x="488" y="486"/>
                      <a:pt x="509" y="492"/>
                    </a:cubicBezTo>
                    <a:cubicBezTo>
                      <a:pt x="527" y="498"/>
                      <a:pt x="546" y="497"/>
                      <a:pt x="565" y="493"/>
                    </a:cubicBezTo>
                    <a:cubicBezTo>
                      <a:pt x="578" y="489"/>
                      <a:pt x="588" y="478"/>
                      <a:pt x="595" y="467"/>
                    </a:cubicBezTo>
                    <a:cubicBezTo>
                      <a:pt x="601" y="467"/>
                      <a:pt x="607" y="463"/>
                      <a:pt x="613" y="463"/>
                    </a:cubicBezTo>
                    <a:cubicBezTo>
                      <a:pt x="629" y="461"/>
                      <a:pt x="644" y="466"/>
                      <a:pt x="659" y="469"/>
                    </a:cubicBezTo>
                    <a:cubicBezTo>
                      <a:pt x="674" y="475"/>
                      <a:pt x="689" y="489"/>
                      <a:pt x="692" y="506"/>
                    </a:cubicBezTo>
                    <a:cubicBezTo>
                      <a:pt x="698" y="524"/>
                      <a:pt x="695" y="546"/>
                      <a:pt x="682" y="561"/>
                    </a:cubicBezTo>
                    <a:cubicBezTo>
                      <a:pt x="674" y="572"/>
                      <a:pt x="659" y="575"/>
                      <a:pt x="645" y="571"/>
                    </a:cubicBezTo>
                    <a:cubicBezTo>
                      <a:pt x="639" y="567"/>
                      <a:pt x="631" y="562"/>
                      <a:pt x="629" y="555"/>
                    </a:cubicBezTo>
                    <a:cubicBezTo>
                      <a:pt x="627" y="544"/>
                      <a:pt x="633" y="531"/>
                      <a:pt x="644" y="525"/>
                    </a:cubicBezTo>
                    <a:cubicBezTo>
                      <a:pt x="648" y="524"/>
                      <a:pt x="658" y="529"/>
                      <a:pt x="655" y="520"/>
                    </a:cubicBezTo>
                    <a:cubicBezTo>
                      <a:pt x="654" y="515"/>
                      <a:pt x="651" y="509"/>
                      <a:pt x="646" y="506"/>
                    </a:cubicBezTo>
                    <a:cubicBezTo>
                      <a:pt x="640" y="503"/>
                      <a:pt x="630" y="501"/>
                      <a:pt x="623" y="504"/>
                    </a:cubicBezTo>
                    <a:cubicBezTo>
                      <a:pt x="615" y="508"/>
                      <a:pt x="618" y="518"/>
                      <a:pt x="609" y="521"/>
                    </a:cubicBezTo>
                    <a:cubicBezTo>
                      <a:pt x="599" y="521"/>
                      <a:pt x="589" y="521"/>
                      <a:pt x="583" y="531"/>
                    </a:cubicBezTo>
                    <a:cubicBezTo>
                      <a:pt x="580" y="537"/>
                      <a:pt x="579" y="543"/>
                      <a:pt x="579" y="550"/>
                    </a:cubicBezTo>
                    <a:cubicBezTo>
                      <a:pt x="581" y="555"/>
                      <a:pt x="585" y="560"/>
                      <a:pt x="590" y="562"/>
                    </a:cubicBezTo>
                    <a:cubicBezTo>
                      <a:pt x="595" y="564"/>
                      <a:pt x="599" y="557"/>
                      <a:pt x="600" y="554"/>
                    </a:cubicBezTo>
                    <a:cubicBezTo>
                      <a:pt x="600" y="550"/>
                      <a:pt x="602" y="547"/>
                      <a:pt x="605" y="546"/>
                    </a:cubicBezTo>
                    <a:cubicBezTo>
                      <a:pt x="609" y="545"/>
                      <a:pt x="613" y="549"/>
                      <a:pt x="615" y="553"/>
                    </a:cubicBezTo>
                    <a:cubicBezTo>
                      <a:pt x="617" y="561"/>
                      <a:pt x="607" y="566"/>
                      <a:pt x="604" y="574"/>
                    </a:cubicBezTo>
                    <a:cubicBezTo>
                      <a:pt x="603" y="584"/>
                      <a:pt x="609" y="590"/>
                      <a:pt x="617" y="596"/>
                    </a:cubicBezTo>
                    <a:cubicBezTo>
                      <a:pt x="629" y="605"/>
                      <a:pt x="654" y="598"/>
                      <a:pt x="655" y="620"/>
                    </a:cubicBezTo>
                    <a:cubicBezTo>
                      <a:pt x="653" y="630"/>
                      <a:pt x="648" y="640"/>
                      <a:pt x="638" y="642"/>
                    </a:cubicBezTo>
                    <a:cubicBezTo>
                      <a:pt x="631" y="646"/>
                      <a:pt x="624" y="641"/>
                      <a:pt x="618" y="641"/>
                    </a:cubicBezTo>
                    <a:cubicBezTo>
                      <a:pt x="615" y="646"/>
                      <a:pt x="614" y="653"/>
                      <a:pt x="616" y="658"/>
                    </a:cubicBezTo>
                    <a:cubicBezTo>
                      <a:pt x="622" y="666"/>
                      <a:pt x="629" y="673"/>
                      <a:pt x="639" y="674"/>
                    </a:cubicBezTo>
                    <a:cubicBezTo>
                      <a:pt x="649" y="676"/>
                      <a:pt x="660" y="675"/>
                      <a:pt x="667" y="667"/>
                    </a:cubicBezTo>
                    <a:cubicBezTo>
                      <a:pt x="669" y="665"/>
                      <a:pt x="669" y="660"/>
                      <a:pt x="672" y="660"/>
                    </a:cubicBezTo>
                    <a:cubicBezTo>
                      <a:pt x="683" y="666"/>
                      <a:pt x="697" y="663"/>
                      <a:pt x="706" y="656"/>
                    </a:cubicBezTo>
                    <a:cubicBezTo>
                      <a:pt x="711" y="651"/>
                      <a:pt x="717" y="646"/>
                      <a:pt x="716" y="638"/>
                    </a:cubicBezTo>
                    <a:cubicBezTo>
                      <a:pt x="714" y="631"/>
                      <a:pt x="712" y="624"/>
                      <a:pt x="707" y="620"/>
                    </a:cubicBezTo>
                    <a:cubicBezTo>
                      <a:pt x="703" y="617"/>
                      <a:pt x="696" y="616"/>
                      <a:pt x="692" y="616"/>
                    </a:cubicBezTo>
                    <a:cubicBezTo>
                      <a:pt x="687" y="619"/>
                      <a:pt x="680" y="620"/>
                      <a:pt x="680" y="627"/>
                    </a:cubicBezTo>
                    <a:cubicBezTo>
                      <a:pt x="684" y="627"/>
                      <a:pt x="688" y="630"/>
                      <a:pt x="689" y="634"/>
                    </a:cubicBezTo>
                    <a:cubicBezTo>
                      <a:pt x="690" y="638"/>
                      <a:pt x="686" y="641"/>
                      <a:pt x="684" y="642"/>
                    </a:cubicBezTo>
                    <a:cubicBezTo>
                      <a:pt x="679" y="646"/>
                      <a:pt x="675" y="640"/>
                      <a:pt x="672" y="637"/>
                    </a:cubicBezTo>
                    <a:cubicBezTo>
                      <a:pt x="668" y="633"/>
                      <a:pt x="670" y="626"/>
                      <a:pt x="671" y="622"/>
                    </a:cubicBezTo>
                    <a:cubicBezTo>
                      <a:pt x="675" y="612"/>
                      <a:pt x="685" y="608"/>
                      <a:pt x="695" y="607"/>
                    </a:cubicBezTo>
                    <a:cubicBezTo>
                      <a:pt x="699" y="607"/>
                      <a:pt x="704" y="611"/>
                      <a:pt x="707" y="608"/>
                    </a:cubicBezTo>
                    <a:cubicBezTo>
                      <a:pt x="714" y="605"/>
                      <a:pt x="717" y="599"/>
                      <a:pt x="718" y="592"/>
                    </a:cubicBezTo>
                    <a:cubicBezTo>
                      <a:pt x="717" y="582"/>
                      <a:pt x="709" y="570"/>
                      <a:pt x="719" y="560"/>
                    </a:cubicBezTo>
                    <a:cubicBezTo>
                      <a:pt x="724" y="555"/>
                      <a:pt x="730" y="551"/>
                      <a:pt x="737" y="551"/>
                    </a:cubicBezTo>
                    <a:cubicBezTo>
                      <a:pt x="742" y="552"/>
                      <a:pt x="747" y="554"/>
                      <a:pt x="750" y="558"/>
                    </a:cubicBezTo>
                    <a:cubicBezTo>
                      <a:pt x="751" y="561"/>
                      <a:pt x="749" y="565"/>
                      <a:pt x="747" y="567"/>
                    </a:cubicBezTo>
                    <a:cubicBezTo>
                      <a:pt x="745" y="568"/>
                      <a:pt x="743" y="569"/>
                      <a:pt x="741" y="569"/>
                    </a:cubicBezTo>
                    <a:cubicBezTo>
                      <a:pt x="737" y="566"/>
                      <a:pt x="740" y="561"/>
                      <a:pt x="735" y="560"/>
                    </a:cubicBezTo>
                    <a:cubicBezTo>
                      <a:pt x="729" y="561"/>
                      <a:pt x="725" y="566"/>
                      <a:pt x="723" y="572"/>
                    </a:cubicBezTo>
                    <a:cubicBezTo>
                      <a:pt x="724" y="579"/>
                      <a:pt x="723" y="588"/>
                      <a:pt x="731" y="590"/>
                    </a:cubicBezTo>
                    <a:cubicBezTo>
                      <a:pt x="740" y="596"/>
                      <a:pt x="752" y="596"/>
                      <a:pt x="761" y="592"/>
                    </a:cubicBezTo>
                    <a:cubicBezTo>
                      <a:pt x="766" y="591"/>
                      <a:pt x="771" y="585"/>
                      <a:pt x="772" y="580"/>
                    </a:cubicBezTo>
                    <a:cubicBezTo>
                      <a:pt x="776" y="573"/>
                      <a:pt x="766" y="564"/>
                      <a:pt x="776" y="560"/>
                    </a:cubicBezTo>
                    <a:cubicBezTo>
                      <a:pt x="786" y="557"/>
                      <a:pt x="790" y="547"/>
                      <a:pt x="792" y="537"/>
                    </a:cubicBezTo>
                    <a:cubicBezTo>
                      <a:pt x="796" y="526"/>
                      <a:pt x="789" y="518"/>
                      <a:pt x="785" y="509"/>
                    </a:cubicBezTo>
                    <a:cubicBezTo>
                      <a:pt x="778" y="504"/>
                      <a:pt x="771" y="504"/>
                      <a:pt x="762" y="505"/>
                    </a:cubicBezTo>
                    <a:cubicBezTo>
                      <a:pt x="752" y="511"/>
                      <a:pt x="763" y="524"/>
                      <a:pt x="752" y="530"/>
                    </a:cubicBezTo>
                    <a:cubicBezTo>
                      <a:pt x="746" y="537"/>
                      <a:pt x="738" y="530"/>
                      <a:pt x="732" y="527"/>
                    </a:cubicBezTo>
                    <a:cubicBezTo>
                      <a:pt x="716" y="511"/>
                      <a:pt x="734" y="489"/>
                      <a:pt x="721" y="472"/>
                    </a:cubicBezTo>
                    <a:cubicBezTo>
                      <a:pt x="717" y="466"/>
                      <a:pt x="707" y="465"/>
                      <a:pt x="700" y="464"/>
                    </a:cubicBezTo>
                    <a:cubicBezTo>
                      <a:pt x="692" y="460"/>
                      <a:pt x="685" y="455"/>
                      <a:pt x="682" y="446"/>
                    </a:cubicBezTo>
                    <a:cubicBezTo>
                      <a:pt x="676" y="438"/>
                      <a:pt x="680" y="425"/>
                      <a:pt x="685" y="418"/>
                    </a:cubicBezTo>
                    <a:cubicBezTo>
                      <a:pt x="692" y="413"/>
                      <a:pt x="700" y="407"/>
                      <a:pt x="708" y="410"/>
                    </a:cubicBezTo>
                    <a:cubicBezTo>
                      <a:pt x="712" y="412"/>
                      <a:pt x="716" y="415"/>
                      <a:pt x="717" y="418"/>
                    </a:cubicBezTo>
                    <a:cubicBezTo>
                      <a:pt x="718" y="423"/>
                      <a:pt x="716" y="426"/>
                      <a:pt x="713" y="429"/>
                    </a:cubicBezTo>
                    <a:cubicBezTo>
                      <a:pt x="712" y="430"/>
                      <a:pt x="710" y="430"/>
                      <a:pt x="710" y="429"/>
                    </a:cubicBezTo>
                    <a:cubicBezTo>
                      <a:pt x="707" y="425"/>
                      <a:pt x="710" y="417"/>
                      <a:pt x="703" y="419"/>
                    </a:cubicBezTo>
                    <a:cubicBezTo>
                      <a:pt x="697" y="420"/>
                      <a:pt x="692" y="422"/>
                      <a:pt x="690" y="428"/>
                    </a:cubicBezTo>
                    <a:cubicBezTo>
                      <a:pt x="687" y="432"/>
                      <a:pt x="687" y="438"/>
                      <a:pt x="689" y="442"/>
                    </a:cubicBezTo>
                    <a:cubicBezTo>
                      <a:pt x="691" y="450"/>
                      <a:pt x="699" y="455"/>
                      <a:pt x="706" y="457"/>
                    </a:cubicBezTo>
                    <a:cubicBezTo>
                      <a:pt x="717" y="460"/>
                      <a:pt x="726" y="455"/>
                      <a:pt x="736" y="453"/>
                    </a:cubicBezTo>
                    <a:cubicBezTo>
                      <a:pt x="736" y="449"/>
                      <a:pt x="738" y="445"/>
                      <a:pt x="742" y="444"/>
                    </a:cubicBezTo>
                    <a:cubicBezTo>
                      <a:pt x="743" y="438"/>
                      <a:pt x="746" y="432"/>
                      <a:pt x="750" y="428"/>
                    </a:cubicBezTo>
                    <a:cubicBezTo>
                      <a:pt x="758" y="422"/>
                      <a:pt x="769" y="421"/>
                      <a:pt x="778" y="424"/>
                    </a:cubicBezTo>
                    <a:cubicBezTo>
                      <a:pt x="783" y="428"/>
                      <a:pt x="789" y="430"/>
                      <a:pt x="788" y="438"/>
                    </a:cubicBezTo>
                    <a:cubicBezTo>
                      <a:pt x="787" y="440"/>
                      <a:pt x="786" y="442"/>
                      <a:pt x="783" y="442"/>
                    </a:cubicBezTo>
                    <a:cubicBezTo>
                      <a:pt x="780" y="443"/>
                      <a:pt x="775" y="444"/>
                      <a:pt x="775" y="439"/>
                    </a:cubicBezTo>
                    <a:cubicBezTo>
                      <a:pt x="774" y="437"/>
                      <a:pt x="777" y="434"/>
                      <a:pt x="775" y="433"/>
                    </a:cubicBezTo>
                    <a:cubicBezTo>
                      <a:pt x="769" y="429"/>
                      <a:pt x="761" y="432"/>
                      <a:pt x="756" y="435"/>
                    </a:cubicBezTo>
                    <a:cubicBezTo>
                      <a:pt x="751" y="440"/>
                      <a:pt x="751" y="445"/>
                      <a:pt x="752" y="452"/>
                    </a:cubicBezTo>
                    <a:cubicBezTo>
                      <a:pt x="753" y="457"/>
                      <a:pt x="758" y="460"/>
                      <a:pt x="762" y="463"/>
                    </a:cubicBezTo>
                    <a:cubicBezTo>
                      <a:pt x="767" y="463"/>
                      <a:pt x="775" y="464"/>
                      <a:pt x="780" y="462"/>
                    </a:cubicBezTo>
                    <a:cubicBezTo>
                      <a:pt x="785" y="459"/>
                      <a:pt x="784" y="454"/>
                      <a:pt x="789" y="452"/>
                    </a:cubicBezTo>
                    <a:cubicBezTo>
                      <a:pt x="800" y="451"/>
                      <a:pt x="808" y="460"/>
                      <a:pt x="819" y="458"/>
                    </a:cubicBezTo>
                    <a:cubicBezTo>
                      <a:pt x="829" y="456"/>
                      <a:pt x="840" y="451"/>
                      <a:pt x="844" y="440"/>
                    </a:cubicBezTo>
                    <a:cubicBezTo>
                      <a:pt x="843" y="438"/>
                      <a:pt x="839" y="439"/>
                      <a:pt x="837" y="437"/>
                    </a:cubicBezTo>
                    <a:close/>
                    <a:moveTo>
                      <a:pt x="790" y="480"/>
                    </a:moveTo>
                    <a:cubicBezTo>
                      <a:pt x="788" y="478"/>
                      <a:pt x="788" y="474"/>
                      <a:pt x="785" y="474"/>
                    </a:cubicBezTo>
                    <a:cubicBezTo>
                      <a:pt x="773" y="475"/>
                      <a:pt x="759" y="480"/>
                      <a:pt x="750" y="470"/>
                    </a:cubicBezTo>
                    <a:cubicBezTo>
                      <a:pt x="748" y="468"/>
                      <a:pt x="747" y="464"/>
                      <a:pt x="743" y="465"/>
                    </a:cubicBezTo>
                    <a:cubicBezTo>
                      <a:pt x="733" y="466"/>
                      <a:pt x="741" y="474"/>
                      <a:pt x="740" y="479"/>
                    </a:cubicBezTo>
                    <a:cubicBezTo>
                      <a:pt x="742" y="493"/>
                      <a:pt x="730" y="507"/>
                      <a:pt x="740" y="518"/>
                    </a:cubicBezTo>
                    <a:cubicBezTo>
                      <a:pt x="747" y="516"/>
                      <a:pt x="741" y="509"/>
                      <a:pt x="743" y="504"/>
                    </a:cubicBezTo>
                    <a:cubicBezTo>
                      <a:pt x="748" y="494"/>
                      <a:pt x="760" y="489"/>
                      <a:pt x="771" y="489"/>
                    </a:cubicBezTo>
                    <a:cubicBezTo>
                      <a:pt x="776" y="492"/>
                      <a:pt x="782" y="493"/>
                      <a:pt x="788" y="494"/>
                    </a:cubicBezTo>
                    <a:cubicBezTo>
                      <a:pt x="792" y="494"/>
                      <a:pt x="791" y="489"/>
                      <a:pt x="790" y="488"/>
                    </a:cubicBezTo>
                    <a:cubicBezTo>
                      <a:pt x="787" y="486"/>
                      <a:pt x="790" y="483"/>
                      <a:pt x="790" y="480"/>
                    </a:cubicBezTo>
                    <a:close/>
                    <a:moveTo>
                      <a:pt x="768" y="295"/>
                    </a:moveTo>
                    <a:cubicBezTo>
                      <a:pt x="761" y="297"/>
                      <a:pt x="751" y="298"/>
                      <a:pt x="747" y="306"/>
                    </a:cubicBezTo>
                    <a:cubicBezTo>
                      <a:pt x="739" y="305"/>
                      <a:pt x="734" y="298"/>
                      <a:pt x="728" y="297"/>
                    </a:cubicBezTo>
                    <a:cubicBezTo>
                      <a:pt x="722" y="293"/>
                      <a:pt x="727" y="286"/>
                      <a:pt x="725" y="281"/>
                    </a:cubicBezTo>
                    <a:cubicBezTo>
                      <a:pt x="722" y="270"/>
                      <a:pt x="722" y="258"/>
                      <a:pt x="728" y="250"/>
                    </a:cubicBezTo>
                    <a:cubicBezTo>
                      <a:pt x="735" y="249"/>
                      <a:pt x="733" y="256"/>
                      <a:pt x="734" y="260"/>
                    </a:cubicBezTo>
                    <a:cubicBezTo>
                      <a:pt x="734" y="266"/>
                      <a:pt x="736" y="273"/>
                      <a:pt x="738" y="278"/>
                    </a:cubicBezTo>
                    <a:cubicBezTo>
                      <a:pt x="740" y="282"/>
                      <a:pt x="743" y="285"/>
                      <a:pt x="747" y="285"/>
                    </a:cubicBezTo>
                    <a:cubicBezTo>
                      <a:pt x="754" y="286"/>
                      <a:pt x="761" y="282"/>
                      <a:pt x="767" y="280"/>
                    </a:cubicBezTo>
                    <a:cubicBezTo>
                      <a:pt x="767" y="279"/>
                      <a:pt x="767" y="279"/>
                      <a:pt x="767" y="279"/>
                    </a:cubicBezTo>
                    <a:cubicBezTo>
                      <a:pt x="757" y="280"/>
                      <a:pt x="748" y="280"/>
                      <a:pt x="742" y="273"/>
                    </a:cubicBezTo>
                    <a:cubicBezTo>
                      <a:pt x="740" y="269"/>
                      <a:pt x="740" y="269"/>
                      <a:pt x="740" y="269"/>
                    </a:cubicBezTo>
                    <a:cubicBezTo>
                      <a:pt x="741" y="260"/>
                      <a:pt x="742" y="248"/>
                      <a:pt x="733" y="243"/>
                    </a:cubicBezTo>
                    <a:cubicBezTo>
                      <a:pt x="729" y="242"/>
                      <a:pt x="727" y="242"/>
                      <a:pt x="723" y="244"/>
                    </a:cubicBezTo>
                    <a:cubicBezTo>
                      <a:pt x="711" y="257"/>
                      <a:pt x="719" y="275"/>
                      <a:pt x="718" y="290"/>
                    </a:cubicBezTo>
                    <a:cubicBezTo>
                      <a:pt x="717" y="293"/>
                      <a:pt x="714" y="297"/>
                      <a:pt x="716" y="301"/>
                    </a:cubicBezTo>
                    <a:cubicBezTo>
                      <a:pt x="727" y="302"/>
                      <a:pt x="735" y="310"/>
                      <a:pt x="744" y="316"/>
                    </a:cubicBezTo>
                    <a:cubicBezTo>
                      <a:pt x="748" y="312"/>
                      <a:pt x="752" y="307"/>
                      <a:pt x="757" y="304"/>
                    </a:cubicBezTo>
                    <a:cubicBezTo>
                      <a:pt x="771" y="299"/>
                      <a:pt x="771" y="299"/>
                      <a:pt x="771" y="299"/>
                    </a:cubicBezTo>
                    <a:cubicBezTo>
                      <a:pt x="770" y="297"/>
                      <a:pt x="770" y="295"/>
                      <a:pt x="768" y="295"/>
                    </a:cubicBezTo>
                    <a:close/>
                    <a:moveTo>
                      <a:pt x="668" y="207"/>
                    </a:moveTo>
                    <a:cubicBezTo>
                      <a:pt x="662" y="205"/>
                      <a:pt x="656" y="204"/>
                      <a:pt x="651" y="207"/>
                    </a:cubicBezTo>
                    <a:cubicBezTo>
                      <a:pt x="647" y="211"/>
                      <a:pt x="646" y="216"/>
                      <a:pt x="648" y="220"/>
                    </a:cubicBezTo>
                    <a:cubicBezTo>
                      <a:pt x="651" y="226"/>
                      <a:pt x="660" y="224"/>
                      <a:pt x="660" y="231"/>
                    </a:cubicBezTo>
                    <a:cubicBezTo>
                      <a:pt x="663" y="242"/>
                      <a:pt x="660" y="254"/>
                      <a:pt x="653" y="261"/>
                    </a:cubicBezTo>
                    <a:cubicBezTo>
                      <a:pt x="648" y="266"/>
                      <a:pt x="642" y="269"/>
                      <a:pt x="634" y="267"/>
                    </a:cubicBezTo>
                    <a:cubicBezTo>
                      <a:pt x="628" y="264"/>
                      <a:pt x="619" y="264"/>
                      <a:pt x="614" y="257"/>
                    </a:cubicBezTo>
                    <a:cubicBezTo>
                      <a:pt x="611" y="255"/>
                      <a:pt x="609" y="257"/>
                      <a:pt x="606" y="258"/>
                    </a:cubicBezTo>
                    <a:cubicBezTo>
                      <a:pt x="595" y="262"/>
                      <a:pt x="585" y="255"/>
                      <a:pt x="577" y="247"/>
                    </a:cubicBezTo>
                    <a:cubicBezTo>
                      <a:pt x="570" y="242"/>
                      <a:pt x="568" y="234"/>
                      <a:pt x="563" y="227"/>
                    </a:cubicBezTo>
                    <a:cubicBezTo>
                      <a:pt x="553" y="242"/>
                      <a:pt x="538" y="257"/>
                      <a:pt x="519" y="261"/>
                    </a:cubicBezTo>
                    <a:cubicBezTo>
                      <a:pt x="501" y="259"/>
                      <a:pt x="487" y="261"/>
                      <a:pt x="472" y="251"/>
                    </a:cubicBezTo>
                    <a:cubicBezTo>
                      <a:pt x="448" y="235"/>
                      <a:pt x="437" y="208"/>
                      <a:pt x="437" y="182"/>
                    </a:cubicBezTo>
                    <a:cubicBezTo>
                      <a:pt x="440" y="164"/>
                      <a:pt x="446" y="145"/>
                      <a:pt x="461" y="133"/>
                    </a:cubicBezTo>
                    <a:cubicBezTo>
                      <a:pt x="475" y="123"/>
                      <a:pt x="496" y="123"/>
                      <a:pt x="511" y="133"/>
                    </a:cubicBezTo>
                    <a:cubicBezTo>
                      <a:pt x="521" y="142"/>
                      <a:pt x="529" y="157"/>
                      <a:pt x="523" y="171"/>
                    </a:cubicBezTo>
                    <a:cubicBezTo>
                      <a:pt x="519" y="179"/>
                      <a:pt x="510" y="185"/>
                      <a:pt x="501" y="187"/>
                    </a:cubicBezTo>
                    <a:cubicBezTo>
                      <a:pt x="498" y="186"/>
                      <a:pt x="493" y="184"/>
                      <a:pt x="490" y="186"/>
                    </a:cubicBezTo>
                    <a:cubicBezTo>
                      <a:pt x="489" y="192"/>
                      <a:pt x="492" y="198"/>
                      <a:pt x="495" y="202"/>
                    </a:cubicBezTo>
                    <a:cubicBezTo>
                      <a:pt x="500" y="208"/>
                      <a:pt x="507" y="208"/>
                      <a:pt x="514" y="208"/>
                    </a:cubicBezTo>
                    <a:cubicBezTo>
                      <a:pt x="525" y="203"/>
                      <a:pt x="529" y="192"/>
                      <a:pt x="529" y="181"/>
                    </a:cubicBezTo>
                    <a:cubicBezTo>
                      <a:pt x="529" y="178"/>
                      <a:pt x="526" y="173"/>
                      <a:pt x="530" y="170"/>
                    </a:cubicBezTo>
                    <a:cubicBezTo>
                      <a:pt x="534" y="168"/>
                      <a:pt x="540" y="168"/>
                      <a:pt x="541" y="163"/>
                    </a:cubicBezTo>
                    <a:cubicBezTo>
                      <a:pt x="544" y="156"/>
                      <a:pt x="544" y="149"/>
                      <a:pt x="545" y="143"/>
                    </a:cubicBezTo>
                    <a:cubicBezTo>
                      <a:pt x="541" y="133"/>
                      <a:pt x="538" y="123"/>
                      <a:pt x="529" y="117"/>
                    </a:cubicBezTo>
                    <a:cubicBezTo>
                      <a:pt x="530" y="109"/>
                      <a:pt x="534" y="100"/>
                      <a:pt x="530" y="93"/>
                    </a:cubicBezTo>
                    <a:cubicBezTo>
                      <a:pt x="526" y="76"/>
                      <a:pt x="508" y="64"/>
                      <a:pt x="493" y="59"/>
                    </a:cubicBezTo>
                    <a:cubicBezTo>
                      <a:pt x="485" y="59"/>
                      <a:pt x="477" y="53"/>
                      <a:pt x="470" y="59"/>
                    </a:cubicBezTo>
                    <a:cubicBezTo>
                      <a:pt x="473" y="76"/>
                      <a:pt x="472" y="93"/>
                      <a:pt x="462" y="106"/>
                    </a:cubicBezTo>
                    <a:cubicBezTo>
                      <a:pt x="446" y="126"/>
                      <a:pt x="420" y="134"/>
                      <a:pt x="411" y="157"/>
                    </a:cubicBezTo>
                    <a:cubicBezTo>
                      <a:pt x="408" y="163"/>
                      <a:pt x="406" y="169"/>
                      <a:pt x="407" y="177"/>
                    </a:cubicBezTo>
                    <a:cubicBezTo>
                      <a:pt x="411" y="190"/>
                      <a:pt x="416" y="205"/>
                      <a:pt x="429" y="213"/>
                    </a:cubicBezTo>
                    <a:cubicBezTo>
                      <a:pt x="431" y="214"/>
                      <a:pt x="429" y="215"/>
                      <a:pt x="429" y="216"/>
                    </a:cubicBezTo>
                    <a:cubicBezTo>
                      <a:pt x="421" y="228"/>
                      <a:pt x="429" y="241"/>
                      <a:pt x="430" y="254"/>
                    </a:cubicBezTo>
                    <a:cubicBezTo>
                      <a:pt x="439" y="265"/>
                      <a:pt x="451" y="280"/>
                      <a:pt x="467" y="279"/>
                    </a:cubicBezTo>
                    <a:cubicBezTo>
                      <a:pt x="480" y="280"/>
                      <a:pt x="493" y="273"/>
                      <a:pt x="505" y="270"/>
                    </a:cubicBezTo>
                    <a:cubicBezTo>
                      <a:pt x="521" y="267"/>
                      <a:pt x="541" y="261"/>
                      <a:pt x="556" y="268"/>
                    </a:cubicBezTo>
                    <a:cubicBezTo>
                      <a:pt x="571" y="275"/>
                      <a:pt x="584" y="287"/>
                      <a:pt x="591" y="301"/>
                    </a:cubicBezTo>
                    <a:cubicBezTo>
                      <a:pt x="595" y="303"/>
                      <a:pt x="601" y="302"/>
                      <a:pt x="605" y="300"/>
                    </a:cubicBezTo>
                    <a:cubicBezTo>
                      <a:pt x="628" y="306"/>
                      <a:pt x="655" y="301"/>
                      <a:pt x="670" y="281"/>
                    </a:cubicBezTo>
                    <a:cubicBezTo>
                      <a:pt x="677" y="265"/>
                      <a:pt x="682" y="247"/>
                      <a:pt x="678" y="230"/>
                    </a:cubicBezTo>
                    <a:cubicBezTo>
                      <a:pt x="678" y="221"/>
                      <a:pt x="673" y="214"/>
                      <a:pt x="668" y="207"/>
                    </a:cubicBezTo>
                    <a:close/>
                    <a:moveTo>
                      <a:pt x="678" y="510"/>
                    </a:moveTo>
                    <a:cubicBezTo>
                      <a:pt x="673" y="500"/>
                      <a:pt x="667" y="489"/>
                      <a:pt x="657" y="484"/>
                    </a:cubicBezTo>
                    <a:cubicBezTo>
                      <a:pt x="640" y="480"/>
                      <a:pt x="624" y="473"/>
                      <a:pt x="606" y="479"/>
                    </a:cubicBezTo>
                    <a:cubicBezTo>
                      <a:pt x="596" y="488"/>
                      <a:pt x="588" y="500"/>
                      <a:pt x="575" y="505"/>
                    </a:cubicBezTo>
                    <a:cubicBezTo>
                      <a:pt x="543" y="514"/>
                      <a:pt x="543" y="514"/>
                      <a:pt x="543" y="514"/>
                    </a:cubicBezTo>
                    <a:cubicBezTo>
                      <a:pt x="539" y="514"/>
                      <a:pt x="536" y="508"/>
                      <a:pt x="532" y="511"/>
                    </a:cubicBezTo>
                    <a:cubicBezTo>
                      <a:pt x="530" y="519"/>
                      <a:pt x="539" y="517"/>
                      <a:pt x="543" y="521"/>
                    </a:cubicBezTo>
                    <a:cubicBezTo>
                      <a:pt x="550" y="525"/>
                      <a:pt x="554" y="532"/>
                      <a:pt x="559" y="538"/>
                    </a:cubicBezTo>
                    <a:cubicBezTo>
                      <a:pt x="562" y="537"/>
                      <a:pt x="562" y="537"/>
                      <a:pt x="562" y="537"/>
                    </a:cubicBezTo>
                    <a:cubicBezTo>
                      <a:pt x="564" y="529"/>
                      <a:pt x="568" y="520"/>
                      <a:pt x="575" y="514"/>
                    </a:cubicBezTo>
                    <a:cubicBezTo>
                      <a:pt x="584" y="511"/>
                      <a:pt x="592" y="504"/>
                      <a:pt x="601" y="508"/>
                    </a:cubicBezTo>
                    <a:cubicBezTo>
                      <a:pt x="605" y="507"/>
                      <a:pt x="603" y="503"/>
                      <a:pt x="605" y="501"/>
                    </a:cubicBezTo>
                    <a:cubicBezTo>
                      <a:pt x="612" y="497"/>
                      <a:pt x="618" y="491"/>
                      <a:pt x="625" y="489"/>
                    </a:cubicBezTo>
                    <a:cubicBezTo>
                      <a:pt x="633" y="485"/>
                      <a:pt x="639" y="488"/>
                      <a:pt x="648" y="488"/>
                    </a:cubicBezTo>
                    <a:cubicBezTo>
                      <a:pt x="650" y="490"/>
                      <a:pt x="653" y="489"/>
                      <a:pt x="655" y="490"/>
                    </a:cubicBezTo>
                    <a:cubicBezTo>
                      <a:pt x="664" y="495"/>
                      <a:pt x="670" y="505"/>
                      <a:pt x="673" y="514"/>
                    </a:cubicBezTo>
                    <a:cubicBezTo>
                      <a:pt x="674" y="524"/>
                      <a:pt x="671" y="533"/>
                      <a:pt x="665" y="538"/>
                    </a:cubicBezTo>
                    <a:cubicBezTo>
                      <a:pt x="657" y="538"/>
                      <a:pt x="652" y="540"/>
                      <a:pt x="646" y="544"/>
                    </a:cubicBezTo>
                    <a:cubicBezTo>
                      <a:pt x="644" y="546"/>
                      <a:pt x="646" y="550"/>
                      <a:pt x="647" y="552"/>
                    </a:cubicBezTo>
                    <a:cubicBezTo>
                      <a:pt x="650" y="556"/>
                      <a:pt x="654" y="561"/>
                      <a:pt x="659" y="558"/>
                    </a:cubicBezTo>
                    <a:cubicBezTo>
                      <a:pt x="677" y="553"/>
                      <a:pt x="677" y="534"/>
                      <a:pt x="679" y="518"/>
                    </a:cubicBezTo>
                    <a:cubicBezTo>
                      <a:pt x="678" y="510"/>
                      <a:pt x="678" y="510"/>
                      <a:pt x="678" y="510"/>
                    </a:cubicBezTo>
                    <a:close/>
                    <a:moveTo>
                      <a:pt x="660" y="208"/>
                    </a:moveTo>
                    <a:cubicBezTo>
                      <a:pt x="658" y="208"/>
                      <a:pt x="657" y="207"/>
                      <a:pt x="655" y="209"/>
                    </a:cubicBezTo>
                    <a:cubicBezTo>
                      <a:pt x="651" y="213"/>
                      <a:pt x="655" y="216"/>
                      <a:pt x="658" y="220"/>
                    </a:cubicBezTo>
                    <a:cubicBezTo>
                      <a:pt x="660" y="224"/>
                      <a:pt x="666" y="223"/>
                      <a:pt x="666" y="228"/>
                    </a:cubicBezTo>
                    <a:cubicBezTo>
                      <a:pt x="666" y="252"/>
                      <a:pt x="666" y="252"/>
                      <a:pt x="666" y="252"/>
                    </a:cubicBezTo>
                    <a:cubicBezTo>
                      <a:pt x="661" y="264"/>
                      <a:pt x="649" y="273"/>
                      <a:pt x="636" y="273"/>
                    </a:cubicBezTo>
                    <a:cubicBezTo>
                      <a:pt x="626" y="272"/>
                      <a:pt x="614" y="271"/>
                      <a:pt x="610" y="261"/>
                    </a:cubicBezTo>
                    <a:cubicBezTo>
                      <a:pt x="607" y="259"/>
                      <a:pt x="603" y="261"/>
                      <a:pt x="599" y="260"/>
                    </a:cubicBezTo>
                    <a:cubicBezTo>
                      <a:pt x="583" y="260"/>
                      <a:pt x="571" y="250"/>
                      <a:pt x="562" y="240"/>
                    </a:cubicBezTo>
                    <a:cubicBezTo>
                      <a:pt x="559" y="240"/>
                      <a:pt x="559" y="240"/>
                      <a:pt x="559" y="240"/>
                    </a:cubicBezTo>
                    <a:cubicBezTo>
                      <a:pt x="555" y="246"/>
                      <a:pt x="552" y="252"/>
                      <a:pt x="546" y="256"/>
                    </a:cubicBezTo>
                    <a:cubicBezTo>
                      <a:pt x="547" y="261"/>
                      <a:pt x="554" y="257"/>
                      <a:pt x="556" y="260"/>
                    </a:cubicBezTo>
                    <a:cubicBezTo>
                      <a:pt x="570" y="266"/>
                      <a:pt x="582" y="277"/>
                      <a:pt x="591" y="289"/>
                    </a:cubicBezTo>
                    <a:cubicBezTo>
                      <a:pt x="592" y="292"/>
                      <a:pt x="594" y="292"/>
                      <a:pt x="596" y="295"/>
                    </a:cubicBezTo>
                    <a:cubicBezTo>
                      <a:pt x="609" y="296"/>
                      <a:pt x="622" y="295"/>
                      <a:pt x="634" y="293"/>
                    </a:cubicBezTo>
                    <a:cubicBezTo>
                      <a:pt x="651" y="288"/>
                      <a:pt x="667" y="275"/>
                      <a:pt x="672" y="256"/>
                    </a:cubicBezTo>
                    <a:cubicBezTo>
                      <a:pt x="672" y="239"/>
                      <a:pt x="675" y="221"/>
                      <a:pt x="660" y="208"/>
                    </a:cubicBezTo>
                    <a:close/>
                    <a:moveTo>
                      <a:pt x="650" y="375"/>
                    </a:moveTo>
                    <a:cubicBezTo>
                      <a:pt x="640" y="367"/>
                      <a:pt x="639" y="352"/>
                      <a:pt x="635" y="340"/>
                    </a:cubicBezTo>
                    <a:cubicBezTo>
                      <a:pt x="633" y="338"/>
                      <a:pt x="633" y="338"/>
                      <a:pt x="633" y="338"/>
                    </a:cubicBezTo>
                    <a:cubicBezTo>
                      <a:pt x="620" y="343"/>
                      <a:pt x="608" y="344"/>
                      <a:pt x="594" y="344"/>
                    </a:cubicBezTo>
                    <a:cubicBezTo>
                      <a:pt x="589" y="350"/>
                      <a:pt x="588" y="357"/>
                      <a:pt x="584" y="363"/>
                    </a:cubicBezTo>
                    <a:cubicBezTo>
                      <a:pt x="574" y="378"/>
                      <a:pt x="558" y="387"/>
                      <a:pt x="540" y="382"/>
                    </a:cubicBezTo>
                    <a:cubicBezTo>
                      <a:pt x="533" y="384"/>
                      <a:pt x="525" y="380"/>
                      <a:pt x="518" y="377"/>
                    </a:cubicBezTo>
                    <a:cubicBezTo>
                      <a:pt x="512" y="373"/>
                      <a:pt x="507" y="367"/>
                      <a:pt x="507" y="360"/>
                    </a:cubicBezTo>
                    <a:cubicBezTo>
                      <a:pt x="509" y="353"/>
                      <a:pt x="510" y="346"/>
                      <a:pt x="517" y="343"/>
                    </a:cubicBezTo>
                    <a:cubicBezTo>
                      <a:pt x="522" y="340"/>
                      <a:pt x="528" y="338"/>
                      <a:pt x="534" y="341"/>
                    </a:cubicBezTo>
                    <a:cubicBezTo>
                      <a:pt x="538" y="341"/>
                      <a:pt x="540" y="346"/>
                      <a:pt x="542" y="349"/>
                    </a:cubicBezTo>
                    <a:cubicBezTo>
                      <a:pt x="547" y="346"/>
                      <a:pt x="555" y="348"/>
                      <a:pt x="557" y="342"/>
                    </a:cubicBezTo>
                    <a:cubicBezTo>
                      <a:pt x="559" y="336"/>
                      <a:pt x="561" y="330"/>
                      <a:pt x="560" y="324"/>
                    </a:cubicBezTo>
                    <a:cubicBezTo>
                      <a:pt x="556" y="315"/>
                      <a:pt x="547" y="310"/>
                      <a:pt x="539" y="306"/>
                    </a:cubicBezTo>
                    <a:cubicBezTo>
                      <a:pt x="523" y="301"/>
                      <a:pt x="503" y="302"/>
                      <a:pt x="492" y="316"/>
                    </a:cubicBezTo>
                    <a:cubicBezTo>
                      <a:pt x="484" y="327"/>
                      <a:pt x="484" y="327"/>
                      <a:pt x="484" y="327"/>
                    </a:cubicBezTo>
                    <a:cubicBezTo>
                      <a:pt x="474" y="332"/>
                      <a:pt x="461" y="333"/>
                      <a:pt x="452" y="340"/>
                    </a:cubicBezTo>
                    <a:cubicBezTo>
                      <a:pt x="444" y="351"/>
                      <a:pt x="432" y="361"/>
                      <a:pt x="432" y="376"/>
                    </a:cubicBezTo>
                    <a:cubicBezTo>
                      <a:pt x="429" y="396"/>
                      <a:pt x="431" y="418"/>
                      <a:pt x="449" y="431"/>
                    </a:cubicBezTo>
                    <a:cubicBezTo>
                      <a:pt x="456" y="434"/>
                      <a:pt x="463" y="441"/>
                      <a:pt x="472" y="441"/>
                    </a:cubicBezTo>
                    <a:cubicBezTo>
                      <a:pt x="477" y="449"/>
                      <a:pt x="482" y="459"/>
                      <a:pt x="492" y="464"/>
                    </a:cubicBezTo>
                    <a:cubicBezTo>
                      <a:pt x="504" y="475"/>
                      <a:pt x="519" y="475"/>
                      <a:pt x="535" y="475"/>
                    </a:cubicBezTo>
                    <a:cubicBezTo>
                      <a:pt x="547" y="472"/>
                      <a:pt x="559" y="465"/>
                      <a:pt x="566" y="454"/>
                    </a:cubicBezTo>
                    <a:cubicBezTo>
                      <a:pt x="569" y="448"/>
                      <a:pt x="573" y="440"/>
                      <a:pt x="568" y="434"/>
                    </a:cubicBezTo>
                    <a:cubicBezTo>
                      <a:pt x="565" y="428"/>
                      <a:pt x="560" y="426"/>
                      <a:pt x="555" y="423"/>
                    </a:cubicBezTo>
                    <a:cubicBezTo>
                      <a:pt x="541" y="419"/>
                      <a:pt x="540" y="436"/>
                      <a:pt x="530" y="440"/>
                    </a:cubicBezTo>
                    <a:cubicBezTo>
                      <a:pt x="522" y="441"/>
                      <a:pt x="515" y="441"/>
                      <a:pt x="509" y="438"/>
                    </a:cubicBezTo>
                    <a:cubicBezTo>
                      <a:pt x="502" y="432"/>
                      <a:pt x="502" y="422"/>
                      <a:pt x="504" y="414"/>
                    </a:cubicBezTo>
                    <a:cubicBezTo>
                      <a:pt x="509" y="403"/>
                      <a:pt x="517" y="389"/>
                      <a:pt x="532" y="389"/>
                    </a:cubicBezTo>
                    <a:cubicBezTo>
                      <a:pt x="540" y="392"/>
                      <a:pt x="551" y="391"/>
                      <a:pt x="561" y="393"/>
                    </a:cubicBezTo>
                    <a:cubicBezTo>
                      <a:pt x="581" y="397"/>
                      <a:pt x="591" y="418"/>
                      <a:pt x="596" y="434"/>
                    </a:cubicBezTo>
                    <a:cubicBezTo>
                      <a:pt x="608" y="431"/>
                      <a:pt x="620" y="436"/>
                      <a:pt x="631" y="437"/>
                    </a:cubicBezTo>
                    <a:cubicBezTo>
                      <a:pt x="641" y="432"/>
                      <a:pt x="635" y="422"/>
                      <a:pt x="637" y="414"/>
                    </a:cubicBezTo>
                    <a:cubicBezTo>
                      <a:pt x="642" y="401"/>
                      <a:pt x="655" y="393"/>
                      <a:pt x="668" y="389"/>
                    </a:cubicBezTo>
                    <a:cubicBezTo>
                      <a:pt x="670" y="387"/>
                      <a:pt x="669" y="386"/>
                      <a:pt x="668" y="384"/>
                    </a:cubicBezTo>
                    <a:cubicBezTo>
                      <a:pt x="650" y="375"/>
                      <a:pt x="650" y="375"/>
                      <a:pt x="650" y="375"/>
                    </a:cubicBezTo>
                    <a:close/>
                    <a:moveTo>
                      <a:pt x="637" y="374"/>
                    </a:moveTo>
                    <a:cubicBezTo>
                      <a:pt x="633" y="366"/>
                      <a:pt x="632" y="357"/>
                      <a:pt x="630" y="349"/>
                    </a:cubicBezTo>
                    <a:cubicBezTo>
                      <a:pt x="620" y="350"/>
                      <a:pt x="610" y="353"/>
                      <a:pt x="600" y="353"/>
                    </a:cubicBezTo>
                    <a:cubicBezTo>
                      <a:pt x="595" y="357"/>
                      <a:pt x="593" y="364"/>
                      <a:pt x="589" y="371"/>
                    </a:cubicBezTo>
                    <a:cubicBezTo>
                      <a:pt x="585" y="377"/>
                      <a:pt x="577" y="381"/>
                      <a:pt x="573" y="387"/>
                    </a:cubicBezTo>
                    <a:cubicBezTo>
                      <a:pt x="583" y="396"/>
                      <a:pt x="592" y="405"/>
                      <a:pt x="598" y="417"/>
                    </a:cubicBezTo>
                    <a:cubicBezTo>
                      <a:pt x="601" y="419"/>
                      <a:pt x="601" y="423"/>
                      <a:pt x="604" y="425"/>
                    </a:cubicBezTo>
                    <a:cubicBezTo>
                      <a:pt x="611" y="425"/>
                      <a:pt x="620" y="428"/>
                      <a:pt x="627" y="427"/>
                    </a:cubicBezTo>
                    <a:cubicBezTo>
                      <a:pt x="629" y="411"/>
                      <a:pt x="637" y="396"/>
                      <a:pt x="652" y="387"/>
                    </a:cubicBezTo>
                    <a:cubicBezTo>
                      <a:pt x="648" y="382"/>
                      <a:pt x="642" y="379"/>
                      <a:pt x="637" y="374"/>
                    </a:cubicBezTo>
                    <a:close/>
                    <a:moveTo>
                      <a:pt x="637" y="140"/>
                    </a:moveTo>
                    <a:cubicBezTo>
                      <a:pt x="643" y="140"/>
                      <a:pt x="646" y="149"/>
                      <a:pt x="641" y="152"/>
                    </a:cubicBezTo>
                    <a:cubicBezTo>
                      <a:pt x="625" y="155"/>
                      <a:pt x="607" y="157"/>
                      <a:pt x="600" y="175"/>
                    </a:cubicBezTo>
                    <a:cubicBezTo>
                      <a:pt x="598" y="178"/>
                      <a:pt x="595" y="177"/>
                      <a:pt x="592" y="176"/>
                    </a:cubicBezTo>
                    <a:cubicBezTo>
                      <a:pt x="590" y="169"/>
                      <a:pt x="595" y="163"/>
                      <a:pt x="596" y="156"/>
                    </a:cubicBezTo>
                    <a:cubicBezTo>
                      <a:pt x="599" y="143"/>
                      <a:pt x="594" y="129"/>
                      <a:pt x="592" y="115"/>
                    </a:cubicBezTo>
                    <a:cubicBezTo>
                      <a:pt x="592" y="114"/>
                      <a:pt x="594" y="111"/>
                      <a:pt x="596" y="112"/>
                    </a:cubicBezTo>
                    <a:cubicBezTo>
                      <a:pt x="602" y="118"/>
                      <a:pt x="601" y="128"/>
                      <a:pt x="608" y="134"/>
                    </a:cubicBezTo>
                    <a:cubicBezTo>
                      <a:pt x="615" y="145"/>
                      <a:pt x="627" y="143"/>
                      <a:pt x="637" y="140"/>
                    </a:cubicBezTo>
                    <a:close/>
                    <a:moveTo>
                      <a:pt x="640" y="384"/>
                    </a:moveTo>
                    <a:cubicBezTo>
                      <a:pt x="631" y="378"/>
                      <a:pt x="627" y="367"/>
                      <a:pt x="625" y="358"/>
                    </a:cubicBezTo>
                    <a:cubicBezTo>
                      <a:pt x="619" y="354"/>
                      <a:pt x="610" y="357"/>
                      <a:pt x="604" y="358"/>
                    </a:cubicBezTo>
                    <a:cubicBezTo>
                      <a:pt x="600" y="368"/>
                      <a:pt x="595" y="379"/>
                      <a:pt x="586" y="388"/>
                    </a:cubicBezTo>
                    <a:cubicBezTo>
                      <a:pt x="587" y="394"/>
                      <a:pt x="594" y="397"/>
                      <a:pt x="598" y="401"/>
                    </a:cubicBezTo>
                    <a:cubicBezTo>
                      <a:pt x="603" y="406"/>
                      <a:pt x="608" y="412"/>
                      <a:pt x="609" y="418"/>
                    </a:cubicBezTo>
                    <a:cubicBezTo>
                      <a:pt x="613" y="419"/>
                      <a:pt x="619" y="420"/>
                      <a:pt x="622" y="419"/>
                    </a:cubicBezTo>
                    <a:cubicBezTo>
                      <a:pt x="624" y="409"/>
                      <a:pt x="627" y="399"/>
                      <a:pt x="635" y="392"/>
                    </a:cubicBezTo>
                    <a:cubicBezTo>
                      <a:pt x="637" y="391"/>
                      <a:pt x="642" y="388"/>
                      <a:pt x="640" y="384"/>
                    </a:cubicBezTo>
                    <a:close/>
                    <a:moveTo>
                      <a:pt x="624" y="616"/>
                    </a:moveTo>
                    <a:cubicBezTo>
                      <a:pt x="615" y="610"/>
                      <a:pt x="603" y="609"/>
                      <a:pt x="597" y="597"/>
                    </a:cubicBezTo>
                    <a:cubicBezTo>
                      <a:pt x="595" y="597"/>
                      <a:pt x="592" y="599"/>
                      <a:pt x="593" y="601"/>
                    </a:cubicBezTo>
                    <a:cubicBezTo>
                      <a:pt x="596" y="613"/>
                      <a:pt x="592" y="627"/>
                      <a:pt x="585" y="637"/>
                    </a:cubicBezTo>
                    <a:cubicBezTo>
                      <a:pt x="585" y="641"/>
                      <a:pt x="587" y="645"/>
                      <a:pt x="590" y="647"/>
                    </a:cubicBezTo>
                    <a:cubicBezTo>
                      <a:pt x="593" y="647"/>
                      <a:pt x="594" y="650"/>
                      <a:pt x="597" y="648"/>
                    </a:cubicBezTo>
                    <a:cubicBezTo>
                      <a:pt x="599" y="638"/>
                      <a:pt x="604" y="625"/>
                      <a:pt x="617" y="624"/>
                    </a:cubicBezTo>
                    <a:cubicBezTo>
                      <a:pt x="624" y="625"/>
                      <a:pt x="630" y="629"/>
                      <a:pt x="638" y="627"/>
                    </a:cubicBezTo>
                    <a:cubicBezTo>
                      <a:pt x="639" y="626"/>
                      <a:pt x="639" y="624"/>
                      <a:pt x="639" y="622"/>
                    </a:cubicBezTo>
                    <a:cubicBezTo>
                      <a:pt x="635" y="617"/>
                      <a:pt x="629" y="618"/>
                      <a:pt x="624" y="616"/>
                    </a:cubicBezTo>
                    <a:close/>
                    <a:moveTo>
                      <a:pt x="552" y="430"/>
                    </a:moveTo>
                    <a:cubicBezTo>
                      <a:pt x="545" y="431"/>
                      <a:pt x="546" y="438"/>
                      <a:pt x="540" y="441"/>
                    </a:cubicBezTo>
                    <a:cubicBezTo>
                      <a:pt x="536" y="446"/>
                      <a:pt x="529" y="448"/>
                      <a:pt x="523" y="449"/>
                    </a:cubicBezTo>
                    <a:cubicBezTo>
                      <a:pt x="515" y="447"/>
                      <a:pt x="504" y="448"/>
                      <a:pt x="499" y="439"/>
                    </a:cubicBezTo>
                    <a:cubicBezTo>
                      <a:pt x="493" y="432"/>
                      <a:pt x="494" y="421"/>
                      <a:pt x="495" y="412"/>
                    </a:cubicBezTo>
                    <a:cubicBezTo>
                      <a:pt x="492" y="409"/>
                      <a:pt x="488" y="408"/>
                      <a:pt x="484" y="409"/>
                    </a:cubicBezTo>
                    <a:cubicBezTo>
                      <a:pt x="479" y="402"/>
                      <a:pt x="463" y="399"/>
                      <a:pt x="467" y="388"/>
                    </a:cubicBezTo>
                    <a:cubicBezTo>
                      <a:pt x="474" y="381"/>
                      <a:pt x="482" y="373"/>
                      <a:pt x="489" y="367"/>
                    </a:cubicBezTo>
                    <a:cubicBezTo>
                      <a:pt x="488" y="365"/>
                      <a:pt x="484" y="366"/>
                      <a:pt x="482" y="366"/>
                    </a:cubicBezTo>
                    <a:cubicBezTo>
                      <a:pt x="471" y="373"/>
                      <a:pt x="462" y="382"/>
                      <a:pt x="457" y="393"/>
                    </a:cubicBezTo>
                    <a:cubicBezTo>
                      <a:pt x="458" y="400"/>
                      <a:pt x="464" y="404"/>
                      <a:pt x="469" y="409"/>
                    </a:cubicBezTo>
                    <a:cubicBezTo>
                      <a:pt x="474" y="412"/>
                      <a:pt x="480" y="415"/>
                      <a:pt x="487" y="416"/>
                    </a:cubicBezTo>
                    <a:cubicBezTo>
                      <a:pt x="490" y="419"/>
                      <a:pt x="484" y="422"/>
                      <a:pt x="483" y="424"/>
                    </a:cubicBezTo>
                    <a:cubicBezTo>
                      <a:pt x="473" y="427"/>
                      <a:pt x="461" y="423"/>
                      <a:pt x="454" y="416"/>
                    </a:cubicBezTo>
                    <a:cubicBezTo>
                      <a:pt x="444" y="403"/>
                      <a:pt x="443" y="387"/>
                      <a:pt x="448" y="372"/>
                    </a:cubicBezTo>
                    <a:cubicBezTo>
                      <a:pt x="455" y="357"/>
                      <a:pt x="470" y="348"/>
                      <a:pt x="485" y="346"/>
                    </a:cubicBezTo>
                    <a:cubicBezTo>
                      <a:pt x="488" y="347"/>
                      <a:pt x="490" y="343"/>
                      <a:pt x="492" y="346"/>
                    </a:cubicBezTo>
                    <a:cubicBezTo>
                      <a:pt x="490" y="352"/>
                      <a:pt x="493" y="358"/>
                      <a:pt x="493" y="365"/>
                    </a:cubicBezTo>
                    <a:cubicBezTo>
                      <a:pt x="503" y="362"/>
                      <a:pt x="494" y="348"/>
                      <a:pt x="502" y="343"/>
                    </a:cubicBezTo>
                    <a:cubicBezTo>
                      <a:pt x="509" y="333"/>
                      <a:pt x="522" y="328"/>
                      <a:pt x="534" y="331"/>
                    </a:cubicBezTo>
                    <a:cubicBezTo>
                      <a:pt x="538" y="333"/>
                      <a:pt x="543" y="335"/>
                      <a:pt x="546" y="338"/>
                    </a:cubicBezTo>
                    <a:cubicBezTo>
                      <a:pt x="548" y="339"/>
                      <a:pt x="549" y="339"/>
                      <a:pt x="550" y="338"/>
                    </a:cubicBezTo>
                    <a:cubicBezTo>
                      <a:pt x="553" y="335"/>
                      <a:pt x="553" y="328"/>
                      <a:pt x="550" y="323"/>
                    </a:cubicBezTo>
                    <a:cubicBezTo>
                      <a:pt x="540" y="314"/>
                      <a:pt x="525" y="308"/>
                      <a:pt x="510" y="313"/>
                    </a:cubicBezTo>
                    <a:cubicBezTo>
                      <a:pt x="500" y="317"/>
                      <a:pt x="494" y="326"/>
                      <a:pt x="489" y="336"/>
                    </a:cubicBezTo>
                    <a:cubicBezTo>
                      <a:pt x="482" y="340"/>
                      <a:pt x="473" y="336"/>
                      <a:pt x="465" y="342"/>
                    </a:cubicBezTo>
                    <a:cubicBezTo>
                      <a:pt x="454" y="347"/>
                      <a:pt x="447" y="359"/>
                      <a:pt x="441" y="369"/>
                    </a:cubicBezTo>
                    <a:cubicBezTo>
                      <a:pt x="438" y="388"/>
                      <a:pt x="438" y="414"/>
                      <a:pt x="457" y="426"/>
                    </a:cubicBezTo>
                    <a:cubicBezTo>
                      <a:pt x="463" y="432"/>
                      <a:pt x="472" y="432"/>
                      <a:pt x="479" y="434"/>
                    </a:cubicBezTo>
                    <a:cubicBezTo>
                      <a:pt x="483" y="437"/>
                      <a:pt x="481" y="443"/>
                      <a:pt x="484" y="447"/>
                    </a:cubicBezTo>
                    <a:cubicBezTo>
                      <a:pt x="497" y="464"/>
                      <a:pt x="520" y="472"/>
                      <a:pt x="541" y="466"/>
                    </a:cubicBezTo>
                    <a:cubicBezTo>
                      <a:pt x="550" y="464"/>
                      <a:pt x="555" y="454"/>
                      <a:pt x="561" y="448"/>
                    </a:cubicBezTo>
                    <a:cubicBezTo>
                      <a:pt x="565" y="440"/>
                      <a:pt x="558" y="432"/>
                      <a:pt x="552" y="430"/>
                    </a:cubicBezTo>
                    <a:close/>
                    <a:moveTo>
                      <a:pt x="520" y="118"/>
                    </a:moveTo>
                    <a:cubicBezTo>
                      <a:pt x="530" y="126"/>
                      <a:pt x="533" y="138"/>
                      <a:pt x="536" y="150"/>
                    </a:cubicBezTo>
                    <a:cubicBezTo>
                      <a:pt x="535" y="153"/>
                      <a:pt x="535" y="153"/>
                      <a:pt x="535" y="153"/>
                    </a:cubicBezTo>
                    <a:cubicBezTo>
                      <a:pt x="535" y="154"/>
                      <a:pt x="533" y="158"/>
                      <a:pt x="531" y="155"/>
                    </a:cubicBezTo>
                    <a:cubicBezTo>
                      <a:pt x="530" y="148"/>
                      <a:pt x="526" y="142"/>
                      <a:pt x="525" y="134"/>
                    </a:cubicBezTo>
                    <a:cubicBezTo>
                      <a:pt x="512" y="117"/>
                      <a:pt x="491" y="116"/>
                      <a:pt x="472" y="118"/>
                    </a:cubicBezTo>
                    <a:cubicBezTo>
                      <a:pt x="469" y="119"/>
                      <a:pt x="465" y="122"/>
                      <a:pt x="462" y="122"/>
                    </a:cubicBezTo>
                    <a:cubicBezTo>
                      <a:pt x="460" y="122"/>
                      <a:pt x="458" y="123"/>
                      <a:pt x="459" y="120"/>
                    </a:cubicBezTo>
                    <a:cubicBezTo>
                      <a:pt x="473" y="110"/>
                      <a:pt x="484" y="94"/>
                      <a:pt x="480" y="76"/>
                    </a:cubicBezTo>
                    <a:cubicBezTo>
                      <a:pt x="481" y="72"/>
                      <a:pt x="474" y="67"/>
                      <a:pt x="480" y="64"/>
                    </a:cubicBezTo>
                    <a:cubicBezTo>
                      <a:pt x="499" y="65"/>
                      <a:pt x="516" y="76"/>
                      <a:pt x="523" y="93"/>
                    </a:cubicBezTo>
                    <a:cubicBezTo>
                      <a:pt x="526" y="102"/>
                      <a:pt x="520" y="109"/>
                      <a:pt x="520" y="118"/>
                    </a:cubicBezTo>
                    <a:close/>
                    <a:moveTo>
                      <a:pt x="520" y="581"/>
                    </a:moveTo>
                    <a:cubicBezTo>
                      <a:pt x="514" y="575"/>
                      <a:pt x="506" y="574"/>
                      <a:pt x="499" y="573"/>
                    </a:cubicBezTo>
                    <a:cubicBezTo>
                      <a:pt x="498" y="573"/>
                      <a:pt x="496" y="574"/>
                      <a:pt x="497" y="575"/>
                    </a:cubicBezTo>
                    <a:cubicBezTo>
                      <a:pt x="509" y="581"/>
                      <a:pt x="517" y="592"/>
                      <a:pt x="517" y="606"/>
                    </a:cubicBezTo>
                    <a:cubicBezTo>
                      <a:pt x="516" y="620"/>
                      <a:pt x="514" y="637"/>
                      <a:pt x="498" y="644"/>
                    </a:cubicBezTo>
                    <a:cubicBezTo>
                      <a:pt x="483" y="647"/>
                      <a:pt x="468" y="649"/>
                      <a:pt x="453" y="644"/>
                    </a:cubicBezTo>
                    <a:cubicBezTo>
                      <a:pt x="452" y="644"/>
                      <a:pt x="451" y="644"/>
                      <a:pt x="451" y="645"/>
                    </a:cubicBezTo>
                    <a:cubicBezTo>
                      <a:pt x="462" y="652"/>
                      <a:pt x="472" y="663"/>
                      <a:pt x="477" y="675"/>
                    </a:cubicBezTo>
                    <a:cubicBezTo>
                      <a:pt x="484" y="682"/>
                      <a:pt x="476" y="695"/>
                      <a:pt x="486" y="700"/>
                    </a:cubicBezTo>
                    <a:cubicBezTo>
                      <a:pt x="497" y="700"/>
                      <a:pt x="506" y="694"/>
                      <a:pt x="514" y="687"/>
                    </a:cubicBezTo>
                    <a:cubicBezTo>
                      <a:pt x="521" y="676"/>
                      <a:pt x="526" y="663"/>
                      <a:pt x="524" y="650"/>
                    </a:cubicBezTo>
                    <a:cubicBezTo>
                      <a:pt x="523" y="645"/>
                      <a:pt x="519" y="641"/>
                      <a:pt x="522" y="636"/>
                    </a:cubicBezTo>
                    <a:cubicBezTo>
                      <a:pt x="529" y="629"/>
                      <a:pt x="533" y="620"/>
                      <a:pt x="535" y="611"/>
                    </a:cubicBezTo>
                    <a:cubicBezTo>
                      <a:pt x="535" y="599"/>
                      <a:pt x="530" y="587"/>
                      <a:pt x="520" y="581"/>
                    </a:cubicBezTo>
                    <a:close/>
                    <a:moveTo>
                      <a:pt x="532" y="358"/>
                    </a:moveTo>
                    <a:cubicBezTo>
                      <a:pt x="530" y="359"/>
                      <a:pt x="530" y="359"/>
                      <a:pt x="530" y="359"/>
                    </a:cubicBezTo>
                    <a:cubicBezTo>
                      <a:pt x="531" y="360"/>
                      <a:pt x="532" y="360"/>
                      <a:pt x="533" y="360"/>
                    </a:cubicBezTo>
                    <a:cubicBezTo>
                      <a:pt x="533" y="358"/>
                      <a:pt x="532" y="358"/>
                      <a:pt x="532" y="358"/>
                    </a:cubicBezTo>
                    <a:close/>
                    <a:moveTo>
                      <a:pt x="844" y="327"/>
                    </a:moveTo>
                    <a:cubicBezTo>
                      <a:pt x="839" y="323"/>
                      <a:pt x="834" y="319"/>
                      <a:pt x="827" y="319"/>
                    </a:cubicBezTo>
                    <a:cubicBezTo>
                      <a:pt x="819" y="313"/>
                      <a:pt x="810" y="317"/>
                      <a:pt x="801" y="318"/>
                    </a:cubicBezTo>
                    <a:cubicBezTo>
                      <a:pt x="797" y="311"/>
                      <a:pt x="792" y="304"/>
                      <a:pt x="783" y="302"/>
                    </a:cubicBezTo>
                    <a:cubicBezTo>
                      <a:pt x="786" y="301"/>
                      <a:pt x="785" y="297"/>
                      <a:pt x="787" y="295"/>
                    </a:cubicBezTo>
                    <a:cubicBezTo>
                      <a:pt x="785" y="290"/>
                      <a:pt x="791" y="281"/>
                      <a:pt x="782" y="280"/>
                    </a:cubicBezTo>
                    <a:cubicBezTo>
                      <a:pt x="778" y="282"/>
                      <a:pt x="776" y="278"/>
                      <a:pt x="773" y="278"/>
                    </a:cubicBezTo>
                    <a:cubicBezTo>
                      <a:pt x="773" y="276"/>
                      <a:pt x="773" y="276"/>
                      <a:pt x="773" y="276"/>
                    </a:cubicBezTo>
                    <a:cubicBezTo>
                      <a:pt x="783" y="267"/>
                      <a:pt x="788" y="256"/>
                      <a:pt x="787" y="242"/>
                    </a:cubicBezTo>
                    <a:cubicBezTo>
                      <a:pt x="786" y="236"/>
                      <a:pt x="785" y="230"/>
                      <a:pt x="780" y="226"/>
                    </a:cubicBezTo>
                    <a:cubicBezTo>
                      <a:pt x="785" y="215"/>
                      <a:pt x="787" y="204"/>
                      <a:pt x="782" y="192"/>
                    </a:cubicBezTo>
                    <a:cubicBezTo>
                      <a:pt x="776" y="179"/>
                      <a:pt x="762" y="174"/>
                      <a:pt x="748" y="171"/>
                    </a:cubicBezTo>
                    <a:cubicBezTo>
                      <a:pt x="743" y="171"/>
                      <a:pt x="739" y="173"/>
                      <a:pt x="735" y="173"/>
                    </a:cubicBezTo>
                    <a:cubicBezTo>
                      <a:pt x="731" y="167"/>
                      <a:pt x="714" y="165"/>
                      <a:pt x="721" y="154"/>
                    </a:cubicBezTo>
                    <a:cubicBezTo>
                      <a:pt x="723" y="151"/>
                      <a:pt x="723" y="151"/>
                      <a:pt x="723" y="151"/>
                    </a:cubicBezTo>
                    <a:cubicBezTo>
                      <a:pt x="728" y="136"/>
                      <a:pt x="722" y="120"/>
                      <a:pt x="709" y="112"/>
                    </a:cubicBezTo>
                    <a:cubicBezTo>
                      <a:pt x="701" y="104"/>
                      <a:pt x="691" y="103"/>
                      <a:pt x="680" y="102"/>
                    </a:cubicBezTo>
                    <a:cubicBezTo>
                      <a:pt x="669" y="88"/>
                      <a:pt x="651" y="84"/>
                      <a:pt x="635" y="90"/>
                    </a:cubicBezTo>
                    <a:cubicBezTo>
                      <a:pt x="626" y="93"/>
                      <a:pt x="618" y="98"/>
                      <a:pt x="614" y="105"/>
                    </a:cubicBezTo>
                    <a:cubicBezTo>
                      <a:pt x="611" y="113"/>
                      <a:pt x="612" y="121"/>
                      <a:pt x="615" y="128"/>
                    </a:cubicBezTo>
                    <a:cubicBezTo>
                      <a:pt x="620" y="132"/>
                      <a:pt x="624" y="138"/>
                      <a:pt x="630" y="134"/>
                    </a:cubicBezTo>
                    <a:cubicBezTo>
                      <a:pt x="635" y="129"/>
                      <a:pt x="641" y="131"/>
                      <a:pt x="646" y="133"/>
                    </a:cubicBezTo>
                    <a:cubicBezTo>
                      <a:pt x="650" y="137"/>
                      <a:pt x="652" y="142"/>
                      <a:pt x="652" y="148"/>
                    </a:cubicBezTo>
                    <a:cubicBezTo>
                      <a:pt x="652" y="154"/>
                      <a:pt x="645" y="158"/>
                      <a:pt x="641" y="159"/>
                    </a:cubicBezTo>
                    <a:cubicBezTo>
                      <a:pt x="638" y="160"/>
                      <a:pt x="634" y="162"/>
                      <a:pt x="631" y="160"/>
                    </a:cubicBezTo>
                    <a:cubicBezTo>
                      <a:pt x="620" y="164"/>
                      <a:pt x="608" y="171"/>
                      <a:pt x="604" y="183"/>
                    </a:cubicBezTo>
                    <a:cubicBezTo>
                      <a:pt x="600" y="189"/>
                      <a:pt x="592" y="183"/>
                      <a:pt x="588" y="186"/>
                    </a:cubicBezTo>
                    <a:cubicBezTo>
                      <a:pt x="581" y="186"/>
                      <a:pt x="576" y="194"/>
                      <a:pt x="570" y="196"/>
                    </a:cubicBezTo>
                    <a:cubicBezTo>
                      <a:pt x="561" y="189"/>
                      <a:pt x="576" y="186"/>
                      <a:pt x="577" y="180"/>
                    </a:cubicBezTo>
                    <a:cubicBezTo>
                      <a:pt x="584" y="170"/>
                      <a:pt x="588" y="160"/>
                      <a:pt x="588" y="148"/>
                    </a:cubicBezTo>
                    <a:cubicBezTo>
                      <a:pt x="587" y="134"/>
                      <a:pt x="581" y="123"/>
                      <a:pt x="576" y="111"/>
                    </a:cubicBezTo>
                    <a:cubicBezTo>
                      <a:pt x="579" y="102"/>
                      <a:pt x="575" y="93"/>
                      <a:pt x="575" y="83"/>
                    </a:cubicBezTo>
                    <a:cubicBezTo>
                      <a:pt x="571" y="74"/>
                      <a:pt x="569" y="63"/>
                      <a:pt x="562" y="54"/>
                    </a:cubicBezTo>
                    <a:cubicBezTo>
                      <a:pt x="544" y="28"/>
                      <a:pt x="514" y="16"/>
                      <a:pt x="483" y="13"/>
                    </a:cubicBezTo>
                    <a:cubicBezTo>
                      <a:pt x="465" y="11"/>
                      <a:pt x="451" y="20"/>
                      <a:pt x="435" y="22"/>
                    </a:cubicBezTo>
                    <a:cubicBezTo>
                      <a:pt x="425" y="27"/>
                      <a:pt x="415" y="31"/>
                      <a:pt x="407" y="40"/>
                    </a:cubicBezTo>
                    <a:cubicBezTo>
                      <a:pt x="408" y="43"/>
                      <a:pt x="408" y="48"/>
                      <a:pt x="410" y="51"/>
                    </a:cubicBezTo>
                    <a:cubicBezTo>
                      <a:pt x="412" y="53"/>
                      <a:pt x="415" y="51"/>
                      <a:pt x="417" y="53"/>
                    </a:cubicBezTo>
                    <a:cubicBezTo>
                      <a:pt x="423" y="58"/>
                      <a:pt x="425" y="65"/>
                      <a:pt x="425" y="73"/>
                    </a:cubicBezTo>
                    <a:cubicBezTo>
                      <a:pt x="423" y="89"/>
                      <a:pt x="406" y="99"/>
                      <a:pt x="392" y="105"/>
                    </a:cubicBezTo>
                    <a:cubicBezTo>
                      <a:pt x="389" y="101"/>
                      <a:pt x="393" y="95"/>
                      <a:pt x="392" y="90"/>
                    </a:cubicBezTo>
                    <a:cubicBezTo>
                      <a:pt x="392" y="82"/>
                      <a:pt x="387" y="74"/>
                      <a:pt x="380" y="70"/>
                    </a:cubicBezTo>
                    <a:cubicBezTo>
                      <a:pt x="372" y="68"/>
                      <a:pt x="362" y="63"/>
                      <a:pt x="355" y="69"/>
                    </a:cubicBezTo>
                    <a:cubicBezTo>
                      <a:pt x="350" y="73"/>
                      <a:pt x="346" y="80"/>
                      <a:pt x="339" y="77"/>
                    </a:cubicBezTo>
                    <a:cubicBezTo>
                      <a:pt x="326" y="73"/>
                      <a:pt x="324" y="60"/>
                      <a:pt x="319" y="50"/>
                    </a:cubicBezTo>
                    <a:cubicBezTo>
                      <a:pt x="316" y="42"/>
                      <a:pt x="320" y="32"/>
                      <a:pt x="313" y="26"/>
                    </a:cubicBezTo>
                    <a:cubicBezTo>
                      <a:pt x="310" y="18"/>
                      <a:pt x="300" y="22"/>
                      <a:pt x="293" y="22"/>
                    </a:cubicBezTo>
                    <a:cubicBezTo>
                      <a:pt x="260" y="22"/>
                      <a:pt x="225" y="25"/>
                      <a:pt x="191" y="23"/>
                    </a:cubicBezTo>
                    <a:cubicBezTo>
                      <a:pt x="178" y="25"/>
                      <a:pt x="163" y="24"/>
                      <a:pt x="150" y="25"/>
                    </a:cubicBezTo>
                    <a:cubicBezTo>
                      <a:pt x="103" y="26"/>
                      <a:pt x="52" y="25"/>
                      <a:pt x="5" y="26"/>
                    </a:cubicBezTo>
                    <a:cubicBezTo>
                      <a:pt x="3" y="28"/>
                      <a:pt x="4" y="30"/>
                      <a:pt x="4" y="31"/>
                    </a:cubicBezTo>
                    <a:cubicBezTo>
                      <a:pt x="22" y="34"/>
                      <a:pt x="40" y="32"/>
                      <a:pt x="58" y="32"/>
                    </a:cubicBezTo>
                    <a:cubicBezTo>
                      <a:pt x="262" y="30"/>
                      <a:pt x="262" y="30"/>
                      <a:pt x="262" y="30"/>
                    </a:cubicBezTo>
                    <a:cubicBezTo>
                      <a:pt x="276" y="31"/>
                      <a:pt x="292" y="29"/>
                      <a:pt x="307" y="30"/>
                    </a:cubicBezTo>
                    <a:cubicBezTo>
                      <a:pt x="310" y="42"/>
                      <a:pt x="312" y="54"/>
                      <a:pt x="316" y="65"/>
                    </a:cubicBezTo>
                    <a:cubicBezTo>
                      <a:pt x="322" y="65"/>
                      <a:pt x="318" y="71"/>
                      <a:pt x="321" y="73"/>
                    </a:cubicBezTo>
                    <a:cubicBezTo>
                      <a:pt x="327" y="82"/>
                      <a:pt x="339" y="89"/>
                      <a:pt x="351" y="87"/>
                    </a:cubicBezTo>
                    <a:cubicBezTo>
                      <a:pt x="356" y="83"/>
                      <a:pt x="356" y="73"/>
                      <a:pt x="364" y="73"/>
                    </a:cubicBezTo>
                    <a:cubicBezTo>
                      <a:pt x="369" y="73"/>
                      <a:pt x="374" y="74"/>
                      <a:pt x="378" y="77"/>
                    </a:cubicBezTo>
                    <a:cubicBezTo>
                      <a:pt x="382" y="82"/>
                      <a:pt x="386" y="89"/>
                      <a:pt x="384" y="96"/>
                    </a:cubicBezTo>
                    <a:cubicBezTo>
                      <a:pt x="384" y="113"/>
                      <a:pt x="368" y="121"/>
                      <a:pt x="356" y="127"/>
                    </a:cubicBezTo>
                    <a:cubicBezTo>
                      <a:pt x="334" y="131"/>
                      <a:pt x="312" y="121"/>
                      <a:pt x="300" y="103"/>
                    </a:cubicBezTo>
                    <a:cubicBezTo>
                      <a:pt x="293" y="95"/>
                      <a:pt x="292" y="83"/>
                      <a:pt x="287" y="75"/>
                    </a:cubicBezTo>
                    <a:cubicBezTo>
                      <a:pt x="286" y="73"/>
                      <a:pt x="283" y="73"/>
                      <a:pt x="282" y="73"/>
                    </a:cubicBezTo>
                    <a:cubicBezTo>
                      <a:pt x="278" y="77"/>
                      <a:pt x="282" y="82"/>
                      <a:pt x="283" y="86"/>
                    </a:cubicBezTo>
                    <a:cubicBezTo>
                      <a:pt x="289" y="111"/>
                      <a:pt x="311" y="128"/>
                      <a:pt x="333" y="133"/>
                    </a:cubicBezTo>
                    <a:cubicBezTo>
                      <a:pt x="346" y="138"/>
                      <a:pt x="357" y="131"/>
                      <a:pt x="368" y="128"/>
                    </a:cubicBezTo>
                    <a:cubicBezTo>
                      <a:pt x="369" y="129"/>
                      <a:pt x="369" y="129"/>
                      <a:pt x="369" y="129"/>
                    </a:cubicBezTo>
                    <a:cubicBezTo>
                      <a:pt x="358" y="150"/>
                      <a:pt x="358" y="150"/>
                      <a:pt x="358" y="150"/>
                    </a:cubicBezTo>
                    <a:cubicBezTo>
                      <a:pt x="357" y="161"/>
                      <a:pt x="351" y="172"/>
                      <a:pt x="356" y="183"/>
                    </a:cubicBezTo>
                    <a:cubicBezTo>
                      <a:pt x="363" y="205"/>
                      <a:pt x="363" y="205"/>
                      <a:pt x="363" y="205"/>
                    </a:cubicBezTo>
                    <a:cubicBezTo>
                      <a:pt x="367" y="208"/>
                      <a:pt x="366" y="212"/>
                      <a:pt x="369" y="215"/>
                    </a:cubicBezTo>
                    <a:cubicBezTo>
                      <a:pt x="374" y="222"/>
                      <a:pt x="386" y="228"/>
                      <a:pt x="380" y="238"/>
                    </a:cubicBezTo>
                    <a:cubicBezTo>
                      <a:pt x="376" y="250"/>
                      <a:pt x="381" y="261"/>
                      <a:pt x="383" y="273"/>
                    </a:cubicBezTo>
                    <a:cubicBezTo>
                      <a:pt x="389" y="292"/>
                      <a:pt x="407" y="304"/>
                      <a:pt x="423" y="316"/>
                    </a:cubicBezTo>
                    <a:cubicBezTo>
                      <a:pt x="398" y="330"/>
                      <a:pt x="383" y="357"/>
                      <a:pt x="386" y="386"/>
                    </a:cubicBezTo>
                    <a:cubicBezTo>
                      <a:pt x="390" y="410"/>
                      <a:pt x="394" y="436"/>
                      <a:pt x="413" y="452"/>
                    </a:cubicBezTo>
                    <a:cubicBezTo>
                      <a:pt x="426" y="463"/>
                      <a:pt x="405" y="467"/>
                      <a:pt x="402" y="475"/>
                    </a:cubicBezTo>
                    <a:cubicBezTo>
                      <a:pt x="392" y="485"/>
                      <a:pt x="387" y="497"/>
                      <a:pt x="384" y="511"/>
                    </a:cubicBezTo>
                    <a:cubicBezTo>
                      <a:pt x="382" y="532"/>
                      <a:pt x="382" y="532"/>
                      <a:pt x="382" y="532"/>
                    </a:cubicBezTo>
                    <a:cubicBezTo>
                      <a:pt x="364" y="552"/>
                      <a:pt x="356" y="576"/>
                      <a:pt x="352" y="602"/>
                    </a:cubicBezTo>
                    <a:cubicBezTo>
                      <a:pt x="352" y="614"/>
                      <a:pt x="355" y="628"/>
                      <a:pt x="362" y="639"/>
                    </a:cubicBezTo>
                    <a:cubicBezTo>
                      <a:pt x="361" y="640"/>
                      <a:pt x="361" y="640"/>
                      <a:pt x="361" y="640"/>
                    </a:cubicBezTo>
                    <a:cubicBezTo>
                      <a:pt x="347" y="637"/>
                      <a:pt x="335" y="641"/>
                      <a:pt x="323" y="646"/>
                    </a:cubicBezTo>
                    <a:cubicBezTo>
                      <a:pt x="301" y="656"/>
                      <a:pt x="285" y="678"/>
                      <a:pt x="280" y="700"/>
                    </a:cubicBezTo>
                    <a:cubicBezTo>
                      <a:pt x="277" y="701"/>
                      <a:pt x="277" y="701"/>
                      <a:pt x="277" y="701"/>
                    </a:cubicBezTo>
                    <a:cubicBezTo>
                      <a:pt x="112" y="704"/>
                      <a:pt x="112" y="704"/>
                      <a:pt x="112" y="704"/>
                    </a:cubicBezTo>
                    <a:cubicBezTo>
                      <a:pt x="75" y="704"/>
                      <a:pt x="41" y="705"/>
                      <a:pt x="2" y="706"/>
                    </a:cubicBezTo>
                    <a:cubicBezTo>
                      <a:pt x="1" y="708"/>
                      <a:pt x="1" y="711"/>
                      <a:pt x="2" y="713"/>
                    </a:cubicBezTo>
                    <a:cubicBezTo>
                      <a:pt x="7" y="714"/>
                      <a:pt x="7" y="714"/>
                      <a:pt x="7" y="714"/>
                    </a:cubicBezTo>
                    <a:cubicBezTo>
                      <a:pt x="189" y="712"/>
                      <a:pt x="189" y="712"/>
                      <a:pt x="189" y="712"/>
                    </a:cubicBezTo>
                    <a:cubicBezTo>
                      <a:pt x="220" y="711"/>
                      <a:pt x="250" y="710"/>
                      <a:pt x="283" y="710"/>
                    </a:cubicBezTo>
                    <a:cubicBezTo>
                      <a:pt x="285" y="697"/>
                      <a:pt x="292" y="686"/>
                      <a:pt x="299" y="674"/>
                    </a:cubicBezTo>
                    <a:cubicBezTo>
                      <a:pt x="315" y="656"/>
                      <a:pt x="337" y="644"/>
                      <a:pt x="361" y="649"/>
                    </a:cubicBezTo>
                    <a:cubicBezTo>
                      <a:pt x="364" y="650"/>
                      <a:pt x="366" y="650"/>
                      <a:pt x="369" y="650"/>
                    </a:cubicBezTo>
                    <a:cubicBezTo>
                      <a:pt x="379" y="659"/>
                      <a:pt x="387" y="671"/>
                      <a:pt x="382" y="685"/>
                    </a:cubicBezTo>
                    <a:cubicBezTo>
                      <a:pt x="381" y="691"/>
                      <a:pt x="375" y="693"/>
                      <a:pt x="369" y="695"/>
                    </a:cubicBezTo>
                    <a:cubicBezTo>
                      <a:pt x="356" y="697"/>
                      <a:pt x="348" y="679"/>
                      <a:pt x="336" y="689"/>
                    </a:cubicBezTo>
                    <a:cubicBezTo>
                      <a:pt x="320" y="705"/>
                      <a:pt x="313" y="724"/>
                      <a:pt x="308" y="745"/>
                    </a:cubicBezTo>
                    <a:cubicBezTo>
                      <a:pt x="306" y="746"/>
                      <a:pt x="306" y="746"/>
                      <a:pt x="306" y="746"/>
                    </a:cubicBezTo>
                    <a:cubicBezTo>
                      <a:pt x="193" y="746"/>
                      <a:pt x="193" y="746"/>
                      <a:pt x="193" y="746"/>
                    </a:cubicBezTo>
                    <a:cubicBezTo>
                      <a:pt x="13" y="747"/>
                      <a:pt x="13" y="747"/>
                      <a:pt x="13" y="747"/>
                    </a:cubicBezTo>
                    <a:cubicBezTo>
                      <a:pt x="9" y="745"/>
                      <a:pt x="6" y="749"/>
                      <a:pt x="2" y="748"/>
                    </a:cubicBezTo>
                    <a:cubicBezTo>
                      <a:pt x="0" y="750"/>
                      <a:pt x="1" y="753"/>
                      <a:pt x="1" y="755"/>
                    </a:cubicBezTo>
                    <a:cubicBezTo>
                      <a:pt x="3" y="756"/>
                      <a:pt x="3" y="756"/>
                      <a:pt x="3" y="756"/>
                    </a:cubicBezTo>
                    <a:cubicBezTo>
                      <a:pt x="99" y="756"/>
                      <a:pt x="200" y="754"/>
                      <a:pt x="294" y="755"/>
                    </a:cubicBezTo>
                    <a:cubicBezTo>
                      <a:pt x="316" y="752"/>
                      <a:pt x="316" y="752"/>
                      <a:pt x="316" y="752"/>
                    </a:cubicBezTo>
                    <a:cubicBezTo>
                      <a:pt x="318" y="748"/>
                      <a:pt x="315" y="743"/>
                      <a:pt x="317" y="739"/>
                    </a:cubicBezTo>
                    <a:cubicBezTo>
                      <a:pt x="320" y="723"/>
                      <a:pt x="328" y="706"/>
                      <a:pt x="342" y="697"/>
                    </a:cubicBezTo>
                    <a:cubicBezTo>
                      <a:pt x="353" y="696"/>
                      <a:pt x="363" y="706"/>
                      <a:pt x="375" y="702"/>
                    </a:cubicBezTo>
                    <a:cubicBezTo>
                      <a:pt x="384" y="696"/>
                      <a:pt x="384" y="696"/>
                      <a:pt x="384" y="696"/>
                    </a:cubicBezTo>
                    <a:cubicBezTo>
                      <a:pt x="391" y="687"/>
                      <a:pt x="393" y="674"/>
                      <a:pt x="388" y="662"/>
                    </a:cubicBezTo>
                    <a:cubicBezTo>
                      <a:pt x="394" y="662"/>
                      <a:pt x="399" y="667"/>
                      <a:pt x="404" y="671"/>
                    </a:cubicBezTo>
                    <a:cubicBezTo>
                      <a:pt x="414" y="679"/>
                      <a:pt x="425" y="690"/>
                      <a:pt x="425" y="705"/>
                    </a:cubicBezTo>
                    <a:cubicBezTo>
                      <a:pt x="423" y="712"/>
                      <a:pt x="419" y="718"/>
                      <a:pt x="412" y="722"/>
                    </a:cubicBezTo>
                    <a:cubicBezTo>
                      <a:pt x="411" y="725"/>
                      <a:pt x="410" y="729"/>
                      <a:pt x="414" y="731"/>
                    </a:cubicBezTo>
                    <a:cubicBezTo>
                      <a:pt x="424" y="742"/>
                      <a:pt x="439" y="748"/>
                      <a:pt x="453" y="751"/>
                    </a:cubicBezTo>
                    <a:cubicBezTo>
                      <a:pt x="478" y="757"/>
                      <a:pt x="503" y="748"/>
                      <a:pt x="527" y="740"/>
                    </a:cubicBezTo>
                    <a:cubicBezTo>
                      <a:pt x="539" y="737"/>
                      <a:pt x="548" y="728"/>
                      <a:pt x="558" y="721"/>
                    </a:cubicBezTo>
                    <a:cubicBezTo>
                      <a:pt x="568" y="707"/>
                      <a:pt x="575" y="691"/>
                      <a:pt x="577" y="673"/>
                    </a:cubicBezTo>
                    <a:cubicBezTo>
                      <a:pt x="580" y="660"/>
                      <a:pt x="575" y="648"/>
                      <a:pt x="577" y="636"/>
                    </a:cubicBezTo>
                    <a:cubicBezTo>
                      <a:pt x="587" y="617"/>
                      <a:pt x="592" y="591"/>
                      <a:pt x="577" y="574"/>
                    </a:cubicBezTo>
                    <a:cubicBezTo>
                      <a:pt x="573" y="566"/>
                      <a:pt x="564" y="563"/>
                      <a:pt x="560" y="556"/>
                    </a:cubicBezTo>
                    <a:cubicBezTo>
                      <a:pt x="550" y="529"/>
                      <a:pt x="522" y="513"/>
                      <a:pt x="494" y="510"/>
                    </a:cubicBezTo>
                    <a:cubicBezTo>
                      <a:pt x="475" y="509"/>
                      <a:pt x="459" y="514"/>
                      <a:pt x="447" y="529"/>
                    </a:cubicBezTo>
                    <a:cubicBezTo>
                      <a:pt x="436" y="543"/>
                      <a:pt x="429" y="564"/>
                      <a:pt x="436" y="583"/>
                    </a:cubicBezTo>
                    <a:cubicBezTo>
                      <a:pt x="434" y="601"/>
                      <a:pt x="432" y="625"/>
                      <a:pt x="450" y="636"/>
                    </a:cubicBezTo>
                    <a:cubicBezTo>
                      <a:pt x="461" y="642"/>
                      <a:pt x="473" y="643"/>
                      <a:pt x="486" y="641"/>
                    </a:cubicBezTo>
                    <a:cubicBezTo>
                      <a:pt x="493" y="641"/>
                      <a:pt x="498" y="634"/>
                      <a:pt x="503" y="629"/>
                    </a:cubicBezTo>
                    <a:cubicBezTo>
                      <a:pt x="508" y="622"/>
                      <a:pt x="511" y="616"/>
                      <a:pt x="511" y="607"/>
                    </a:cubicBezTo>
                    <a:cubicBezTo>
                      <a:pt x="508" y="597"/>
                      <a:pt x="501" y="589"/>
                      <a:pt x="492" y="584"/>
                    </a:cubicBezTo>
                    <a:cubicBezTo>
                      <a:pt x="488" y="583"/>
                      <a:pt x="483" y="583"/>
                      <a:pt x="481" y="580"/>
                    </a:cubicBezTo>
                    <a:cubicBezTo>
                      <a:pt x="479" y="576"/>
                      <a:pt x="481" y="573"/>
                      <a:pt x="482" y="570"/>
                    </a:cubicBezTo>
                    <a:cubicBezTo>
                      <a:pt x="489" y="561"/>
                      <a:pt x="501" y="563"/>
                      <a:pt x="511" y="566"/>
                    </a:cubicBezTo>
                    <a:cubicBezTo>
                      <a:pt x="521" y="571"/>
                      <a:pt x="529" y="581"/>
                      <a:pt x="537" y="589"/>
                    </a:cubicBezTo>
                    <a:cubicBezTo>
                      <a:pt x="540" y="600"/>
                      <a:pt x="544" y="615"/>
                      <a:pt x="537" y="626"/>
                    </a:cubicBezTo>
                    <a:cubicBezTo>
                      <a:pt x="537" y="632"/>
                      <a:pt x="524" y="635"/>
                      <a:pt x="529" y="644"/>
                    </a:cubicBezTo>
                    <a:cubicBezTo>
                      <a:pt x="537" y="656"/>
                      <a:pt x="533" y="675"/>
                      <a:pt x="524" y="686"/>
                    </a:cubicBezTo>
                    <a:cubicBezTo>
                      <a:pt x="513" y="700"/>
                      <a:pt x="494" y="708"/>
                      <a:pt x="477" y="707"/>
                    </a:cubicBezTo>
                    <a:cubicBezTo>
                      <a:pt x="472" y="701"/>
                      <a:pt x="475" y="692"/>
                      <a:pt x="472" y="686"/>
                    </a:cubicBezTo>
                    <a:cubicBezTo>
                      <a:pt x="458" y="661"/>
                      <a:pt x="435" y="646"/>
                      <a:pt x="415" y="626"/>
                    </a:cubicBezTo>
                    <a:cubicBezTo>
                      <a:pt x="402" y="613"/>
                      <a:pt x="401" y="591"/>
                      <a:pt x="407" y="575"/>
                    </a:cubicBezTo>
                    <a:cubicBezTo>
                      <a:pt x="409" y="566"/>
                      <a:pt x="418" y="562"/>
                      <a:pt x="423" y="555"/>
                    </a:cubicBezTo>
                    <a:cubicBezTo>
                      <a:pt x="423" y="535"/>
                      <a:pt x="432" y="517"/>
                      <a:pt x="448" y="506"/>
                    </a:cubicBezTo>
                    <a:cubicBezTo>
                      <a:pt x="463" y="498"/>
                      <a:pt x="481" y="495"/>
                      <a:pt x="497" y="497"/>
                    </a:cubicBezTo>
                    <a:cubicBezTo>
                      <a:pt x="512" y="502"/>
                      <a:pt x="529" y="504"/>
                      <a:pt x="545" y="504"/>
                    </a:cubicBezTo>
                    <a:cubicBezTo>
                      <a:pt x="560" y="504"/>
                      <a:pt x="573" y="500"/>
                      <a:pt x="585" y="492"/>
                    </a:cubicBezTo>
                    <a:cubicBezTo>
                      <a:pt x="590" y="487"/>
                      <a:pt x="596" y="482"/>
                      <a:pt x="600" y="475"/>
                    </a:cubicBezTo>
                    <a:cubicBezTo>
                      <a:pt x="607" y="470"/>
                      <a:pt x="615" y="472"/>
                      <a:pt x="623" y="471"/>
                    </a:cubicBezTo>
                    <a:cubicBezTo>
                      <a:pt x="641" y="472"/>
                      <a:pt x="660" y="475"/>
                      <a:pt x="673" y="488"/>
                    </a:cubicBezTo>
                    <a:cubicBezTo>
                      <a:pt x="685" y="500"/>
                      <a:pt x="690" y="518"/>
                      <a:pt x="687" y="535"/>
                    </a:cubicBezTo>
                    <a:cubicBezTo>
                      <a:pt x="685" y="547"/>
                      <a:pt x="679" y="559"/>
                      <a:pt x="667" y="564"/>
                    </a:cubicBezTo>
                    <a:cubicBezTo>
                      <a:pt x="657" y="566"/>
                      <a:pt x="648" y="565"/>
                      <a:pt x="640" y="559"/>
                    </a:cubicBezTo>
                    <a:cubicBezTo>
                      <a:pt x="637" y="555"/>
                      <a:pt x="636" y="548"/>
                      <a:pt x="638" y="544"/>
                    </a:cubicBezTo>
                    <a:cubicBezTo>
                      <a:pt x="640" y="539"/>
                      <a:pt x="645" y="535"/>
                      <a:pt x="649" y="532"/>
                    </a:cubicBezTo>
                    <a:cubicBezTo>
                      <a:pt x="659" y="533"/>
                      <a:pt x="659" y="533"/>
                      <a:pt x="659" y="533"/>
                    </a:cubicBezTo>
                    <a:cubicBezTo>
                      <a:pt x="665" y="525"/>
                      <a:pt x="661" y="516"/>
                      <a:pt x="659" y="508"/>
                    </a:cubicBezTo>
                    <a:cubicBezTo>
                      <a:pt x="652" y="498"/>
                      <a:pt x="638" y="494"/>
                      <a:pt x="625" y="495"/>
                    </a:cubicBezTo>
                    <a:cubicBezTo>
                      <a:pt x="617" y="497"/>
                      <a:pt x="611" y="505"/>
                      <a:pt x="607" y="512"/>
                    </a:cubicBezTo>
                    <a:cubicBezTo>
                      <a:pt x="603" y="515"/>
                      <a:pt x="598" y="510"/>
                      <a:pt x="593" y="512"/>
                    </a:cubicBezTo>
                    <a:cubicBezTo>
                      <a:pt x="583" y="514"/>
                      <a:pt x="573" y="522"/>
                      <a:pt x="570" y="533"/>
                    </a:cubicBezTo>
                    <a:cubicBezTo>
                      <a:pt x="568" y="539"/>
                      <a:pt x="567" y="546"/>
                      <a:pt x="570" y="554"/>
                    </a:cubicBezTo>
                    <a:cubicBezTo>
                      <a:pt x="574" y="563"/>
                      <a:pt x="584" y="567"/>
                      <a:pt x="592" y="572"/>
                    </a:cubicBezTo>
                    <a:cubicBezTo>
                      <a:pt x="592" y="577"/>
                      <a:pt x="595" y="581"/>
                      <a:pt x="593" y="586"/>
                    </a:cubicBezTo>
                    <a:cubicBezTo>
                      <a:pt x="594" y="588"/>
                      <a:pt x="597" y="589"/>
                      <a:pt x="600" y="589"/>
                    </a:cubicBezTo>
                    <a:cubicBezTo>
                      <a:pt x="609" y="602"/>
                      <a:pt x="624" y="610"/>
                      <a:pt x="640" y="611"/>
                    </a:cubicBezTo>
                    <a:cubicBezTo>
                      <a:pt x="644" y="612"/>
                      <a:pt x="645" y="616"/>
                      <a:pt x="646" y="619"/>
                    </a:cubicBezTo>
                    <a:cubicBezTo>
                      <a:pt x="647" y="625"/>
                      <a:pt x="645" y="631"/>
                      <a:pt x="640" y="634"/>
                    </a:cubicBezTo>
                    <a:cubicBezTo>
                      <a:pt x="633" y="637"/>
                      <a:pt x="625" y="634"/>
                      <a:pt x="620" y="631"/>
                    </a:cubicBezTo>
                    <a:cubicBezTo>
                      <a:pt x="613" y="633"/>
                      <a:pt x="608" y="641"/>
                      <a:pt x="607" y="648"/>
                    </a:cubicBezTo>
                    <a:cubicBezTo>
                      <a:pt x="605" y="661"/>
                      <a:pt x="615" y="672"/>
                      <a:pt x="625" y="678"/>
                    </a:cubicBezTo>
                    <a:cubicBezTo>
                      <a:pt x="636" y="681"/>
                      <a:pt x="649" y="686"/>
                      <a:pt x="660" y="681"/>
                    </a:cubicBezTo>
                    <a:cubicBezTo>
                      <a:pt x="668" y="680"/>
                      <a:pt x="670" y="667"/>
                      <a:pt x="680" y="672"/>
                    </a:cubicBezTo>
                    <a:cubicBezTo>
                      <a:pt x="691" y="673"/>
                      <a:pt x="704" y="667"/>
                      <a:pt x="713" y="659"/>
                    </a:cubicBezTo>
                    <a:cubicBezTo>
                      <a:pt x="719" y="653"/>
                      <a:pt x="722" y="646"/>
                      <a:pt x="723" y="637"/>
                    </a:cubicBezTo>
                    <a:cubicBezTo>
                      <a:pt x="720" y="630"/>
                      <a:pt x="722" y="620"/>
                      <a:pt x="713" y="615"/>
                    </a:cubicBezTo>
                    <a:cubicBezTo>
                      <a:pt x="717" y="609"/>
                      <a:pt x="721" y="602"/>
                      <a:pt x="726" y="596"/>
                    </a:cubicBezTo>
                    <a:cubicBezTo>
                      <a:pt x="740" y="603"/>
                      <a:pt x="757" y="606"/>
                      <a:pt x="770" y="594"/>
                    </a:cubicBezTo>
                    <a:cubicBezTo>
                      <a:pt x="777" y="588"/>
                      <a:pt x="782" y="580"/>
                      <a:pt x="780" y="569"/>
                    </a:cubicBezTo>
                    <a:cubicBezTo>
                      <a:pt x="795" y="559"/>
                      <a:pt x="801" y="540"/>
                      <a:pt x="799" y="522"/>
                    </a:cubicBezTo>
                    <a:cubicBezTo>
                      <a:pt x="794" y="514"/>
                      <a:pt x="794" y="501"/>
                      <a:pt x="782" y="499"/>
                    </a:cubicBezTo>
                    <a:cubicBezTo>
                      <a:pt x="771" y="495"/>
                      <a:pt x="758" y="496"/>
                      <a:pt x="750" y="505"/>
                    </a:cubicBezTo>
                    <a:cubicBezTo>
                      <a:pt x="744" y="512"/>
                      <a:pt x="756" y="520"/>
                      <a:pt x="747" y="524"/>
                    </a:cubicBezTo>
                    <a:cubicBezTo>
                      <a:pt x="743" y="526"/>
                      <a:pt x="740" y="524"/>
                      <a:pt x="737" y="522"/>
                    </a:cubicBezTo>
                    <a:cubicBezTo>
                      <a:pt x="726" y="507"/>
                      <a:pt x="737" y="490"/>
                      <a:pt x="731" y="473"/>
                    </a:cubicBezTo>
                    <a:cubicBezTo>
                      <a:pt x="728" y="465"/>
                      <a:pt x="728" y="465"/>
                      <a:pt x="728" y="465"/>
                    </a:cubicBezTo>
                    <a:cubicBezTo>
                      <a:pt x="731" y="460"/>
                      <a:pt x="737" y="460"/>
                      <a:pt x="741" y="455"/>
                    </a:cubicBezTo>
                    <a:cubicBezTo>
                      <a:pt x="747" y="458"/>
                      <a:pt x="747" y="463"/>
                      <a:pt x="753" y="466"/>
                    </a:cubicBezTo>
                    <a:cubicBezTo>
                      <a:pt x="758" y="472"/>
                      <a:pt x="767" y="471"/>
                      <a:pt x="774" y="472"/>
                    </a:cubicBezTo>
                    <a:cubicBezTo>
                      <a:pt x="781" y="470"/>
                      <a:pt x="787" y="468"/>
                      <a:pt x="792" y="463"/>
                    </a:cubicBezTo>
                    <a:cubicBezTo>
                      <a:pt x="796" y="462"/>
                      <a:pt x="802" y="466"/>
                      <a:pt x="807" y="464"/>
                    </a:cubicBezTo>
                    <a:cubicBezTo>
                      <a:pt x="816" y="468"/>
                      <a:pt x="826" y="465"/>
                      <a:pt x="834" y="461"/>
                    </a:cubicBezTo>
                    <a:cubicBezTo>
                      <a:pt x="840" y="455"/>
                      <a:pt x="849" y="450"/>
                      <a:pt x="851" y="440"/>
                    </a:cubicBezTo>
                    <a:cubicBezTo>
                      <a:pt x="852" y="436"/>
                      <a:pt x="854" y="431"/>
                      <a:pt x="852" y="428"/>
                    </a:cubicBezTo>
                    <a:cubicBezTo>
                      <a:pt x="845" y="429"/>
                      <a:pt x="838" y="431"/>
                      <a:pt x="833" y="425"/>
                    </a:cubicBezTo>
                    <a:cubicBezTo>
                      <a:pt x="826" y="414"/>
                      <a:pt x="821" y="397"/>
                      <a:pt x="805" y="394"/>
                    </a:cubicBezTo>
                    <a:cubicBezTo>
                      <a:pt x="800" y="393"/>
                      <a:pt x="794" y="392"/>
                      <a:pt x="790" y="394"/>
                    </a:cubicBezTo>
                    <a:cubicBezTo>
                      <a:pt x="774" y="388"/>
                      <a:pt x="755" y="385"/>
                      <a:pt x="742" y="398"/>
                    </a:cubicBezTo>
                    <a:cubicBezTo>
                      <a:pt x="736" y="397"/>
                      <a:pt x="732" y="393"/>
                      <a:pt x="730" y="387"/>
                    </a:cubicBezTo>
                    <a:cubicBezTo>
                      <a:pt x="731" y="381"/>
                      <a:pt x="738" y="378"/>
                      <a:pt x="742" y="373"/>
                    </a:cubicBezTo>
                    <a:cubicBezTo>
                      <a:pt x="747" y="372"/>
                      <a:pt x="751" y="378"/>
                      <a:pt x="756" y="378"/>
                    </a:cubicBezTo>
                    <a:cubicBezTo>
                      <a:pt x="765" y="382"/>
                      <a:pt x="775" y="378"/>
                      <a:pt x="782" y="373"/>
                    </a:cubicBezTo>
                    <a:cubicBezTo>
                      <a:pt x="799" y="378"/>
                      <a:pt x="816" y="374"/>
                      <a:pt x="828" y="362"/>
                    </a:cubicBezTo>
                    <a:cubicBezTo>
                      <a:pt x="831" y="356"/>
                      <a:pt x="837" y="347"/>
                      <a:pt x="844" y="346"/>
                    </a:cubicBezTo>
                    <a:cubicBezTo>
                      <a:pt x="848" y="346"/>
                      <a:pt x="854" y="347"/>
                      <a:pt x="855" y="341"/>
                    </a:cubicBezTo>
                    <a:cubicBezTo>
                      <a:pt x="855" y="334"/>
                      <a:pt x="849" y="331"/>
                      <a:pt x="844" y="327"/>
                    </a:cubicBezTo>
                    <a:close/>
                    <a:moveTo>
                      <a:pt x="774" y="165"/>
                    </a:moveTo>
                    <a:cubicBezTo>
                      <a:pt x="775" y="167"/>
                      <a:pt x="776" y="169"/>
                      <a:pt x="778" y="170"/>
                    </a:cubicBezTo>
                    <a:cubicBezTo>
                      <a:pt x="778" y="172"/>
                      <a:pt x="775" y="173"/>
                      <a:pt x="773" y="174"/>
                    </a:cubicBezTo>
                    <a:cubicBezTo>
                      <a:pt x="764" y="165"/>
                      <a:pt x="752" y="165"/>
                      <a:pt x="739" y="165"/>
                    </a:cubicBezTo>
                    <a:cubicBezTo>
                      <a:pt x="736" y="163"/>
                      <a:pt x="731" y="164"/>
                      <a:pt x="728" y="158"/>
                    </a:cubicBezTo>
                    <a:cubicBezTo>
                      <a:pt x="735" y="143"/>
                      <a:pt x="733" y="124"/>
                      <a:pt x="723" y="111"/>
                    </a:cubicBezTo>
                    <a:cubicBezTo>
                      <a:pt x="715" y="102"/>
                      <a:pt x="703" y="95"/>
                      <a:pt x="689" y="98"/>
                    </a:cubicBezTo>
                    <a:cubicBezTo>
                      <a:pt x="677" y="85"/>
                      <a:pt x="660" y="82"/>
                      <a:pt x="643" y="79"/>
                    </a:cubicBezTo>
                    <a:cubicBezTo>
                      <a:pt x="628" y="82"/>
                      <a:pt x="610" y="85"/>
                      <a:pt x="603" y="102"/>
                    </a:cubicBezTo>
                    <a:cubicBezTo>
                      <a:pt x="597" y="102"/>
                      <a:pt x="589" y="107"/>
                      <a:pt x="585" y="100"/>
                    </a:cubicBezTo>
                    <a:cubicBezTo>
                      <a:pt x="586" y="82"/>
                      <a:pt x="579" y="66"/>
                      <a:pt x="571" y="51"/>
                    </a:cubicBezTo>
                    <a:cubicBezTo>
                      <a:pt x="564" y="44"/>
                      <a:pt x="559" y="33"/>
                      <a:pt x="549" y="33"/>
                    </a:cubicBezTo>
                    <a:cubicBezTo>
                      <a:pt x="547" y="24"/>
                      <a:pt x="536" y="21"/>
                      <a:pt x="529" y="17"/>
                    </a:cubicBezTo>
                    <a:cubicBezTo>
                      <a:pt x="509" y="11"/>
                      <a:pt x="484" y="3"/>
                      <a:pt x="460" y="7"/>
                    </a:cubicBezTo>
                    <a:cubicBezTo>
                      <a:pt x="444" y="12"/>
                      <a:pt x="428" y="13"/>
                      <a:pt x="415" y="23"/>
                    </a:cubicBezTo>
                    <a:cubicBezTo>
                      <a:pt x="408" y="30"/>
                      <a:pt x="398" y="33"/>
                      <a:pt x="395" y="42"/>
                    </a:cubicBezTo>
                    <a:cubicBezTo>
                      <a:pt x="403" y="51"/>
                      <a:pt x="415" y="60"/>
                      <a:pt x="413" y="73"/>
                    </a:cubicBezTo>
                    <a:cubicBezTo>
                      <a:pt x="413" y="79"/>
                      <a:pt x="410" y="83"/>
                      <a:pt x="405" y="87"/>
                    </a:cubicBezTo>
                    <a:cubicBezTo>
                      <a:pt x="403" y="87"/>
                      <a:pt x="400" y="89"/>
                      <a:pt x="398" y="87"/>
                    </a:cubicBezTo>
                    <a:cubicBezTo>
                      <a:pt x="395" y="75"/>
                      <a:pt x="385" y="62"/>
                      <a:pt x="372" y="60"/>
                    </a:cubicBezTo>
                    <a:cubicBezTo>
                      <a:pt x="359" y="58"/>
                      <a:pt x="347" y="74"/>
                      <a:pt x="337" y="62"/>
                    </a:cubicBezTo>
                    <a:cubicBezTo>
                      <a:pt x="327" y="56"/>
                      <a:pt x="327" y="43"/>
                      <a:pt x="324" y="33"/>
                    </a:cubicBezTo>
                    <a:cubicBezTo>
                      <a:pt x="323" y="27"/>
                      <a:pt x="326" y="20"/>
                      <a:pt x="320" y="16"/>
                    </a:cubicBezTo>
                    <a:cubicBezTo>
                      <a:pt x="292" y="12"/>
                      <a:pt x="260" y="15"/>
                      <a:pt x="230" y="14"/>
                    </a:cubicBezTo>
                    <a:cubicBezTo>
                      <a:pt x="176" y="14"/>
                      <a:pt x="125" y="14"/>
                      <a:pt x="70" y="15"/>
                    </a:cubicBezTo>
                    <a:cubicBezTo>
                      <a:pt x="48" y="13"/>
                      <a:pt x="27" y="16"/>
                      <a:pt x="5" y="14"/>
                    </a:cubicBezTo>
                    <a:cubicBezTo>
                      <a:pt x="4" y="13"/>
                      <a:pt x="4" y="11"/>
                      <a:pt x="6" y="11"/>
                    </a:cubicBezTo>
                    <a:cubicBezTo>
                      <a:pt x="28" y="10"/>
                      <a:pt x="51" y="11"/>
                      <a:pt x="73" y="10"/>
                    </a:cubicBezTo>
                    <a:cubicBezTo>
                      <a:pt x="136" y="11"/>
                      <a:pt x="194" y="9"/>
                      <a:pt x="256" y="10"/>
                    </a:cubicBezTo>
                    <a:cubicBezTo>
                      <a:pt x="280" y="10"/>
                      <a:pt x="300" y="10"/>
                      <a:pt x="323" y="10"/>
                    </a:cubicBezTo>
                    <a:cubicBezTo>
                      <a:pt x="328" y="16"/>
                      <a:pt x="332" y="22"/>
                      <a:pt x="329" y="30"/>
                    </a:cubicBezTo>
                    <a:cubicBezTo>
                      <a:pt x="334" y="40"/>
                      <a:pt x="331" y="53"/>
                      <a:pt x="341" y="60"/>
                    </a:cubicBezTo>
                    <a:cubicBezTo>
                      <a:pt x="349" y="63"/>
                      <a:pt x="357" y="56"/>
                      <a:pt x="366" y="56"/>
                    </a:cubicBezTo>
                    <a:cubicBezTo>
                      <a:pt x="377" y="55"/>
                      <a:pt x="387" y="59"/>
                      <a:pt x="394" y="68"/>
                    </a:cubicBezTo>
                    <a:cubicBezTo>
                      <a:pt x="398" y="72"/>
                      <a:pt x="399" y="78"/>
                      <a:pt x="403" y="82"/>
                    </a:cubicBezTo>
                    <a:cubicBezTo>
                      <a:pt x="405" y="79"/>
                      <a:pt x="408" y="76"/>
                      <a:pt x="408" y="72"/>
                    </a:cubicBezTo>
                    <a:cubicBezTo>
                      <a:pt x="407" y="61"/>
                      <a:pt x="399" y="51"/>
                      <a:pt x="388" y="45"/>
                    </a:cubicBezTo>
                    <a:cubicBezTo>
                      <a:pt x="388" y="41"/>
                      <a:pt x="388" y="41"/>
                      <a:pt x="388" y="41"/>
                    </a:cubicBezTo>
                    <a:cubicBezTo>
                      <a:pt x="398" y="28"/>
                      <a:pt x="413" y="17"/>
                      <a:pt x="428" y="11"/>
                    </a:cubicBezTo>
                    <a:cubicBezTo>
                      <a:pt x="443" y="7"/>
                      <a:pt x="456" y="1"/>
                      <a:pt x="472" y="0"/>
                    </a:cubicBezTo>
                    <a:cubicBezTo>
                      <a:pt x="502" y="4"/>
                      <a:pt x="533" y="10"/>
                      <a:pt x="556" y="30"/>
                    </a:cubicBezTo>
                    <a:cubicBezTo>
                      <a:pt x="574" y="40"/>
                      <a:pt x="581" y="60"/>
                      <a:pt x="588" y="78"/>
                    </a:cubicBezTo>
                    <a:cubicBezTo>
                      <a:pt x="590" y="84"/>
                      <a:pt x="589" y="92"/>
                      <a:pt x="592" y="97"/>
                    </a:cubicBezTo>
                    <a:cubicBezTo>
                      <a:pt x="595" y="97"/>
                      <a:pt x="596" y="97"/>
                      <a:pt x="598" y="97"/>
                    </a:cubicBezTo>
                    <a:cubicBezTo>
                      <a:pt x="608" y="80"/>
                      <a:pt x="628" y="74"/>
                      <a:pt x="648" y="75"/>
                    </a:cubicBezTo>
                    <a:cubicBezTo>
                      <a:pt x="662" y="78"/>
                      <a:pt x="677" y="80"/>
                      <a:pt x="687" y="91"/>
                    </a:cubicBezTo>
                    <a:cubicBezTo>
                      <a:pt x="696" y="93"/>
                      <a:pt x="705" y="93"/>
                      <a:pt x="713" y="97"/>
                    </a:cubicBezTo>
                    <a:cubicBezTo>
                      <a:pt x="727" y="107"/>
                      <a:pt x="737" y="120"/>
                      <a:pt x="738" y="136"/>
                    </a:cubicBezTo>
                    <a:cubicBezTo>
                      <a:pt x="735" y="158"/>
                      <a:pt x="735" y="158"/>
                      <a:pt x="735" y="158"/>
                    </a:cubicBezTo>
                    <a:cubicBezTo>
                      <a:pt x="737" y="160"/>
                      <a:pt x="737" y="160"/>
                      <a:pt x="737" y="160"/>
                    </a:cubicBezTo>
                    <a:cubicBezTo>
                      <a:pt x="744" y="160"/>
                      <a:pt x="751" y="160"/>
                      <a:pt x="758" y="161"/>
                    </a:cubicBezTo>
                    <a:cubicBezTo>
                      <a:pt x="764" y="161"/>
                      <a:pt x="768" y="167"/>
                      <a:pt x="774"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cs typeface="+mn-ea"/>
                  <a:sym typeface="+mn-lt"/>
                </a:endParaRPr>
              </a:p>
            </p:txBody>
          </p:sp>
        </p:grpSp>
        <p:sp>
          <p:nvSpPr>
            <p:cNvPr id="283" name="文本框 282">
              <a:extLst>
                <a:ext uri="{FF2B5EF4-FFF2-40B4-BE49-F238E27FC236}">
                  <a16:creationId xmlns="" xmlns:a16="http://schemas.microsoft.com/office/drawing/2014/main" id="{9910A501-B509-4C6B-A77E-469CB045D5A3}"/>
                </a:ext>
              </a:extLst>
            </p:cNvPr>
            <p:cNvSpPr txBox="1"/>
            <p:nvPr/>
          </p:nvSpPr>
          <p:spPr>
            <a:xfrm>
              <a:off x="3900987" y="1048596"/>
              <a:ext cx="960573" cy="215713"/>
            </a:xfrm>
            <a:prstGeom prst="rect">
              <a:avLst/>
            </a:prstGeom>
            <a:noFill/>
          </p:spPr>
          <p:txBody>
            <a:bodyPr wrap="square" rtlCol="0">
              <a:spAutoFit/>
            </a:bodyPr>
            <a:lstStyle>
              <a:defPPr>
                <a:defRPr lang="en-US"/>
              </a:defPPr>
              <a:lvl1pPr>
                <a:defRPr sz="1400" b="1">
                  <a:solidFill>
                    <a:srgbClr val="C29354"/>
                  </a:solidFill>
                  <a:latin typeface="微软雅黑" panose="020B0503020204020204" pitchFamily="34" charset="-122"/>
                  <a:ea typeface="微软雅黑" panose="020B0503020204020204" pitchFamily="34" charset="-122"/>
                </a:defRPr>
              </a:lvl1pPr>
            </a:lstStyle>
            <a:p>
              <a:pPr algn="ctr"/>
              <a:r>
                <a:rPr lang="zh-CN" altLang="en-US" sz="1800" dirty="0">
                  <a:solidFill>
                    <a:schemeClr val="bg1"/>
                  </a:solidFill>
                  <a:latin typeface="+mn-lt"/>
                  <a:ea typeface="+mn-ea"/>
                  <a:cs typeface="+mn-ea"/>
                  <a:sym typeface="+mn-lt"/>
                </a:rPr>
                <a:t>清明上河图</a:t>
              </a:r>
            </a:p>
          </p:txBody>
        </p:sp>
      </p:grpSp>
      <p:pic>
        <p:nvPicPr>
          <p:cNvPr id="308" name="图片 307">
            <a:extLst>
              <a:ext uri="{FF2B5EF4-FFF2-40B4-BE49-F238E27FC236}">
                <a16:creationId xmlns="" xmlns:a16="http://schemas.microsoft.com/office/drawing/2014/main" id="{99801A0A-E847-4211-AAFB-15B44FFC25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19632" y="3371722"/>
            <a:ext cx="1064700" cy="1614346"/>
          </a:xfrm>
          <a:prstGeom prst="rect">
            <a:avLst/>
          </a:prstGeom>
        </p:spPr>
      </p:pic>
      <p:pic>
        <p:nvPicPr>
          <p:cNvPr id="309" name="图片 308">
            <a:extLst>
              <a:ext uri="{FF2B5EF4-FFF2-40B4-BE49-F238E27FC236}">
                <a16:creationId xmlns="" xmlns:a16="http://schemas.microsoft.com/office/drawing/2014/main" id="{9EF6D127-9CE1-4FCC-A8FB-C08F58139C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310" name="文本框 309">
            <a:extLst>
              <a:ext uri="{FF2B5EF4-FFF2-40B4-BE49-F238E27FC236}">
                <a16:creationId xmlns="" xmlns:a16="http://schemas.microsoft.com/office/drawing/2014/main" id="{C427766F-4FB9-42AB-BEA9-D04D64D2E63A}"/>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311" name="文本框 310">
            <a:extLst>
              <a:ext uri="{FF2B5EF4-FFF2-40B4-BE49-F238E27FC236}">
                <a16:creationId xmlns="" xmlns:a16="http://schemas.microsoft.com/office/drawing/2014/main" id="{6C01500C-7E65-4994-A424-A4DD10F63868}"/>
              </a:ext>
            </a:extLst>
          </p:cNvPr>
          <p:cNvSpPr txBox="1"/>
          <p:nvPr/>
        </p:nvSpPr>
        <p:spPr>
          <a:xfrm>
            <a:off x="8965378" y="324242"/>
            <a:ext cx="1723549"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清明节的习俗</a:t>
            </a:r>
          </a:p>
        </p:txBody>
      </p:sp>
    </p:spTree>
    <p:extLst>
      <p:ext uri="{BB962C8B-B14F-4D97-AF65-F5344CB8AC3E}">
        <p14:creationId xmlns:p14="http://schemas.microsoft.com/office/powerpoint/2010/main" val="23413110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Effect transition="in" filter="fade">
                                      <p:cBhvr>
                                        <p:cTn id="21" dur="500"/>
                                        <p:tgtEl>
                                          <p:spTgt spid="6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2"/>
                                        </p:tgtEl>
                                        <p:attrNameLst>
                                          <p:attrName>style.visibility</p:attrName>
                                        </p:attrNameLst>
                                      </p:cBhvr>
                                      <p:to>
                                        <p:strVal val="visible"/>
                                      </p:to>
                                    </p:set>
                                    <p:anim calcmode="lin" valueType="num">
                                      <p:cBhvr>
                                        <p:cTn id="25" dur="500" fill="hold"/>
                                        <p:tgtEl>
                                          <p:spTgt spid="92"/>
                                        </p:tgtEl>
                                        <p:attrNameLst>
                                          <p:attrName>ppt_w</p:attrName>
                                        </p:attrNameLst>
                                      </p:cBhvr>
                                      <p:tavLst>
                                        <p:tav tm="0">
                                          <p:val>
                                            <p:fltVal val="0"/>
                                          </p:val>
                                        </p:tav>
                                        <p:tav tm="100000">
                                          <p:val>
                                            <p:strVal val="#ppt_w"/>
                                          </p:val>
                                        </p:tav>
                                      </p:tavLst>
                                    </p:anim>
                                    <p:anim calcmode="lin" valueType="num">
                                      <p:cBhvr>
                                        <p:cTn id="26" dur="500" fill="hold"/>
                                        <p:tgtEl>
                                          <p:spTgt spid="92"/>
                                        </p:tgtEl>
                                        <p:attrNameLst>
                                          <p:attrName>ppt_h</p:attrName>
                                        </p:attrNameLst>
                                      </p:cBhvr>
                                      <p:tavLst>
                                        <p:tav tm="0">
                                          <p:val>
                                            <p:fltVal val="0"/>
                                          </p:val>
                                        </p:tav>
                                        <p:tav tm="100000">
                                          <p:val>
                                            <p:strVal val="#ppt_h"/>
                                          </p:val>
                                        </p:tav>
                                      </p:tavLst>
                                    </p:anim>
                                    <p:animEffect transition="in" filter="fade">
                                      <p:cBhvr>
                                        <p:cTn id="27" dur="500"/>
                                        <p:tgtEl>
                                          <p:spTgt spid="9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19"/>
                                        </p:tgtEl>
                                        <p:attrNameLst>
                                          <p:attrName>style.visibility</p:attrName>
                                        </p:attrNameLst>
                                      </p:cBhvr>
                                      <p:to>
                                        <p:strVal val="visible"/>
                                      </p:to>
                                    </p:set>
                                    <p:anim calcmode="lin" valueType="num">
                                      <p:cBhvr>
                                        <p:cTn id="31" dur="500" fill="hold"/>
                                        <p:tgtEl>
                                          <p:spTgt spid="119"/>
                                        </p:tgtEl>
                                        <p:attrNameLst>
                                          <p:attrName>ppt_w</p:attrName>
                                        </p:attrNameLst>
                                      </p:cBhvr>
                                      <p:tavLst>
                                        <p:tav tm="0">
                                          <p:val>
                                            <p:fltVal val="0"/>
                                          </p:val>
                                        </p:tav>
                                        <p:tav tm="100000">
                                          <p:val>
                                            <p:strVal val="#ppt_w"/>
                                          </p:val>
                                        </p:tav>
                                      </p:tavLst>
                                    </p:anim>
                                    <p:anim calcmode="lin" valueType="num">
                                      <p:cBhvr>
                                        <p:cTn id="32" dur="500" fill="hold"/>
                                        <p:tgtEl>
                                          <p:spTgt spid="119"/>
                                        </p:tgtEl>
                                        <p:attrNameLst>
                                          <p:attrName>ppt_h</p:attrName>
                                        </p:attrNameLst>
                                      </p:cBhvr>
                                      <p:tavLst>
                                        <p:tav tm="0">
                                          <p:val>
                                            <p:fltVal val="0"/>
                                          </p:val>
                                        </p:tav>
                                        <p:tav tm="100000">
                                          <p:val>
                                            <p:strVal val="#ppt_h"/>
                                          </p:val>
                                        </p:tav>
                                      </p:tavLst>
                                    </p:anim>
                                    <p:animEffect transition="in" filter="fade">
                                      <p:cBhvr>
                                        <p:cTn id="33" dur="500"/>
                                        <p:tgtEl>
                                          <p:spTgt spid="11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46"/>
                                        </p:tgtEl>
                                        <p:attrNameLst>
                                          <p:attrName>style.visibility</p:attrName>
                                        </p:attrNameLst>
                                      </p:cBhvr>
                                      <p:to>
                                        <p:strVal val="visible"/>
                                      </p:to>
                                    </p:set>
                                    <p:anim calcmode="lin" valueType="num">
                                      <p:cBhvr>
                                        <p:cTn id="37" dur="500" fill="hold"/>
                                        <p:tgtEl>
                                          <p:spTgt spid="146"/>
                                        </p:tgtEl>
                                        <p:attrNameLst>
                                          <p:attrName>ppt_w</p:attrName>
                                        </p:attrNameLst>
                                      </p:cBhvr>
                                      <p:tavLst>
                                        <p:tav tm="0">
                                          <p:val>
                                            <p:fltVal val="0"/>
                                          </p:val>
                                        </p:tav>
                                        <p:tav tm="100000">
                                          <p:val>
                                            <p:strVal val="#ppt_w"/>
                                          </p:val>
                                        </p:tav>
                                      </p:tavLst>
                                    </p:anim>
                                    <p:anim calcmode="lin" valueType="num">
                                      <p:cBhvr>
                                        <p:cTn id="38" dur="500" fill="hold"/>
                                        <p:tgtEl>
                                          <p:spTgt spid="146"/>
                                        </p:tgtEl>
                                        <p:attrNameLst>
                                          <p:attrName>ppt_h</p:attrName>
                                        </p:attrNameLst>
                                      </p:cBhvr>
                                      <p:tavLst>
                                        <p:tav tm="0">
                                          <p:val>
                                            <p:fltVal val="0"/>
                                          </p:val>
                                        </p:tav>
                                        <p:tav tm="100000">
                                          <p:val>
                                            <p:strVal val="#ppt_h"/>
                                          </p:val>
                                        </p:tav>
                                      </p:tavLst>
                                    </p:anim>
                                    <p:animEffect transition="in" filter="fade">
                                      <p:cBhvr>
                                        <p:cTn id="39" dur="500"/>
                                        <p:tgtEl>
                                          <p:spTgt spid="146"/>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73"/>
                                        </p:tgtEl>
                                        <p:attrNameLst>
                                          <p:attrName>style.visibility</p:attrName>
                                        </p:attrNameLst>
                                      </p:cBhvr>
                                      <p:to>
                                        <p:strVal val="visible"/>
                                      </p:to>
                                    </p:set>
                                    <p:anim calcmode="lin" valueType="num">
                                      <p:cBhvr>
                                        <p:cTn id="43" dur="500" fill="hold"/>
                                        <p:tgtEl>
                                          <p:spTgt spid="173"/>
                                        </p:tgtEl>
                                        <p:attrNameLst>
                                          <p:attrName>ppt_w</p:attrName>
                                        </p:attrNameLst>
                                      </p:cBhvr>
                                      <p:tavLst>
                                        <p:tav tm="0">
                                          <p:val>
                                            <p:fltVal val="0"/>
                                          </p:val>
                                        </p:tav>
                                        <p:tav tm="100000">
                                          <p:val>
                                            <p:strVal val="#ppt_w"/>
                                          </p:val>
                                        </p:tav>
                                      </p:tavLst>
                                    </p:anim>
                                    <p:anim calcmode="lin" valueType="num">
                                      <p:cBhvr>
                                        <p:cTn id="44" dur="500" fill="hold"/>
                                        <p:tgtEl>
                                          <p:spTgt spid="173"/>
                                        </p:tgtEl>
                                        <p:attrNameLst>
                                          <p:attrName>ppt_h</p:attrName>
                                        </p:attrNameLst>
                                      </p:cBhvr>
                                      <p:tavLst>
                                        <p:tav tm="0">
                                          <p:val>
                                            <p:fltVal val="0"/>
                                          </p:val>
                                        </p:tav>
                                        <p:tav tm="100000">
                                          <p:val>
                                            <p:strVal val="#ppt_h"/>
                                          </p:val>
                                        </p:tav>
                                      </p:tavLst>
                                    </p:anim>
                                    <p:animEffect transition="in" filter="fade">
                                      <p:cBhvr>
                                        <p:cTn id="45" dur="500"/>
                                        <p:tgtEl>
                                          <p:spTgt spid="173"/>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00"/>
                                        </p:tgtEl>
                                        <p:attrNameLst>
                                          <p:attrName>style.visibility</p:attrName>
                                        </p:attrNameLst>
                                      </p:cBhvr>
                                      <p:to>
                                        <p:strVal val="visible"/>
                                      </p:to>
                                    </p:set>
                                    <p:anim calcmode="lin" valueType="num">
                                      <p:cBhvr>
                                        <p:cTn id="49" dur="500" fill="hold"/>
                                        <p:tgtEl>
                                          <p:spTgt spid="200"/>
                                        </p:tgtEl>
                                        <p:attrNameLst>
                                          <p:attrName>ppt_w</p:attrName>
                                        </p:attrNameLst>
                                      </p:cBhvr>
                                      <p:tavLst>
                                        <p:tav tm="0">
                                          <p:val>
                                            <p:fltVal val="0"/>
                                          </p:val>
                                        </p:tav>
                                        <p:tav tm="100000">
                                          <p:val>
                                            <p:strVal val="#ppt_w"/>
                                          </p:val>
                                        </p:tav>
                                      </p:tavLst>
                                    </p:anim>
                                    <p:anim calcmode="lin" valueType="num">
                                      <p:cBhvr>
                                        <p:cTn id="50" dur="500" fill="hold"/>
                                        <p:tgtEl>
                                          <p:spTgt spid="200"/>
                                        </p:tgtEl>
                                        <p:attrNameLst>
                                          <p:attrName>ppt_h</p:attrName>
                                        </p:attrNameLst>
                                      </p:cBhvr>
                                      <p:tavLst>
                                        <p:tav tm="0">
                                          <p:val>
                                            <p:fltVal val="0"/>
                                          </p:val>
                                        </p:tav>
                                        <p:tav tm="100000">
                                          <p:val>
                                            <p:strVal val="#ppt_h"/>
                                          </p:val>
                                        </p:tav>
                                      </p:tavLst>
                                    </p:anim>
                                    <p:animEffect transition="in" filter="fade">
                                      <p:cBhvr>
                                        <p:cTn id="51" dur="500"/>
                                        <p:tgtEl>
                                          <p:spTgt spid="20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27"/>
                                        </p:tgtEl>
                                        <p:attrNameLst>
                                          <p:attrName>style.visibility</p:attrName>
                                        </p:attrNameLst>
                                      </p:cBhvr>
                                      <p:to>
                                        <p:strVal val="visible"/>
                                      </p:to>
                                    </p:set>
                                    <p:anim calcmode="lin" valueType="num">
                                      <p:cBhvr>
                                        <p:cTn id="55" dur="500" fill="hold"/>
                                        <p:tgtEl>
                                          <p:spTgt spid="227"/>
                                        </p:tgtEl>
                                        <p:attrNameLst>
                                          <p:attrName>ppt_w</p:attrName>
                                        </p:attrNameLst>
                                      </p:cBhvr>
                                      <p:tavLst>
                                        <p:tav tm="0">
                                          <p:val>
                                            <p:fltVal val="0"/>
                                          </p:val>
                                        </p:tav>
                                        <p:tav tm="100000">
                                          <p:val>
                                            <p:strVal val="#ppt_w"/>
                                          </p:val>
                                        </p:tav>
                                      </p:tavLst>
                                    </p:anim>
                                    <p:anim calcmode="lin" valueType="num">
                                      <p:cBhvr>
                                        <p:cTn id="56" dur="500" fill="hold"/>
                                        <p:tgtEl>
                                          <p:spTgt spid="227"/>
                                        </p:tgtEl>
                                        <p:attrNameLst>
                                          <p:attrName>ppt_h</p:attrName>
                                        </p:attrNameLst>
                                      </p:cBhvr>
                                      <p:tavLst>
                                        <p:tav tm="0">
                                          <p:val>
                                            <p:fltVal val="0"/>
                                          </p:val>
                                        </p:tav>
                                        <p:tav tm="100000">
                                          <p:val>
                                            <p:strVal val="#ppt_h"/>
                                          </p:val>
                                        </p:tav>
                                      </p:tavLst>
                                    </p:anim>
                                    <p:animEffect transition="in" filter="fade">
                                      <p:cBhvr>
                                        <p:cTn id="57" dur="500"/>
                                        <p:tgtEl>
                                          <p:spTgt spid="227"/>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54"/>
                                        </p:tgtEl>
                                        <p:attrNameLst>
                                          <p:attrName>style.visibility</p:attrName>
                                        </p:attrNameLst>
                                      </p:cBhvr>
                                      <p:to>
                                        <p:strVal val="visible"/>
                                      </p:to>
                                    </p:set>
                                    <p:anim calcmode="lin" valueType="num">
                                      <p:cBhvr>
                                        <p:cTn id="61" dur="500" fill="hold"/>
                                        <p:tgtEl>
                                          <p:spTgt spid="254"/>
                                        </p:tgtEl>
                                        <p:attrNameLst>
                                          <p:attrName>ppt_w</p:attrName>
                                        </p:attrNameLst>
                                      </p:cBhvr>
                                      <p:tavLst>
                                        <p:tav tm="0">
                                          <p:val>
                                            <p:fltVal val="0"/>
                                          </p:val>
                                        </p:tav>
                                        <p:tav tm="100000">
                                          <p:val>
                                            <p:strVal val="#ppt_w"/>
                                          </p:val>
                                        </p:tav>
                                      </p:tavLst>
                                    </p:anim>
                                    <p:anim calcmode="lin" valueType="num">
                                      <p:cBhvr>
                                        <p:cTn id="62" dur="500" fill="hold"/>
                                        <p:tgtEl>
                                          <p:spTgt spid="254"/>
                                        </p:tgtEl>
                                        <p:attrNameLst>
                                          <p:attrName>ppt_h</p:attrName>
                                        </p:attrNameLst>
                                      </p:cBhvr>
                                      <p:tavLst>
                                        <p:tav tm="0">
                                          <p:val>
                                            <p:fltVal val="0"/>
                                          </p:val>
                                        </p:tav>
                                        <p:tav tm="100000">
                                          <p:val>
                                            <p:strVal val="#ppt_h"/>
                                          </p:val>
                                        </p:tav>
                                      </p:tavLst>
                                    </p:anim>
                                    <p:animEffect transition="in" filter="fade">
                                      <p:cBhvr>
                                        <p:cTn id="63" dur="500"/>
                                        <p:tgtEl>
                                          <p:spTgt spid="254"/>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81"/>
                                        </p:tgtEl>
                                        <p:attrNameLst>
                                          <p:attrName>style.visibility</p:attrName>
                                        </p:attrNameLst>
                                      </p:cBhvr>
                                      <p:to>
                                        <p:strVal val="visible"/>
                                      </p:to>
                                    </p:set>
                                    <p:anim calcmode="lin" valueType="num">
                                      <p:cBhvr>
                                        <p:cTn id="67" dur="500" fill="hold"/>
                                        <p:tgtEl>
                                          <p:spTgt spid="281"/>
                                        </p:tgtEl>
                                        <p:attrNameLst>
                                          <p:attrName>ppt_w</p:attrName>
                                        </p:attrNameLst>
                                      </p:cBhvr>
                                      <p:tavLst>
                                        <p:tav tm="0">
                                          <p:val>
                                            <p:fltVal val="0"/>
                                          </p:val>
                                        </p:tav>
                                        <p:tav tm="100000">
                                          <p:val>
                                            <p:strVal val="#ppt_w"/>
                                          </p:val>
                                        </p:tav>
                                      </p:tavLst>
                                    </p:anim>
                                    <p:anim calcmode="lin" valueType="num">
                                      <p:cBhvr>
                                        <p:cTn id="68" dur="500" fill="hold"/>
                                        <p:tgtEl>
                                          <p:spTgt spid="281"/>
                                        </p:tgtEl>
                                        <p:attrNameLst>
                                          <p:attrName>ppt_h</p:attrName>
                                        </p:attrNameLst>
                                      </p:cBhvr>
                                      <p:tavLst>
                                        <p:tav tm="0">
                                          <p:val>
                                            <p:fltVal val="0"/>
                                          </p:val>
                                        </p:tav>
                                        <p:tav tm="100000">
                                          <p:val>
                                            <p:strVal val="#ppt_h"/>
                                          </p:val>
                                        </p:tav>
                                      </p:tavLst>
                                    </p:anim>
                                    <p:animEffect transition="in" filter="fade">
                                      <p:cBhvr>
                                        <p:cTn id="69" dur="500"/>
                                        <p:tgtEl>
                                          <p:spTgt spid="281"/>
                                        </p:tgtEl>
                                      </p:cBhvr>
                                    </p:animEffect>
                                  </p:childTnLst>
                                </p:cTn>
                              </p:par>
                            </p:childTnLst>
                          </p:cTn>
                        </p:par>
                        <p:par>
                          <p:cTn id="70" fill="hold">
                            <p:stCondLst>
                              <p:cond delay="5500"/>
                            </p:stCondLst>
                            <p:childTnLst>
                              <p:par>
                                <p:cTn id="71" presetID="21" presetClass="entr" presetSubtype="1" fill="hold" nodeType="afterEffect">
                                  <p:stCondLst>
                                    <p:cond delay="0"/>
                                  </p:stCondLst>
                                  <p:childTnLst>
                                    <p:set>
                                      <p:cBhvr>
                                        <p:cTn id="72" dur="1" fill="hold">
                                          <p:stCondLst>
                                            <p:cond delay="0"/>
                                          </p:stCondLst>
                                        </p:cTn>
                                        <p:tgtEl>
                                          <p:spTgt spid="309"/>
                                        </p:tgtEl>
                                        <p:attrNameLst>
                                          <p:attrName>style.visibility</p:attrName>
                                        </p:attrNameLst>
                                      </p:cBhvr>
                                      <p:to>
                                        <p:strVal val="visible"/>
                                      </p:to>
                                    </p:set>
                                    <p:animEffect transition="in" filter="wheel(1)">
                                      <p:cBhvr>
                                        <p:cTn id="73" dur="2000"/>
                                        <p:tgtEl>
                                          <p:spTgt spid="309"/>
                                        </p:tgtEl>
                                      </p:cBhvr>
                                    </p:animEffect>
                                  </p:childTnLst>
                                </p:cTn>
                              </p:par>
                            </p:childTnLst>
                          </p:cTn>
                        </p:par>
                        <p:par>
                          <p:cTn id="74" fill="hold">
                            <p:stCondLst>
                              <p:cond delay="7500"/>
                            </p:stCondLst>
                            <p:childTnLst>
                              <p:par>
                                <p:cTn id="75" presetID="10" presetClass="entr" presetSubtype="0" fill="hold" grpId="0" nodeType="afterEffect">
                                  <p:stCondLst>
                                    <p:cond delay="0"/>
                                  </p:stCondLst>
                                  <p:childTnLst>
                                    <p:set>
                                      <p:cBhvr>
                                        <p:cTn id="76" dur="1" fill="hold">
                                          <p:stCondLst>
                                            <p:cond delay="0"/>
                                          </p:stCondLst>
                                        </p:cTn>
                                        <p:tgtEl>
                                          <p:spTgt spid="310"/>
                                        </p:tgtEl>
                                        <p:attrNameLst>
                                          <p:attrName>style.visibility</p:attrName>
                                        </p:attrNameLst>
                                      </p:cBhvr>
                                      <p:to>
                                        <p:strVal val="visible"/>
                                      </p:to>
                                    </p:set>
                                    <p:animEffect transition="in" filter="fade">
                                      <p:cBhvr>
                                        <p:cTn id="77" dur="500"/>
                                        <p:tgtEl>
                                          <p:spTgt spid="310"/>
                                        </p:tgtEl>
                                      </p:cBhvr>
                                    </p:animEffect>
                                  </p:childTnLst>
                                </p:cTn>
                              </p:par>
                            </p:childTnLst>
                          </p:cTn>
                        </p:par>
                        <p:par>
                          <p:cTn id="78" fill="hold">
                            <p:stCondLst>
                              <p:cond delay="8000"/>
                            </p:stCondLst>
                            <p:childTnLst>
                              <p:par>
                                <p:cTn id="79" presetID="16" presetClass="entr" presetSubtype="21" fill="hold" grpId="0" nodeType="afterEffect">
                                  <p:stCondLst>
                                    <p:cond delay="0"/>
                                  </p:stCondLst>
                                  <p:childTnLst>
                                    <p:set>
                                      <p:cBhvr>
                                        <p:cTn id="80" dur="1" fill="hold">
                                          <p:stCondLst>
                                            <p:cond delay="0"/>
                                          </p:stCondLst>
                                        </p:cTn>
                                        <p:tgtEl>
                                          <p:spTgt spid="311"/>
                                        </p:tgtEl>
                                        <p:attrNameLst>
                                          <p:attrName>style.visibility</p:attrName>
                                        </p:attrNameLst>
                                      </p:cBhvr>
                                      <p:to>
                                        <p:strVal val="visible"/>
                                      </p:to>
                                    </p:set>
                                    <p:animEffect transition="in" filter="barn(inVertical)">
                                      <p:cBhvr>
                                        <p:cTn id="81" dur="500"/>
                                        <p:tgtEl>
                                          <p:spTgt spid="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 grpId="0"/>
      <p:bldP spid="3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sp>
        <p:nvSpPr>
          <p:cNvPr id="309" name="矩形 308">
            <a:extLst>
              <a:ext uri="{FF2B5EF4-FFF2-40B4-BE49-F238E27FC236}">
                <a16:creationId xmlns="" xmlns:a16="http://schemas.microsoft.com/office/drawing/2014/main" id="{9F621064-E07C-4411-B5C1-61E2F9DF2F6F}"/>
              </a:ext>
            </a:extLst>
          </p:cNvPr>
          <p:cNvSpPr/>
          <p:nvPr/>
        </p:nvSpPr>
        <p:spPr>
          <a:xfrm flipH="1">
            <a:off x="4339656" y="857184"/>
            <a:ext cx="7128444" cy="336739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古时，寒食是缅怀和感恩为主题的祭扫节日。清明是踏青春游的日子。</a:t>
            </a:r>
          </a:p>
          <a:p>
            <a:pPr>
              <a:lnSpc>
                <a:spcPct val="150000"/>
              </a:lnSpc>
            </a:pPr>
            <a:r>
              <a:rPr lang="zh-CN" altLang="en-US" dirty="0">
                <a:solidFill>
                  <a:schemeClr val="tx1">
                    <a:lumMod val="65000"/>
                    <a:lumOff val="35000"/>
                  </a:schemeClr>
                </a:solidFill>
                <a:cs typeface="+mn-ea"/>
                <a:sym typeface="+mn-lt"/>
              </a:rPr>
              <a:t>       后来，清明节演变成祭祖日，在这一天主要是祭祖和扫墓。扫墓从唐朝开始盛行。唐朝扫墓日期一般在寒食节，唐玄宗诏令“寒食上墓”。因寒食与清明相接，随着时间的迁移，寒食节的习俗渐渐融入了清明节。后来就逐渐转变为清明扫墓了。唐代杜牧的名句“清明时节雨纷纷，路上行人欲断魂”的诗句，真切地反映了当时清明扫墓的情景和氛围。</a:t>
            </a:r>
          </a:p>
        </p:txBody>
      </p:sp>
      <p:sp>
        <p:nvSpPr>
          <p:cNvPr id="310" name="Text Box 5">
            <a:extLst>
              <a:ext uri="{FF2B5EF4-FFF2-40B4-BE49-F238E27FC236}">
                <a16:creationId xmlns="" xmlns:a16="http://schemas.microsoft.com/office/drawing/2014/main" id="{8323B6F3-52F5-4020-81DC-A1D03F0A4D54}"/>
              </a:ext>
            </a:extLst>
          </p:cNvPr>
          <p:cNvSpPr txBox="1">
            <a:spLocks noChangeArrowheads="1"/>
          </p:cNvSpPr>
          <p:nvPr/>
        </p:nvSpPr>
        <p:spPr bwMode="auto">
          <a:xfrm>
            <a:off x="1365546" y="4768876"/>
            <a:ext cx="923330" cy="150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lgn="dist" eaLnBrk="1" hangingPunct="1">
              <a:spcBef>
                <a:spcPct val="0"/>
              </a:spcBef>
              <a:buFontTx/>
              <a:buNone/>
            </a:pPr>
            <a:r>
              <a:rPr lang="zh-CN" altLang="en-US" sz="1200" dirty="0">
                <a:latin typeface="+mn-lt"/>
                <a:ea typeface="+mn-ea"/>
                <a:cs typeface="+mn-ea"/>
                <a:sym typeface="+mn-lt"/>
              </a:rPr>
              <a:t>耕夫召募爱楼船，</a:t>
            </a:r>
          </a:p>
          <a:p>
            <a:pPr algn="dist" eaLnBrk="1" hangingPunct="1">
              <a:spcBef>
                <a:spcPct val="0"/>
              </a:spcBef>
              <a:buFontTx/>
              <a:buNone/>
            </a:pPr>
            <a:r>
              <a:rPr lang="zh-CN" altLang="en-US" sz="1200" dirty="0">
                <a:latin typeface="+mn-lt"/>
                <a:ea typeface="+mn-ea"/>
                <a:cs typeface="+mn-ea"/>
                <a:sym typeface="+mn-lt"/>
              </a:rPr>
              <a:t>春草青青万项田，</a:t>
            </a:r>
          </a:p>
          <a:p>
            <a:pPr algn="dist" eaLnBrk="1" hangingPunct="1">
              <a:spcBef>
                <a:spcPct val="0"/>
              </a:spcBef>
              <a:buFontTx/>
              <a:buNone/>
            </a:pPr>
            <a:r>
              <a:rPr lang="zh-CN" altLang="en-US" sz="1200" dirty="0">
                <a:latin typeface="+mn-lt"/>
                <a:ea typeface="+mn-ea"/>
                <a:cs typeface="+mn-ea"/>
                <a:sym typeface="+mn-lt"/>
              </a:rPr>
              <a:t>试上吴门窥郡郭，</a:t>
            </a:r>
          </a:p>
          <a:p>
            <a:pPr algn="dist" eaLnBrk="1" hangingPunct="1">
              <a:spcBef>
                <a:spcPct val="0"/>
              </a:spcBef>
              <a:buFontTx/>
              <a:buNone/>
            </a:pPr>
            <a:r>
              <a:rPr lang="zh-CN" altLang="en-US" sz="1200" dirty="0">
                <a:latin typeface="+mn-lt"/>
                <a:ea typeface="+mn-ea"/>
                <a:cs typeface="+mn-ea"/>
                <a:sym typeface="+mn-lt"/>
              </a:rPr>
              <a:t>清明几处有新烟。</a:t>
            </a:r>
          </a:p>
        </p:txBody>
      </p:sp>
      <p:pic>
        <p:nvPicPr>
          <p:cNvPr id="311" name="图片 310">
            <a:extLst>
              <a:ext uri="{FF2B5EF4-FFF2-40B4-BE49-F238E27FC236}">
                <a16:creationId xmlns="" xmlns:a16="http://schemas.microsoft.com/office/drawing/2014/main" id="{A0208B21-B004-43F7-9CA3-66B5D017992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889" t="13889" r="13889" b="13889"/>
          <a:stretch/>
        </p:blipFill>
        <p:spPr>
          <a:xfrm flipH="1">
            <a:off x="7894947" y="4129209"/>
            <a:ext cx="3668173" cy="2619700"/>
          </a:xfrm>
          <a:prstGeom prst="rect">
            <a:avLst/>
          </a:prstGeom>
        </p:spPr>
      </p:pic>
      <p:pic>
        <p:nvPicPr>
          <p:cNvPr id="315" name="图片 314">
            <a:extLst>
              <a:ext uri="{FF2B5EF4-FFF2-40B4-BE49-F238E27FC236}">
                <a16:creationId xmlns="" xmlns:a16="http://schemas.microsoft.com/office/drawing/2014/main" id="{3BCB4C5C-578A-4F40-B506-E89B57E89A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316" name="文本框 315">
            <a:extLst>
              <a:ext uri="{FF2B5EF4-FFF2-40B4-BE49-F238E27FC236}">
                <a16:creationId xmlns="" xmlns:a16="http://schemas.microsoft.com/office/drawing/2014/main" id="{517E7C64-FAA0-4659-9259-838B47979156}"/>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317" name="文本框 316">
            <a:extLst>
              <a:ext uri="{FF2B5EF4-FFF2-40B4-BE49-F238E27FC236}">
                <a16:creationId xmlns="" xmlns:a16="http://schemas.microsoft.com/office/drawing/2014/main" id="{222FD075-A73B-4346-9445-0B41227776BB}"/>
              </a:ext>
            </a:extLst>
          </p:cNvPr>
          <p:cNvSpPr txBox="1"/>
          <p:nvPr/>
        </p:nvSpPr>
        <p:spPr>
          <a:xfrm>
            <a:off x="10157315" y="324242"/>
            <a:ext cx="69762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扫墓</a:t>
            </a:r>
          </a:p>
        </p:txBody>
      </p:sp>
    </p:spTree>
    <p:extLst>
      <p:ext uri="{BB962C8B-B14F-4D97-AF65-F5344CB8AC3E}">
        <p14:creationId xmlns:p14="http://schemas.microsoft.com/office/powerpoint/2010/main" val="35863465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309"/>
                                        </p:tgtEl>
                                        <p:attrNameLst>
                                          <p:attrName>style.visibility</p:attrName>
                                        </p:attrNameLst>
                                      </p:cBhvr>
                                      <p:to>
                                        <p:strVal val="visible"/>
                                      </p:to>
                                    </p:set>
                                    <p:animEffect transition="in" filter="randombar(horizontal)">
                                      <p:cBhvr>
                                        <p:cTn id="7" dur="300"/>
                                        <p:tgtEl>
                                          <p:spTgt spid="309"/>
                                        </p:tgtEl>
                                      </p:cBhvr>
                                    </p:animEffect>
                                  </p:childTnLst>
                                </p:cTn>
                              </p:par>
                            </p:childTnLst>
                          </p:cTn>
                        </p:par>
                        <p:par>
                          <p:cTn id="8" fill="hold">
                            <p:stCondLst>
                              <p:cond delay="582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310"/>
                                        </p:tgtEl>
                                        <p:attrNameLst>
                                          <p:attrName>style.visibility</p:attrName>
                                        </p:attrNameLst>
                                      </p:cBhvr>
                                      <p:to>
                                        <p:strVal val="visible"/>
                                      </p:to>
                                    </p:set>
                                    <p:animEffect transition="in" filter="fade">
                                      <p:cBhvr>
                                        <p:cTn id="11" dur="500"/>
                                        <p:tgtEl>
                                          <p:spTgt spid="310"/>
                                        </p:tgtEl>
                                      </p:cBhvr>
                                    </p:animEffect>
                                  </p:childTnLst>
                                </p:cTn>
                              </p:par>
                            </p:childTnLst>
                          </p:cTn>
                        </p:par>
                        <p:par>
                          <p:cTn id="12" fill="hold">
                            <p:stCondLst>
                              <p:cond delay="787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8870"/>
                            </p:stCondLst>
                            <p:childTnLst>
                              <p:par>
                                <p:cTn id="19" presetID="42" presetClass="entr" presetSubtype="0" fill="hold" nodeType="afterEffect">
                                  <p:stCondLst>
                                    <p:cond delay="0"/>
                                  </p:stCondLst>
                                  <p:childTnLst>
                                    <p:set>
                                      <p:cBhvr>
                                        <p:cTn id="20" dur="1" fill="hold">
                                          <p:stCondLst>
                                            <p:cond delay="0"/>
                                          </p:stCondLst>
                                        </p:cTn>
                                        <p:tgtEl>
                                          <p:spTgt spid="311"/>
                                        </p:tgtEl>
                                        <p:attrNameLst>
                                          <p:attrName>style.visibility</p:attrName>
                                        </p:attrNameLst>
                                      </p:cBhvr>
                                      <p:to>
                                        <p:strVal val="visible"/>
                                      </p:to>
                                    </p:set>
                                    <p:animEffect transition="in" filter="fade">
                                      <p:cBhvr>
                                        <p:cTn id="21" dur="1000"/>
                                        <p:tgtEl>
                                          <p:spTgt spid="311"/>
                                        </p:tgtEl>
                                      </p:cBhvr>
                                    </p:animEffect>
                                    <p:anim calcmode="lin" valueType="num">
                                      <p:cBhvr>
                                        <p:cTn id="22" dur="1000" fill="hold"/>
                                        <p:tgtEl>
                                          <p:spTgt spid="311"/>
                                        </p:tgtEl>
                                        <p:attrNameLst>
                                          <p:attrName>ppt_x</p:attrName>
                                        </p:attrNameLst>
                                      </p:cBhvr>
                                      <p:tavLst>
                                        <p:tav tm="0">
                                          <p:val>
                                            <p:strVal val="#ppt_x"/>
                                          </p:val>
                                        </p:tav>
                                        <p:tav tm="100000">
                                          <p:val>
                                            <p:strVal val="#ppt_x"/>
                                          </p:val>
                                        </p:tav>
                                      </p:tavLst>
                                    </p:anim>
                                    <p:anim calcmode="lin" valueType="num">
                                      <p:cBhvr>
                                        <p:cTn id="23" dur="1000" fill="hold"/>
                                        <p:tgtEl>
                                          <p:spTgt spid="311"/>
                                        </p:tgtEl>
                                        <p:attrNameLst>
                                          <p:attrName>ppt_y</p:attrName>
                                        </p:attrNameLst>
                                      </p:cBhvr>
                                      <p:tavLst>
                                        <p:tav tm="0">
                                          <p:val>
                                            <p:strVal val="#ppt_y+.1"/>
                                          </p:val>
                                        </p:tav>
                                        <p:tav tm="100000">
                                          <p:val>
                                            <p:strVal val="#ppt_y"/>
                                          </p:val>
                                        </p:tav>
                                      </p:tavLst>
                                    </p:anim>
                                  </p:childTnLst>
                                </p:cTn>
                              </p:par>
                            </p:childTnLst>
                          </p:cTn>
                        </p:par>
                        <p:par>
                          <p:cTn id="24" fill="hold">
                            <p:stCondLst>
                              <p:cond delay="9870"/>
                            </p:stCondLst>
                            <p:childTnLst>
                              <p:par>
                                <p:cTn id="25" presetID="21" presetClass="entr" presetSubtype="1" fill="hold" nodeType="afterEffect">
                                  <p:stCondLst>
                                    <p:cond delay="0"/>
                                  </p:stCondLst>
                                  <p:childTnLst>
                                    <p:set>
                                      <p:cBhvr>
                                        <p:cTn id="26" dur="1" fill="hold">
                                          <p:stCondLst>
                                            <p:cond delay="0"/>
                                          </p:stCondLst>
                                        </p:cTn>
                                        <p:tgtEl>
                                          <p:spTgt spid="315"/>
                                        </p:tgtEl>
                                        <p:attrNameLst>
                                          <p:attrName>style.visibility</p:attrName>
                                        </p:attrNameLst>
                                      </p:cBhvr>
                                      <p:to>
                                        <p:strVal val="visible"/>
                                      </p:to>
                                    </p:set>
                                    <p:animEffect transition="in" filter="wheel(1)">
                                      <p:cBhvr>
                                        <p:cTn id="27" dur="2000"/>
                                        <p:tgtEl>
                                          <p:spTgt spid="315"/>
                                        </p:tgtEl>
                                      </p:cBhvr>
                                    </p:animEffect>
                                  </p:childTnLst>
                                </p:cTn>
                              </p:par>
                            </p:childTnLst>
                          </p:cTn>
                        </p:par>
                        <p:par>
                          <p:cTn id="28" fill="hold">
                            <p:stCondLst>
                              <p:cond delay="11870"/>
                            </p:stCondLst>
                            <p:childTnLst>
                              <p:par>
                                <p:cTn id="29" presetID="10" presetClass="entr" presetSubtype="0" fill="hold" grpId="0" nodeType="afterEffect">
                                  <p:stCondLst>
                                    <p:cond delay="0"/>
                                  </p:stCondLst>
                                  <p:childTnLst>
                                    <p:set>
                                      <p:cBhvr>
                                        <p:cTn id="30" dur="1" fill="hold">
                                          <p:stCondLst>
                                            <p:cond delay="0"/>
                                          </p:stCondLst>
                                        </p:cTn>
                                        <p:tgtEl>
                                          <p:spTgt spid="316"/>
                                        </p:tgtEl>
                                        <p:attrNameLst>
                                          <p:attrName>style.visibility</p:attrName>
                                        </p:attrNameLst>
                                      </p:cBhvr>
                                      <p:to>
                                        <p:strVal val="visible"/>
                                      </p:to>
                                    </p:set>
                                    <p:animEffect transition="in" filter="fade">
                                      <p:cBhvr>
                                        <p:cTn id="31" dur="500"/>
                                        <p:tgtEl>
                                          <p:spTgt spid="316"/>
                                        </p:tgtEl>
                                      </p:cBhvr>
                                    </p:animEffect>
                                  </p:childTnLst>
                                </p:cTn>
                              </p:par>
                            </p:childTnLst>
                          </p:cTn>
                        </p:par>
                        <p:par>
                          <p:cTn id="32" fill="hold">
                            <p:stCondLst>
                              <p:cond delay="12370"/>
                            </p:stCondLst>
                            <p:childTnLst>
                              <p:par>
                                <p:cTn id="33" presetID="16" presetClass="entr" presetSubtype="21" fill="hold" grpId="0" nodeType="afterEffect">
                                  <p:stCondLst>
                                    <p:cond delay="0"/>
                                  </p:stCondLst>
                                  <p:childTnLst>
                                    <p:set>
                                      <p:cBhvr>
                                        <p:cTn id="34" dur="1" fill="hold">
                                          <p:stCondLst>
                                            <p:cond delay="0"/>
                                          </p:stCondLst>
                                        </p:cTn>
                                        <p:tgtEl>
                                          <p:spTgt spid="317"/>
                                        </p:tgtEl>
                                        <p:attrNameLst>
                                          <p:attrName>style.visibility</p:attrName>
                                        </p:attrNameLst>
                                      </p:cBhvr>
                                      <p:to>
                                        <p:strVal val="visible"/>
                                      </p:to>
                                    </p:set>
                                    <p:animEffect transition="in" filter="barn(inVertical)">
                                      <p:cBhvr>
                                        <p:cTn id="35" dur="500"/>
                                        <p:tgtEl>
                                          <p:spTgt spid="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 grpId="0"/>
      <p:bldP spid="310" grpId="0" bldLvl="0" autoUpdateAnimBg="0"/>
      <p:bldP spid="316" grpId="0"/>
      <p:bldP spid="3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sp>
        <p:nvSpPr>
          <p:cNvPr id="8" name="矩形 7">
            <a:extLst>
              <a:ext uri="{FF2B5EF4-FFF2-40B4-BE49-F238E27FC236}">
                <a16:creationId xmlns="" xmlns:a16="http://schemas.microsoft.com/office/drawing/2014/main" id="{D36E9CCF-990D-40A7-B7FB-4BBAA04E3FDC}"/>
              </a:ext>
            </a:extLst>
          </p:cNvPr>
          <p:cNvSpPr/>
          <p:nvPr/>
        </p:nvSpPr>
        <p:spPr>
          <a:xfrm flipH="1">
            <a:off x="4042540" y="994624"/>
            <a:ext cx="7747419" cy="3003515"/>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      清明之时，正值春回大地，人们乃因利趁便，扫墓之余亦一家老少在山乡野间游乐一番，回家时顺手折几枝叶芽初绽的柳枝戴在头上，怡乐融融。也有的人特意于清明节期间到大自然去欣赏和领略生机勃勃的春日景象，郊外远足，一抒在严冬以来的郁结心胸，这种踏青也叫春游，古代叫探春、寻春。其含义，就是脚踏青草，在郊野游玩，观赏春色。</a:t>
            </a:r>
          </a:p>
          <a:p>
            <a:pPr>
              <a:lnSpc>
                <a:spcPct val="150000"/>
              </a:lnSpc>
            </a:pPr>
            <a:r>
              <a:rPr lang="zh-CN" altLang="en-US" sz="1600" dirty="0">
                <a:solidFill>
                  <a:schemeClr val="bg1">
                    <a:lumMod val="50000"/>
                  </a:schemeClr>
                </a:solidFill>
                <a:cs typeface="+mn-ea"/>
                <a:sym typeface="+mn-lt"/>
              </a:rPr>
              <a:t>    清明前后正是踏青的好时光，所以成为清明节俗的一项重要内容。古时妇女平日不能随便出游，清明扫墓是难得的踏青的机会，故妇女们在清明节比男人玩得更开心，民间有“女人的清明男人的年”之说。</a:t>
            </a:r>
          </a:p>
        </p:txBody>
      </p:sp>
      <p:pic>
        <p:nvPicPr>
          <p:cNvPr id="9" name="图片 8">
            <a:extLst>
              <a:ext uri="{FF2B5EF4-FFF2-40B4-BE49-F238E27FC236}">
                <a16:creationId xmlns="" xmlns:a16="http://schemas.microsoft.com/office/drawing/2014/main" id="{24847460-F38D-4FC8-8A07-009EB95E3A5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02041" y="3050216"/>
            <a:ext cx="4436659" cy="4436659"/>
          </a:xfrm>
          <a:prstGeom prst="rect">
            <a:avLst/>
          </a:prstGeom>
        </p:spPr>
      </p:pic>
      <p:pic>
        <p:nvPicPr>
          <p:cNvPr id="10" name="图片 9">
            <a:extLst>
              <a:ext uri="{FF2B5EF4-FFF2-40B4-BE49-F238E27FC236}">
                <a16:creationId xmlns="" xmlns:a16="http://schemas.microsoft.com/office/drawing/2014/main" id="{8361BE31-1B59-4ADC-8E70-BF371ED02D9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11" name="文本框 10">
            <a:extLst>
              <a:ext uri="{FF2B5EF4-FFF2-40B4-BE49-F238E27FC236}">
                <a16:creationId xmlns="" xmlns:a16="http://schemas.microsoft.com/office/drawing/2014/main" id="{159B1E97-E291-4470-BAB1-560843291C9E}"/>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C34E4671-9E03-4A58-A22A-19881173D23E}"/>
              </a:ext>
            </a:extLst>
          </p:cNvPr>
          <p:cNvSpPr txBox="1"/>
          <p:nvPr/>
        </p:nvSpPr>
        <p:spPr>
          <a:xfrm>
            <a:off x="10060143" y="324242"/>
            <a:ext cx="69762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踏青</a:t>
            </a:r>
          </a:p>
        </p:txBody>
      </p:sp>
    </p:spTree>
    <p:extLst>
      <p:ext uri="{BB962C8B-B14F-4D97-AF65-F5344CB8AC3E}">
        <p14:creationId xmlns:p14="http://schemas.microsoft.com/office/powerpoint/2010/main" val="40667882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759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859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9590"/>
                            </p:stCondLst>
                            <p:childTnLst>
                              <p:par>
                                <p:cTn id="21" presetID="21"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childTnLst>
                          </p:cTn>
                        </p:par>
                        <p:par>
                          <p:cTn id="24" fill="hold">
                            <p:stCondLst>
                              <p:cond delay="1159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12090"/>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sp>
        <p:nvSpPr>
          <p:cNvPr id="6" name="矩形 5">
            <a:extLst>
              <a:ext uri="{FF2B5EF4-FFF2-40B4-BE49-F238E27FC236}">
                <a16:creationId xmlns="" xmlns:a16="http://schemas.microsoft.com/office/drawing/2014/main" id="{943FA3C5-1308-48C2-A1AB-FC0DB5049D1F}"/>
              </a:ext>
            </a:extLst>
          </p:cNvPr>
          <p:cNvSpPr/>
          <p:nvPr/>
        </p:nvSpPr>
        <p:spPr>
          <a:xfrm flipH="1">
            <a:off x="4239064" y="895284"/>
            <a:ext cx="7400485" cy="3372846"/>
          </a:xfrm>
          <a:prstGeom prst="rect">
            <a:avLst/>
          </a:prstGeom>
        </p:spPr>
        <p:txBody>
          <a:bodyPr wrap="square">
            <a:spAutoFit/>
          </a:bodyPr>
          <a:lstStyle/>
          <a:p>
            <a:pPr>
              <a:lnSpc>
                <a:spcPct val="150000"/>
              </a:lnSpc>
            </a:pPr>
            <a:r>
              <a:rPr lang="zh-CN" altLang="en-US" sz="1600" dirty="0">
                <a:solidFill>
                  <a:schemeClr val="bg1">
                    <a:lumMod val="50000"/>
                  </a:schemeClr>
                </a:solidFill>
                <a:cs typeface="+mn-ea"/>
                <a:sym typeface="+mn-lt"/>
              </a:rPr>
              <a:t>　   据说，插柳的风俗，也是为了纪念“教民稼穑”的农事祖师神农氏。有的地方，人们把柳枝插在屋檐下，以预报天气，谚有“柳条青，雨蒙蒙；柳条干，晴了天”的说法。杨柳有强大的生命力，俗话说：“有心栽花花不发，无心插柳柳成荫。”柳条插土就活，插到哪里，活到哪里，年年插柳，处处成荫。 </a:t>
            </a:r>
          </a:p>
          <a:p>
            <a:pPr>
              <a:lnSpc>
                <a:spcPct val="150000"/>
              </a:lnSpc>
            </a:pPr>
            <a:r>
              <a:rPr lang="zh-CN" altLang="en-US" sz="1600" dirty="0">
                <a:solidFill>
                  <a:schemeClr val="bg1">
                    <a:lumMod val="50000"/>
                  </a:schemeClr>
                </a:solidFill>
                <a:cs typeface="+mn-ea"/>
                <a:sym typeface="+mn-lt"/>
              </a:rPr>
              <a:t>      中国人以清明、七月半和十月朔为三大鬼节，是百鬼出没讨索之时。人们为防止鬼的侵扰迫害，而插柳戴柳。受佛教的影响，人们认为柳可以却鬼，而称之为“鬼怖木”，观世音以柳枝沾水济度众生。北魏贾思勰</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齐民要术</a:t>
            </a:r>
            <a:r>
              <a:rPr lang="en-US" altLang="zh-CN" sz="1600" dirty="0">
                <a:solidFill>
                  <a:schemeClr val="bg1">
                    <a:lumMod val="50000"/>
                  </a:schemeClr>
                </a:solidFill>
                <a:cs typeface="+mn-ea"/>
                <a:sym typeface="+mn-lt"/>
              </a:rPr>
              <a:t>》</a:t>
            </a:r>
            <a:r>
              <a:rPr lang="zh-CN" altLang="en-US" sz="1600" dirty="0">
                <a:solidFill>
                  <a:schemeClr val="bg1">
                    <a:lumMod val="50000"/>
                  </a:schemeClr>
                </a:solidFill>
                <a:cs typeface="+mn-ea"/>
                <a:sym typeface="+mn-lt"/>
              </a:rPr>
              <a:t>里说：“取柳枝著户上，百鬼不入家。”清明既是鬼节，值此柳条发芽时节，人们自然纷纷插柳戴柳以辟邪了。</a:t>
            </a:r>
          </a:p>
        </p:txBody>
      </p:sp>
      <p:sp>
        <p:nvSpPr>
          <p:cNvPr id="10" name="Text Box 5">
            <a:extLst>
              <a:ext uri="{FF2B5EF4-FFF2-40B4-BE49-F238E27FC236}">
                <a16:creationId xmlns="" xmlns:a16="http://schemas.microsoft.com/office/drawing/2014/main" id="{96244622-B458-48BA-AA56-7F5B21065C7F}"/>
              </a:ext>
            </a:extLst>
          </p:cNvPr>
          <p:cNvSpPr txBox="1">
            <a:spLocks noChangeArrowheads="1"/>
          </p:cNvSpPr>
          <p:nvPr/>
        </p:nvSpPr>
        <p:spPr bwMode="auto">
          <a:xfrm>
            <a:off x="850230" y="4881868"/>
            <a:ext cx="1908215" cy="127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lgn="dist">
              <a:spcBef>
                <a:spcPct val="0"/>
              </a:spcBef>
              <a:buNone/>
            </a:pPr>
            <a:r>
              <a:rPr lang="zh-CN" altLang="en-US" sz="1400" dirty="0">
                <a:latin typeface="+mn-lt"/>
                <a:ea typeface="+mn-ea"/>
                <a:cs typeface="+mn-ea"/>
                <a:sym typeface="+mn-lt"/>
              </a:rPr>
              <a:t>春城无处不飞花，</a:t>
            </a:r>
          </a:p>
          <a:p>
            <a:pPr algn="dist">
              <a:spcBef>
                <a:spcPct val="0"/>
              </a:spcBef>
              <a:buNone/>
            </a:pPr>
            <a:r>
              <a:rPr lang="zh-CN" altLang="en-US" sz="1400" dirty="0">
                <a:latin typeface="+mn-lt"/>
                <a:ea typeface="+mn-ea"/>
                <a:cs typeface="+mn-ea"/>
                <a:sym typeface="+mn-lt"/>
              </a:rPr>
              <a:t>寒食    东风御    柳斜。</a:t>
            </a:r>
          </a:p>
          <a:p>
            <a:pPr algn="dist">
              <a:spcBef>
                <a:spcPct val="0"/>
              </a:spcBef>
              <a:buNone/>
            </a:pPr>
            <a:r>
              <a:rPr lang="zh-CN" altLang="en-US" sz="1400" dirty="0">
                <a:latin typeface="+mn-lt"/>
                <a:ea typeface="+mn-ea"/>
                <a:cs typeface="+mn-ea"/>
                <a:sym typeface="+mn-lt"/>
              </a:rPr>
              <a:t>日暮汉宫传蜡烛，</a:t>
            </a:r>
          </a:p>
          <a:p>
            <a:pPr algn="dist">
              <a:spcBef>
                <a:spcPct val="0"/>
              </a:spcBef>
              <a:buNone/>
            </a:pPr>
            <a:r>
              <a:rPr lang="zh-CN" altLang="en-US" sz="1400" dirty="0">
                <a:latin typeface="+mn-lt"/>
                <a:ea typeface="+mn-ea"/>
                <a:cs typeface="+mn-ea"/>
                <a:sym typeface="+mn-lt"/>
              </a:rPr>
              <a:t>轻烟散入五侯家。</a:t>
            </a:r>
          </a:p>
        </p:txBody>
      </p:sp>
      <p:pic>
        <p:nvPicPr>
          <p:cNvPr id="3" name="图片 2">
            <a:extLst>
              <a:ext uri="{FF2B5EF4-FFF2-40B4-BE49-F238E27FC236}">
                <a16:creationId xmlns="" xmlns:a16="http://schemas.microsoft.com/office/drawing/2014/main" id="{101BF3E3-4E94-44E7-A0D3-DF6A13FC731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5569" b="20992"/>
          <a:stretch/>
        </p:blipFill>
        <p:spPr>
          <a:xfrm>
            <a:off x="8149462" y="4660029"/>
            <a:ext cx="3378876" cy="1805669"/>
          </a:xfrm>
          <a:prstGeom prst="rect">
            <a:avLst/>
          </a:prstGeom>
        </p:spPr>
      </p:pic>
      <p:pic>
        <p:nvPicPr>
          <p:cNvPr id="11" name="图片 10">
            <a:extLst>
              <a:ext uri="{FF2B5EF4-FFF2-40B4-BE49-F238E27FC236}">
                <a16:creationId xmlns="" xmlns:a16="http://schemas.microsoft.com/office/drawing/2014/main" id="{F93E5196-4D1E-491A-BB86-A67BC5AEFBE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12" name="文本框 11">
            <a:extLst>
              <a:ext uri="{FF2B5EF4-FFF2-40B4-BE49-F238E27FC236}">
                <a16:creationId xmlns="" xmlns:a16="http://schemas.microsoft.com/office/drawing/2014/main" id="{7052E42C-74DF-41A5-A18A-6ACECCD87EE6}"/>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3" name="文本框 12">
            <a:extLst>
              <a:ext uri="{FF2B5EF4-FFF2-40B4-BE49-F238E27FC236}">
                <a16:creationId xmlns="" xmlns:a16="http://schemas.microsoft.com/office/drawing/2014/main" id="{27182B62-E4AA-49E1-8476-E51440FBB9F2}"/>
              </a:ext>
            </a:extLst>
          </p:cNvPr>
          <p:cNvSpPr txBox="1"/>
          <p:nvPr/>
        </p:nvSpPr>
        <p:spPr>
          <a:xfrm>
            <a:off x="9719804" y="324242"/>
            <a:ext cx="1210588"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插柳戴柳</a:t>
            </a:r>
          </a:p>
        </p:txBody>
      </p:sp>
    </p:spTree>
    <p:extLst>
      <p:ext uri="{BB962C8B-B14F-4D97-AF65-F5344CB8AC3E}">
        <p14:creationId xmlns:p14="http://schemas.microsoft.com/office/powerpoint/2010/main" val="24098597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873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780"/>
                            </p:stCondLst>
                            <p:childTnLst>
                              <p:par>
                                <p:cTn id="13" presetID="6"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2000"/>
                                        <p:tgtEl>
                                          <p:spTgt spid="7"/>
                                        </p:tgtEl>
                                      </p:cBhvr>
                                    </p:animEffect>
                                  </p:childTnLst>
                                </p:cTn>
                              </p:par>
                            </p:childTnLst>
                          </p:cTn>
                        </p:par>
                        <p:par>
                          <p:cTn id="16" fill="hold">
                            <p:stCondLst>
                              <p:cond delay="12780"/>
                            </p:stCondLst>
                            <p:childTnLst>
                              <p:par>
                                <p:cTn id="17" presetID="6"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ircle(in)">
                                      <p:cBhvr>
                                        <p:cTn id="19" dur="2000"/>
                                        <p:tgtEl>
                                          <p:spTgt spid="3"/>
                                        </p:tgtEl>
                                      </p:cBhvr>
                                    </p:animEffect>
                                  </p:childTnLst>
                                </p:cTn>
                              </p:par>
                            </p:childTnLst>
                          </p:cTn>
                        </p:par>
                        <p:par>
                          <p:cTn id="20" fill="hold">
                            <p:stCondLst>
                              <p:cond delay="1478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p:stCondLst>
                              <p:cond delay="1678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17280"/>
                            </p:stCondLst>
                            <p:childTnLst>
                              <p:par>
                                <p:cTn id="29" presetID="16" presetClass="entr" presetSubtype="2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arn(inVertic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bldLvl="0" autoUpdateAnimBg="0"/>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8" name="矩形 7">
            <a:extLst>
              <a:ext uri="{FF2B5EF4-FFF2-40B4-BE49-F238E27FC236}">
                <a16:creationId xmlns="" xmlns:a16="http://schemas.microsoft.com/office/drawing/2014/main" id="{D70CDA91-9F76-4F16-81AD-627452372467}"/>
              </a:ext>
            </a:extLst>
          </p:cNvPr>
          <p:cNvSpPr/>
          <p:nvPr/>
        </p:nvSpPr>
        <p:spPr>
          <a:xfrm flipH="1">
            <a:off x="600074" y="1167503"/>
            <a:ext cx="7305676" cy="2951898"/>
          </a:xfrm>
          <a:prstGeom prst="rect">
            <a:avLst/>
          </a:prstGeom>
        </p:spPr>
        <p:txBody>
          <a:bodyPr wrap="square">
            <a:spAutoFit/>
          </a:bodyPr>
          <a:lstStyle/>
          <a:p>
            <a:pPr>
              <a:lnSpc>
                <a:spcPct val="150000"/>
              </a:lnSpc>
            </a:pPr>
            <a:r>
              <a:rPr lang="zh-CN" altLang="en-US" dirty="0">
                <a:solidFill>
                  <a:schemeClr val="bg1">
                    <a:lumMod val="50000"/>
                  </a:schemeClr>
                </a:solidFill>
                <a:cs typeface="+mn-ea"/>
                <a:sym typeface="+mn-lt"/>
              </a:rPr>
              <a:t>      放风筝也是清明时节人们所喜爱的活动。每逢清明时节，人们不仅白天放，夜间也放。夜里在风筝下或风稳拉线上挂上一串串彩色的小灯笼，像闪烁的明星，被称为“神灯”。</a:t>
            </a:r>
          </a:p>
          <a:p>
            <a:pPr>
              <a:lnSpc>
                <a:spcPct val="150000"/>
              </a:lnSpc>
            </a:pPr>
            <a:r>
              <a:rPr lang="zh-CN" altLang="en-US" dirty="0">
                <a:solidFill>
                  <a:schemeClr val="bg1">
                    <a:lumMod val="50000"/>
                  </a:schemeClr>
                </a:solidFill>
                <a:cs typeface="+mn-ea"/>
                <a:sym typeface="+mn-lt"/>
              </a:rPr>
              <a:t>    清人潘荣陛所著</a:t>
            </a:r>
            <a:r>
              <a:rPr lang="en-US" altLang="zh-CN" dirty="0">
                <a:solidFill>
                  <a:schemeClr val="bg1">
                    <a:lumMod val="50000"/>
                  </a:schemeClr>
                </a:solidFill>
                <a:cs typeface="+mn-ea"/>
                <a:sym typeface="+mn-lt"/>
              </a:rPr>
              <a:t>《</a:t>
            </a:r>
            <a:r>
              <a:rPr lang="zh-CN" altLang="en-US" dirty="0">
                <a:solidFill>
                  <a:schemeClr val="bg1">
                    <a:lumMod val="50000"/>
                  </a:schemeClr>
                </a:solidFill>
                <a:cs typeface="+mn-ea"/>
                <a:sym typeface="+mn-lt"/>
              </a:rPr>
              <a:t>帝京岁时纪胜</a:t>
            </a:r>
            <a:r>
              <a:rPr lang="en-US" altLang="zh-CN" dirty="0">
                <a:solidFill>
                  <a:schemeClr val="bg1">
                    <a:lumMod val="50000"/>
                  </a:schemeClr>
                </a:solidFill>
                <a:cs typeface="+mn-ea"/>
                <a:sym typeface="+mn-lt"/>
              </a:rPr>
              <a:t>》</a:t>
            </a:r>
            <a:r>
              <a:rPr lang="zh-CN" altLang="en-US" dirty="0">
                <a:solidFill>
                  <a:schemeClr val="bg1">
                    <a:lumMod val="50000"/>
                  </a:schemeClr>
                </a:solidFill>
                <a:cs typeface="+mn-ea"/>
                <a:sym typeface="+mn-lt"/>
              </a:rPr>
              <a:t>记载：“清明扫墓，倾城男女，纷出四郊，提酌挈盒，轮毂相望。各携纸鸢线轴，祭扫毕，即于坟前施放较胜。”古人还认为清明的风很适合放风筝。</a:t>
            </a:r>
            <a:r>
              <a:rPr lang="en-US" altLang="zh-CN" dirty="0">
                <a:solidFill>
                  <a:schemeClr val="bg1">
                    <a:lumMod val="50000"/>
                  </a:schemeClr>
                </a:solidFill>
                <a:cs typeface="+mn-ea"/>
                <a:sym typeface="+mn-lt"/>
              </a:rPr>
              <a:t>《</a:t>
            </a:r>
            <a:r>
              <a:rPr lang="zh-CN" altLang="en-US" dirty="0">
                <a:solidFill>
                  <a:schemeClr val="bg1">
                    <a:lumMod val="50000"/>
                  </a:schemeClr>
                </a:solidFill>
                <a:cs typeface="+mn-ea"/>
                <a:sym typeface="+mn-lt"/>
              </a:rPr>
              <a:t>清嘉录</a:t>
            </a:r>
            <a:r>
              <a:rPr lang="en-US" altLang="zh-CN" dirty="0">
                <a:solidFill>
                  <a:schemeClr val="bg1">
                    <a:lumMod val="50000"/>
                  </a:schemeClr>
                </a:solidFill>
                <a:cs typeface="+mn-ea"/>
                <a:sym typeface="+mn-lt"/>
              </a:rPr>
              <a:t>》</a:t>
            </a:r>
            <a:r>
              <a:rPr lang="zh-CN" altLang="en-US" dirty="0">
                <a:solidFill>
                  <a:schemeClr val="bg1">
                    <a:lumMod val="50000"/>
                  </a:schemeClr>
                </a:solidFill>
                <a:cs typeface="+mn-ea"/>
                <a:sym typeface="+mn-lt"/>
              </a:rPr>
              <a:t>中说：“春之风自下而上，纸鸢因之而起，故有‘清明放断鹞’之谚。”</a:t>
            </a:r>
          </a:p>
        </p:txBody>
      </p:sp>
      <p:pic>
        <p:nvPicPr>
          <p:cNvPr id="4" name="图片 3">
            <a:extLst>
              <a:ext uri="{FF2B5EF4-FFF2-40B4-BE49-F238E27FC236}">
                <a16:creationId xmlns="" xmlns:a16="http://schemas.microsoft.com/office/drawing/2014/main" id="{6FD7022B-7379-481B-B4FD-C2226230E0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799" y="4373658"/>
            <a:ext cx="3257551" cy="2295507"/>
          </a:xfrm>
          <a:prstGeom prst="rect">
            <a:avLst/>
          </a:prstGeom>
        </p:spPr>
      </p:pic>
      <p:pic>
        <p:nvPicPr>
          <p:cNvPr id="11" name="图片 10">
            <a:extLst>
              <a:ext uri="{FF2B5EF4-FFF2-40B4-BE49-F238E27FC236}">
                <a16:creationId xmlns="" xmlns:a16="http://schemas.microsoft.com/office/drawing/2014/main" id="{6DB08B76-95EA-46B5-BF3B-4A56A2C5715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2" name="文本框 11">
            <a:extLst>
              <a:ext uri="{FF2B5EF4-FFF2-40B4-BE49-F238E27FC236}">
                <a16:creationId xmlns="" xmlns:a16="http://schemas.microsoft.com/office/drawing/2014/main" id="{ED3FDED1-A2E8-4D4C-A817-D6B5F85E42B0}"/>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3" name="文本框 12">
            <a:extLst>
              <a:ext uri="{FF2B5EF4-FFF2-40B4-BE49-F238E27FC236}">
                <a16:creationId xmlns="" xmlns:a16="http://schemas.microsoft.com/office/drawing/2014/main" id="{E16E637E-2166-4FAC-AAE1-6B2651273DD0}"/>
              </a:ext>
            </a:extLst>
          </p:cNvPr>
          <p:cNvSpPr txBox="1"/>
          <p:nvPr/>
        </p:nvSpPr>
        <p:spPr>
          <a:xfrm>
            <a:off x="816892" y="428430"/>
            <a:ext cx="95410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放风筝</a:t>
            </a:r>
          </a:p>
        </p:txBody>
      </p:sp>
    </p:spTree>
    <p:extLst>
      <p:ext uri="{BB962C8B-B14F-4D97-AF65-F5344CB8AC3E}">
        <p14:creationId xmlns:p14="http://schemas.microsoft.com/office/powerpoint/2010/main" val="12373092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612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712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812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p:stCondLst>
                              <p:cond delay="1012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10620"/>
                            </p:stCondLst>
                            <p:childTnLst>
                              <p:par>
                                <p:cTn id="29" presetID="16" presetClass="entr" presetSubtype="2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arn(inVertical)">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6" name="矩形 5">
            <a:extLst>
              <a:ext uri="{FF2B5EF4-FFF2-40B4-BE49-F238E27FC236}">
                <a16:creationId xmlns="" xmlns:a16="http://schemas.microsoft.com/office/drawing/2014/main" id="{34D3C7A2-A5FD-4AEA-AF72-4D05243F6088}"/>
              </a:ext>
            </a:extLst>
          </p:cNvPr>
          <p:cNvSpPr/>
          <p:nvPr/>
        </p:nvSpPr>
        <p:spPr>
          <a:xfrm flipH="1">
            <a:off x="505576" y="1184171"/>
            <a:ext cx="7138307" cy="2346283"/>
          </a:xfrm>
          <a:prstGeom prst="rect">
            <a:avLst/>
          </a:prstGeom>
        </p:spPr>
        <p:txBody>
          <a:bodyPr wrap="square">
            <a:spAutoFit/>
          </a:bodyPr>
          <a:lstStyle/>
          <a:p>
            <a:pPr>
              <a:lnSpc>
                <a:spcPct val="150000"/>
              </a:lnSpc>
            </a:pPr>
            <a:r>
              <a:rPr lang="zh-CN" altLang="en-US" sz="2000" dirty="0">
                <a:solidFill>
                  <a:schemeClr val="bg1">
                    <a:lumMod val="50000"/>
                  </a:schemeClr>
                </a:solidFill>
                <a:cs typeface="+mn-ea"/>
                <a:sym typeface="+mn-lt"/>
              </a:rPr>
              <a:t>       荡秋千是中国古代清明节习俗。秋千，意即揪着皮绳而迁移。它的历史很古老，最早叫千秋，后为了避忌讳，改为秋千。古时的秋千多用树桠枝为架，再栓上彩带做成。后来逐步发展为用两根绳索加上踏板的秋千。打秋千不仅可以增进健康，而且可以培养勇敢精神，至今为人们特别是儿童所喜爱。 </a:t>
            </a:r>
          </a:p>
        </p:txBody>
      </p:sp>
      <p:sp>
        <p:nvSpPr>
          <p:cNvPr id="9" name="Text Box 5">
            <a:extLst>
              <a:ext uri="{FF2B5EF4-FFF2-40B4-BE49-F238E27FC236}">
                <a16:creationId xmlns="" xmlns:a16="http://schemas.microsoft.com/office/drawing/2014/main" id="{F580C8E1-9B8A-4575-9D3E-E8659A0063B4}"/>
              </a:ext>
            </a:extLst>
          </p:cNvPr>
          <p:cNvSpPr txBox="1">
            <a:spLocks noChangeArrowheads="1"/>
          </p:cNvSpPr>
          <p:nvPr/>
        </p:nvSpPr>
        <p:spPr bwMode="auto">
          <a:xfrm>
            <a:off x="9093512" y="4970960"/>
            <a:ext cx="2154436" cy="158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spcBef>
                <a:spcPct val="0"/>
              </a:spcBef>
              <a:buNone/>
            </a:pPr>
            <a:r>
              <a:rPr lang="zh-CN" altLang="en-US" sz="1600" dirty="0">
                <a:latin typeface="+mn-lt"/>
                <a:ea typeface="+mn-ea"/>
                <a:cs typeface="+mn-ea"/>
                <a:sym typeface="+mn-lt"/>
              </a:rPr>
              <a:t>春来早起乘风玩得好</a:t>
            </a:r>
          </a:p>
          <a:p>
            <a:pPr>
              <a:spcBef>
                <a:spcPct val="0"/>
              </a:spcBef>
              <a:buNone/>
            </a:pPr>
            <a:r>
              <a:rPr lang="zh-CN" altLang="en-US" sz="1600" dirty="0">
                <a:latin typeface="+mn-lt"/>
                <a:ea typeface="+mn-ea"/>
                <a:cs typeface="+mn-ea"/>
                <a:sym typeface="+mn-lt"/>
              </a:rPr>
              <a:t>荡来荡去春心自逍遥</a:t>
            </a:r>
          </a:p>
          <a:p>
            <a:pPr>
              <a:spcBef>
                <a:spcPct val="0"/>
              </a:spcBef>
              <a:buNone/>
            </a:pPr>
            <a:r>
              <a:rPr lang="zh-CN" altLang="en-US" sz="1600" dirty="0">
                <a:latin typeface="+mn-lt"/>
                <a:ea typeface="+mn-ea"/>
                <a:cs typeface="+mn-ea"/>
                <a:sym typeface="+mn-lt"/>
              </a:rPr>
              <a:t>长发轻飏罗裙随风舞</a:t>
            </a:r>
          </a:p>
          <a:p>
            <a:pPr>
              <a:spcBef>
                <a:spcPct val="0"/>
              </a:spcBef>
              <a:buNone/>
            </a:pPr>
            <a:r>
              <a:rPr lang="zh-CN" altLang="en-US" sz="1600" dirty="0">
                <a:latin typeface="+mn-lt"/>
                <a:ea typeface="+mn-ea"/>
                <a:cs typeface="+mn-ea"/>
                <a:sym typeface="+mn-lt"/>
              </a:rPr>
              <a:t>香汗淋漓粉面红得俏 </a:t>
            </a:r>
          </a:p>
        </p:txBody>
      </p:sp>
      <p:pic>
        <p:nvPicPr>
          <p:cNvPr id="3" name="图片 2">
            <a:extLst>
              <a:ext uri="{FF2B5EF4-FFF2-40B4-BE49-F238E27FC236}">
                <a16:creationId xmlns="" xmlns:a16="http://schemas.microsoft.com/office/drawing/2014/main" id="{39A66003-4DC8-4963-B72F-3FE2F61CEC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3432" y="3857407"/>
            <a:ext cx="2959418" cy="2959418"/>
          </a:xfrm>
          <a:prstGeom prst="rect">
            <a:avLst/>
          </a:prstGeom>
        </p:spPr>
      </p:pic>
      <p:pic>
        <p:nvPicPr>
          <p:cNvPr id="13" name="图片 12">
            <a:extLst>
              <a:ext uri="{FF2B5EF4-FFF2-40B4-BE49-F238E27FC236}">
                <a16:creationId xmlns="" xmlns:a16="http://schemas.microsoft.com/office/drawing/2014/main" id="{395DDF1F-2C81-4761-B2ED-C352EB4AFE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4" name="文本框 13">
            <a:extLst>
              <a:ext uri="{FF2B5EF4-FFF2-40B4-BE49-F238E27FC236}">
                <a16:creationId xmlns="" xmlns:a16="http://schemas.microsoft.com/office/drawing/2014/main" id="{C25554D9-CC40-444E-8EED-129C520E5EF1}"/>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5" name="文本框 14">
            <a:extLst>
              <a:ext uri="{FF2B5EF4-FFF2-40B4-BE49-F238E27FC236}">
                <a16:creationId xmlns="" xmlns:a16="http://schemas.microsoft.com/office/drawing/2014/main" id="{FFA7E0EA-B4A2-4DC8-A4BD-962830251BB0}"/>
              </a:ext>
            </a:extLst>
          </p:cNvPr>
          <p:cNvSpPr txBox="1"/>
          <p:nvPr/>
        </p:nvSpPr>
        <p:spPr>
          <a:xfrm>
            <a:off x="816892" y="428430"/>
            <a:ext cx="95410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荡秋千</a:t>
            </a:r>
          </a:p>
        </p:txBody>
      </p:sp>
    </p:spTree>
    <p:extLst>
      <p:ext uri="{BB962C8B-B14F-4D97-AF65-F5344CB8AC3E}">
        <p14:creationId xmlns:p14="http://schemas.microsoft.com/office/powerpoint/2010/main" val="31507132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42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6450"/>
                            </p:stCondLst>
                            <p:childTnLst>
                              <p:par>
                                <p:cTn id="13" presetID="21"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heel(1)">
                                      <p:cBhvr>
                                        <p:cTn id="15" dur="2000"/>
                                        <p:tgtEl>
                                          <p:spTgt spid="7"/>
                                        </p:tgtEl>
                                      </p:cBhvr>
                                    </p:animEffect>
                                  </p:childTnLst>
                                </p:cTn>
                              </p:par>
                            </p:childTnLst>
                          </p:cTn>
                        </p:par>
                        <p:par>
                          <p:cTn id="16" fill="hold">
                            <p:stCondLst>
                              <p:cond delay="8450"/>
                            </p:stCondLst>
                            <p:childTnLst>
                              <p:par>
                                <p:cTn id="17" presetID="21"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heel(1)">
                                      <p:cBhvr>
                                        <p:cTn id="19" dur="2000"/>
                                        <p:tgtEl>
                                          <p:spTgt spid="3"/>
                                        </p:tgtEl>
                                      </p:cBhvr>
                                    </p:animEffect>
                                  </p:childTnLst>
                                </p:cTn>
                              </p:par>
                            </p:childTnLst>
                          </p:cTn>
                        </p:par>
                        <p:par>
                          <p:cTn id="20" fill="hold">
                            <p:stCondLst>
                              <p:cond delay="10450"/>
                            </p:stCondLst>
                            <p:childTnLst>
                              <p:par>
                                <p:cTn id="21" presetID="21"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heel(1)">
                                      <p:cBhvr>
                                        <p:cTn id="23" dur="2000"/>
                                        <p:tgtEl>
                                          <p:spTgt spid="13"/>
                                        </p:tgtEl>
                                      </p:cBhvr>
                                    </p:animEffect>
                                  </p:childTnLst>
                                </p:cTn>
                              </p:par>
                            </p:childTnLst>
                          </p:cTn>
                        </p:par>
                        <p:par>
                          <p:cTn id="24" fill="hold">
                            <p:stCondLst>
                              <p:cond delay="1245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12950"/>
                            </p:stCondLst>
                            <p:childTnLst>
                              <p:par>
                                <p:cTn id="29" presetID="16" presetClass="entr" presetSubtype="2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inVertical)">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bldLvl="0" autoUpdateAnimBg="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8" name="Text Box 5">
            <a:extLst>
              <a:ext uri="{FF2B5EF4-FFF2-40B4-BE49-F238E27FC236}">
                <a16:creationId xmlns="" xmlns:a16="http://schemas.microsoft.com/office/drawing/2014/main" id="{D8B501A8-8B51-4D17-B331-542BEACC3813}"/>
              </a:ext>
            </a:extLst>
          </p:cNvPr>
          <p:cNvSpPr txBox="1">
            <a:spLocks noChangeArrowheads="1"/>
          </p:cNvSpPr>
          <p:nvPr/>
        </p:nvSpPr>
        <p:spPr bwMode="auto">
          <a:xfrm>
            <a:off x="9093424" y="4664598"/>
            <a:ext cx="1692771" cy="1758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spcBef>
                <a:spcPct val="0"/>
              </a:spcBef>
              <a:buNone/>
            </a:pPr>
            <a:r>
              <a:rPr lang="zh-CN" altLang="en-US" sz="1400" dirty="0">
                <a:latin typeface="+mn-lt"/>
                <a:ea typeface="+mn-ea"/>
                <a:cs typeface="+mn-ea"/>
                <a:sym typeface="+mn-lt"/>
              </a:rPr>
              <a:t>问西楼禁烟何处好？</a:t>
            </a:r>
          </a:p>
          <a:p>
            <a:pPr>
              <a:spcBef>
                <a:spcPct val="0"/>
              </a:spcBef>
              <a:buNone/>
            </a:pPr>
            <a:r>
              <a:rPr lang="zh-CN" altLang="en-US" sz="1400" dirty="0">
                <a:latin typeface="+mn-lt"/>
                <a:ea typeface="+mn-ea"/>
                <a:cs typeface="+mn-ea"/>
                <a:sym typeface="+mn-lt"/>
              </a:rPr>
              <a:t>绿野晴天道。</a:t>
            </a:r>
          </a:p>
          <a:p>
            <a:pPr>
              <a:spcBef>
                <a:spcPct val="0"/>
              </a:spcBef>
              <a:buNone/>
            </a:pPr>
            <a:r>
              <a:rPr lang="zh-CN" altLang="en-US" sz="1400" dirty="0">
                <a:latin typeface="+mn-lt"/>
                <a:ea typeface="+mn-ea"/>
                <a:cs typeface="+mn-ea"/>
                <a:sym typeface="+mn-lt"/>
              </a:rPr>
              <a:t>马穿杨柳嘶，</a:t>
            </a:r>
          </a:p>
          <a:p>
            <a:pPr>
              <a:spcBef>
                <a:spcPct val="0"/>
              </a:spcBef>
              <a:buNone/>
            </a:pPr>
            <a:r>
              <a:rPr lang="zh-CN" altLang="en-US" sz="1400" dirty="0">
                <a:latin typeface="+mn-lt"/>
                <a:ea typeface="+mn-ea"/>
                <a:cs typeface="+mn-ea"/>
                <a:sym typeface="+mn-lt"/>
              </a:rPr>
              <a:t>人倚秋千笑，</a:t>
            </a:r>
          </a:p>
          <a:p>
            <a:pPr>
              <a:spcBef>
                <a:spcPct val="0"/>
              </a:spcBef>
              <a:buNone/>
            </a:pPr>
            <a:r>
              <a:rPr lang="zh-CN" altLang="en-US" sz="1400" dirty="0">
                <a:latin typeface="+mn-lt"/>
                <a:ea typeface="+mn-ea"/>
                <a:cs typeface="+mn-ea"/>
                <a:sym typeface="+mn-lt"/>
              </a:rPr>
              <a:t>探莺花总教春醉倒。</a:t>
            </a:r>
          </a:p>
        </p:txBody>
      </p:sp>
      <p:sp>
        <p:nvSpPr>
          <p:cNvPr id="10" name="矩形 9">
            <a:extLst>
              <a:ext uri="{FF2B5EF4-FFF2-40B4-BE49-F238E27FC236}">
                <a16:creationId xmlns="" xmlns:a16="http://schemas.microsoft.com/office/drawing/2014/main" id="{1C8BC312-1283-4800-A23F-62A5FA229F0F}"/>
              </a:ext>
            </a:extLst>
          </p:cNvPr>
          <p:cNvSpPr/>
          <p:nvPr/>
        </p:nvSpPr>
        <p:spPr>
          <a:xfrm flipH="1">
            <a:off x="642555" y="1153836"/>
            <a:ext cx="7443121" cy="1289905"/>
          </a:xfrm>
          <a:prstGeom prst="rect">
            <a:avLst/>
          </a:prstGeom>
        </p:spPr>
        <p:txBody>
          <a:bodyPr wrap="square">
            <a:spAutoFit/>
          </a:bodyPr>
          <a:lstStyle/>
          <a:p>
            <a:pPr>
              <a:lnSpc>
                <a:spcPct val="150000"/>
              </a:lnSpc>
            </a:pPr>
            <a:r>
              <a:rPr lang="zh-CN" altLang="en-US" dirty="0">
                <a:solidFill>
                  <a:schemeClr val="bg1">
                    <a:lumMod val="50000"/>
                  </a:schemeClr>
                </a:solidFill>
                <a:cs typeface="+mn-ea"/>
                <a:sym typeface="+mn-lt"/>
              </a:rPr>
              <a:t>       “蚕花会”是蚕乡一种特有的民俗文化，过去清明节期间，浙江梧桐、乌镇、崇福、洲泉等地都有此项民俗活动。其中以洲泉的马鸣庙和青石的双庙诸的蚕花会最为精彩隆重。</a:t>
            </a:r>
          </a:p>
        </p:txBody>
      </p:sp>
      <p:sp>
        <p:nvSpPr>
          <p:cNvPr id="11" name="矩形 10">
            <a:extLst>
              <a:ext uri="{FF2B5EF4-FFF2-40B4-BE49-F238E27FC236}">
                <a16:creationId xmlns="" xmlns:a16="http://schemas.microsoft.com/office/drawing/2014/main" id="{9B777B56-3D66-420E-8F40-312289F60807}"/>
              </a:ext>
            </a:extLst>
          </p:cNvPr>
          <p:cNvSpPr/>
          <p:nvPr/>
        </p:nvSpPr>
        <p:spPr>
          <a:xfrm flipH="1">
            <a:off x="611267" y="2443741"/>
            <a:ext cx="7538192" cy="1705403"/>
          </a:xfrm>
          <a:prstGeom prst="rect">
            <a:avLst/>
          </a:prstGeom>
        </p:spPr>
        <p:txBody>
          <a:bodyPr wrap="square">
            <a:spAutoFit/>
          </a:bodyPr>
          <a:lstStyle/>
          <a:p>
            <a:pPr>
              <a:lnSpc>
                <a:spcPct val="150000"/>
              </a:lnSpc>
            </a:pPr>
            <a:r>
              <a:rPr lang="zh-CN" altLang="en-US" dirty="0">
                <a:solidFill>
                  <a:schemeClr val="bg1">
                    <a:lumMod val="50000"/>
                  </a:schemeClr>
                </a:solidFill>
                <a:cs typeface="+mn-ea"/>
                <a:sym typeface="+mn-lt"/>
              </a:rPr>
              <a:t>      马鸣庙位于洲泉镇西，在当地有“庙中之王”之称，每年蚕花会人山人海，活动频繁，有迎蚕神、摇快船、闹台阁、拜香凳、打拳、龙灯、翘高竿、唱戏文等十多项活动。这些活动有的在岸上进行，绝大多数在船上进行，极具水乡特色。</a:t>
            </a:r>
          </a:p>
        </p:txBody>
      </p:sp>
      <p:pic>
        <p:nvPicPr>
          <p:cNvPr id="12" name="图片 11">
            <a:extLst>
              <a:ext uri="{FF2B5EF4-FFF2-40B4-BE49-F238E27FC236}">
                <a16:creationId xmlns="" xmlns:a16="http://schemas.microsoft.com/office/drawing/2014/main" id="{44BF06E1-FCB8-4A5C-9C6E-EF2B391C11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1364" t="12015" r="18494" b="11451"/>
          <a:stretch/>
        </p:blipFill>
        <p:spPr>
          <a:xfrm>
            <a:off x="2865403" y="4030265"/>
            <a:ext cx="2997423" cy="2724091"/>
          </a:xfrm>
          <a:prstGeom prst="rect">
            <a:avLst/>
          </a:prstGeom>
        </p:spPr>
      </p:pic>
      <p:pic>
        <p:nvPicPr>
          <p:cNvPr id="13" name="图片 12">
            <a:extLst>
              <a:ext uri="{FF2B5EF4-FFF2-40B4-BE49-F238E27FC236}">
                <a16:creationId xmlns="" xmlns:a16="http://schemas.microsoft.com/office/drawing/2014/main" id="{F6710FBC-5876-46D1-9BB3-82032F1460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4" name="文本框 13">
            <a:extLst>
              <a:ext uri="{FF2B5EF4-FFF2-40B4-BE49-F238E27FC236}">
                <a16:creationId xmlns="" xmlns:a16="http://schemas.microsoft.com/office/drawing/2014/main" id="{D946BA83-A459-4CE8-926D-15BB6CEE4117}"/>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5" name="文本框 14">
            <a:extLst>
              <a:ext uri="{FF2B5EF4-FFF2-40B4-BE49-F238E27FC236}">
                <a16:creationId xmlns="" xmlns:a16="http://schemas.microsoft.com/office/drawing/2014/main" id="{5BC3E672-6AD8-4CA1-96C3-28C38E2C408A}"/>
              </a:ext>
            </a:extLst>
          </p:cNvPr>
          <p:cNvSpPr txBox="1"/>
          <p:nvPr/>
        </p:nvSpPr>
        <p:spPr>
          <a:xfrm>
            <a:off x="816892" y="428430"/>
            <a:ext cx="95410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蚕花会</a:t>
            </a:r>
          </a:p>
        </p:txBody>
      </p:sp>
    </p:spTree>
    <p:extLst>
      <p:ext uri="{BB962C8B-B14F-4D97-AF65-F5344CB8AC3E}">
        <p14:creationId xmlns:p14="http://schemas.microsoft.com/office/powerpoint/2010/main" val="23003468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2250"/>
                                </p:stCondLst>
                                <p:childTnLst>
                                  <p:par>
                                    <p:cTn id="9" presetID="2" presetClass="entr" presetSubtype="2" fill="hold" grpId="0" nodeType="afterEffect" p14:presetBounceEnd="67000">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14:bounceEnd="67000">
                                          <p:cBhvr additive="base">
                                            <p:cTn id="11" dur="2000" fill="hold"/>
                                            <p:tgtEl>
                                              <p:spTgt spid="10"/>
                                            </p:tgtEl>
                                            <p:attrNameLst>
                                              <p:attrName>ppt_x</p:attrName>
                                            </p:attrNameLst>
                                          </p:cBhvr>
                                          <p:tavLst>
                                            <p:tav tm="0">
                                              <p:val>
                                                <p:strVal val="1+#ppt_w/2"/>
                                              </p:val>
                                            </p:tav>
                                            <p:tav tm="100000">
                                              <p:val>
                                                <p:strVal val="#ppt_x"/>
                                              </p:val>
                                            </p:tav>
                                          </p:tavLst>
                                        </p:anim>
                                        <p:anim calcmode="lin" valueType="num" p14:bounceEnd="67000">
                                          <p:cBhvr additive="base">
                                            <p:cTn id="12" dur="2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7000">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14:bounceEnd="67000">
                                          <p:cBhvr additive="base">
                                            <p:cTn id="15" dur="2000" fill="hold"/>
                                            <p:tgtEl>
                                              <p:spTgt spid="11"/>
                                            </p:tgtEl>
                                            <p:attrNameLst>
                                              <p:attrName>ppt_x</p:attrName>
                                            </p:attrNameLst>
                                          </p:cBhvr>
                                          <p:tavLst>
                                            <p:tav tm="0">
                                              <p:val>
                                                <p:strVal val="1+#ppt_w/2"/>
                                              </p:val>
                                            </p:tav>
                                            <p:tav tm="100000">
                                              <p:val>
                                                <p:strVal val="#ppt_x"/>
                                              </p:val>
                                            </p:tav>
                                          </p:tavLst>
                                        </p:anim>
                                        <p:anim calcmode="lin" valueType="num" p14:bounceEnd="67000">
                                          <p:cBhvr additive="base">
                                            <p:cTn id="16" dur="20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4450"/>
                                </p:stCondLst>
                                <p:childTnLst>
                                  <p:par>
                                    <p:cTn id="18" presetID="42"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par>
                              <p:cTn id="23" fill="hold">
                                <p:stCondLst>
                                  <p:cond delay="5450"/>
                                </p:stCondLst>
                                <p:childTnLst>
                                  <p:par>
                                    <p:cTn id="24" presetID="42"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6450"/>
                                </p:stCondLst>
                                <p:childTnLst>
                                  <p:par>
                                    <p:cTn id="30" presetID="21"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heel(1)">
                                          <p:cBhvr>
                                            <p:cTn id="32" dur="2000"/>
                                            <p:tgtEl>
                                              <p:spTgt spid="13"/>
                                            </p:tgtEl>
                                          </p:cBhvr>
                                        </p:animEffect>
                                      </p:childTnLst>
                                    </p:cTn>
                                  </p:par>
                                </p:childTnLst>
                              </p:cTn>
                            </p:par>
                            <p:par>
                              <p:cTn id="33" fill="hold">
                                <p:stCondLst>
                                  <p:cond delay="845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par>
                              <p:cTn id="37" fill="hold">
                                <p:stCondLst>
                                  <p:cond delay="8950"/>
                                </p:stCondLst>
                                <p:childTnLst>
                                  <p:par>
                                    <p:cTn id="38" presetID="16" presetClass="entr" presetSubtype="2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utoUpdateAnimBg="0"/>
          <p:bldP spid="10" grpId="0"/>
          <p:bldP spid="11"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2250"/>
                                </p:stCondLst>
                                <p:childTnLst>
                                  <p:par>
                                    <p:cTn id="9" presetID="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000" fill="hold"/>
                                            <p:tgtEl>
                                              <p:spTgt spid="10"/>
                                            </p:tgtEl>
                                            <p:attrNameLst>
                                              <p:attrName>ppt_x</p:attrName>
                                            </p:attrNameLst>
                                          </p:cBhvr>
                                          <p:tavLst>
                                            <p:tav tm="0">
                                              <p:val>
                                                <p:strVal val="1+#ppt_w/2"/>
                                              </p:val>
                                            </p:tav>
                                            <p:tav tm="100000">
                                              <p:val>
                                                <p:strVal val="#ppt_x"/>
                                              </p:val>
                                            </p:tav>
                                          </p:tavLst>
                                        </p:anim>
                                        <p:anim calcmode="lin" valueType="num">
                                          <p:cBhvr additive="base">
                                            <p:cTn id="12" dur="20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2000" fill="hold"/>
                                            <p:tgtEl>
                                              <p:spTgt spid="11"/>
                                            </p:tgtEl>
                                            <p:attrNameLst>
                                              <p:attrName>ppt_x</p:attrName>
                                            </p:attrNameLst>
                                          </p:cBhvr>
                                          <p:tavLst>
                                            <p:tav tm="0">
                                              <p:val>
                                                <p:strVal val="1+#ppt_w/2"/>
                                              </p:val>
                                            </p:tav>
                                            <p:tav tm="100000">
                                              <p:val>
                                                <p:strVal val="#ppt_x"/>
                                              </p:val>
                                            </p:tav>
                                          </p:tavLst>
                                        </p:anim>
                                        <p:anim calcmode="lin" valueType="num">
                                          <p:cBhvr additive="base">
                                            <p:cTn id="16" dur="200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4450"/>
                                </p:stCondLst>
                                <p:childTnLst>
                                  <p:par>
                                    <p:cTn id="18" presetID="42" presetClass="entr" presetSubtype="0"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par>
                              <p:cTn id="23" fill="hold">
                                <p:stCondLst>
                                  <p:cond delay="5450"/>
                                </p:stCondLst>
                                <p:childTnLst>
                                  <p:par>
                                    <p:cTn id="24" presetID="42"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6450"/>
                                </p:stCondLst>
                                <p:childTnLst>
                                  <p:par>
                                    <p:cTn id="30" presetID="21"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heel(1)">
                                          <p:cBhvr>
                                            <p:cTn id="32" dur="2000"/>
                                            <p:tgtEl>
                                              <p:spTgt spid="13"/>
                                            </p:tgtEl>
                                          </p:cBhvr>
                                        </p:animEffect>
                                      </p:childTnLst>
                                    </p:cTn>
                                  </p:par>
                                </p:childTnLst>
                              </p:cTn>
                            </p:par>
                            <p:par>
                              <p:cTn id="33" fill="hold">
                                <p:stCondLst>
                                  <p:cond delay="845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par>
                              <p:cTn id="37" fill="hold">
                                <p:stCondLst>
                                  <p:cond delay="8950"/>
                                </p:stCondLst>
                                <p:childTnLst>
                                  <p:par>
                                    <p:cTn id="38" presetID="16" presetClass="entr" presetSubtype="2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utoUpdateAnimBg="0"/>
          <p:bldP spid="10" grpId="0"/>
          <p:bldP spid="11" grpId="0"/>
          <p:bldP spid="14" grpId="0"/>
          <p:bldP spid="1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9" name="Text Box 5">
            <a:extLst>
              <a:ext uri="{FF2B5EF4-FFF2-40B4-BE49-F238E27FC236}">
                <a16:creationId xmlns="" xmlns:a16="http://schemas.microsoft.com/office/drawing/2014/main" id="{9CA399D6-818C-4376-9281-3A889161E082}"/>
              </a:ext>
            </a:extLst>
          </p:cNvPr>
          <p:cNvSpPr txBox="1">
            <a:spLocks noChangeArrowheads="1"/>
          </p:cNvSpPr>
          <p:nvPr/>
        </p:nvSpPr>
        <p:spPr bwMode="auto">
          <a:xfrm>
            <a:off x="9024515" y="4898700"/>
            <a:ext cx="1908215" cy="1724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lgn="dist">
              <a:spcBef>
                <a:spcPct val="0"/>
              </a:spcBef>
              <a:buNone/>
            </a:pPr>
            <a:r>
              <a:rPr lang="zh-CN" altLang="en-US" sz="1400" dirty="0">
                <a:latin typeface="+mn-lt"/>
                <a:ea typeface="+mn-ea"/>
                <a:cs typeface="+mn-ea"/>
                <a:sym typeface="+mn-lt"/>
              </a:rPr>
              <a:t>今岁好拖勾，</a:t>
            </a:r>
          </a:p>
          <a:p>
            <a:pPr algn="dist">
              <a:spcBef>
                <a:spcPct val="0"/>
              </a:spcBef>
              <a:buNone/>
            </a:pPr>
            <a:r>
              <a:rPr lang="zh-CN" altLang="en-US" sz="1400" dirty="0">
                <a:latin typeface="+mn-lt"/>
                <a:ea typeface="+mn-ea"/>
                <a:cs typeface="+mn-ea"/>
                <a:sym typeface="+mn-lt"/>
              </a:rPr>
              <a:t>横街敞御楼。</a:t>
            </a:r>
          </a:p>
          <a:p>
            <a:pPr algn="dist">
              <a:spcBef>
                <a:spcPct val="0"/>
              </a:spcBef>
              <a:buNone/>
            </a:pPr>
            <a:r>
              <a:rPr lang="zh-CN" altLang="en-US" sz="1400" dirty="0">
                <a:latin typeface="+mn-lt"/>
                <a:ea typeface="+mn-ea"/>
                <a:cs typeface="+mn-ea"/>
                <a:sym typeface="+mn-lt"/>
              </a:rPr>
              <a:t>长绳系日住，</a:t>
            </a:r>
          </a:p>
          <a:p>
            <a:pPr algn="dist">
              <a:spcBef>
                <a:spcPct val="0"/>
              </a:spcBef>
              <a:buNone/>
            </a:pPr>
            <a:r>
              <a:rPr lang="zh-CN" altLang="en-US" sz="1400" dirty="0">
                <a:latin typeface="+mn-lt"/>
                <a:ea typeface="+mn-ea"/>
                <a:cs typeface="+mn-ea"/>
                <a:sym typeface="+mn-lt"/>
              </a:rPr>
              <a:t>贯索挽河流。</a:t>
            </a:r>
          </a:p>
          <a:p>
            <a:pPr algn="dist">
              <a:spcBef>
                <a:spcPct val="0"/>
              </a:spcBef>
              <a:buNone/>
            </a:pPr>
            <a:r>
              <a:rPr lang="zh-CN" altLang="en-US" sz="1400" dirty="0">
                <a:latin typeface="+mn-lt"/>
                <a:ea typeface="+mn-ea"/>
                <a:cs typeface="+mn-ea"/>
                <a:sym typeface="+mn-lt"/>
              </a:rPr>
              <a:t>斗力频催鼓，</a:t>
            </a:r>
          </a:p>
          <a:p>
            <a:pPr algn="dist">
              <a:spcBef>
                <a:spcPct val="0"/>
              </a:spcBef>
              <a:buNone/>
            </a:pPr>
            <a:r>
              <a:rPr lang="zh-CN" altLang="en-US" sz="1400" dirty="0">
                <a:latin typeface="+mn-lt"/>
                <a:ea typeface="+mn-ea"/>
                <a:cs typeface="+mn-ea"/>
                <a:sym typeface="+mn-lt"/>
              </a:rPr>
              <a:t>争都更上筹。</a:t>
            </a:r>
          </a:p>
          <a:p>
            <a:pPr algn="dist">
              <a:spcBef>
                <a:spcPct val="0"/>
              </a:spcBef>
              <a:buNone/>
            </a:pPr>
            <a:r>
              <a:rPr lang="zh-CN" altLang="en-US" sz="1400" dirty="0">
                <a:latin typeface="+mn-lt"/>
                <a:ea typeface="+mn-ea"/>
                <a:cs typeface="+mn-ea"/>
                <a:sym typeface="+mn-lt"/>
              </a:rPr>
              <a:t>春来百种戏，</a:t>
            </a:r>
          </a:p>
          <a:p>
            <a:pPr algn="dist">
              <a:spcBef>
                <a:spcPct val="0"/>
              </a:spcBef>
              <a:buNone/>
            </a:pPr>
            <a:r>
              <a:rPr lang="zh-CN" altLang="en-US" sz="1400" dirty="0">
                <a:latin typeface="+mn-lt"/>
                <a:ea typeface="+mn-ea"/>
                <a:cs typeface="+mn-ea"/>
                <a:sym typeface="+mn-lt"/>
              </a:rPr>
              <a:t>天意在宜秋。</a:t>
            </a:r>
          </a:p>
        </p:txBody>
      </p:sp>
      <p:sp>
        <p:nvSpPr>
          <p:cNvPr id="12" name="矩形 11">
            <a:extLst>
              <a:ext uri="{FF2B5EF4-FFF2-40B4-BE49-F238E27FC236}">
                <a16:creationId xmlns="" xmlns:a16="http://schemas.microsoft.com/office/drawing/2014/main" id="{2AF19CD8-83A2-4ADF-9502-A179BEB45DB0}"/>
              </a:ext>
            </a:extLst>
          </p:cNvPr>
          <p:cNvSpPr/>
          <p:nvPr/>
        </p:nvSpPr>
        <p:spPr>
          <a:xfrm flipH="1">
            <a:off x="1405593" y="1367885"/>
            <a:ext cx="5235593" cy="1955215"/>
          </a:xfrm>
          <a:prstGeom prst="rect">
            <a:avLst/>
          </a:prstGeom>
        </p:spPr>
        <p:txBody>
          <a:bodyPr wrap="square">
            <a:spAutoFit/>
          </a:bodyPr>
          <a:lstStyle/>
          <a:p>
            <a:pPr>
              <a:lnSpc>
                <a:spcPct val="150000"/>
              </a:lnSpc>
            </a:pPr>
            <a:r>
              <a:rPr lang="zh-CN" altLang="en-US" sz="2800" dirty="0">
                <a:solidFill>
                  <a:schemeClr val="bg1">
                    <a:lumMod val="50000"/>
                  </a:schemeClr>
                </a:solidFill>
                <a:cs typeface="+mn-ea"/>
                <a:sym typeface="+mn-lt"/>
              </a:rPr>
              <a:t>      据说，在时值春耕春种的清明时节举行拔河，具有祈求丰收的意味，历代帝王自然非常重视。</a:t>
            </a:r>
          </a:p>
        </p:txBody>
      </p:sp>
      <p:pic>
        <p:nvPicPr>
          <p:cNvPr id="13" name="图片 12">
            <a:extLst>
              <a:ext uri="{FF2B5EF4-FFF2-40B4-BE49-F238E27FC236}">
                <a16:creationId xmlns="" xmlns:a16="http://schemas.microsoft.com/office/drawing/2014/main" id="{0CB1DAE7-EB1D-4AB2-8106-5C901194B3F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334" b="11510"/>
          <a:stretch/>
        </p:blipFill>
        <p:spPr>
          <a:xfrm flipH="1">
            <a:off x="363939" y="3857407"/>
            <a:ext cx="4436659" cy="3023830"/>
          </a:xfrm>
          <a:prstGeom prst="rect">
            <a:avLst/>
          </a:prstGeom>
        </p:spPr>
      </p:pic>
      <p:pic>
        <p:nvPicPr>
          <p:cNvPr id="15" name="图片 14">
            <a:extLst>
              <a:ext uri="{FF2B5EF4-FFF2-40B4-BE49-F238E27FC236}">
                <a16:creationId xmlns="" xmlns:a16="http://schemas.microsoft.com/office/drawing/2014/main" id="{A1C6C64C-8727-4A10-938E-E1741B0DDA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6" name="文本框 15">
            <a:extLst>
              <a:ext uri="{FF2B5EF4-FFF2-40B4-BE49-F238E27FC236}">
                <a16:creationId xmlns="" xmlns:a16="http://schemas.microsoft.com/office/drawing/2014/main" id="{73444A68-2A02-430E-B853-FE3CAD24F8AA}"/>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7" name="文本框 16">
            <a:extLst>
              <a:ext uri="{FF2B5EF4-FFF2-40B4-BE49-F238E27FC236}">
                <a16:creationId xmlns="" xmlns:a16="http://schemas.microsoft.com/office/drawing/2014/main" id="{D25B1D54-5246-4322-8F70-8D2D2E511847}"/>
              </a:ext>
            </a:extLst>
          </p:cNvPr>
          <p:cNvSpPr txBox="1"/>
          <p:nvPr/>
        </p:nvSpPr>
        <p:spPr>
          <a:xfrm>
            <a:off x="816892" y="428430"/>
            <a:ext cx="69762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拔河</a:t>
            </a:r>
            <a:endParaRPr lang="en-US" altLang="zh-CN" sz="2000" dirty="0">
              <a:latin typeface="华文行楷" panose="02010800040101010101" pitchFamily="2" charset="-122"/>
              <a:ea typeface="华文行楷" panose="02010800040101010101" pitchFamily="2" charset="-122"/>
              <a:cs typeface="+mn-ea"/>
              <a:sym typeface="+mn-lt"/>
            </a:endParaRPr>
          </a:p>
        </p:txBody>
      </p:sp>
    </p:spTree>
    <p:extLst>
      <p:ext uri="{BB962C8B-B14F-4D97-AF65-F5344CB8AC3E}">
        <p14:creationId xmlns:p14="http://schemas.microsoft.com/office/powerpoint/2010/main" val="209719371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285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300"/>
                                        <p:tgtEl>
                                          <p:spTgt spid="12"/>
                                        </p:tgtEl>
                                      </p:cBhvr>
                                    </p:animEffect>
                                  </p:childTnLst>
                                </p:cTn>
                              </p:par>
                            </p:childTnLst>
                          </p:cTn>
                        </p:par>
                        <p:par>
                          <p:cTn id="12" fill="hold">
                            <p:stCondLst>
                              <p:cond delay="4350"/>
                            </p:stCondLst>
                            <p:childTnLst>
                              <p:par>
                                <p:cTn id="13" presetID="16" presetClass="entr" presetSubtype="2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4850"/>
                            </p:stCondLst>
                            <p:childTnLst>
                              <p:par>
                                <p:cTn id="17" presetID="16" presetClass="entr" presetSubtype="2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childTnLst>
                          </p:cTn>
                        </p:par>
                        <p:par>
                          <p:cTn id="20" fill="hold">
                            <p:stCondLst>
                              <p:cond delay="5350"/>
                            </p:stCondLst>
                            <p:childTnLst>
                              <p:par>
                                <p:cTn id="21" presetID="21" presetClass="entr" presetSubtype="1"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heel(1)">
                                      <p:cBhvr>
                                        <p:cTn id="23" dur="2000"/>
                                        <p:tgtEl>
                                          <p:spTgt spid="15"/>
                                        </p:tgtEl>
                                      </p:cBhvr>
                                    </p:animEffect>
                                  </p:childTnLst>
                                </p:cTn>
                              </p:par>
                            </p:childTnLst>
                          </p:cTn>
                        </p:par>
                        <p:par>
                          <p:cTn id="24" fill="hold">
                            <p:stCondLst>
                              <p:cond delay="735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7850"/>
                            </p:stCondLst>
                            <p:childTnLst>
                              <p:par>
                                <p:cTn id="29" presetID="16" presetClass="entr" presetSubtype="21"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inVertical)">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12"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sp>
        <p:nvSpPr>
          <p:cNvPr id="3" name="矩形: 圆角 2">
            <a:extLst>
              <a:ext uri="{FF2B5EF4-FFF2-40B4-BE49-F238E27FC236}">
                <a16:creationId xmlns="" xmlns:a16="http://schemas.microsoft.com/office/drawing/2014/main" id="{6B6373B8-5AAF-4A89-B9C1-B2EA97777027}"/>
              </a:ext>
            </a:extLst>
          </p:cNvPr>
          <p:cNvSpPr/>
          <p:nvPr/>
        </p:nvSpPr>
        <p:spPr>
          <a:xfrm>
            <a:off x="326571" y="261257"/>
            <a:ext cx="11538858" cy="6335486"/>
          </a:xfrm>
          <a:prstGeom prst="roundRect">
            <a:avLst>
              <a:gd name="adj" fmla="val 5214"/>
            </a:avLst>
          </a:prstGeom>
          <a:solidFill>
            <a:schemeClr val="bg1"/>
          </a:solidFill>
          <a:ln>
            <a:noFill/>
          </a:ln>
          <a:effectLst>
            <a:outerShdw blurRad="63500" sx="102000" sy="102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789422" y="403"/>
            <a:ext cx="4402577" cy="5079598"/>
          </a:xfrm>
          <a:prstGeom prst="rect">
            <a:avLst/>
          </a:prstGeom>
        </p:spPr>
      </p:pic>
      <p:sp>
        <p:nvSpPr>
          <p:cNvPr id="9" name="文本框 8">
            <a:extLst>
              <a:ext uri="{FF2B5EF4-FFF2-40B4-BE49-F238E27FC236}">
                <a16:creationId xmlns="" xmlns:a16="http://schemas.microsoft.com/office/drawing/2014/main" id="{91BEAB08-6371-42D4-8C4A-2E2307FA211E}"/>
              </a:ext>
            </a:extLst>
          </p:cNvPr>
          <p:cNvSpPr txBox="1"/>
          <p:nvPr/>
        </p:nvSpPr>
        <p:spPr>
          <a:xfrm>
            <a:off x="624219" y="956334"/>
            <a:ext cx="1415772" cy="2330125"/>
          </a:xfrm>
          <a:prstGeom prst="rect">
            <a:avLst/>
          </a:prstGeom>
          <a:noFill/>
        </p:spPr>
        <p:txBody>
          <a:bodyPr vert="eaVert" wrap="none" rtlCol="0">
            <a:spAutoFit/>
          </a:bodyPr>
          <a:lstStyle/>
          <a:p>
            <a:r>
              <a:rPr lang="zh-CN" altLang="en-US" sz="8000" dirty="0">
                <a:latin typeface="华文行楷" panose="02010800040101010101" pitchFamily="2" charset="-122"/>
                <a:ea typeface="华文行楷" panose="02010800040101010101" pitchFamily="2" charset="-122"/>
                <a:cs typeface="+mn-ea"/>
                <a:sym typeface="+mn-lt"/>
              </a:rPr>
              <a:t>前言</a:t>
            </a:r>
          </a:p>
        </p:txBody>
      </p:sp>
      <p:sp>
        <p:nvSpPr>
          <p:cNvPr id="2" name="文本框 1">
            <a:extLst>
              <a:ext uri="{FF2B5EF4-FFF2-40B4-BE49-F238E27FC236}">
                <a16:creationId xmlns="" xmlns:a16="http://schemas.microsoft.com/office/drawing/2014/main" id="{8769A82D-C391-481E-AC19-D51D7FD260A9}"/>
              </a:ext>
            </a:extLst>
          </p:cNvPr>
          <p:cNvSpPr txBox="1"/>
          <p:nvPr/>
        </p:nvSpPr>
        <p:spPr>
          <a:xfrm>
            <a:off x="2203276" y="1861458"/>
            <a:ext cx="5586145" cy="3976914"/>
          </a:xfrm>
          <a:prstGeom prst="rect">
            <a:avLst/>
          </a:prstGeom>
          <a:noFill/>
        </p:spPr>
        <p:txBody>
          <a:bodyPr vert="eaVert" wrap="square" rtlCol="0">
            <a:spAutoFit/>
          </a:bodyPr>
          <a:lstStyle/>
          <a:p>
            <a:pPr>
              <a:lnSpc>
                <a:spcPct val="150000"/>
              </a:lnSpc>
            </a:pPr>
            <a:r>
              <a:rPr lang="zh-CN" altLang="en-US" dirty="0">
                <a:cs typeface="+mn-ea"/>
                <a:sym typeface="+mn-lt"/>
              </a:rPr>
              <a:t>       清明节是中国最重要的传统节日之一。它不仅是人们祭奠祖先、缅怀先人的节日，也是中华民族认祖归宗的纽带，更是一个远足踏青、亲近自然、催护新生的春季仪式。</a:t>
            </a:r>
          </a:p>
          <a:p>
            <a:pPr>
              <a:lnSpc>
                <a:spcPct val="150000"/>
              </a:lnSpc>
            </a:pPr>
            <a:r>
              <a:rPr lang="zh-CN" altLang="en-US" dirty="0">
                <a:cs typeface="+mn-ea"/>
                <a:sym typeface="+mn-lt"/>
              </a:rPr>
              <a:t>        清明节已有２５００多年历史，古时又叫踏青节、三月节、祭祖节、扫墓节、扫坟节、植树节、鬼节等。它与七月十五的中元节、十月初一的寒衣节，并称为中国三大著名“鬼节”。公历四月五日前后为清明节，是二十四节气之一。在二十四个节气中，既是节气又是节日的只有清明。 </a:t>
            </a:r>
          </a:p>
        </p:txBody>
      </p:sp>
      <p:sp>
        <p:nvSpPr>
          <p:cNvPr id="4" name="文本框 3"/>
          <p:cNvSpPr txBox="1"/>
          <p:nvPr/>
        </p:nvSpPr>
        <p:spPr>
          <a:xfrm>
            <a:off x="2814221" y="736847"/>
            <a:ext cx="4199138"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15931171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sp>
        <p:nvSpPr>
          <p:cNvPr id="6" name="Text Box 5">
            <a:extLst>
              <a:ext uri="{FF2B5EF4-FFF2-40B4-BE49-F238E27FC236}">
                <a16:creationId xmlns="" xmlns:a16="http://schemas.microsoft.com/office/drawing/2014/main" id="{5A74CF7B-024D-44B1-ABEC-200A9DC3B25D}"/>
              </a:ext>
            </a:extLst>
          </p:cNvPr>
          <p:cNvSpPr txBox="1">
            <a:spLocks noChangeArrowheads="1"/>
          </p:cNvSpPr>
          <p:nvPr/>
        </p:nvSpPr>
        <p:spPr bwMode="auto">
          <a:xfrm>
            <a:off x="10072056" y="5009660"/>
            <a:ext cx="1046440" cy="1324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lgn="dist">
              <a:spcBef>
                <a:spcPct val="0"/>
              </a:spcBef>
              <a:buNone/>
            </a:pPr>
            <a:r>
              <a:rPr lang="zh-CN" altLang="en-US" sz="1400" dirty="0">
                <a:latin typeface="+mn-lt"/>
                <a:ea typeface="+mn-ea"/>
                <a:cs typeface="+mn-ea"/>
                <a:sym typeface="+mn-lt"/>
              </a:rPr>
              <a:t>斗鸡金宫里</a:t>
            </a:r>
            <a:r>
              <a:rPr lang="en-US" altLang="zh-CN" sz="1400" dirty="0">
                <a:latin typeface="+mn-lt"/>
                <a:ea typeface="+mn-ea"/>
                <a:cs typeface="+mn-ea"/>
                <a:sym typeface="+mn-lt"/>
              </a:rPr>
              <a:t>,</a:t>
            </a:r>
          </a:p>
          <a:p>
            <a:pPr algn="dist">
              <a:spcBef>
                <a:spcPct val="0"/>
              </a:spcBef>
              <a:buNone/>
            </a:pPr>
            <a:r>
              <a:rPr lang="zh-CN" altLang="en-US" sz="1400" dirty="0">
                <a:latin typeface="+mn-lt"/>
                <a:ea typeface="+mn-ea"/>
                <a:cs typeface="+mn-ea"/>
                <a:sym typeface="+mn-lt"/>
              </a:rPr>
              <a:t>蹴鞠瑶台边。</a:t>
            </a:r>
          </a:p>
          <a:p>
            <a:pPr algn="dist">
              <a:spcBef>
                <a:spcPct val="0"/>
              </a:spcBef>
              <a:buNone/>
            </a:pPr>
            <a:r>
              <a:rPr lang="zh-CN" altLang="en-US" sz="1400" dirty="0">
                <a:latin typeface="+mn-lt"/>
                <a:ea typeface="+mn-ea"/>
                <a:cs typeface="+mn-ea"/>
                <a:sym typeface="+mn-lt"/>
              </a:rPr>
              <a:t>举动摇白日</a:t>
            </a:r>
            <a:r>
              <a:rPr lang="en-US" altLang="zh-CN" sz="1400" dirty="0">
                <a:latin typeface="+mn-lt"/>
                <a:ea typeface="+mn-ea"/>
                <a:cs typeface="+mn-ea"/>
                <a:sym typeface="+mn-lt"/>
              </a:rPr>
              <a:t>,</a:t>
            </a:r>
          </a:p>
          <a:p>
            <a:pPr algn="dist">
              <a:spcBef>
                <a:spcPct val="0"/>
              </a:spcBef>
              <a:buNone/>
            </a:pPr>
            <a:r>
              <a:rPr lang="zh-CN" altLang="en-US" sz="1400" dirty="0">
                <a:latin typeface="+mn-lt"/>
                <a:ea typeface="+mn-ea"/>
                <a:cs typeface="+mn-ea"/>
                <a:sym typeface="+mn-lt"/>
              </a:rPr>
              <a:t>指挥回青天。</a:t>
            </a:r>
          </a:p>
        </p:txBody>
      </p:sp>
      <p:sp>
        <p:nvSpPr>
          <p:cNvPr id="8" name="矩形 7">
            <a:extLst>
              <a:ext uri="{FF2B5EF4-FFF2-40B4-BE49-F238E27FC236}">
                <a16:creationId xmlns="" xmlns:a16="http://schemas.microsoft.com/office/drawing/2014/main" id="{1A1B617B-3917-4B1C-A91E-06C9ABE5D63E}"/>
              </a:ext>
            </a:extLst>
          </p:cNvPr>
          <p:cNvSpPr/>
          <p:nvPr/>
        </p:nvSpPr>
        <p:spPr>
          <a:xfrm flipH="1">
            <a:off x="4860570" y="1185950"/>
            <a:ext cx="6257926" cy="2243050"/>
          </a:xfrm>
          <a:prstGeom prst="rect">
            <a:avLst/>
          </a:prstGeom>
        </p:spPr>
        <p:txBody>
          <a:bodyPr wrap="square">
            <a:spAutoFit/>
          </a:bodyPr>
          <a:lstStyle/>
          <a:p>
            <a:pPr>
              <a:lnSpc>
                <a:spcPct val="150000"/>
              </a:lnSpc>
            </a:pPr>
            <a:r>
              <a:rPr lang="zh-CN" altLang="en-US" sz="2400" dirty="0">
                <a:solidFill>
                  <a:schemeClr val="bg1">
                    <a:lumMod val="50000"/>
                  </a:schemeClr>
                </a:solidFill>
                <a:cs typeface="+mn-ea"/>
                <a:sym typeface="+mn-lt"/>
              </a:rPr>
              <a:t>       “蹴”即用脚踢，“鞠”是皮制的球，“蹴鞠”就是用脚去踢球。这是古代清明节时人们喜爱的一种游戏，相传是黄帝发明的，最初目的是用来训练武士。足球的起源</a:t>
            </a:r>
          </a:p>
        </p:txBody>
      </p:sp>
      <p:pic>
        <p:nvPicPr>
          <p:cNvPr id="3" name="图片 2">
            <a:extLst>
              <a:ext uri="{FF2B5EF4-FFF2-40B4-BE49-F238E27FC236}">
                <a16:creationId xmlns="" xmlns:a16="http://schemas.microsoft.com/office/drawing/2014/main" id="{5FC62B25-EE9D-404E-98F5-E167F4AC2D2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976" y="4198365"/>
            <a:ext cx="2947368" cy="2947368"/>
          </a:xfrm>
          <a:prstGeom prst="rect">
            <a:avLst/>
          </a:prstGeom>
        </p:spPr>
      </p:pic>
      <p:pic>
        <p:nvPicPr>
          <p:cNvPr id="10" name="图片 9">
            <a:extLst>
              <a:ext uri="{FF2B5EF4-FFF2-40B4-BE49-F238E27FC236}">
                <a16:creationId xmlns="" xmlns:a16="http://schemas.microsoft.com/office/drawing/2014/main" id="{C2A48C9F-D07F-4462-A167-71C304BE8D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628114" y="136806"/>
            <a:ext cx="980768" cy="693060"/>
          </a:xfrm>
          <a:prstGeom prst="rect">
            <a:avLst/>
          </a:prstGeom>
        </p:spPr>
      </p:pic>
      <p:sp>
        <p:nvSpPr>
          <p:cNvPr id="11" name="文本框 10">
            <a:extLst>
              <a:ext uri="{FF2B5EF4-FFF2-40B4-BE49-F238E27FC236}">
                <a16:creationId xmlns="" xmlns:a16="http://schemas.microsoft.com/office/drawing/2014/main" id="{EFF31447-6768-4EE3-8404-7EECD8DD0753}"/>
              </a:ext>
            </a:extLst>
          </p:cNvPr>
          <p:cNvSpPr txBox="1"/>
          <p:nvPr/>
        </p:nvSpPr>
        <p:spPr>
          <a:xfrm>
            <a:off x="10714891"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3" name="文本框 12">
            <a:extLst>
              <a:ext uri="{FF2B5EF4-FFF2-40B4-BE49-F238E27FC236}">
                <a16:creationId xmlns="" xmlns:a16="http://schemas.microsoft.com/office/drawing/2014/main" id="{973C43D7-E367-4831-8C19-AF87042F9961}"/>
              </a:ext>
            </a:extLst>
          </p:cNvPr>
          <p:cNvSpPr txBox="1"/>
          <p:nvPr/>
        </p:nvSpPr>
        <p:spPr>
          <a:xfrm>
            <a:off x="9719804" y="324242"/>
            <a:ext cx="872244" cy="400110"/>
          </a:xfrm>
          <a:prstGeom prst="rect">
            <a:avLst/>
          </a:prstGeom>
          <a:noFill/>
        </p:spPr>
        <p:txBody>
          <a:bodyPr wrap="square" rtlCol="0">
            <a:spAutoFit/>
          </a:bodyPr>
          <a:lstStyle/>
          <a:p>
            <a:pPr algn="dist"/>
            <a:r>
              <a:rPr lang="zh-CN" altLang="en-US" sz="2000" dirty="0">
                <a:latin typeface="华文行楷" panose="02010800040101010101" pitchFamily="2" charset="-122"/>
                <a:ea typeface="华文行楷" panose="02010800040101010101" pitchFamily="2" charset="-122"/>
                <a:cs typeface="+mn-ea"/>
                <a:sym typeface="+mn-lt"/>
              </a:rPr>
              <a:t>蹴鞠</a:t>
            </a:r>
          </a:p>
        </p:txBody>
      </p:sp>
    </p:spTree>
    <p:extLst>
      <p:ext uri="{BB962C8B-B14F-4D97-AF65-F5344CB8AC3E}">
        <p14:creationId xmlns:p14="http://schemas.microsoft.com/office/powerpoint/2010/main" val="122184857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65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300"/>
                                        <p:tgtEl>
                                          <p:spTgt spid="8"/>
                                        </p:tgtEl>
                                      </p:cBhvr>
                                    </p:animEffect>
                                  </p:childTnLst>
                                </p:cTn>
                              </p:par>
                            </p:childTnLst>
                          </p:cTn>
                        </p:par>
                        <p:par>
                          <p:cTn id="12" fill="hold">
                            <p:stCondLst>
                              <p:cond delay="411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4610"/>
                            </p:stCondLst>
                            <p:childTnLst>
                              <p:par>
                                <p:cTn id="18" presetID="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5110"/>
                            </p:stCondLst>
                            <p:childTnLst>
                              <p:par>
                                <p:cTn id="23" presetID="21" presetClass="entr" presetSubtype="1"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childTnLst>
                          </p:cTn>
                        </p:par>
                        <p:par>
                          <p:cTn id="26" fill="hold">
                            <p:stCondLst>
                              <p:cond delay="711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7610"/>
                            </p:stCondLst>
                            <p:childTnLst>
                              <p:par>
                                <p:cTn id="31" presetID="16" presetClass="entr" presetSubtype="2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arn(inVertical)">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utoUpdateAnimBg="0"/>
      <p:bldP spid="8" grpId="0"/>
      <p:bldP spid="11"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sp>
        <p:nvSpPr>
          <p:cNvPr id="9" name="Text Box 5">
            <a:extLst>
              <a:ext uri="{FF2B5EF4-FFF2-40B4-BE49-F238E27FC236}">
                <a16:creationId xmlns="" xmlns:a16="http://schemas.microsoft.com/office/drawing/2014/main" id="{3AFF6994-2FA5-467A-ADD3-FA610286D61A}"/>
              </a:ext>
            </a:extLst>
          </p:cNvPr>
          <p:cNvSpPr txBox="1">
            <a:spLocks noChangeArrowheads="1"/>
          </p:cNvSpPr>
          <p:nvPr/>
        </p:nvSpPr>
        <p:spPr bwMode="auto">
          <a:xfrm>
            <a:off x="851719" y="4666326"/>
            <a:ext cx="2339102" cy="1710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spcBef>
                <a:spcPct val="0"/>
              </a:spcBef>
              <a:buNone/>
            </a:pPr>
            <a:r>
              <a:rPr lang="zh-CN" altLang="en-US" sz="1400" dirty="0">
                <a:latin typeface="+mn-lt"/>
                <a:ea typeface="+mn-ea"/>
                <a:cs typeface="+mn-ea"/>
                <a:sym typeface="+mn-lt"/>
              </a:rPr>
              <a:t>丹鸡被华采，双距如锋芒。</a:t>
            </a:r>
          </a:p>
          <a:p>
            <a:pPr>
              <a:spcBef>
                <a:spcPct val="0"/>
              </a:spcBef>
              <a:buNone/>
            </a:pPr>
            <a:r>
              <a:rPr lang="zh-CN" altLang="en-US" sz="1400" dirty="0">
                <a:latin typeface="+mn-lt"/>
                <a:ea typeface="+mn-ea"/>
                <a:cs typeface="+mn-ea"/>
                <a:sym typeface="+mn-lt"/>
              </a:rPr>
              <a:t>愿一扬炎威，会战此中唐。</a:t>
            </a:r>
          </a:p>
          <a:p>
            <a:pPr>
              <a:spcBef>
                <a:spcPct val="0"/>
              </a:spcBef>
              <a:buNone/>
            </a:pPr>
            <a:r>
              <a:rPr lang="zh-CN" altLang="en-US" sz="1400" dirty="0">
                <a:latin typeface="+mn-lt"/>
                <a:ea typeface="+mn-ea"/>
                <a:cs typeface="+mn-ea"/>
                <a:sym typeface="+mn-lt"/>
              </a:rPr>
              <a:t>利爪探玉除，瞋目含火光。</a:t>
            </a:r>
          </a:p>
          <a:p>
            <a:pPr>
              <a:spcBef>
                <a:spcPct val="0"/>
              </a:spcBef>
              <a:buNone/>
            </a:pPr>
            <a:r>
              <a:rPr lang="zh-CN" altLang="en-US" sz="1400" dirty="0">
                <a:latin typeface="+mn-lt"/>
                <a:ea typeface="+mn-ea"/>
                <a:cs typeface="+mn-ea"/>
                <a:sym typeface="+mn-lt"/>
              </a:rPr>
              <a:t>长翘惊风起，劲翮正敷张。</a:t>
            </a:r>
          </a:p>
          <a:p>
            <a:pPr>
              <a:spcBef>
                <a:spcPct val="0"/>
              </a:spcBef>
              <a:buNone/>
            </a:pPr>
            <a:r>
              <a:rPr lang="zh-CN" altLang="en-US" sz="1400" dirty="0">
                <a:latin typeface="+mn-lt"/>
                <a:ea typeface="+mn-ea"/>
                <a:cs typeface="+mn-ea"/>
                <a:sym typeface="+mn-lt"/>
              </a:rPr>
              <a:t>轻举奋勾喙，电击复还翔。</a:t>
            </a:r>
          </a:p>
        </p:txBody>
      </p:sp>
      <p:sp>
        <p:nvSpPr>
          <p:cNvPr id="10" name="矩形 9">
            <a:extLst>
              <a:ext uri="{FF2B5EF4-FFF2-40B4-BE49-F238E27FC236}">
                <a16:creationId xmlns="" xmlns:a16="http://schemas.microsoft.com/office/drawing/2014/main" id="{41B510E6-1F4E-4241-8530-A8569825E4F8}"/>
              </a:ext>
            </a:extLst>
          </p:cNvPr>
          <p:cNvSpPr/>
          <p:nvPr/>
        </p:nvSpPr>
        <p:spPr>
          <a:xfrm flipH="1">
            <a:off x="4425866" y="1275891"/>
            <a:ext cx="6811308" cy="2797048"/>
          </a:xfrm>
          <a:prstGeom prst="rect">
            <a:avLst/>
          </a:prstGeom>
        </p:spPr>
        <p:txBody>
          <a:bodyPr wrap="square">
            <a:spAutoFit/>
          </a:bodyPr>
          <a:lstStyle/>
          <a:p>
            <a:pPr>
              <a:lnSpc>
                <a:spcPct val="150000"/>
              </a:lnSpc>
            </a:pPr>
            <a:r>
              <a:rPr lang="zh-CN" altLang="en-US" sz="2400" dirty="0">
                <a:solidFill>
                  <a:schemeClr val="bg1">
                    <a:lumMod val="50000"/>
                  </a:schemeClr>
                </a:solidFill>
                <a:cs typeface="+mn-ea"/>
                <a:sym typeface="+mn-lt"/>
              </a:rPr>
              <a:t>      斗鸡是以善打善斗而著称的珍禽，又名打鸡、咬鸡、军鸡。两雄相遇或为争食，或为夺偶相互打斗时，可置生死于度外，战斗到最后一口气。是供竞赛和娱乐用的鸡品种。斗鸡游戏起源于亚洲。中国是世界上驯养斗鸡的古老国家之一。</a:t>
            </a:r>
          </a:p>
        </p:txBody>
      </p:sp>
      <p:pic>
        <p:nvPicPr>
          <p:cNvPr id="4" name="图片 3">
            <a:extLst>
              <a:ext uri="{FF2B5EF4-FFF2-40B4-BE49-F238E27FC236}">
                <a16:creationId xmlns="" xmlns:a16="http://schemas.microsoft.com/office/drawing/2014/main" id="{FCDCCE1E-978A-4152-BB1D-7276834886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900000">
            <a:off x="8378585" y="4403893"/>
            <a:ext cx="2998998" cy="2998998"/>
          </a:xfrm>
          <a:prstGeom prst="rect">
            <a:avLst/>
          </a:prstGeom>
        </p:spPr>
      </p:pic>
      <p:pic>
        <p:nvPicPr>
          <p:cNvPr id="11" name="图片 10">
            <a:extLst>
              <a:ext uri="{FF2B5EF4-FFF2-40B4-BE49-F238E27FC236}">
                <a16:creationId xmlns="" xmlns:a16="http://schemas.microsoft.com/office/drawing/2014/main" id="{D190B452-EA35-457A-8128-B0640F0B217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12" name="文本框 11">
            <a:extLst>
              <a:ext uri="{FF2B5EF4-FFF2-40B4-BE49-F238E27FC236}">
                <a16:creationId xmlns="" xmlns:a16="http://schemas.microsoft.com/office/drawing/2014/main" id="{44B6DDCD-10BA-48D7-84B1-A86BC23BF8D1}"/>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3" name="文本框 12">
            <a:extLst>
              <a:ext uri="{FF2B5EF4-FFF2-40B4-BE49-F238E27FC236}">
                <a16:creationId xmlns="" xmlns:a16="http://schemas.microsoft.com/office/drawing/2014/main" id="{B4F7FAE7-847D-4355-A9AA-72898F595841}"/>
              </a:ext>
            </a:extLst>
          </p:cNvPr>
          <p:cNvSpPr txBox="1"/>
          <p:nvPr/>
        </p:nvSpPr>
        <p:spPr>
          <a:xfrm>
            <a:off x="9719804" y="324242"/>
            <a:ext cx="940794" cy="400110"/>
          </a:xfrm>
          <a:prstGeom prst="rect">
            <a:avLst/>
          </a:prstGeom>
          <a:noFill/>
        </p:spPr>
        <p:txBody>
          <a:bodyPr wrap="square" rtlCol="0">
            <a:spAutoFit/>
          </a:bodyPr>
          <a:lstStyle/>
          <a:p>
            <a:pPr algn="dist"/>
            <a:r>
              <a:rPr lang="zh-CN" altLang="en-US" sz="2000" dirty="0">
                <a:latin typeface="华文行楷" panose="02010800040101010101" pitchFamily="2" charset="-122"/>
                <a:ea typeface="华文行楷" panose="02010800040101010101" pitchFamily="2" charset="-122"/>
                <a:cs typeface="+mn-ea"/>
                <a:sym typeface="+mn-lt"/>
              </a:rPr>
              <a:t>斗鸡</a:t>
            </a:r>
          </a:p>
        </p:txBody>
      </p:sp>
    </p:spTree>
    <p:extLst>
      <p:ext uri="{BB962C8B-B14F-4D97-AF65-F5344CB8AC3E}">
        <p14:creationId xmlns:p14="http://schemas.microsoft.com/office/powerpoint/2010/main" val="12922246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345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300"/>
                                        <p:tgtEl>
                                          <p:spTgt spid="10"/>
                                        </p:tgtEl>
                                      </p:cBhvr>
                                    </p:animEffect>
                                  </p:childTnLst>
                                </p:cTn>
                              </p:par>
                            </p:childTnLst>
                          </p:cTn>
                        </p:par>
                        <p:par>
                          <p:cTn id="12" fill="hold">
                            <p:stCondLst>
                              <p:cond delay="681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7810"/>
                            </p:stCondLst>
                            <p:childTnLst>
                              <p:par>
                                <p:cTn id="18" presetID="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ppt_x"/>
                                          </p:val>
                                        </p:tav>
                                        <p:tav tm="100000">
                                          <p:val>
                                            <p:strVal val="#ppt_x"/>
                                          </p:val>
                                        </p:tav>
                                      </p:tavLst>
                                    </p:anim>
                                    <p:anim calcmode="lin" valueType="num">
                                      <p:cBhvr additive="base">
                                        <p:cTn id="21" dur="1000" fill="hold"/>
                                        <p:tgtEl>
                                          <p:spTgt spid="4"/>
                                        </p:tgtEl>
                                        <p:attrNameLst>
                                          <p:attrName>ppt_y</p:attrName>
                                        </p:attrNameLst>
                                      </p:cBhvr>
                                      <p:tavLst>
                                        <p:tav tm="0">
                                          <p:val>
                                            <p:strVal val="1+#ppt_h/2"/>
                                          </p:val>
                                        </p:tav>
                                        <p:tav tm="100000">
                                          <p:val>
                                            <p:strVal val="#ppt_y"/>
                                          </p:val>
                                        </p:tav>
                                      </p:tavLst>
                                    </p:anim>
                                  </p:childTnLst>
                                </p:cTn>
                              </p:par>
                            </p:childTnLst>
                          </p:cTn>
                        </p:par>
                        <p:par>
                          <p:cTn id="22" fill="hold">
                            <p:stCondLst>
                              <p:cond delay="8810"/>
                            </p:stCondLst>
                            <p:childTnLst>
                              <p:par>
                                <p:cTn id="23" presetID="21" presetClass="entr" presetSubtype="1"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heel(1)">
                                      <p:cBhvr>
                                        <p:cTn id="25" dur="2000"/>
                                        <p:tgtEl>
                                          <p:spTgt spid="11"/>
                                        </p:tgtEl>
                                      </p:cBhvr>
                                    </p:animEffect>
                                  </p:childTnLst>
                                </p:cTn>
                              </p:par>
                            </p:childTnLst>
                          </p:cTn>
                        </p:par>
                        <p:par>
                          <p:cTn id="26" fill="hold">
                            <p:stCondLst>
                              <p:cond delay="1081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11310"/>
                            </p:stCondLst>
                            <p:childTnLst>
                              <p:par>
                                <p:cTn id="31" presetID="16" presetClass="entr" presetSubtype="21"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arn(inVertical)">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utoUpdateAnimBg="0"/>
      <p:bldP spid="10" grpId="0"/>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403"/>
            <a:ext cx="4042540" cy="4664195"/>
          </a:xfrm>
          <a:prstGeom prst="rect">
            <a:avLst/>
          </a:prstGeom>
        </p:spPr>
      </p:pic>
      <p:sp>
        <p:nvSpPr>
          <p:cNvPr id="8" name="Text Box 5">
            <a:extLst>
              <a:ext uri="{FF2B5EF4-FFF2-40B4-BE49-F238E27FC236}">
                <a16:creationId xmlns="" xmlns:a16="http://schemas.microsoft.com/office/drawing/2014/main" id="{9B3B5EE0-F544-46B4-9FCE-05DD79AC048B}"/>
              </a:ext>
            </a:extLst>
          </p:cNvPr>
          <p:cNvSpPr txBox="1">
            <a:spLocks noChangeArrowheads="1"/>
          </p:cNvSpPr>
          <p:nvPr/>
        </p:nvSpPr>
        <p:spPr bwMode="auto">
          <a:xfrm>
            <a:off x="1275609" y="4488498"/>
            <a:ext cx="2123658" cy="206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spcBef>
                <a:spcPct val="20000"/>
              </a:spcBef>
              <a:buChar char="•"/>
              <a:defRPr sz="3200">
                <a:solidFill>
                  <a:schemeClr val="tx1"/>
                </a:solidFill>
                <a:latin typeface="Arial" panose="020B0604020202020204" pitchFamily="34" charset="0"/>
                <a:ea typeface="黑体" panose="02010609060101010101" pitchFamily="49" charset="-122"/>
              </a:defRPr>
            </a:lvl1pPr>
            <a:lvl2pPr marL="742950" indent="-285750">
              <a:spcBef>
                <a:spcPct val="20000"/>
              </a:spcBef>
              <a:buChar char="–"/>
              <a:defRPr sz="2800">
                <a:solidFill>
                  <a:schemeClr val="tx1"/>
                </a:solidFill>
                <a:latin typeface="Arial" panose="020B0604020202020204" pitchFamily="34" charset="0"/>
                <a:ea typeface="黑体" panose="02010609060101010101" pitchFamily="49" charset="-122"/>
              </a:defRPr>
            </a:lvl2pPr>
            <a:lvl3pPr marL="1143000" indent="-228600">
              <a:spcBef>
                <a:spcPct val="20000"/>
              </a:spcBef>
              <a:buChar char="•"/>
              <a:defRPr sz="2400">
                <a:solidFill>
                  <a:schemeClr val="tx1"/>
                </a:solidFill>
                <a:latin typeface="Arial" panose="020B0604020202020204" pitchFamily="34" charset="0"/>
                <a:ea typeface="黑体" panose="02010609060101010101" pitchFamily="49" charset="-122"/>
              </a:defRPr>
            </a:lvl3pPr>
            <a:lvl4pPr marL="1600200" indent="-228600">
              <a:spcBef>
                <a:spcPct val="20000"/>
              </a:spcBef>
              <a:buChar char="–"/>
              <a:defRPr sz="2000">
                <a:solidFill>
                  <a:schemeClr val="tx1"/>
                </a:solidFill>
                <a:latin typeface="Arial" panose="020B0604020202020204" pitchFamily="34" charset="0"/>
                <a:ea typeface="黑体" panose="02010609060101010101" pitchFamily="49" charset="-122"/>
              </a:defRPr>
            </a:lvl4pPr>
            <a:lvl5pPr marL="2057400" indent="-228600">
              <a:spcBef>
                <a:spcPct val="20000"/>
              </a:spcBef>
              <a:buChar char="»"/>
              <a:defRPr sz="20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黑体" panose="02010609060101010101" pitchFamily="49" charset="-122"/>
              </a:defRPr>
            </a:lvl9pPr>
          </a:lstStyle>
          <a:p>
            <a:pPr algn="dist">
              <a:spcBef>
                <a:spcPct val="0"/>
              </a:spcBef>
              <a:buNone/>
            </a:pPr>
            <a:r>
              <a:rPr lang="zh-CN" altLang="en-US" sz="1400" dirty="0">
                <a:latin typeface="+mn-lt"/>
                <a:ea typeface="+mn-ea"/>
                <a:cs typeface="+mn-ea"/>
                <a:sym typeface="+mn-lt"/>
              </a:rPr>
              <a:t>种树皆待春，</a:t>
            </a:r>
          </a:p>
          <a:p>
            <a:pPr algn="dist">
              <a:spcBef>
                <a:spcPct val="0"/>
              </a:spcBef>
              <a:buNone/>
            </a:pPr>
            <a:r>
              <a:rPr lang="zh-CN" altLang="en-US" sz="1400" dirty="0">
                <a:latin typeface="+mn-lt"/>
                <a:ea typeface="+mn-ea"/>
                <a:cs typeface="+mn-ea"/>
                <a:sym typeface="+mn-lt"/>
              </a:rPr>
              <a:t>春至难久留。</a:t>
            </a:r>
          </a:p>
          <a:p>
            <a:pPr algn="dist">
              <a:spcBef>
                <a:spcPct val="0"/>
              </a:spcBef>
              <a:buNone/>
            </a:pPr>
            <a:r>
              <a:rPr lang="zh-CN" altLang="en-US" sz="1400" dirty="0">
                <a:latin typeface="+mn-lt"/>
                <a:ea typeface="+mn-ea"/>
                <a:cs typeface="+mn-ea"/>
                <a:sym typeface="+mn-lt"/>
              </a:rPr>
              <a:t>君看朝夕花，</a:t>
            </a:r>
          </a:p>
          <a:p>
            <a:pPr algn="dist">
              <a:spcBef>
                <a:spcPct val="0"/>
              </a:spcBef>
              <a:buNone/>
            </a:pPr>
            <a:r>
              <a:rPr lang="zh-CN" altLang="en-US" sz="1400" dirty="0">
                <a:latin typeface="+mn-lt"/>
                <a:ea typeface="+mn-ea"/>
                <a:cs typeface="+mn-ea"/>
                <a:sym typeface="+mn-lt"/>
              </a:rPr>
              <a:t>谁免离别愁。</a:t>
            </a:r>
            <a:br>
              <a:rPr lang="zh-CN" altLang="en-US" sz="1400" dirty="0">
                <a:latin typeface="+mn-lt"/>
                <a:ea typeface="+mn-ea"/>
                <a:cs typeface="+mn-ea"/>
                <a:sym typeface="+mn-lt"/>
              </a:rPr>
            </a:br>
            <a:r>
              <a:rPr lang="zh-CN" altLang="en-US" sz="1400" dirty="0">
                <a:latin typeface="+mn-lt"/>
                <a:ea typeface="+mn-ea"/>
                <a:cs typeface="+mn-ea"/>
                <a:sym typeface="+mn-lt"/>
              </a:rPr>
              <a:t>心意已零落，</a:t>
            </a:r>
          </a:p>
          <a:p>
            <a:pPr algn="dist">
              <a:spcBef>
                <a:spcPct val="0"/>
              </a:spcBef>
              <a:buNone/>
            </a:pPr>
            <a:r>
              <a:rPr lang="zh-CN" altLang="en-US" sz="1400" dirty="0">
                <a:latin typeface="+mn-lt"/>
                <a:ea typeface="+mn-ea"/>
                <a:cs typeface="+mn-ea"/>
                <a:sym typeface="+mn-lt"/>
              </a:rPr>
              <a:t>种之仍未休。</a:t>
            </a:r>
          </a:p>
          <a:p>
            <a:pPr algn="dist">
              <a:spcBef>
                <a:spcPct val="0"/>
              </a:spcBef>
              <a:buNone/>
            </a:pPr>
            <a:r>
              <a:rPr lang="zh-CN" altLang="en-US" sz="1400" dirty="0">
                <a:latin typeface="+mn-lt"/>
                <a:ea typeface="+mn-ea"/>
                <a:cs typeface="+mn-ea"/>
                <a:sym typeface="+mn-lt"/>
              </a:rPr>
              <a:t>胡为好奇者，</a:t>
            </a:r>
          </a:p>
          <a:p>
            <a:pPr algn="dist">
              <a:spcBef>
                <a:spcPct val="0"/>
              </a:spcBef>
              <a:buNone/>
            </a:pPr>
            <a:r>
              <a:rPr lang="zh-CN" altLang="en-US" sz="1400" dirty="0">
                <a:latin typeface="+mn-lt"/>
                <a:ea typeface="+mn-ea"/>
                <a:cs typeface="+mn-ea"/>
                <a:sym typeface="+mn-lt"/>
              </a:rPr>
              <a:t>无事自买忧。</a:t>
            </a:r>
            <a:br>
              <a:rPr lang="zh-CN" altLang="en-US" sz="1400" dirty="0">
                <a:latin typeface="+mn-lt"/>
                <a:ea typeface="+mn-ea"/>
                <a:cs typeface="+mn-ea"/>
                <a:sym typeface="+mn-lt"/>
              </a:rPr>
            </a:br>
            <a:endParaRPr lang="zh-CN" altLang="en-US" sz="1400" dirty="0">
              <a:latin typeface="+mn-lt"/>
              <a:ea typeface="+mn-ea"/>
              <a:cs typeface="+mn-ea"/>
              <a:sym typeface="+mn-lt"/>
            </a:endParaRPr>
          </a:p>
        </p:txBody>
      </p:sp>
      <p:sp>
        <p:nvSpPr>
          <p:cNvPr id="11" name="矩形 10">
            <a:extLst>
              <a:ext uri="{FF2B5EF4-FFF2-40B4-BE49-F238E27FC236}">
                <a16:creationId xmlns="" xmlns:a16="http://schemas.microsoft.com/office/drawing/2014/main" id="{728FAD67-3C82-4DD4-A897-03885DFEB797}"/>
              </a:ext>
            </a:extLst>
          </p:cNvPr>
          <p:cNvSpPr/>
          <p:nvPr/>
        </p:nvSpPr>
        <p:spPr>
          <a:xfrm flipH="1">
            <a:off x="4911844" y="1240011"/>
            <a:ext cx="6475236" cy="2422266"/>
          </a:xfrm>
          <a:prstGeom prst="rect">
            <a:avLst/>
          </a:prstGeom>
        </p:spPr>
        <p:txBody>
          <a:bodyPr wrap="square">
            <a:spAutoFit/>
          </a:bodyPr>
          <a:lstStyle/>
          <a:p>
            <a:pPr>
              <a:lnSpc>
                <a:spcPct val="150000"/>
              </a:lnSpc>
            </a:pPr>
            <a:r>
              <a:rPr lang="zh-CN" altLang="en-US" sz="2600" dirty="0">
                <a:solidFill>
                  <a:schemeClr val="bg1">
                    <a:lumMod val="50000"/>
                  </a:schemeClr>
                </a:solidFill>
                <a:cs typeface="+mn-ea"/>
                <a:sym typeface="+mn-lt"/>
              </a:rPr>
              <a:t>      清明前后，春阳照临，春雨飞洒，种植树苗成活率高，成长快。因此，自古以来，我国就有清明植树的习惯。有人还把清明节叫作“植树节”。植树风俗一直流传至今。</a:t>
            </a:r>
          </a:p>
        </p:txBody>
      </p:sp>
      <p:pic>
        <p:nvPicPr>
          <p:cNvPr id="3" name="图片 2">
            <a:extLst>
              <a:ext uri="{FF2B5EF4-FFF2-40B4-BE49-F238E27FC236}">
                <a16:creationId xmlns="" xmlns:a16="http://schemas.microsoft.com/office/drawing/2014/main" id="{49B37C7F-9EB5-46CF-935C-A4CD9F2064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3834" y="3405369"/>
            <a:ext cx="4884879" cy="4884879"/>
          </a:xfrm>
          <a:prstGeom prst="rect">
            <a:avLst/>
          </a:prstGeom>
        </p:spPr>
      </p:pic>
      <p:pic>
        <p:nvPicPr>
          <p:cNvPr id="12" name="图片 11">
            <a:extLst>
              <a:ext uri="{FF2B5EF4-FFF2-40B4-BE49-F238E27FC236}">
                <a16:creationId xmlns="" xmlns:a16="http://schemas.microsoft.com/office/drawing/2014/main" id="{A287142B-46F6-46FF-A07A-573316E8C9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13" name="文本框 12">
            <a:extLst>
              <a:ext uri="{FF2B5EF4-FFF2-40B4-BE49-F238E27FC236}">
                <a16:creationId xmlns="" xmlns:a16="http://schemas.microsoft.com/office/drawing/2014/main" id="{C7848347-8ADF-4559-A013-FCF33C7F2740}"/>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贰</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4" name="文本框 13">
            <a:extLst>
              <a:ext uri="{FF2B5EF4-FFF2-40B4-BE49-F238E27FC236}">
                <a16:creationId xmlns="" xmlns:a16="http://schemas.microsoft.com/office/drawing/2014/main" id="{9A0E3E4E-6E58-4DB6-80BB-8F76144073D9}"/>
              </a:ext>
            </a:extLst>
          </p:cNvPr>
          <p:cNvSpPr txBox="1"/>
          <p:nvPr/>
        </p:nvSpPr>
        <p:spPr>
          <a:xfrm>
            <a:off x="9711330" y="312023"/>
            <a:ext cx="949268" cy="400110"/>
          </a:xfrm>
          <a:prstGeom prst="rect">
            <a:avLst/>
          </a:prstGeom>
          <a:noFill/>
        </p:spPr>
        <p:txBody>
          <a:bodyPr wrap="square" rtlCol="0">
            <a:spAutoFit/>
          </a:bodyPr>
          <a:lstStyle/>
          <a:p>
            <a:pPr algn="dist"/>
            <a:r>
              <a:rPr lang="zh-CN" altLang="en-US" sz="2000" dirty="0">
                <a:latin typeface="华文行楷" panose="02010800040101010101" pitchFamily="2" charset="-122"/>
                <a:ea typeface="华文行楷" panose="02010800040101010101" pitchFamily="2" charset="-122"/>
                <a:cs typeface="+mn-ea"/>
                <a:sym typeface="+mn-lt"/>
              </a:rPr>
              <a:t>植树</a:t>
            </a:r>
          </a:p>
        </p:txBody>
      </p:sp>
    </p:spTree>
    <p:extLst>
      <p:ext uri="{BB962C8B-B14F-4D97-AF65-F5344CB8AC3E}">
        <p14:creationId xmlns:p14="http://schemas.microsoft.com/office/powerpoint/2010/main" val="21567421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2850"/>
                            </p:stCondLst>
                            <p:childTnLst>
                              <p:par>
                                <p:cTn id="9" presetID="14" presetClass="entr" presetSubtype="1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300"/>
                                        <p:tgtEl>
                                          <p:spTgt spid="11"/>
                                        </p:tgtEl>
                                      </p:cBhvr>
                                    </p:animEffect>
                                  </p:childTnLst>
                                </p:cTn>
                              </p:par>
                            </p:childTnLst>
                          </p:cTn>
                        </p:par>
                        <p:par>
                          <p:cTn id="12" fill="hold">
                            <p:stCondLst>
                              <p:cond delay="534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6340"/>
                            </p:stCondLst>
                            <p:childTnLst>
                              <p:par>
                                <p:cTn id="19" presetID="16" presetClass="entr" presetSubtype="21"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par>
                          <p:cTn id="22" fill="hold">
                            <p:stCondLst>
                              <p:cond delay="6840"/>
                            </p:stCondLst>
                            <p:childTnLst>
                              <p:par>
                                <p:cTn id="23" presetID="21" presetClass="entr" presetSubtype="1"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2000"/>
                                        <p:tgtEl>
                                          <p:spTgt spid="12"/>
                                        </p:tgtEl>
                                      </p:cBhvr>
                                    </p:animEffect>
                                  </p:childTnLst>
                                </p:cTn>
                              </p:par>
                            </p:childTnLst>
                          </p:cTn>
                        </p:par>
                        <p:par>
                          <p:cTn id="26" fill="hold">
                            <p:stCondLst>
                              <p:cond delay="884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9340"/>
                            </p:stCondLst>
                            <p:childTnLst>
                              <p:par>
                                <p:cTn id="31" presetID="16" presetClass="entr" presetSubtype="2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barn(inVertical)">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utoUpdateAnimBg="0"/>
      <p:bldP spid="11"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235912" y="402"/>
            <a:ext cx="4956088" cy="5718227"/>
          </a:xfrm>
          <a:prstGeom prst="rect">
            <a:avLst/>
          </a:prstGeom>
        </p:spPr>
      </p:pic>
      <p:sp>
        <p:nvSpPr>
          <p:cNvPr id="2" name="文本框 1">
            <a:extLst>
              <a:ext uri="{FF2B5EF4-FFF2-40B4-BE49-F238E27FC236}">
                <a16:creationId xmlns="" xmlns:a16="http://schemas.microsoft.com/office/drawing/2014/main" id="{F6BE5E84-FE0D-48DD-A758-A9B64B8B38EE}"/>
              </a:ext>
            </a:extLst>
          </p:cNvPr>
          <p:cNvSpPr txBox="1"/>
          <p:nvPr/>
        </p:nvSpPr>
        <p:spPr>
          <a:xfrm>
            <a:off x="2572526" y="1233129"/>
            <a:ext cx="2441694" cy="769441"/>
          </a:xfrm>
          <a:prstGeom prst="rect">
            <a:avLst/>
          </a:prstGeom>
          <a:noFill/>
        </p:spPr>
        <p:txBody>
          <a:bodyPr wrap="none" rtlCol="0">
            <a:spAutoFit/>
          </a:bodyPr>
          <a:lstStyle/>
          <a:p>
            <a:r>
              <a:rPr lang="zh-CN" altLang="en-US" sz="4400" dirty="0">
                <a:latin typeface="华文行楷" panose="02010800040101010101" pitchFamily="2" charset="-122"/>
                <a:ea typeface="华文行楷" panose="02010800040101010101" pitchFamily="2" charset="-122"/>
                <a:cs typeface="+mn-ea"/>
                <a:sym typeface="+mn-lt"/>
              </a:rPr>
              <a:t>清明饮食</a:t>
            </a:r>
          </a:p>
        </p:txBody>
      </p:sp>
      <p:pic>
        <p:nvPicPr>
          <p:cNvPr id="11" name="图片 10">
            <a:extLst>
              <a:ext uri="{FF2B5EF4-FFF2-40B4-BE49-F238E27FC236}">
                <a16:creationId xmlns="" xmlns:a16="http://schemas.microsoft.com/office/drawing/2014/main" id="{85C0E510-2A39-4965-BC0D-D98C9C1E7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00000">
            <a:off x="157050" y="363247"/>
            <a:ext cx="3371502" cy="2382473"/>
          </a:xfrm>
          <a:prstGeom prst="rect">
            <a:avLst/>
          </a:prstGeom>
        </p:spPr>
      </p:pic>
      <p:sp>
        <p:nvSpPr>
          <p:cNvPr id="9" name="文本框 8">
            <a:extLst>
              <a:ext uri="{FF2B5EF4-FFF2-40B4-BE49-F238E27FC236}">
                <a16:creationId xmlns="" xmlns:a16="http://schemas.microsoft.com/office/drawing/2014/main" id="{D74FC118-EEB5-474B-9E51-16712E335D50}"/>
              </a:ext>
            </a:extLst>
          </p:cNvPr>
          <p:cNvSpPr txBox="1"/>
          <p:nvPr/>
        </p:nvSpPr>
        <p:spPr>
          <a:xfrm>
            <a:off x="853970" y="869248"/>
            <a:ext cx="1661993" cy="1435649"/>
          </a:xfrm>
          <a:prstGeom prst="rect">
            <a:avLst/>
          </a:prstGeom>
          <a:noFill/>
        </p:spPr>
        <p:txBody>
          <a:bodyPr vert="eaVert" wrap="none" rtlCol="0">
            <a:spAutoFit/>
          </a:bodyPr>
          <a:lstStyle/>
          <a:p>
            <a:r>
              <a:rPr lang="zh-CN" altLang="en-US" sz="9600" dirty="0">
                <a:latin typeface="华文行楷" panose="02010800040101010101" pitchFamily="2" charset="-122"/>
                <a:ea typeface="华文行楷" panose="02010800040101010101" pitchFamily="2" charset="-122"/>
                <a:cs typeface="+mn-ea"/>
                <a:sym typeface="+mn-lt"/>
              </a:rPr>
              <a:t>叁</a:t>
            </a:r>
            <a:endParaRPr lang="en-US" altLang="zh-CN" sz="9600" dirty="0">
              <a:latin typeface="华文行楷" panose="02010800040101010101" pitchFamily="2" charset="-122"/>
              <a:ea typeface="华文行楷" panose="02010800040101010101" pitchFamily="2" charset="-122"/>
              <a:cs typeface="+mn-ea"/>
              <a:sym typeface="+mn-lt"/>
            </a:endParaRPr>
          </a:p>
        </p:txBody>
      </p:sp>
      <p:grpSp>
        <p:nvGrpSpPr>
          <p:cNvPr id="24" name="组合 23">
            <a:extLst>
              <a:ext uri="{FF2B5EF4-FFF2-40B4-BE49-F238E27FC236}">
                <a16:creationId xmlns="" xmlns:a16="http://schemas.microsoft.com/office/drawing/2014/main" id="{5491024A-1BD1-4DE5-9A3B-8780CCA5C57E}"/>
              </a:ext>
            </a:extLst>
          </p:cNvPr>
          <p:cNvGrpSpPr/>
          <p:nvPr/>
        </p:nvGrpSpPr>
        <p:grpSpPr>
          <a:xfrm>
            <a:off x="8595132" y="5047713"/>
            <a:ext cx="1731961" cy="1809484"/>
            <a:chOff x="3501881" y="599887"/>
            <a:chExt cx="2778550" cy="2520948"/>
          </a:xfrm>
        </p:grpSpPr>
        <p:sp>
          <p:nvSpPr>
            <p:cNvPr id="18" name="文本框 17">
              <a:extLst>
                <a:ext uri="{FF2B5EF4-FFF2-40B4-BE49-F238E27FC236}">
                  <a16:creationId xmlns="" xmlns:a16="http://schemas.microsoft.com/office/drawing/2014/main" id="{880825D6-3DC3-4B99-9C90-3A1DCAEA4E4E}"/>
                </a:ext>
              </a:extLst>
            </p:cNvPr>
            <p:cNvSpPr txBox="1"/>
            <p:nvPr/>
          </p:nvSpPr>
          <p:spPr>
            <a:xfrm>
              <a:off x="5121973" y="911037"/>
              <a:ext cx="543135" cy="2022348"/>
            </a:xfrm>
            <a:prstGeom prst="rect">
              <a:avLst/>
            </a:prstGeom>
            <a:noFill/>
          </p:spPr>
          <p:txBody>
            <a:bodyPr vert="eaVert" wrap="square" rtlCol="0">
              <a:spAutoFit/>
            </a:bodyPr>
            <a:lstStyle/>
            <a:p>
              <a:r>
                <a:rPr lang="zh-CN" altLang="en-US" sz="1000" spc="300" dirty="0">
                  <a:cs typeface="+mn-ea"/>
                  <a:sym typeface="+mn-lt"/>
                </a:rPr>
                <a:t>清明时节雨纷纷，</a:t>
              </a:r>
            </a:p>
          </p:txBody>
        </p:sp>
        <p:sp>
          <p:nvSpPr>
            <p:cNvPr id="19" name="文本框 18">
              <a:extLst>
                <a:ext uri="{FF2B5EF4-FFF2-40B4-BE49-F238E27FC236}">
                  <a16:creationId xmlns="" xmlns:a16="http://schemas.microsoft.com/office/drawing/2014/main" id="{F08F1773-E317-4D84-B010-7B49D11649DA}"/>
                </a:ext>
              </a:extLst>
            </p:cNvPr>
            <p:cNvSpPr txBox="1"/>
            <p:nvPr/>
          </p:nvSpPr>
          <p:spPr>
            <a:xfrm>
              <a:off x="3501881" y="945798"/>
              <a:ext cx="543135" cy="2022348"/>
            </a:xfrm>
            <a:prstGeom prst="rect">
              <a:avLst/>
            </a:prstGeom>
            <a:noFill/>
          </p:spPr>
          <p:txBody>
            <a:bodyPr vert="eaVert" wrap="square" rtlCol="0">
              <a:spAutoFit/>
            </a:bodyPr>
            <a:lstStyle/>
            <a:p>
              <a:r>
                <a:rPr lang="zh-CN" altLang="en-US" sz="1000" spc="300" dirty="0">
                  <a:cs typeface="+mn-ea"/>
                  <a:sym typeface="+mn-lt"/>
                </a:rPr>
                <a:t>牧童遥指杏花村。</a:t>
              </a:r>
            </a:p>
          </p:txBody>
        </p:sp>
        <p:sp>
          <p:nvSpPr>
            <p:cNvPr id="20" name="文本框 19">
              <a:extLst>
                <a:ext uri="{FF2B5EF4-FFF2-40B4-BE49-F238E27FC236}">
                  <a16:creationId xmlns="" xmlns:a16="http://schemas.microsoft.com/office/drawing/2014/main" id="{5F64E6C6-0638-4002-BE46-ADFCDF2AA5F4}"/>
                </a:ext>
              </a:extLst>
            </p:cNvPr>
            <p:cNvSpPr txBox="1"/>
            <p:nvPr/>
          </p:nvSpPr>
          <p:spPr>
            <a:xfrm>
              <a:off x="4034098" y="911037"/>
              <a:ext cx="543135" cy="2022348"/>
            </a:xfrm>
            <a:prstGeom prst="rect">
              <a:avLst/>
            </a:prstGeom>
            <a:noFill/>
          </p:spPr>
          <p:txBody>
            <a:bodyPr vert="eaVert" wrap="square" rtlCol="0">
              <a:spAutoFit/>
            </a:bodyPr>
            <a:lstStyle/>
            <a:p>
              <a:r>
                <a:rPr lang="zh-CN" altLang="en-US" sz="1000" spc="300" dirty="0">
                  <a:cs typeface="+mn-ea"/>
                  <a:sym typeface="+mn-lt"/>
                </a:rPr>
                <a:t>借问酒家何处有？</a:t>
              </a:r>
            </a:p>
          </p:txBody>
        </p:sp>
        <p:sp>
          <p:nvSpPr>
            <p:cNvPr id="21" name="文本框 20">
              <a:extLst>
                <a:ext uri="{FF2B5EF4-FFF2-40B4-BE49-F238E27FC236}">
                  <a16:creationId xmlns="" xmlns:a16="http://schemas.microsoft.com/office/drawing/2014/main" id="{7DDFB7E2-C823-4BF4-87E1-8803AF96B444}"/>
                </a:ext>
              </a:extLst>
            </p:cNvPr>
            <p:cNvSpPr txBox="1"/>
            <p:nvPr/>
          </p:nvSpPr>
          <p:spPr>
            <a:xfrm>
              <a:off x="4578388" y="911036"/>
              <a:ext cx="543135" cy="2209799"/>
            </a:xfrm>
            <a:prstGeom prst="rect">
              <a:avLst/>
            </a:prstGeom>
            <a:noFill/>
          </p:spPr>
          <p:txBody>
            <a:bodyPr vert="eaVert" wrap="square" rtlCol="0">
              <a:spAutoFit/>
            </a:bodyPr>
            <a:lstStyle/>
            <a:p>
              <a:r>
                <a:rPr lang="zh-CN" altLang="en-US" sz="1000" spc="300" dirty="0">
                  <a:cs typeface="+mn-ea"/>
                  <a:sym typeface="+mn-lt"/>
                </a:rPr>
                <a:t>路上行人欲断魂。 </a:t>
              </a:r>
            </a:p>
          </p:txBody>
        </p:sp>
        <p:sp>
          <p:nvSpPr>
            <p:cNvPr id="22" name="文本框 21">
              <a:extLst>
                <a:ext uri="{FF2B5EF4-FFF2-40B4-BE49-F238E27FC236}">
                  <a16:creationId xmlns="" xmlns:a16="http://schemas.microsoft.com/office/drawing/2014/main" id="{925A5BAC-A0BB-4FB0-83AA-B8D3F213FA02}"/>
                </a:ext>
              </a:extLst>
            </p:cNvPr>
            <p:cNvSpPr txBox="1"/>
            <p:nvPr/>
          </p:nvSpPr>
          <p:spPr>
            <a:xfrm>
              <a:off x="5712607" y="1125249"/>
              <a:ext cx="567824" cy="831722"/>
            </a:xfrm>
            <a:prstGeom prst="rect">
              <a:avLst/>
            </a:prstGeom>
            <a:noFill/>
          </p:spPr>
          <p:txBody>
            <a:bodyPr vert="eaVert" wrap="square" rtlCol="0">
              <a:spAutoFit/>
            </a:bodyPr>
            <a:lstStyle/>
            <a:p>
              <a:r>
                <a:rPr lang="zh-CN" altLang="en-US" sz="1100" spc="300" dirty="0">
                  <a:cs typeface="+mn-ea"/>
                  <a:sym typeface="+mn-lt"/>
                </a:rPr>
                <a:t>杜牧</a:t>
              </a:r>
            </a:p>
          </p:txBody>
        </p:sp>
        <p:sp>
          <p:nvSpPr>
            <p:cNvPr id="23" name="文本框 22">
              <a:extLst>
                <a:ext uri="{FF2B5EF4-FFF2-40B4-BE49-F238E27FC236}">
                  <a16:creationId xmlns="" xmlns:a16="http://schemas.microsoft.com/office/drawing/2014/main" id="{A521F624-7362-40AB-B533-E2128C33BE11}"/>
                </a:ext>
              </a:extLst>
            </p:cNvPr>
            <p:cNvSpPr txBox="1"/>
            <p:nvPr/>
          </p:nvSpPr>
          <p:spPr>
            <a:xfrm>
              <a:off x="5706163" y="599887"/>
              <a:ext cx="567824" cy="419101"/>
            </a:xfrm>
            <a:prstGeom prst="rect">
              <a:avLst/>
            </a:prstGeom>
            <a:noFill/>
          </p:spPr>
          <p:txBody>
            <a:bodyPr vert="eaVert" wrap="square" rtlCol="0">
              <a:spAutoFit/>
            </a:bodyPr>
            <a:lstStyle/>
            <a:p>
              <a:r>
                <a:rPr lang="zh-CN" altLang="en-US" sz="1100" spc="300" dirty="0">
                  <a:cs typeface="+mn-ea"/>
                  <a:sym typeface="+mn-lt"/>
                </a:rPr>
                <a:t>唐</a:t>
              </a:r>
            </a:p>
          </p:txBody>
        </p:sp>
      </p:grpSp>
    </p:spTree>
    <p:extLst>
      <p:ext uri="{BB962C8B-B14F-4D97-AF65-F5344CB8AC3E}">
        <p14:creationId xmlns:p14="http://schemas.microsoft.com/office/powerpoint/2010/main" val="7393317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500"/>
                                        <p:tgtEl>
                                          <p:spTgt spid="2"/>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9" name="矩形 8">
            <a:extLst>
              <a:ext uri="{FF2B5EF4-FFF2-40B4-BE49-F238E27FC236}">
                <a16:creationId xmlns="" xmlns:a16="http://schemas.microsoft.com/office/drawing/2014/main" id="{24750C96-390C-47F4-8B7B-36DED35C3EA6}"/>
              </a:ext>
            </a:extLst>
          </p:cNvPr>
          <p:cNvSpPr/>
          <p:nvPr/>
        </p:nvSpPr>
        <p:spPr>
          <a:xfrm flipH="1">
            <a:off x="660936" y="1085817"/>
            <a:ext cx="7592195" cy="3269613"/>
          </a:xfrm>
          <a:prstGeom prst="rect">
            <a:avLst/>
          </a:prstGeom>
        </p:spPr>
        <p:txBody>
          <a:bodyPr wrap="square">
            <a:spAutoFit/>
          </a:bodyPr>
          <a:lstStyle/>
          <a:p>
            <a:pPr>
              <a:lnSpc>
                <a:spcPct val="150000"/>
              </a:lnSpc>
            </a:pPr>
            <a:r>
              <a:rPr lang="zh-CN" altLang="en-US" sz="2000" dirty="0">
                <a:solidFill>
                  <a:schemeClr val="tx1">
                    <a:lumMod val="65000"/>
                    <a:lumOff val="35000"/>
                  </a:schemeClr>
                </a:solidFill>
                <a:cs typeface="+mn-ea"/>
                <a:sym typeface="+mn-lt"/>
              </a:rPr>
              <a:t>       关于清明食俗，不能不提到畲家的“乌稔饭”，因为闽东是畲族聚居地。每年三月初三，畲族人家家户户煮“乌稔饭”，并馈赠汉族的亲戚朋友，久而久之，当地的汉族人民也有了清明时食“乌稔饭”的习俗。</a:t>
            </a:r>
          </a:p>
          <a:p>
            <a:pPr>
              <a:lnSpc>
                <a:spcPct val="150000"/>
              </a:lnSpc>
            </a:pPr>
            <a:r>
              <a:rPr lang="zh-CN" altLang="en-US" sz="2000" dirty="0">
                <a:solidFill>
                  <a:schemeClr val="tx1">
                    <a:lumMod val="65000"/>
                    <a:lumOff val="35000"/>
                  </a:schemeClr>
                </a:solidFill>
                <a:cs typeface="+mn-ea"/>
                <a:sym typeface="+mn-lt"/>
              </a:rPr>
              <a:t>    “乌稔饭”的制作方法并不繁杂，将采摘下来的乌稔树叶洗净，放入清水中煮沸，捞掉树叶，然后，将糯米浸泡在乌稔汤中，浸泡</a:t>
            </a:r>
            <a:r>
              <a:rPr lang="en-US" altLang="zh-CN" sz="2000" dirty="0">
                <a:solidFill>
                  <a:schemeClr val="tx1">
                    <a:lumMod val="65000"/>
                    <a:lumOff val="35000"/>
                  </a:schemeClr>
                </a:solidFill>
                <a:cs typeface="+mn-ea"/>
                <a:sym typeface="+mn-lt"/>
              </a:rPr>
              <a:t>9</a:t>
            </a:r>
            <a:r>
              <a:rPr lang="zh-CN" altLang="en-US" sz="2000" dirty="0">
                <a:solidFill>
                  <a:schemeClr val="tx1">
                    <a:lumMod val="65000"/>
                    <a:lumOff val="35000"/>
                  </a:schemeClr>
                </a:solidFill>
                <a:cs typeface="+mn-ea"/>
                <a:sym typeface="+mn-lt"/>
              </a:rPr>
              <a:t>小时后捞出，放在蒸煮笼里蒸煮，熟时即可食用。</a:t>
            </a:r>
          </a:p>
        </p:txBody>
      </p:sp>
      <p:pic>
        <p:nvPicPr>
          <p:cNvPr id="10" name="图片 9">
            <a:extLst>
              <a:ext uri="{FF2B5EF4-FFF2-40B4-BE49-F238E27FC236}">
                <a16:creationId xmlns="" xmlns:a16="http://schemas.microsoft.com/office/drawing/2014/main" id="{1843D2FA-D5C4-4ED3-A4E9-C0C367161EA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256717" y="3031407"/>
            <a:ext cx="3980775" cy="3980775"/>
          </a:xfrm>
          <a:prstGeom prst="rect">
            <a:avLst/>
          </a:prstGeom>
        </p:spPr>
      </p:pic>
      <p:pic>
        <p:nvPicPr>
          <p:cNvPr id="12" name="图片 11">
            <a:extLst>
              <a:ext uri="{FF2B5EF4-FFF2-40B4-BE49-F238E27FC236}">
                <a16:creationId xmlns="" xmlns:a16="http://schemas.microsoft.com/office/drawing/2014/main" id="{017E07FE-4AF4-498F-83F1-470EE70FD0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3" name="文本框 12">
            <a:extLst>
              <a:ext uri="{FF2B5EF4-FFF2-40B4-BE49-F238E27FC236}">
                <a16:creationId xmlns="" xmlns:a16="http://schemas.microsoft.com/office/drawing/2014/main" id="{C0515FB8-25E2-4D52-AD4E-D1C4E82EFD46}"/>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叁</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4" name="文本框 13">
            <a:extLst>
              <a:ext uri="{FF2B5EF4-FFF2-40B4-BE49-F238E27FC236}">
                <a16:creationId xmlns="" xmlns:a16="http://schemas.microsoft.com/office/drawing/2014/main" id="{F8463180-E111-4809-BB07-2D78B59FC308}"/>
              </a:ext>
            </a:extLst>
          </p:cNvPr>
          <p:cNvSpPr txBox="1"/>
          <p:nvPr/>
        </p:nvSpPr>
        <p:spPr>
          <a:xfrm>
            <a:off x="816892" y="428430"/>
            <a:ext cx="954107" cy="400110"/>
          </a:xfrm>
          <a:prstGeom prst="rect">
            <a:avLst/>
          </a:prstGeom>
          <a:noFill/>
        </p:spPr>
        <p:txBody>
          <a:bodyPr wrap="none" rtlCol="0">
            <a:spAutoFit/>
          </a:bodyPr>
          <a:lstStyle/>
          <a:p>
            <a:r>
              <a:rPr lang="zh-CN" altLang="en-US" sz="2000" b="1" dirty="0">
                <a:latin typeface="华文行楷" panose="02010800040101010101" pitchFamily="2" charset="-122"/>
                <a:ea typeface="华文行楷" panose="02010800040101010101" pitchFamily="2" charset="-122"/>
                <a:cs typeface="+mn-ea"/>
                <a:sym typeface="+mn-lt"/>
              </a:rPr>
              <a:t>乌稔饭</a:t>
            </a:r>
          </a:p>
        </p:txBody>
      </p:sp>
    </p:spTree>
    <p:extLst>
      <p:ext uri="{BB962C8B-B14F-4D97-AF65-F5344CB8AC3E}">
        <p14:creationId xmlns:p14="http://schemas.microsoft.com/office/powerpoint/2010/main" val="38123337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300"/>
                                        <p:tgtEl>
                                          <p:spTgt spid="9"/>
                                        </p:tgtEl>
                                      </p:cBhvr>
                                    </p:animEffect>
                                  </p:childTnLst>
                                </p:cTn>
                              </p:par>
                            </p:childTnLst>
                          </p:cTn>
                        </p:par>
                        <p:par>
                          <p:cTn id="8" fill="hold">
                            <p:stCondLst>
                              <p:cond delay="543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643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7430"/>
                            </p:stCondLst>
                            <p:childTnLst>
                              <p:par>
                                <p:cTn id="21" presetID="21"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heel(1)">
                                      <p:cBhvr>
                                        <p:cTn id="23" dur="2000"/>
                                        <p:tgtEl>
                                          <p:spTgt spid="12"/>
                                        </p:tgtEl>
                                      </p:cBhvr>
                                    </p:animEffect>
                                  </p:childTnLst>
                                </p:cTn>
                              </p:par>
                            </p:childTnLst>
                          </p:cTn>
                        </p:par>
                        <p:par>
                          <p:cTn id="24" fill="hold">
                            <p:stCondLst>
                              <p:cond delay="943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9930"/>
                            </p:stCondLst>
                            <p:childTnLst>
                              <p:par>
                                <p:cTn id="29" presetID="16" presetClass="entr" presetSubtype="2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6" name="矩形 5">
            <a:extLst>
              <a:ext uri="{FF2B5EF4-FFF2-40B4-BE49-F238E27FC236}">
                <a16:creationId xmlns="" xmlns:a16="http://schemas.microsoft.com/office/drawing/2014/main" id="{1EC865A5-5430-4EB2-8C65-AC58F8C4AB17}"/>
              </a:ext>
            </a:extLst>
          </p:cNvPr>
          <p:cNvSpPr/>
          <p:nvPr/>
        </p:nvSpPr>
        <p:spPr>
          <a:xfrm flipH="1">
            <a:off x="685799" y="1057439"/>
            <a:ext cx="7143749" cy="3351046"/>
          </a:xfrm>
          <a:prstGeom prst="rect">
            <a:avLst/>
          </a:prstGeom>
        </p:spPr>
        <p:txBody>
          <a:bodyPr wrap="square">
            <a:spAutoFit/>
          </a:bodyPr>
          <a:lstStyle/>
          <a:p>
            <a:pPr>
              <a:lnSpc>
                <a:spcPct val="150000"/>
              </a:lnSpc>
            </a:pPr>
            <a:r>
              <a:rPr lang="zh-CN" altLang="en-US" sz="2400" dirty="0">
                <a:solidFill>
                  <a:schemeClr val="tx1">
                    <a:lumMod val="65000"/>
                    <a:lumOff val="35000"/>
                  </a:schemeClr>
                </a:solidFill>
                <a:cs typeface="+mn-ea"/>
                <a:sym typeface="+mn-lt"/>
              </a:rPr>
              <a:t>       “子推馍”，又称老馍馍，类似古代武将的头盔，重约</a:t>
            </a:r>
            <a:r>
              <a:rPr lang="en-US" altLang="zh-CN" sz="2400" dirty="0">
                <a:solidFill>
                  <a:schemeClr val="tx1">
                    <a:lumMod val="65000"/>
                    <a:lumOff val="35000"/>
                  </a:schemeClr>
                </a:solidFill>
                <a:cs typeface="+mn-ea"/>
                <a:sym typeface="+mn-lt"/>
              </a:rPr>
              <a:t>250—500</a:t>
            </a:r>
            <a:r>
              <a:rPr lang="zh-CN" altLang="en-US" sz="2400" dirty="0">
                <a:solidFill>
                  <a:schemeClr val="tx1">
                    <a:lumMod val="65000"/>
                    <a:lumOff val="35000"/>
                  </a:schemeClr>
                </a:solidFill>
                <a:cs typeface="+mn-ea"/>
                <a:sym typeface="+mn-lt"/>
              </a:rPr>
              <a:t>克。里面包鸡蛋或红枣，上面有顶子。顶子四周贴面花。面花是面塑的小馍，形状有燕、虫、蛇、兔或文房四宝。圆形的“子推馍”是专给男人们享用的。已婚妇女吃条形的“梭子馍”，未婚姑娘则吃“抓髻馍”。</a:t>
            </a:r>
          </a:p>
        </p:txBody>
      </p:sp>
      <p:pic>
        <p:nvPicPr>
          <p:cNvPr id="11" name="图片 10">
            <a:extLst>
              <a:ext uri="{FF2B5EF4-FFF2-40B4-BE49-F238E27FC236}">
                <a16:creationId xmlns="" xmlns:a16="http://schemas.microsoft.com/office/drawing/2014/main" id="{71BB9DD1-3462-4CEE-B1EB-00F170CE1E2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5569" b="20992"/>
          <a:stretch/>
        </p:blipFill>
        <p:spPr>
          <a:xfrm>
            <a:off x="6791854" y="4858263"/>
            <a:ext cx="3378876" cy="1805669"/>
          </a:xfrm>
          <a:prstGeom prst="rect">
            <a:avLst/>
          </a:prstGeom>
        </p:spPr>
      </p:pic>
      <p:pic>
        <p:nvPicPr>
          <p:cNvPr id="12" name="图片 11">
            <a:extLst>
              <a:ext uri="{FF2B5EF4-FFF2-40B4-BE49-F238E27FC236}">
                <a16:creationId xmlns="" xmlns:a16="http://schemas.microsoft.com/office/drawing/2014/main" id="{13E92FCC-8B24-49BA-9D36-B4EA85C997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3" name="文本框 12">
            <a:extLst>
              <a:ext uri="{FF2B5EF4-FFF2-40B4-BE49-F238E27FC236}">
                <a16:creationId xmlns="" xmlns:a16="http://schemas.microsoft.com/office/drawing/2014/main" id="{5DF343B4-34FD-4837-82C3-0EB682C9C5B1}"/>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叁</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4" name="文本框 13">
            <a:extLst>
              <a:ext uri="{FF2B5EF4-FFF2-40B4-BE49-F238E27FC236}">
                <a16:creationId xmlns="" xmlns:a16="http://schemas.microsoft.com/office/drawing/2014/main" id="{FEDC5E2C-3A4F-40DE-ACB8-52BCE6F35C8A}"/>
              </a:ext>
            </a:extLst>
          </p:cNvPr>
          <p:cNvSpPr txBox="1"/>
          <p:nvPr/>
        </p:nvSpPr>
        <p:spPr>
          <a:xfrm>
            <a:off x="816892" y="428430"/>
            <a:ext cx="954107" cy="400110"/>
          </a:xfrm>
          <a:prstGeom prst="rect">
            <a:avLst/>
          </a:prstGeom>
          <a:noFill/>
        </p:spPr>
        <p:txBody>
          <a:bodyPr wrap="none" rtlCol="0">
            <a:spAutoFit/>
          </a:bodyPr>
          <a:lstStyle/>
          <a:p>
            <a:r>
              <a:rPr lang="zh-CN" altLang="en-US" sz="2000" b="1" dirty="0">
                <a:latin typeface="华文行楷" panose="02010800040101010101" pitchFamily="2" charset="-122"/>
                <a:ea typeface="华文行楷" panose="02010800040101010101" pitchFamily="2" charset="-122"/>
                <a:cs typeface="+mn-ea"/>
                <a:sym typeface="+mn-lt"/>
              </a:rPr>
              <a:t>子推馍</a:t>
            </a:r>
          </a:p>
        </p:txBody>
      </p:sp>
    </p:spTree>
    <p:extLst>
      <p:ext uri="{BB962C8B-B14F-4D97-AF65-F5344CB8AC3E}">
        <p14:creationId xmlns:p14="http://schemas.microsoft.com/office/powerpoint/2010/main" val="1236435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402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502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6020"/>
                            </p:stCondLst>
                            <p:childTnLst>
                              <p:par>
                                <p:cTn id="21" presetID="21"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heel(1)">
                                      <p:cBhvr>
                                        <p:cTn id="23" dur="2000"/>
                                        <p:tgtEl>
                                          <p:spTgt spid="12"/>
                                        </p:tgtEl>
                                      </p:cBhvr>
                                    </p:animEffect>
                                  </p:childTnLst>
                                </p:cTn>
                              </p:par>
                            </p:childTnLst>
                          </p:cTn>
                        </p:par>
                        <p:par>
                          <p:cTn id="24" fill="hold">
                            <p:stCondLst>
                              <p:cond delay="802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8520"/>
                            </p:stCondLst>
                            <p:childTnLst>
                              <p:par>
                                <p:cTn id="29" presetID="16" presetClass="entr" presetSubtype="2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403"/>
            <a:ext cx="4042540" cy="4664195"/>
          </a:xfrm>
          <a:prstGeom prst="rect">
            <a:avLst/>
          </a:prstGeom>
        </p:spPr>
      </p:pic>
      <p:sp>
        <p:nvSpPr>
          <p:cNvPr id="8" name="矩形 7">
            <a:extLst>
              <a:ext uri="{FF2B5EF4-FFF2-40B4-BE49-F238E27FC236}">
                <a16:creationId xmlns="" xmlns:a16="http://schemas.microsoft.com/office/drawing/2014/main" id="{80A05069-67BB-4593-8A44-84E76438CECB}"/>
              </a:ext>
            </a:extLst>
          </p:cNvPr>
          <p:cNvSpPr/>
          <p:nvPr/>
        </p:nvSpPr>
        <p:spPr>
          <a:xfrm flipH="1">
            <a:off x="460258" y="1397333"/>
            <a:ext cx="7381343" cy="2601546"/>
          </a:xfrm>
          <a:prstGeom prst="rect">
            <a:avLst/>
          </a:prstGeom>
        </p:spPr>
        <p:txBody>
          <a:bodyPr wrap="square">
            <a:spAutoFit/>
          </a:bodyPr>
          <a:lstStyle/>
          <a:p>
            <a:pPr>
              <a:lnSpc>
                <a:spcPct val="150000"/>
              </a:lnSpc>
            </a:pPr>
            <a:r>
              <a:rPr lang="zh-CN" altLang="en-US" sz="2800" dirty="0">
                <a:solidFill>
                  <a:schemeClr val="tx1">
                    <a:lumMod val="65000"/>
                    <a:lumOff val="35000"/>
                  </a:schemeClr>
                </a:solidFill>
                <a:cs typeface="+mn-ea"/>
                <a:sym typeface="+mn-lt"/>
              </a:rPr>
              <a:t>       又叫“子推饼”，北方一些地方用酵糟发面，夹枣蒸食。他们还习惯将枣饼制成飞燕形，用柳条串起挂在门上，可以冷食，以纪念介子推不求名利的高尚品质。</a:t>
            </a:r>
          </a:p>
        </p:txBody>
      </p:sp>
      <p:pic>
        <p:nvPicPr>
          <p:cNvPr id="3" name="图片 2">
            <a:extLst>
              <a:ext uri="{FF2B5EF4-FFF2-40B4-BE49-F238E27FC236}">
                <a16:creationId xmlns="" xmlns:a16="http://schemas.microsoft.com/office/drawing/2014/main" id="{635D224D-48C4-4D08-A267-398D6EE884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258" y="3821356"/>
            <a:ext cx="3009900" cy="3009900"/>
          </a:xfrm>
          <a:prstGeom prst="rect">
            <a:avLst/>
          </a:prstGeom>
        </p:spPr>
      </p:pic>
      <p:pic>
        <p:nvPicPr>
          <p:cNvPr id="9" name="图片 8">
            <a:extLst>
              <a:ext uri="{FF2B5EF4-FFF2-40B4-BE49-F238E27FC236}">
                <a16:creationId xmlns="" xmlns:a16="http://schemas.microsoft.com/office/drawing/2014/main" id="{355ADF36-9322-4C1A-9414-8A3B60B65E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0" name="文本框 9">
            <a:extLst>
              <a:ext uri="{FF2B5EF4-FFF2-40B4-BE49-F238E27FC236}">
                <a16:creationId xmlns="" xmlns:a16="http://schemas.microsoft.com/office/drawing/2014/main" id="{61D47AAA-6253-4373-B716-3E3C6C489B45}"/>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叁</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1FA96D94-BDF5-4E5F-BBCC-1531301FB75A}"/>
              </a:ext>
            </a:extLst>
          </p:cNvPr>
          <p:cNvSpPr txBox="1"/>
          <p:nvPr/>
        </p:nvSpPr>
        <p:spPr>
          <a:xfrm>
            <a:off x="884290" y="428430"/>
            <a:ext cx="1011908" cy="400110"/>
          </a:xfrm>
          <a:prstGeom prst="rect">
            <a:avLst/>
          </a:prstGeom>
          <a:noFill/>
        </p:spPr>
        <p:txBody>
          <a:bodyPr wrap="square" rtlCol="0">
            <a:spAutoFit/>
          </a:bodyPr>
          <a:lstStyle/>
          <a:p>
            <a:pPr algn="dist"/>
            <a:r>
              <a:rPr lang="zh-CN" altLang="en-US" sz="2000" b="1" dirty="0">
                <a:latin typeface="华文行楷" panose="02010800040101010101" pitchFamily="2" charset="-122"/>
                <a:ea typeface="华文行楷" panose="02010800040101010101" pitchFamily="2" charset="-122"/>
                <a:cs typeface="+mn-ea"/>
                <a:sym typeface="+mn-lt"/>
              </a:rPr>
              <a:t>枣糕</a:t>
            </a:r>
          </a:p>
        </p:txBody>
      </p:sp>
    </p:spTree>
    <p:extLst>
      <p:ext uri="{BB962C8B-B14F-4D97-AF65-F5344CB8AC3E}">
        <p14:creationId xmlns:p14="http://schemas.microsoft.com/office/powerpoint/2010/main" val="34826923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237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3370"/>
                            </p:stCondLst>
                            <p:childTnLst>
                              <p:par>
                                <p:cTn id="15" presetID="4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2000"/>
                                        <p:tgtEl>
                                          <p:spTgt spid="3"/>
                                        </p:tgtEl>
                                      </p:cBhvr>
                                    </p:animEffect>
                                    <p:anim calcmode="lin" valueType="num">
                                      <p:cBhvr>
                                        <p:cTn id="18" dur="2000" fill="hold"/>
                                        <p:tgtEl>
                                          <p:spTgt spid="3"/>
                                        </p:tgtEl>
                                        <p:attrNameLst>
                                          <p:attrName>ppt_w</p:attrName>
                                        </p:attrNameLst>
                                      </p:cBhvr>
                                      <p:tavLst>
                                        <p:tav tm="0" fmla="#ppt_w*sin(2.5*pi*$)">
                                          <p:val>
                                            <p:fltVal val="0"/>
                                          </p:val>
                                        </p:tav>
                                        <p:tav tm="100000">
                                          <p:val>
                                            <p:fltVal val="1"/>
                                          </p:val>
                                        </p:tav>
                                      </p:tavLst>
                                    </p:anim>
                                    <p:anim calcmode="lin" valueType="num">
                                      <p:cBhvr>
                                        <p:cTn id="19" dur="20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5370"/>
                            </p:stCondLst>
                            <p:childTnLst>
                              <p:par>
                                <p:cTn id="21" presetID="21"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2000"/>
                                        <p:tgtEl>
                                          <p:spTgt spid="9"/>
                                        </p:tgtEl>
                                      </p:cBhvr>
                                    </p:animEffect>
                                  </p:childTnLst>
                                </p:cTn>
                              </p:par>
                            </p:childTnLst>
                          </p:cTn>
                        </p:par>
                        <p:par>
                          <p:cTn id="24" fill="hold">
                            <p:stCondLst>
                              <p:cond delay="737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7870"/>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209147"/>
            <a:ext cx="4042540" cy="4664195"/>
          </a:xfrm>
          <a:prstGeom prst="rect">
            <a:avLst/>
          </a:prstGeom>
        </p:spPr>
      </p:pic>
      <p:sp>
        <p:nvSpPr>
          <p:cNvPr id="6" name="矩形 5">
            <a:extLst>
              <a:ext uri="{FF2B5EF4-FFF2-40B4-BE49-F238E27FC236}">
                <a16:creationId xmlns="" xmlns:a16="http://schemas.microsoft.com/office/drawing/2014/main" id="{293D0D7D-E14C-4403-9170-8E4597471EC5}"/>
              </a:ext>
            </a:extLst>
          </p:cNvPr>
          <p:cNvSpPr/>
          <p:nvPr/>
        </p:nvSpPr>
        <p:spPr>
          <a:xfrm flipH="1">
            <a:off x="4615676" y="1173716"/>
            <a:ext cx="7003188" cy="2346283"/>
          </a:xfrm>
          <a:prstGeom prst="rect">
            <a:avLst/>
          </a:prstGeom>
        </p:spPr>
        <p:txBody>
          <a:bodyPr wrap="square">
            <a:spAutoFit/>
          </a:bodyPr>
          <a:lstStyle/>
          <a:p>
            <a:pPr>
              <a:lnSpc>
                <a:spcPct val="150000"/>
              </a:lnSpc>
            </a:pPr>
            <a:r>
              <a:rPr lang="zh-CN" altLang="en-US" sz="2000" dirty="0">
                <a:solidFill>
                  <a:schemeClr val="tx1">
                    <a:lumMod val="65000"/>
                    <a:lumOff val="35000"/>
                  </a:schemeClr>
                </a:solidFill>
                <a:cs typeface="+mn-ea"/>
                <a:sym typeface="+mn-lt"/>
              </a:rPr>
              <a:t>      每到清明时节，福建泉州人有吃“润饼菜”的食俗。据说，这是古时寒食节食俗之遗风。 据说润饼的来源，是在太平天国的时期。当时捻匪作乱，一直蔓延到闽南，尤其是漳、泉一带，由于兵荒马乱，没有时间准备祭品，便有人想出一个办法，把所有的食物卷进面皮中，以此来祭墓。</a:t>
            </a:r>
          </a:p>
        </p:txBody>
      </p:sp>
      <p:pic>
        <p:nvPicPr>
          <p:cNvPr id="9" name="图片 8">
            <a:extLst>
              <a:ext uri="{FF2B5EF4-FFF2-40B4-BE49-F238E27FC236}">
                <a16:creationId xmlns="" xmlns:a16="http://schemas.microsoft.com/office/drawing/2014/main" id="{214F7607-DD21-4886-B01E-B9DDAE66700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21091" y="2931607"/>
            <a:ext cx="4436659" cy="4436659"/>
          </a:xfrm>
          <a:prstGeom prst="rect">
            <a:avLst/>
          </a:prstGeom>
        </p:spPr>
      </p:pic>
      <p:pic>
        <p:nvPicPr>
          <p:cNvPr id="10" name="图片 9">
            <a:extLst>
              <a:ext uri="{FF2B5EF4-FFF2-40B4-BE49-F238E27FC236}">
                <a16:creationId xmlns="" xmlns:a16="http://schemas.microsoft.com/office/drawing/2014/main" id="{C58D071B-40EA-4B59-891B-BCA462AA91D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6" y="198767"/>
            <a:ext cx="980768" cy="693060"/>
          </a:xfrm>
          <a:prstGeom prst="rect">
            <a:avLst/>
          </a:prstGeom>
        </p:spPr>
      </p:pic>
      <p:sp>
        <p:nvSpPr>
          <p:cNvPr id="11" name="文本框 10">
            <a:extLst>
              <a:ext uri="{FF2B5EF4-FFF2-40B4-BE49-F238E27FC236}">
                <a16:creationId xmlns="" xmlns:a16="http://schemas.microsoft.com/office/drawing/2014/main" id="{E423053F-0825-45BF-8110-D87FF4B7B656}"/>
              </a:ext>
            </a:extLst>
          </p:cNvPr>
          <p:cNvSpPr txBox="1"/>
          <p:nvPr/>
        </p:nvSpPr>
        <p:spPr>
          <a:xfrm>
            <a:off x="10854943" y="211380"/>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叁</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CC964DC9-F7F7-4C78-AD37-D0B6F5B0F291}"/>
              </a:ext>
            </a:extLst>
          </p:cNvPr>
          <p:cNvSpPr txBox="1"/>
          <p:nvPr/>
        </p:nvSpPr>
        <p:spPr>
          <a:xfrm>
            <a:off x="9711331" y="373984"/>
            <a:ext cx="949268" cy="400110"/>
          </a:xfrm>
          <a:prstGeom prst="rect">
            <a:avLst/>
          </a:prstGeom>
          <a:noFill/>
        </p:spPr>
        <p:txBody>
          <a:bodyPr wrap="square" rtlCol="0">
            <a:spAutoFit/>
          </a:bodyPr>
          <a:lstStyle/>
          <a:p>
            <a:pPr algn="dist"/>
            <a:r>
              <a:rPr lang="zh-CN" altLang="en-US" sz="2000" dirty="0">
                <a:latin typeface="华文行楷" panose="02010800040101010101" pitchFamily="2" charset="-122"/>
                <a:ea typeface="华文行楷" panose="02010800040101010101" pitchFamily="2" charset="-122"/>
                <a:cs typeface="+mn-ea"/>
                <a:sym typeface="+mn-lt"/>
              </a:rPr>
              <a:t>瑞冰菜</a:t>
            </a:r>
          </a:p>
        </p:txBody>
      </p:sp>
    </p:spTree>
    <p:extLst>
      <p:ext uri="{BB962C8B-B14F-4D97-AF65-F5344CB8AC3E}">
        <p14:creationId xmlns:p14="http://schemas.microsoft.com/office/powerpoint/2010/main" val="15186998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402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5020"/>
                            </p:stCondLst>
                            <p:childTnLst>
                              <p:par>
                                <p:cTn id="15" presetID="16" presetClass="entr" presetSubtype="2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500"/>
                                        <p:tgtEl>
                                          <p:spTgt spid="9"/>
                                        </p:tgtEl>
                                      </p:cBhvr>
                                    </p:animEffect>
                                  </p:childTnLst>
                                </p:cTn>
                              </p:par>
                            </p:childTnLst>
                          </p:cTn>
                        </p:par>
                        <p:par>
                          <p:cTn id="18" fill="hold">
                            <p:stCondLst>
                              <p:cond delay="5520"/>
                            </p:stCondLst>
                            <p:childTnLst>
                              <p:par>
                                <p:cTn id="19" presetID="21"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752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8020"/>
                            </p:stCondLst>
                            <p:childTnLst>
                              <p:par>
                                <p:cTn id="27" presetID="16" presetClass="entr" presetSubtype="2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209147"/>
            <a:ext cx="4042540" cy="4664195"/>
          </a:xfrm>
          <a:prstGeom prst="rect">
            <a:avLst/>
          </a:prstGeom>
        </p:spPr>
      </p:pic>
      <p:sp>
        <p:nvSpPr>
          <p:cNvPr id="8" name="矩形 7">
            <a:extLst>
              <a:ext uri="{FF2B5EF4-FFF2-40B4-BE49-F238E27FC236}">
                <a16:creationId xmlns="" xmlns:a16="http://schemas.microsoft.com/office/drawing/2014/main" id="{2DEF4A3A-E310-4CA9-88B8-0D79A2BDE691}"/>
              </a:ext>
            </a:extLst>
          </p:cNvPr>
          <p:cNvSpPr/>
          <p:nvPr/>
        </p:nvSpPr>
        <p:spPr>
          <a:xfrm flipH="1">
            <a:off x="4465270" y="1090593"/>
            <a:ext cx="6888529" cy="3079497"/>
          </a:xfrm>
          <a:prstGeom prst="rect">
            <a:avLst/>
          </a:prstGeom>
        </p:spPr>
        <p:txBody>
          <a:bodyPr wrap="square">
            <a:spAutoFit/>
          </a:bodyPr>
          <a:lstStyle/>
          <a:p>
            <a:pPr>
              <a:lnSpc>
                <a:spcPct val="150000"/>
              </a:lnSpc>
            </a:pPr>
            <a:r>
              <a:rPr lang="zh-CN" altLang="en-US" sz="2200" dirty="0">
                <a:solidFill>
                  <a:schemeClr val="tx1">
                    <a:lumMod val="65000"/>
                    <a:lumOff val="35000"/>
                  </a:schemeClr>
                </a:solidFill>
                <a:cs typeface="+mn-ea"/>
                <a:sym typeface="+mn-lt"/>
              </a:rPr>
              <a:t>      清明时节，正是采食螺蛳的最佳时令，因这个时节螺蛳还未繁殖，最为丰满、肥美，故有“清明螺，抵只鹅”之说。螺蛳食法颇多，可与葱、姜、酱油、料酒、白糖同炒；也可煮熟挑出螺肉，可拌、可醉、可糟、可炝，无不适宜。若食法得当，真可称得上“一味螺蛳千般趣，美味佳酿均不及”了。</a:t>
            </a:r>
          </a:p>
        </p:txBody>
      </p:sp>
      <p:pic>
        <p:nvPicPr>
          <p:cNvPr id="3" name="图片 2">
            <a:extLst>
              <a:ext uri="{FF2B5EF4-FFF2-40B4-BE49-F238E27FC236}">
                <a16:creationId xmlns="" xmlns:a16="http://schemas.microsoft.com/office/drawing/2014/main" id="{A3E0A49B-EDEB-4C7C-9C7D-DE95239EB5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9735" y="4290423"/>
            <a:ext cx="2815429" cy="2461977"/>
          </a:xfrm>
          <a:prstGeom prst="rect">
            <a:avLst/>
          </a:prstGeom>
        </p:spPr>
      </p:pic>
      <p:pic>
        <p:nvPicPr>
          <p:cNvPr id="10" name="图片 9">
            <a:extLst>
              <a:ext uri="{FF2B5EF4-FFF2-40B4-BE49-F238E27FC236}">
                <a16:creationId xmlns="" xmlns:a16="http://schemas.microsoft.com/office/drawing/2014/main" id="{03F0B847-8968-4373-B05B-046DD354895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6" y="198767"/>
            <a:ext cx="980768" cy="693060"/>
          </a:xfrm>
          <a:prstGeom prst="rect">
            <a:avLst/>
          </a:prstGeom>
        </p:spPr>
      </p:pic>
      <p:sp>
        <p:nvSpPr>
          <p:cNvPr id="11" name="文本框 10">
            <a:extLst>
              <a:ext uri="{FF2B5EF4-FFF2-40B4-BE49-F238E27FC236}">
                <a16:creationId xmlns="" xmlns:a16="http://schemas.microsoft.com/office/drawing/2014/main" id="{17CEDF14-FC44-4085-8E17-50863D28394F}"/>
              </a:ext>
            </a:extLst>
          </p:cNvPr>
          <p:cNvSpPr txBox="1"/>
          <p:nvPr/>
        </p:nvSpPr>
        <p:spPr>
          <a:xfrm>
            <a:off x="10854943" y="211380"/>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叁</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9E534E66-7CD8-492A-B3A5-EF20970BBAB7}"/>
              </a:ext>
            </a:extLst>
          </p:cNvPr>
          <p:cNvSpPr txBox="1"/>
          <p:nvPr/>
        </p:nvSpPr>
        <p:spPr>
          <a:xfrm>
            <a:off x="9711331" y="373984"/>
            <a:ext cx="949268" cy="400110"/>
          </a:xfrm>
          <a:prstGeom prst="rect">
            <a:avLst/>
          </a:prstGeom>
          <a:noFill/>
        </p:spPr>
        <p:txBody>
          <a:bodyPr wrap="square" rtlCol="0">
            <a:spAutoFit/>
          </a:bodyPr>
          <a:lstStyle/>
          <a:p>
            <a:pPr algn="dist"/>
            <a:r>
              <a:rPr lang="zh-CN" altLang="en-US" sz="2000" dirty="0">
                <a:latin typeface="华文行楷" panose="02010800040101010101" pitchFamily="2" charset="-122"/>
                <a:ea typeface="华文行楷" panose="02010800040101010101" pitchFamily="2" charset="-122"/>
                <a:cs typeface="+mn-ea"/>
                <a:sym typeface="+mn-lt"/>
              </a:rPr>
              <a:t>清明螺</a:t>
            </a:r>
          </a:p>
        </p:txBody>
      </p:sp>
    </p:spTree>
    <p:extLst>
      <p:ext uri="{BB962C8B-B14F-4D97-AF65-F5344CB8AC3E}">
        <p14:creationId xmlns:p14="http://schemas.microsoft.com/office/powerpoint/2010/main" val="42903338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42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52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6200"/>
                            </p:stCondLst>
                            <p:childTnLst>
                              <p:par>
                                <p:cTn id="21" presetID="21"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childTnLst>
                          </p:cTn>
                        </p:par>
                        <p:par>
                          <p:cTn id="24" fill="hold">
                            <p:stCondLst>
                              <p:cond delay="82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8700"/>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209147"/>
            <a:ext cx="4042540" cy="4664195"/>
          </a:xfrm>
          <a:prstGeom prst="rect">
            <a:avLst/>
          </a:prstGeom>
        </p:spPr>
      </p:pic>
      <p:sp>
        <p:nvSpPr>
          <p:cNvPr id="6" name="矩形 5">
            <a:extLst>
              <a:ext uri="{FF2B5EF4-FFF2-40B4-BE49-F238E27FC236}">
                <a16:creationId xmlns="" xmlns:a16="http://schemas.microsoft.com/office/drawing/2014/main" id="{5339F2C0-5B1C-40B6-9E3C-276AA1FAD3DE}"/>
              </a:ext>
            </a:extLst>
          </p:cNvPr>
          <p:cNvSpPr/>
          <p:nvPr/>
        </p:nvSpPr>
        <p:spPr>
          <a:xfrm flipH="1">
            <a:off x="4042540" y="1087618"/>
            <a:ext cx="7800976" cy="336739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清明时节，江南一带主要是江浙皖沪一带有吃青团的风俗习惯。</a:t>
            </a:r>
          </a:p>
          <a:p>
            <a:pPr>
              <a:lnSpc>
                <a:spcPct val="150000"/>
              </a:lnSpc>
            </a:pPr>
            <a:r>
              <a:rPr lang="zh-CN" altLang="en-US" dirty="0">
                <a:solidFill>
                  <a:schemeClr val="tx1">
                    <a:lumMod val="65000"/>
                    <a:lumOff val="35000"/>
                  </a:schemeClr>
                </a:solidFill>
                <a:cs typeface="+mn-ea"/>
                <a:sym typeface="+mn-lt"/>
              </a:rPr>
              <a:t>    每逢寒食节，人们便不生火做饭，只吃冷食。冷食是事先做好无需加热的食品。在北方，老百姓喜欢吃枣饼、年糕等；在南方，则多为青团和糯米糖藕。糯米糖藕我们都熟，今天着重说说青团。青团是江南一带的小吃，青色的，用清明前后才有的一种艾草的汁拌进面粉里，再包裹进豆沙馅儿。那种味道，怎么形容呢，真是春天的味道。绿绿的松软的皮儿，不甜不腻，带有清淡却悠长的青草香气，有一点儿黏，却不粘牙齿，再加上清甜的豆沙，入口即溶，简直让人停不了口。 </a:t>
            </a:r>
          </a:p>
        </p:txBody>
      </p:sp>
      <p:pic>
        <p:nvPicPr>
          <p:cNvPr id="9" name="图片 8">
            <a:extLst>
              <a:ext uri="{FF2B5EF4-FFF2-40B4-BE49-F238E27FC236}">
                <a16:creationId xmlns="" xmlns:a16="http://schemas.microsoft.com/office/drawing/2014/main" id="{F88D1279-573C-438F-AF06-4F5FB54752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15076" y="4296698"/>
            <a:ext cx="2947368" cy="2947368"/>
          </a:xfrm>
          <a:prstGeom prst="rect">
            <a:avLst/>
          </a:prstGeom>
        </p:spPr>
      </p:pic>
      <p:pic>
        <p:nvPicPr>
          <p:cNvPr id="10" name="图片 9">
            <a:extLst>
              <a:ext uri="{FF2B5EF4-FFF2-40B4-BE49-F238E27FC236}">
                <a16:creationId xmlns="" xmlns:a16="http://schemas.microsoft.com/office/drawing/2014/main" id="{23227DD7-68BE-47BC-A28E-AA66C3741D1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68166" y="198767"/>
            <a:ext cx="980768" cy="693060"/>
          </a:xfrm>
          <a:prstGeom prst="rect">
            <a:avLst/>
          </a:prstGeom>
        </p:spPr>
      </p:pic>
      <p:sp>
        <p:nvSpPr>
          <p:cNvPr id="11" name="文本框 10">
            <a:extLst>
              <a:ext uri="{FF2B5EF4-FFF2-40B4-BE49-F238E27FC236}">
                <a16:creationId xmlns="" xmlns:a16="http://schemas.microsoft.com/office/drawing/2014/main" id="{450FDFB6-3DD8-4A97-B1EB-D359159625C1}"/>
              </a:ext>
            </a:extLst>
          </p:cNvPr>
          <p:cNvSpPr txBox="1"/>
          <p:nvPr/>
        </p:nvSpPr>
        <p:spPr>
          <a:xfrm>
            <a:off x="10854943" y="211380"/>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叁</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CAEBD974-A764-4F43-AA68-584B5E9FCD36}"/>
              </a:ext>
            </a:extLst>
          </p:cNvPr>
          <p:cNvSpPr txBox="1"/>
          <p:nvPr/>
        </p:nvSpPr>
        <p:spPr>
          <a:xfrm>
            <a:off x="9711331" y="373984"/>
            <a:ext cx="949268" cy="400110"/>
          </a:xfrm>
          <a:prstGeom prst="rect">
            <a:avLst/>
          </a:prstGeom>
          <a:noFill/>
        </p:spPr>
        <p:txBody>
          <a:bodyPr wrap="square" rtlCol="0">
            <a:spAutoFit/>
          </a:bodyPr>
          <a:lstStyle/>
          <a:p>
            <a:pPr algn="dist"/>
            <a:r>
              <a:rPr lang="zh-CN" altLang="en-US" sz="2000" dirty="0">
                <a:latin typeface="华文行楷" panose="02010800040101010101" pitchFamily="2" charset="-122"/>
                <a:ea typeface="华文行楷" panose="02010800040101010101" pitchFamily="2" charset="-122"/>
                <a:cs typeface="+mn-ea"/>
                <a:sym typeface="+mn-lt"/>
              </a:rPr>
              <a:t>青团</a:t>
            </a:r>
          </a:p>
        </p:txBody>
      </p:sp>
    </p:spTree>
    <p:extLst>
      <p:ext uri="{BB962C8B-B14F-4D97-AF65-F5344CB8AC3E}">
        <p14:creationId xmlns:p14="http://schemas.microsoft.com/office/powerpoint/2010/main" val="355887877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741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8410"/>
                            </p:stCondLst>
                            <p:childTnLst>
                              <p:par>
                                <p:cTn id="15" presetID="42"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9410"/>
                            </p:stCondLst>
                            <p:childTnLst>
                              <p:par>
                                <p:cTn id="21" presetID="21" presetClass="entr" presetSubtype="1"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heel(1)">
                                      <p:cBhvr>
                                        <p:cTn id="23" dur="2000"/>
                                        <p:tgtEl>
                                          <p:spTgt spid="10"/>
                                        </p:tgtEl>
                                      </p:cBhvr>
                                    </p:animEffect>
                                  </p:childTnLst>
                                </p:cTn>
                              </p:par>
                            </p:childTnLst>
                          </p:cTn>
                        </p:par>
                        <p:par>
                          <p:cTn id="24" fill="hold">
                            <p:stCondLst>
                              <p:cond delay="1141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11910"/>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235912" y="402"/>
            <a:ext cx="4956088" cy="5718227"/>
          </a:xfrm>
          <a:prstGeom prst="rect">
            <a:avLst/>
          </a:prstGeom>
        </p:spPr>
      </p:pic>
      <p:sp>
        <p:nvSpPr>
          <p:cNvPr id="14" name="文本框 13">
            <a:extLst>
              <a:ext uri="{FF2B5EF4-FFF2-40B4-BE49-F238E27FC236}">
                <a16:creationId xmlns="" xmlns:a16="http://schemas.microsoft.com/office/drawing/2014/main" id="{9E3E36D5-64FE-4DE8-83C0-1FD9EDAD7FF2}"/>
              </a:ext>
            </a:extLst>
          </p:cNvPr>
          <p:cNvSpPr txBox="1"/>
          <p:nvPr/>
        </p:nvSpPr>
        <p:spPr>
          <a:xfrm>
            <a:off x="476076" y="622505"/>
            <a:ext cx="1415772" cy="2330125"/>
          </a:xfrm>
          <a:prstGeom prst="rect">
            <a:avLst/>
          </a:prstGeom>
          <a:noFill/>
        </p:spPr>
        <p:txBody>
          <a:bodyPr vert="eaVert" wrap="none" rtlCol="0">
            <a:spAutoFit/>
          </a:bodyPr>
          <a:lstStyle/>
          <a:p>
            <a:r>
              <a:rPr lang="zh-CN" altLang="en-US" sz="8000" dirty="0">
                <a:latin typeface="华文行楷" panose="02010800040101010101" pitchFamily="2" charset="-122"/>
                <a:ea typeface="华文行楷" panose="02010800040101010101" pitchFamily="2" charset="-122"/>
                <a:cs typeface="+mn-ea"/>
                <a:sym typeface="+mn-lt"/>
              </a:rPr>
              <a:t>目录</a:t>
            </a:r>
            <a:endParaRPr lang="en-US" altLang="zh-CN" sz="8000" dirty="0">
              <a:latin typeface="华文行楷" panose="02010800040101010101" pitchFamily="2" charset="-122"/>
              <a:ea typeface="华文行楷" panose="02010800040101010101" pitchFamily="2" charset="-122"/>
              <a:cs typeface="+mn-ea"/>
              <a:sym typeface="+mn-lt"/>
            </a:endParaRPr>
          </a:p>
        </p:txBody>
      </p:sp>
      <p:sp>
        <p:nvSpPr>
          <p:cNvPr id="3" name="文本框 2">
            <a:extLst>
              <a:ext uri="{FF2B5EF4-FFF2-40B4-BE49-F238E27FC236}">
                <a16:creationId xmlns="" xmlns:a16="http://schemas.microsoft.com/office/drawing/2014/main" id="{28A2CA00-D9B9-46A4-871A-97DB2AA5E43A}"/>
              </a:ext>
            </a:extLst>
          </p:cNvPr>
          <p:cNvSpPr txBox="1"/>
          <p:nvPr/>
        </p:nvSpPr>
        <p:spPr>
          <a:xfrm>
            <a:off x="2534383" y="1443216"/>
            <a:ext cx="615553" cy="2649123"/>
          </a:xfrm>
          <a:prstGeom prst="rect">
            <a:avLst/>
          </a:prstGeom>
          <a:noFill/>
        </p:spPr>
        <p:txBody>
          <a:bodyPr vert="eaVert" wrap="none" rtlCol="0">
            <a:spAutoFit/>
          </a:bodyPr>
          <a:lstStyle/>
          <a:p>
            <a:r>
              <a:rPr lang="zh-CN" altLang="en-US" sz="2800" dirty="0">
                <a:cs typeface="+mn-ea"/>
                <a:sym typeface="+mn-lt"/>
              </a:rPr>
              <a:t>壹</a:t>
            </a:r>
            <a:r>
              <a:rPr lang="zh-CN" altLang="en-US" sz="2400" dirty="0">
                <a:cs typeface="+mn-ea"/>
                <a:sym typeface="+mn-lt"/>
              </a:rPr>
              <a:t>    清明节的来源</a:t>
            </a:r>
          </a:p>
        </p:txBody>
      </p:sp>
      <p:sp>
        <p:nvSpPr>
          <p:cNvPr id="4" name="文本框 3">
            <a:extLst>
              <a:ext uri="{FF2B5EF4-FFF2-40B4-BE49-F238E27FC236}">
                <a16:creationId xmlns="" xmlns:a16="http://schemas.microsoft.com/office/drawing/2014/main" id="{9F90A861-6A4F-472E-B2BD-DC913FA437A7}"/>
              </a:ext>
            </a:extLst>
          </p:cNvPr>
          <p:cNvSpPr txBox="1"/>
          <p:nvPr/>
        </p:nvSpPr>
        <p:spPr>
          <a:xfrm>
            <a:off x="3796751" y="1443216"/>
            <a:ext cx="615553" cy="2649123"/>
          </a:xfrm>
          <a:prstGeom prst="rect">
            <a:avLst/>
          </a:prstGeom>
          <a:noFill/>
        </p:spPr>
        <p:txBody>
          <a:bodyPr vert="eaVert" wrap="none" rtlCol="0">
            <a:spAutoFit/>
          </a:bodyPr>
          <a:lstStyle/>
          <a:p>
            <a:r>
              <a:rPr lang="zh-CN" altLang="en-US" sz="2800" dirty="0">
                <a:cs typeface="+mn-ea"/>
                <a:sym typeface="+mn-lt"/>
              </a:rPr>
              <a:t>贰</a:t>
            </a:r>
            <a:r>
              <a:rPr lang="zh-CN" altLang="en-US" sz="2400" dirty="0">
                <a:cs typeface="+mn-ea"/>
                <a:sym typeface="+mn-lt"/>
              </a:rPr>
              <a:t>    清明节的习俗</a:t>
            </a:r>
          </a:p>
        </p:txBody>
      </p:sp>
      <p:sp>
        <p:nvSpPr>
          <p:cNvPr id="6" name="文本框 5">
            <a:extLst>
              <a:ext uri="{FF2B5EF4-FFF2-40B4-BE49-F238E27FC236}">
                <a16:creationId xmlns="" xmlns:a16="http://schemas.microsoft.com/office/drawing/2014/main" id="{65D12D65-E377-461E-989F-5C0F997C939C}"/>
              </a:ext>
            </a:extLst>
          </p:cNvPr>
          <p:cNvSpPr txBox="1"/>
          <p:nvPr/>
        </p:nvSpPr>
        <p:spPr>
          <a:xfrm>
            <a:off x="5059119" y="1457540"/>
            <a:ext cx="615553" cy="2030364"/>
          </a:xfrm>
          <a:prstGeom prst="rect">
            <a:avLst/>
          </a:prstGeom>
          <a:noFill/>
        </p:spPr>
        <p:txBody>
          <a:bodyPr vert="eaVert" wrap="none" rtlCol="0">
            <a:spAutoFit/>
          </a:bodyPr>
          <a:lstStyle/>
          <a:p>
            <a:r>
              <a:rPr lang="zh-CN" altLang="en-US" sz="2800" dirty="0">
                <a:cs typeface="+mn-ea"/>
                <a:sym typeface="+mn-lt"/>
              </a:rPr>
              <a:t>叁</a:t>
            </a:r>
            <a:r>
              <a:rPr lang="zh-CN" altLang="en-US" sz="2400" dirty="0">
                <a:cs typeface="+mn-ea"/>
                <a:sym typeface="+mn-lt"/>
              </a:rPr>
              <a:t>    清明饮食</a:t>
            </a:r>
          </a:p>
        </p:txBody>
      </p:sp>
      <p:sp>
        <p:nvSpPr>
          <p:cNvPr id="10" name="文本框 9">
            <a:extLst>
              <a:ext uri="{FF2B5EF4-FFF2-40B4-BE49-F238E27FC236}">
                <a16:creationId xmlns="" xmlns:a16="http://schemas.microsoft.com/office/drawing/2014/main" id="{6D67DBDC-E10A-4E24-82CD-08C7B73D494C}"/>
              </a:ext>
            </a:extLst>
          </p:cNvPr>
          <p:cNvSpPr txBox="1"/>
          <p:nvPr/>
        </p:nvSpPr>
        <p:spPr>
          <a:xfrm>
            <a:off x="6321487" y="1485679"/>
            <a:ext cx="615553" cy="3886641"/>
          </a:xfrm>
          <a:prstGeom prst="rect">
            <a:avLst/>
          </a:prstGeom>
          <a:noFill/>
        </p:spPr>
        <p:txBody>
          <a:bodyPr vert="eaVert" wrap="none" rtlCol="0">
            <a:spAutoFit/>
          </a:bodyPr>
          <a:lstStyle/>
          <a:p>
            <a:r>
              <a:rPr lang="zh-CN" altLang="en-US" sz="2800" dirty="0">
                <a:cs typeface="+mn-ea"/>
                <a:sym typeface="+mn-lt"/>
              </a:rPr>
              <a:t>肆</a:t>
            </a:r>
            <a:r>
              <a:rPr lang="zh-CN" altLang="en-US" sz="2400" dirty="0">
                <a:cs typeface="+mn-ea"/>
                <a:sym typeface="+mn-lt"/>
              </a:rPr>
              <a:t>    缅怀先烈领悟革命精神</a:t>
            </a:r>
          </a:p>
        </p:txBody>
      </p:sp>
    </p:spTree>
    <p:extLst>
      <p:ext uri="{BB962C8B-B14F-4D97-AF65-F5344CB8AC3E}">
        <p14:creationId xmlns:p14="http://schemas.microsoft.com/office/powerpoint/2010/main" val="90982175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 grpId="0"/>
      <p:bldP spid="4" grpId="0"/>
      <p:bldP spid="6"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235912" y="402"/>
            <a:ext cx="4956088" cy="5718227"/>
          </a:xfrm>
          <a:prstGeom prst="rect">
            <a:avLst/>
          </a:prstGeom>
        </p:spPr>
      </p:pic>
      <p:sp>
        <p:nvSpPr>
          <p:cNvPr id="2" name="文本框 1">
            <a:extLst>
              <a:ext uri="{FF2B5EF4-FFF2-40B4-BE49-F238E27FC236}">
                <a16:creationId xmlns="" xmlns:a16="http://schemas.microsoft.com/office/drawing/2014/main" id="{F6BE5E84-FE0D-48DD-A758-A9B64B8B38EE}"/>
              </a:ext>
            </a:extLst>
          </p:cNvPr>
          <p:cNvSpPr txBox="1"/>
          <p:nvPr/>
        </p:nvSpPr>
        <p:spPr>
          <a:xfrm>
            <a:off x="2572526" y="1233129"/>
            <a:ext cx="5827236" cy="769441"/>
          </a:xfrm>
          <a:prstGeom prst="rect">
            <a:avLst/>
          </a:prstGeom>
          <a:noFill/>
        </p:spPr>
        <p:txBody>
          <a:bodyPr wrap="none" rtlCol="0">
            <a:spAutoFit/>
          </a:bodyPr>
          <a:lstStyle/>
          <a:p>
            <a:r>
              <a:rPr lang="zh-CN" altLang="en-US" sz="4400" dirty="0">
                <a:latin typeface="华文行楷" panose="02010800040101010101" pitchFamily="2" charset="-122"/>
                <a:ea typeface="华文行楷" panose="02010800040101010101" pitchFamily="2" charset="-122"/>
                <a:cs typeface="+mn-ea"/>
                <a:sym typeface="+mn-lt"/>
              </a:rPr>
              <a:t>缅怀先烈领悟革命精神</a:t>
            </a:r>
          </a:p>
        </p:txBody>
      </p:sp>
      <p:pic>
        <p:nvPicPr>
          <p:cNvPr id="11" name="图片 10">
            <a:extLst>
              <a:ext uri="{FF2B5EF4-FFF2-40B4-BE49-F238E27FC236}">
                <a16:creationId xmlns="" xmlns:a16="http://schemas.microsoft.com/office/drawing/2014/main" id="{85C0E510-2A39-4965-BC0D-D98C9C1E7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00000">
            <a:off x="157050" y="363247"/>
            <a:ext cx="3371502" cy="2382473"/>
          </a:xfrm>
          <a:prstGeom prst="rect">
            <a:avLst/>
          </a:prstGeom>
        </p:spPr>
      </p:pic>
      <p:sp>
        <p:nvSpPr>
          <p:cNvPr id="9" name="文本框 8">
            <a:extLst>
              <a:ext uri="{FF2B5EF4-FFF2-40B4-BE49-F238E27FC236}">
                <a16:creationId xmlns="" xmlns:a16="http://schemas.microsoft.com/office/drawing/2014/main" id="{D74FC118-EEB5-474B-9E51-16712E335D50}"/>
              </a:ext>
            </a:extLst>
          </p:cNvPr>
          <p:cNvSpPr txBox="1"/>
          <p:nvPr/>
        </p:nvSpPr>
        <p:spPr>
          <a:xfrm>
            <a:off x="853970" y="869248"/>
            <a:ext cx="1661993" cy="1435649"/>
          </a:xfrm>
          <a:prstGeom prst="rect">
            <a:avLst/>
          </a:prstGeom>
          <a:noFill/>
        </p:spPr>
        <p:txBody>
          <a:bodyPr vert="eaVert" wrap="none" rtlCol="0">
            <a:spAutoFit/>
          </a:bodyPr>
          <a:lstStyle/>
          <a:p>
            <a:r>
              <a:rPr lang="zh-CN" altLang="en-US" sz="9600" dirty="0">
                <a:latin typeface="华文行楷" panose="02010800040101010101" pitchFamily="2" charset="-122"/>
                <a:ea typeface="华文行楷" panose="02010800040101010101" pitchFamily="2" charset="-122"/>
                <a:cs typeface="+mn-ea"/>
                <a:sym typeface="+mn-lt"/>
              </a:rPr>
              <a:t>肆</a:t>
            </a:r>
            <a:endParaRPr lang="en-US" altLang="zh-CN" sz="9600" dirty="0">
              <a:latin typeface="华文行楷" panose="02010800040101010101" pitchFamily="2" charset="-122"/>
              <a:ea typeface="华文行楷" panose="02010800040101010101" pitchFamily="2" charset="-122"/>
              <a:cs typeface="+mn-ea"/>
              <a:sym typeface="+mn-lt"/>
            </a:endParaRPr>
          </a:p>
        </p:txBody>
      </p:sp>
      <p:grpSp>
        <p:nvGrpSpPr>
          <p:cNvPr id="24" name="组合 23">
            <a:extLst>
              <a:ext uri="{FF2B5EF4-FFF2-40B4-BE49-F238E27FC236}">
                <a16:creationId xmlns="" xmlns:a16="http://schemas.microsoft.com/office/drawing/2014/main" id="{5491024A-1BD1-4DE5-9A3B-8780CCA5C57E}"/>
              </a:ext>
            </a:extLst>
          </p:cNvPr>
          <p:cNvGrpSpPr/>
          <p:nvPr/>
        </p:nvGrpSpPr>
        <p:grpSpPr>
          <a:xfrm>
            <a:off x="8595132" y="5047713"/>
            <a:ext cx="1731961" cy="1809484"/>
            <a:chOff x="3501881" y="599887"/>
            <a:chExt cx="2778550" cy="2520948"/>
          </a:xfrm>
        </p:grpSpPr>
        <p:sp>
          <p:nvSpPr>
            <p:cNvPr id="18" name="文本框 17">
              <a:extLst>
                <a:ext uri="{FF2B5EF4-FFF2-40B4-BE49-F238E27FC236}">
                  <a16:creationId xmlns="" xmlns:a16="http://schemas.microsoft.com/office/drawing/2014/main" id="{880825D6-3DC3-4B99-9C90-3A1DCAEA4E4E}"/>
                </a:ext>
              </a:extLst>
            </p:cNvPr>
            <p:cNvSpPr txBox="1"/>
            <p:nvPr/>
          </p:nvSpPr>
          <p:spPr>
            <a:xfrm>
              <a:off x="5121973" y="911037"/>
              <a:ext cx="543135" cy="2022348"/>
            </a:xfrm>
            <a:prstGeom prst="rect">
              <a:avLst/>
            </a:prstGeom>
            <a:noFill/>
          </p:spPr>
          <p:txBody>
            <a:bodyPr vert="eaVert" wrap="square" rtlCol="0">
              <a:spAutoFit/>
            </a:bodyPr>
            <a:lstStyle/>
            <a:p>
              <a:r>
                <a:rPr lang="zh-CN" altLang="en-US" sz="1000" spc="300" dirty="0">
                  <a:cs typeface="+mn-ea"/>
                  <a:sym typeface="+mn-lt"/>
                </a:rPr>
                <a:t>清明时节雨纷纷，</a:t>
              </a:r>
            </a:p>
          </p:txBody>
        </p:sp>
        <p:sp>
          <p:nvSpPr>
            <p:cNvPr id="19" name="文本框 18">
              <a:extLst>
                <a:ext uri="{FF2B5EF4-FFF2-40B4-BE49-F238E27FC236}">
                  <a16:creationId xmlns="" xmlns:a16="http://schemas.microsoft.com/office/drawing/2014/main" id="{F08F1773-E317-4D84-B010-7B49D11649DA}"/>
                </a:ext>
              </a:extLst>
            </p:cNvPr>
            <p:cNvSpPr txBox="1"/>
            <p:nvPr/>
          </p:nvSpPr>
          <p:spPr>
            <a:xfrm>
              <a:off x="3501881" y="945798"/>
              <a:ext cx="543135" cy="2022348"/>
            </a:xfrm>
            <a:prstGeom prst="rect">
              <a:avLst/>
            </a:prstGeom>
            <a:noFill/>
          </p:spPr>
          <p:txBody>
            <a:bodyPr vert="eaVert" wrap="square" rtlCol="0">
              <a:spAutoFit/>
            </a:bodyPr>
            <a:lstStyle/>
            <a:p>
              <a:r>
                <a:rPr lang="zh-CN" altLang="en-US" sz="1000" spc="300" dirty="0">
                  <a:cs typeface="+mn-ea"/>
                  <a:sym typeface="+mn-lt"/>
                </a:rPr>
                <a:t>牧童遥指杏花村。</a:t>
              </a:r>
            </a:p>
          </p:txBody>
        </p:sp>
        <p:sp>
          <p:nvSpPr>
            <p:cNvPr id="20" name="文本框 19">
              <a:extLst>
                <a:ext uri="{FF2B5EF4-FFF2-40B4-BE49-F238E27FC236}">
                  <a16:creationId xmlns="" xmlns:a16="http://schemas.microsoft.com/office/drawing/2014/main" id="{5F64E6C6-0638-4002-BE46-ADFCDF2AA5F4}"/>
                </a:ext>
              </a:extLst>
            </p:cNvPr>
            <p:cNvSpPr txBox="1"/>
            <p:nvPr/>
          </p:nvSpPr>
          <p:spPr>
            <a:xfrm>
              <a:off x="4034098" y="911037"/>
              <a:ext cx="543135" cy="2022348"/>
            </a:xfrm>
            <a:prstGeom prst="rect">
              <a:avLst/>
            </a:prstGeom>
            <a:noFill/>
          </p:spPr>
          <p:txBody>
            <a:bodyPr vert="eaVert" wrap="square" rtlCol="0">
              <a:spAutoFit/>
            </a:bodyPr>
            <a:lstStyle/>
            <a:p>
              <a:r>
                <a:rPr lang="zh-CN" altLang="en-US" sz="1000" spc="300" dirty="0">
                  <a:cs typeface="+mn-ea"/>
                  <a:sym typeface="+mn-lt"/>
                </a:rPr>
                <a:t>借问酒家何处有？</a:t>
              </a:r>
            </a:p>
          </p:txBody>
        </p:sp>
        <p:sp>
          <p:nvSpPr>
            <p:cNvPr id="21" name="文本框 20">
              <a:extLst>
                <a:ext uri="{FF2B5EF4-FFF2-40B4-BE49-F238E27FC236}">
                  <a16:creationId xmlns="" xmlns:a16="http://schemas.microsoft.com/office/drawing/2014/main" id="{7DDFB7E2-C823-4BF4-87E1-8803AF96B444}"/>
                </a:ext>
              </a:extLst>
            </p:cNvPr>
            <p:cNvSpPr txBox="1"/>
            <p:nvPr/>
          </p:nvSpPr>
          <p:spPr>
            <a:xfrm>
              <a:off x="4578388" y="911036"/>
              <a:ext cx="543135" cy="2209799"/>
            </a:xfrm>
            <a:prstGeom prst="rect">
              <a:avLst/>
            </a:prstGeom>
            <a:noFill/>
          </p:spPr>
          <p:txBody>
            <a:bodyPr vert="eaVert" wrap="square" rtlCol="0">
              <a:spAutoFit/>
            </a:bodyPr>
            <a:lstStyle/>
            <a:p>
              <a:r>
                <a:rPr lang="zh-CN" altLang="en-US" sz="1000" spc="300" dirty="0">
                  <a:cs typeface="+mn-ea"/>
                  <a:sym typeface="+mn-lt"/>
                </a:rPr>
                <a:t>路上行人欲断魂。 </a:t>
              </a:r>
            </a:p>
          </p:txBody>
        </p:sp>
        <p:sp>
          <p:nvSpPr>
            <p:cNvPr id="22" name="文本框 21">
              <a:extLst>
                <a:ext uri="{FF2B5EF4-FFF2-40B4-BE49-F238E27FC236}">
                  <a16:creationId xmlns="" xmlns:a16="http://schemas.microsoft.com/office/drawing/2014/main" id="{925A5BAC-A0BB-4FB0-83AA-B8D3F213FA02}"/>
                </a:ext>
              </a:extLst>
            </p:cNvPr>
            <p:cNvSpPr txBox="1"/>
            <p:nvPr/>
          </p:nvSpPr>
          <p:spPr>
            <a:xfrm>
              <a:off x="5712607" y="1125249"/>
              <a:ext cx="567824" cy="831722"/>
            </a:xfrm>
            <a:prstGeom prst="rect">
              <a:avLst/>
            </a:prstGeom>
            <a:noFill/>
          </p:spPr>
          <p:txBody>
            <a:bodyPr vert="eaVert" wrap="square" rtlCol="0">
              <a:spAutoFit/>
            </a:bodyPr>
            <a:lstStyle/>
            <a:p>
              <a:r>
                <a:rPr lang="zh-CN" altLang="en-US" sz="1100" spc="300" dirty="0">
                  <a:cs typeface="+mn-ea"/>
                  <a:sym typeface="+mn-lt"/>
                </a:rPr>
                <a:t>杜牧</a:t>
              </a:r>
            </a:p>
          </p:txBody>
        </p:sp>
        <p:sp>
          <p:nvSpPr>
            <p:cNvPr id="23" name="文本框 22">
              <a:extLst>
                <a:ext uri="{FF2B5EF4-FFF2-40B4-BE49-F238E27FC236}">
                  <a16:creationId xmlns="" xmlns:a16="http://schemas.microsoft.com/office/drawing/2014/main" id="{A521F624-7362-40AB-B533-E2128C33BE11}"/>
                </a:ext>
              </a:extLst>
            </p:cNvPr>
            <p:cNvSpPr txBox="1"/>
            <p:nvPr/>
          </p:nvSpPr>
          <p:spPr>
            <a:xfrm>
              <a:off x="5706163" y="599887"/>
              <a:ext cx="567824" cy="419101"/>
            </a:xfrm>
            <a:prstGeom prst="rect">
              <a:avLst/>
            </a:prstGeom>
            <a:noFill/>
          </p:spPr>
          <p:txBody>
            <a:bodyPr vert="eaVert" wrap="square" rtlCol="0">
              <a:spAutoFit/>
            </a:bodyPr>
            <a:lstStyle/>
            <a:p>
              <a:r>
                <a:rPr lang="zh-CN" altLang="en-US" sz="1100" spc="300" dirty="0">
                  <a:cs typeface="+mn-ea"/>
                  <a:sym typeface="+mn-lt"/>
                </a:rPr>
                <a:t>唐</a:t>
              </a:r>
            </a:p>
          </p:txBody>
        </p:sp>
      </p:grpSp>
    </p:spTree>
    <p:extLst>
      <p:ext uri="{BB962C8B-B14F-4D97-AF65-F5344CB8AC3E}">
        <p14:creationId xmlns:p14="http://schemas.microsoft.com/office/powerpoint/2010/main" val="1125486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500"/>
                                        <p:tgtEl>
                                          <p:spTgt spid="2"/>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69544"/>
            <a:ext cx="4042540" cy="4664195"/>
          </a:xfrm>
          <a:prstGeom prst="rect">
            <a:avLst/>
          </a:prstGeom>
        </p:spPr>
      </p:pic>
      <p:sp>
        <p:nvSpPr>
          <p:cNvPr id="8" name="矩形 7">
            <a:extLst>
              <a:ext uri="{FF2B5EF4-FFF2-40B4-BE49-F238E27FC236}">
                <a16:creationId xmlns="" xmlns:a16="http://schemas.microsoft.com/office/drawing/2014/main" id="{D5E02809-B4E3-433B-8219-97A9E8545CE4}"/>
              </a:ext>
            </a:extLst>
          </p:cNvPr>
          <p:cNvSpPr/>
          <p:nvPr/>
        </p:nvSpPr>
        <p:spPr>
          <a:xfrm flipH="1">
            <a:off x="562708" y="1136344"/>
            <a:ext cx="7586752" cy="2684389"/>
          </a:xfrm>
          <a:prstGeom prst="rect">
            <a:avLst/>
          </a:prstGeom>
        </p:spPr>
        <p:txBody>
          <a:bodyPr wrap="square">
            <a:spAutoFit/>
          </a:bodyPr>
          <a:lstStyle/>
          <a:p>
            <a:pPr>
              <a:lnSpc>
                <a:spcPct val="150000"/>
              </a:lnSpc>
            </a:pPr>
            <a:r>
              <a:rPr lang="zh-CN" altLang="en-US" sz="2300" dirty="0">
                <a:solidFill>
                  <a:schemeClr val="tx1">
                    <a:lumMod val="65000"/>
                    <a:lumOff val="35000"/>
                  </a:schemeClr>
                </a:solidFill>
                <a:cs typeface="+mn-ea"/>
                <a:sym typeface="+mn-lt"/>
              </a:rPr>
              <a:t>      </a:t>
            </a:r>
            <a:r>
              <a:rPr lang="en-US" altLang="zh-CN" sz="2300" dirty="0">
                <a:solidFill>
                  <a:schemeClr val="tx1">
                    <a:lumMod val="65000"/>
                    <a:lumOff val="35000"/>
                  </a:schemeClr>
                </a:solidFill>
                <a:cs typeface="+mn-ea"/>
                <a:sym typeface="+mn-lt"/>
              </a:rPr>
              <a:t>1952</a:t>
            </a:r>
            <a:r>
              <a:rPr lang="zh-CN" altLang="en-US" sz="2300" dirty="0">
                <a:solidFill>
                  <a:schemeClr val="tx1">
                    <a:lumMod val="65000"/>
                    <a:lumOff val="35000"/>
                  </a:schemeClr>
                </a:solidFill>
                <a:cs typeface="+mn-ea"/>
                <a:sym typeface="+mn-lt"/>
              </a:rPr>
              <a:t>年</a:t>
            </a:r>
            <a:r>
              <a:rPr lang="en-US" altLang="zh-CN" sz="2300" dirty="0">
                <a:solidFill>
                  <a:schemeClr val="tx1">
                    <a:lumMod val="65000"/>
                    <a:lumOff val="35000"/>
                  </a:schemeClr>
                </a:solidFill>
                <a:cs typeface="+mn-ea"/>
                <a:sym typeface="+mn-lt"/>
              </a:rPr>
              <a:t>10</a:t>
            </a:r>
            <a:r>
              <a:rPr lang="zh-CN" altLang="en-US" sz="2300" dirty="0">
                <a:solidFill>
                  <a:schemeClr val="tx1">
                    <a:lumMod val="65000"/>
                    <a:lumOff val="35000"/>
                  </a:schemeClr>
                </a:solidFill>
                <a:cs typeface="+mn-ea"/>
                <a:sym typeface="+mn-lt"/>
              </a:rPr>
              <a:t>月，为打击美国和南朝鲜军队，中国人民志愿军第</a:t>
            </a:r>
            <a:r>
              <a:rPr lang="en-US" altLang="zh-CN" sz="2300" dirty="0">
                <a:solidFill>
                  <a:schemeClr val="tx1">
                    <a:lumMod val="65000"/>
                    <a:lumOff val="35000"/>
                  </a:schemeClr>
                </a:solidFill>
                <a:cs typeface="+mn-ea"/>
                <a:sym typeface="+mn-lt"/>
              </a:rPr>
              <a:t>15</a:t>
            </a:r>
            <a:r>
              <a:rPr lang="zh-CN" altLang="en-US" sz="2300" dirty="0">
                <a:solidFill>
                  <a:schemeClr val="tx1">
                    <a:lumMod val="65000"/>
                    <a:lumOff val="35000"/>
                  </a:schemeClr>
                </a:solidFill>
                <a:cs typeface="+mn-ea"/>
                <a:sym typeface="+mn-lt"/>
              </a:rPr>
              <a:t>军第</a:t>
            </a:r>
            <a:r>
              <a:rPr lang="en-US" altLang="zh-CN" sz="2300" dirty="0">
                <a:solidFill>
                  <a:schemeClr val="tx1">
                    <a:lumMod val="65000"/>
                    <a:lumOff val="35000"/>
                  </a:schemeClr>
                </a:solidFill>
                <a:cs typeface="+mn-ea"/>
                <a:sym typeface="+mn-lt"/>
              </a:rPr>
              <a:t>29</a:t>
            </a:r>
            <a:r>
              <a:rPr lang="zh-CN" altLang="en-US" sz="2300" dirty="0">
                <a:solidFill>
                  <a:schemeClr val="tx1">
                    <a:lumMod val="65000"/>
                    <a:lumOff val="35000"/>
                  </a:schemeClr>
                </a:solidFill>
                <a:cs typeface="+mn-ea"/>
                <a:sym typeface="+mn-lt"/>
              </a:rPr>
              <a:t>师第</a:t>
            </a:r>
            <a:r>
              <a:rPr lang="en-US" altLang="zh-CN" sz="2300" dirty="0">
                <a:solidFill>
                  <a:schemeClr val="tx1">
                    <a:lumMod val="65000"/>
                    <a:lumOff val="35000"/>
                  </a:schemeClr>
                </a:solidFill>
                <a:cs typeface="+mn-ea"/>
                <a:sym typeface="+mn-lt"/>
              </a:rPr>
              <a:t>87</a:t>
            </a:r>
            <a:r>
              <a:rPr lang="zh-CN" altLang="en-US" sz="2300" dirty="0">
                <a:solidFill>
                  <a:schemeClr val="tx1">
                    <a:lumMod val="65000"/>
                    <a:lumOff val="35000"/>
                  </a:schemeClr>
                </a:solidFill>
                <a:cs typeface="+mn-ea"/>
                <a:sym typeface="+mn-lt"/>
              </a:rPr>
              <a:t>团战士邱少云参加潜伏部队，并担任爆破任务。</a:t>
            </a:r>
            <a:r>
              <a:rPr lang="en-US" altLang="zh-CN" sz="2300" dirty="0">
                <a:solidFill>
                  <a:schemeClr val="tx1">
                    <a:lumMod val="65000"/>
                    <a:lumOff val="35000"/>
                  </a:schemeClr>
                </a:solidFill>
                <a:cs typeface="+mn-ea"/>
                <a:sym typeface="+mn-lt"/>
              </a:rPr>
              <a:t>12</a:t>
            </a:r>
            <a:r>
              <a:rPr lang="zh-CN" altLang="en-US" sz="2300" dirty="0">
                <a:solidFill>
                  <a:schemeClr val="tx1">
                    <a:lumMod val="65000"/>
                    <a:lumOff val="35000"/>
                  </a:schemeClr>
                </a:solidFill>
                <a:cs typeface="+mn-ea"/>
                <a:sym typeface="+mn-lt"/>
              </a:rPr>
              <a:t>日上午，敌机进行低空扫射，并投掷烧弹。飞迸的燃烧液燃遍他全身，为了不暴漏潜伏目标，邱少云任凭烈火烧焦身体一动不动，直至壮烈牺牲。</a:t>
            </a:r>
          </a:p>
        </p:txBody>
      </p:sp>
      <p:pic>
        <p:nvPicPr>
          <p:cNvPr id="10" name="图片 9">
            <a:extLst>
              <a:ext uri="{FF2B5EF4-FFF2-40B4-BE49-F238E27FC236}">
                <a16:creationId xmlns="" xmlns:a16="http://schemas.microsoft.com/office/drawing/2014/main" id="{05B5C9CA-2522-413A-A8CD-3FEDC6CDDA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139088" y="4258246"/>
            <a:ext cx="3216996" cy="2762327"/>
          </a:xfrm>
          <a:prstGeom prst="rect">
            <a:avLst/>
          </a:prstGeom>
        </p:spPr>
      </p:pic>
      <p:pic>
        <p:nvPicPr>
          <p:cNvPr id="11" name="图片 10">
            <a:extLst>
              <a:ext uri="{FF2B5EF4-FFF2-40B4-BE49-F238E27FC236}">
                <a16:creationId xmlns="" xmlns:a16="http://schemas.microsoft.com/office/drawing/2014/main" id="{8A6A6191-C390-43C6-8DCD-8A8D930853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2" name="文本框 11">
            <a:extLst>
              <a:ext uri="{FF2B5EF4-FFF2-40B4-BE49-F238E27FC236}">
                <a16:creationId xmlns="" xmlns:a16="http://schemas.microsoft.com/office/drawing/2014/main" id="{B7856524-0C16-4260-AA06-46ABDC239776}"/>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肆</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3" name="文本框 12">
            <a:extLst>
              <a:ext uri="{FF2B5EF4-FFF2-40B4-BE49-F238E27FC236}">
                <a16:creationId xmlns="" xmlns:a16="http://schemas.microsoft.com/office/drawing/2014/main" id="{62F15D86-B7A0-4DB0-8626-3125A7BC6DC7}"/>
              </a:ext>
            </a:extLst>
          </p:cNvPr>
          <p:cNvSpPr txBox="1"/>
          <p:nvPr/>
        </p:nvSpPr>
        <p:spPr>
          <a:xfrm>
            <a:off x="884290" y="428430"/>
            <a:ext cx="1011908" cy="400110"/>
          </a:xfrm>
          <a:prstGeom prst="rect">
            <a:avLst/>
          </a:prstGeom>
          <a:noFill/>
        </p:spPr>
        <p:txBody>
          <a:bodyPr wrap="square" rtlCol="0">
            <a:spAutoFit/>
          </a:bodyPr>
          <a:lstStyle/>
          <a:p>
            <a:pPr algn="dist"/>
            <a:r>
              <a:rPr lang="zh-CN" altLang="en-US" sz="2000" b="1" dirty="0">
                <a:latin typeface="华文行楷" panose="02010800040101010101" pitchFamily="2" charset="-122"/>
                <a:ea typeface="华文行楷" panose="02010800040101010101" pitchFamily="2" charset="-122"/>
                <a:cs typeface="+mn-ea"/>
                <a:sym typeface="+mn-lt"/>
              </a:rPr>
              <a:t>邱少云</a:t>
            </a:r>
          </a:p>
        </p:txBody>
      </p:sp>
    </p:spTree>
    <p:extLst>
      <p:ext uri="{BB962C8B-B14F-4D97-AF65-F5344CB8AC3E}">
        <p14:creationId xmlns:p14="http://schemas.microsoft.com/office/powerpoint/2010/main" val="22539502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4050"/>
                            </p:stCondLst>
                            <p:childTnLst>
                              <p:par>
                                <p:cTn id="9" presetID="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4550"/>
                            </p:stCondLst>
                            <p:childTnLst>
                              <p:par>
                                <p:cTn id="14" presetID="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5050"/>
                            </p:stCondLst>
                            <p:childTnLst>
                              <p:par>
                                <p:cTn id="19" presetID="21" presetClass="entr" presetSubtype="1"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2000"/>
                                        <p:tgtEl>
                                          <p:spTgt spid="11"/>
                                        </p:tgtEl>
                                      </p:cBhvr>
                                    </p:animEffect>
                                  </p:childTnLst>
                                </p:cTn>
                              </p:par>
                            </p:childTnLst>
                          </p:cTn>
                        </p:par>
                        <p:par>
                          <p:cTn id="22" fill="hold">
                            <p:stCondLst>
                              <p:cond delay="705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par>
                          <p:cTn id="26" fill="hold">
                            <p:stCondLst>
                              <p:cond delay="7550"/>
                            </p:stCondLst>
                            <p:childTnLst>
                              <p:par>
                                <p:cTn id="27" presetID="16" presetClass="entr" presetSubtype="2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arn(inVertical)">
                                      <p:cBhvr>
                                        <p:cTn id="2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69544"/>
            <a:ext cx="4042540" cy="4664195"/>
          </a:xfrm>
          <a:prstGeom prst="rect">
            <a:avLst/>
          </a:prstGeom>
        </p:spPr>
      </p:pic>
      <p:sp>
        <p:nvSpPr>
          <p:cNvPr id="6" name="矩形 5">
            <a:extLst>
              <a:ext uri="{FF2B5EF4-FFF2-40B4-BE49-F238E27FC236}">
                <a16:creationId xmlns="" xmlns:a16="http://schemas.microsoft.com/office/drawing/2014/main" id="{DFF38DA7-6AAE-4EE6-A561-C347723D48CC}"/>
              </a:ext>
            </a:extLst>
          </p:cNvPr>
          <p:cNvSpPr/>
          <p:nvPr/>
        </p:nvSpPr>
        <p:spPr>
          <a:xfrm flipH="1">
            <a:off x="732762" y="857217"/>
            <a:ext cx="7096788" cy="3247877"/>
          </a:xfrm>
          <a:prstGeom prst="rect">
            <a:avLst/>
          </a:prstGeom>
        </p:spPr>
        <p:txBody>
          <a:bodyPr wrap="square">
            <a:spAutoFit/>
          </a:bodyPr>
          <a:lstStyle/>
          <a:p>
            <a:pPr>
              <a:lnSpc>
                <a:spcPct val="150000"/>
              </a:lnSpc>
            </a:pPr>
            <a:r>
              <a:rPr lang="zh-CN" altLang="en-US" sz="2800" dirty="0">
                <a:solidFill>
                  <a:schemeClr val="tx1">
                    <a:lumMod val="65000"/>
                    <a:lumOff val="35000"/>
                  </a:schemeClr>
                </a:solidFill>
                <a:cs typeface="+mn-ea"/>
                <a:sym typeface="+mn-lt"/>
              </a:rPr>
              <a:t>      雷锋，原名雷正兴，</a:t>
            </a:r>
            <a:r>
              <a:rPr lang="en-US" altLang="zh-CN" sz="2800" dirty="0">
                <a:solidFill>
                  <a:schemeClr val="tx1">
                    <a:lumMod val="65000"/>
                    <a:lumOff val="35000"/>
                  </a:schemeClr>
                </a:solidFill>
                <a:cs typeface="+mn-ea"/>
                <a:sym typeface="+mn-lt"/>
              </a:rPr>
              <a:t>1940</a:t>
            </a:r>
            <a:r>
              <a:rPr lang="zh-CN" altLang="en-US" sz="2800" dirty="0">
                <a:solidFill>
                  <a:schemeClr val="tx1">
                    <a:lumMod val="65000"/>
                    <a:lumOff val="35000"/>
                  </a:schemeClr>
                </a:solidFill>
                <a:cs typeface="+mn-ea"/>
                <a:sym typeface="+mn-lt"/>
              </a:rPr>
              <a:t>年</a:t>
            </a:r>
            <a:r>
              <a:rPr lang="en-US" altLang="zh-CN" sz="2800" dirty="0">
                <a:solidFill>
                  <a:schemeClr val="tx1">
                    <a:lumMod val="65000"/>
                    <a:lumOff val="35000"/>
                  </a:schemeClr>
                </a:solidFill>
                <a:cs typeface="+mn-ea"/>
                <a:sym typeface="+mn-lt"/>
              </a:rPr>
              <a:t>12</a:t>
            </a:r>
            <a:r>
              <a:rPr lang="zh-CN" altLang="en-US" sz="2800" dirty="0">
                <a:solidFill>
                  <a:schemeClr val="tx1">
                    <a:lumMod val="65000"/>
                    <a:lumOff val="35000"/>
                  </a:schemeClr>
                </a:solidFill>
                <a:cs typeface="+mn-ea"/>
                <a:sym typeface="+mn-lt"/>
              </a:rPr>
              <a:t>月</a:t>
            </a:r>
            <a:r>
              <a:rPr lang="en-US" altLang="zh-CN" sz="2800" dirty="0">
                <a:solidFill>
                  <a:schemeClr val="tx1">
                    <a:lumMod val="65000"/>
                    <a:lumOff val="35000"/>
                  </a:schemeClr>
                </a:solidFill>
                <a:cs typeface="+mn-ea"/>
                <a:sym typeface="+mn-lt"/>
              </a:rPr>
              <a:t>18</a:t>
            </a:r>
            <a:r>
              <a:rPr lang="zh-CN" altLang="en-US" sz="2800" dirty="0">
                <a:solidFill>
                  <a:schemeClr val="tx1">
                    <a:lumMod val="65000"/>
                    <a:lumOff val="35000"/>
                  </a:schemeClr>
                </a:solidFill>
                <a:cs typeface="+mn-ea"/>
                <a:sym typeface="+mn-lt"/>
              </a:rPr>
              <a:t>日</a:t>
            </a:r>
            <a:r>
              <a:rPr lang="en-US" altLang="zh-CN" sz="2800" dirty="0">
                <a:solidFill>
                  <a:schemeClr val="tx1">
                    <a:lumMod val="65000"/>
                    <a:lumOff val="35000"/>
                  </a:schemeClr>
                </a:solidFill>
                <a:cs typeface="+mn-ea"/>
                <a:sym typeface="+mn-lt"/>
              </a:rPr>
              <a:t>-1962</a:t>
            </a:r>
            <a:r>
              <a:rPr lang="zh-CN" altLang="en-US" sz="2800" dirty="0">
                <a:solidFill>
                  <a:schemeClr val="tx1">
                    <a:lumMod val="65000"/>
                    <a:lumOff val="35000"/>
                  </a:schemeClr>
                </a:solidFill>
                <a:cs typeface="+mn-ea"/>
                <a:sym typeface="+mn-lt"/>
              </a:rPr>
              <a:t>年</a:t>
            </a:r>
            <a:r>
              <a:rPr lang="en-US" altLang="zh-CN" sz="2800" dirty="0">
                <a:solidFill>
                  <a:schemeClr val="tx1">
                    <a:lumMod val="65000"/>
                    <a:lumOff val="35000"/>
                  </a:schemeClr>
                </a:solidFill>
                <a:cs typeface="+mn-ea"/>
                <a:sym typeface="+mn-lt"/>
              </a:rPr>
              <a:t>8</a:t>
            </a:r>
            <a:r>
              <a:rPr lang="zh-CN" altLang="en-US" sz="2800" dirty="0">
                <a:solidFill>
                  <a:schemeClr val="tx1">
                    <a:lumMod val="65000"/>
                    <a:lumOff val="35000"/>
                  </a:schemeClr>
                </a:solidFill>
                <a:cs typeface="+mn-ea"/>
                <a:sym typeface="+mn-lt"/>
              </a:rPr>
              <a:t>月</a:t>
            </a:r>
            <a:r>
              <a:rPr lang="en-US" altLang="zh-CN" sz="2800" dirty="0">
                <a:solidFill>
                  <a:schemeClr val="tx1">
                    <a:lumMod val="65000"/>
                    <a:lumOff val="35000"/>
                  </a:schemeClr>
                </a:solidFill>
                <a:cs typeface="+mn-ea"/>
                <a:sym typeface="+mn-lt"/>
              </a:rPr>
              <a:t>15</a:t>
            </a:r>
            <a:r>
              <a:rPr lang="zh-CN" altLang="en-US" sz="2800" dirty="0">
                <a:solidFill>
                  <a:schemeClr val="tx1">
                    <a:lumMod val="65000"/>
                    <a:lumOff val="35000"/>
                  </a:schemeClr>
                </a:solidFill>
                <a:cs typeface="+mn-ea"/>
                <a:sym typeface="+mn-lt"/>
              </a:rPr>
              <a:t>日，享年</a:t>
            </a:r>
            <a:r>
              <a:rPr lang="en-US" altLang="zh-CN" sz="2800" dirty="0">
                <a:solidFill>
                  <a:schemeClr val="tx1">
                    <a:lumMod val="65000"/>
                    <a:lumOff val="35000"/>
                  </a:schemeClr>
                </a:solidFill>
                <a:cs typeface="+mn-ea"/>
                <a:sym typeface="+mn-lt"/>
              </a:rPr>
              <a:t>22</a:t>
            </a:r>
            <a:r>
              <a:rPr lang="zh-CN" altLang="en-US" sz="2800" dirty="0">
                <a:solidFill>
                  <a:schemeClr val="tx1">
                    <a:lumMod val="65000"/>
                    <a:lumOff val="35000"/>
                  </a:schemeClr>
                </a:solidFill>
                <a:cs typeface="+mn-ea"/>
                <a:sym typeface="+mn-lt"/>
              </a:rPr>
              <a:t>岁，雷锋出生在湖南省长沙望城县简家塘一个贫苦胡农民家里。因为这一年是农历“庚辰”年，所以给他取了小名叫“庚伢子”。</a:t>
            </a:r>
          </a:p>
        </p:txBody>
      </p:sp>
      <p:pic>
        <p:nvPicPr>
          <p:cNvPr id="3" name="图片 2">
            <a:extLst>
              <a:ext uri="{FF2B5EF4-FFF2-40B4-BE49-F238E27FC236}">
                <a16:creationId xmlns="" xmlns:a16="http://schemas.microsoft.com/office/drawing/2014/main" id="{88E8A798-28BC-4320-B1B8-CB10233683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2700" y="2920871"/>
            <a:ext cx="4724400" cy="4724400"/>
          </a:xfrm>
          <a:prstGeom prst="rect">
            <a:avLst/>
          </a:prstGeom>
        </p:spPr>
      </p:pic>
      <p:pic>
        <p:nvPicPr>
          <p:cNvPr id="9" name="图片 8">
            <a:extLst>
              <a:ext uri="{FF2B5EF4-FFF2-40B4-BE49-F238E27FC236}">
                <a16:creationId xmlns="" xmlns:a16="http://schemas.microsoft.com/office/drawing/2014/main" id="{9EAA2B60-361E-4ED4-B8DB-D4272FAAE5E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1" name="文本框 10">
            <a:extLst>
              <a:ext uri="{FF2B5EF4-FFF2-40B4-BE49-F238E27FC236}">
                <a16:creationId xmlns="" xmlns:a16="http://schemas.microsoft.com/office/drawing/2014/main" id="{BDCF8CF4-483F-4168-870E-9DF89D663B48}"/>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肆</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0F7933BE-E0D7-4D5D-9D2F-D66F4E55DF61}"/>
              </a:ext>
            </a:extLst>
          </p:cNvPr>
          <p:cNvSpPr txBox="1"/>
          <p:nvPr/>
        </p:nvSpPr>
        <p:spPr>
          <a:xfrm>
            <a:off x="884290" y="428430"/>
            <a:ext cx="1011908" cy="400110"/>
          </a:xfrm>
          <a:prstGeom prst="rect">
            <a:avLst/>
          </a:prstGeom>
          <a:noFill/>
        </p:spPr>
        <p:txBody>
          <a:bodyPr wrap="square" rtlCol="0">
            <a:spAutoFit/>
          </a:bodyPr>
          <a:lstStyle/>
          <a:p>
            <a:pPr algn="dist"/>
            <a:r>
              <a:rPr lang="zh-CN" altLang="en-US" sz="2000" b="1" dirty="0">
                <a:latin typeface="华文行楷" panose="02010800040101010101" pitchFamily="2" charset="-122"/>
                <a:ea typeface="华文行楷" panose="02010800040101010101" pitchFamily="2" charset="-122"/>
                <a:cs typeface="+mn-ea"/>
                <a:sym typeface="+mn-lt"/>
              </a:rPr>
              <a:t>雷锋</a:t>
            </a:r>
          </a:p>
        </p:txBody>
      </p:sp>
    </p:spTree>
    <p:extLst>
      <p:ext uri="{BB962C8B-B14F-4D97-AF65-F5344CB8AC3E}">
        <p14:creationId xmlns:p14="http://schemas.microsoft.com/office/powerpoint/2010/main" val="21513197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306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406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5060"/>
                            </p:stCondLst>
                            <p:childTnLst>
                              <p:par>
                                <p:cTn id="21" presetID="21" presetClass="entr" presetSubtype="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1)">
                                      <p:cBhvr>
                                        <p:cTn id="23" dur="2000"/>
                                        <p:tgtEl>
                                          <p:spTgt spid="9"/>
                                        </p:tgtEl>
                                      </p:cBhvr>
                                    </p:animEffect>
                                  </p:childTnLst>
                                </p:cTn>
                              </p:par>
                            </p:childTnLst>
                          </p:cTn>
                        </p:par>
                        <p:par>
                          <p:cTn id="24" fill="hold">
                            <p:stCondLst>
                              <p:cond delay="706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par>
                          <p:cTn id="28" fill="hold">
                            <p:stCondLst>
                              <p:cond delay="7560"/>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8149460" y="69544"/>
            <a:ext cx="4042540" cy="4664195"/>
          </a:xfrm>
          <a:prstGeom prst="rect">
            <a:avLst/>
          </a:prstGeom>
        </p:spPr>
      </p:pic>
      <p:sp>
        <p:nvSpPr>
          <p:cNvPr id="8" name="矩形 7">
            <a:extLst>
              <a:ext uri="{FF2B5EF4-FFF2-40B4-BE49-F238E27FC236}">
                <a16:creationId xmlns="" xmlns:a16="http://schemas.microsoft.com/office/drawing/2014/main" id="{CE907F50-9C3E-4CE3-9FDA-BC0113AFFB00}"/>
              </a:ext>
            </a:extLst>
          </p:cNvPr>
          <p:cNvSpPr/>
          <p:nvPr/>
        </p:nvSpPr>
        <p:spPr>
          <a:xfrm flipH="1">
            <a:off x="533391" y="1054307"/>
            <a:ext cx="7353308" cy="3269613"/>
          </a:xfrm>
          <a:prstGeom prst="rect">
            <a:avLst/>
          </a:prstGeom>
        </p:spPr>
        <p:txBody>
          <a:bodyPr wrap="square">
            <a:spAutoFit/>
          </a:bodyPr>
          <a:lstStyle/>
          <a:p>
            <a:pPr>
              <a:lnSpc>
                <a:spcPct val="150000"/>
              </a:lnSpc>
            </a:pPr>
            <a:r>
              <a:rPr lang="zh-CN" altLang="en-US" sz="2000" dirty="0">
                <a:solidFill>
                  <a:schemeClr val="tx1">
                    <a:lumMod val="65000"/>
                    <a:lumOff val="35000"/>
                  </a:schemeClr>
                </a:solidFill>
                <a:cs typeface="+mn-ea"/>
                <a:sym typeface="+mn-lt"/>
              </a:rPr>
              <a:t>       云周西村胡反动村长石佩怀，为阎锡山军派粮派款、递送情报，成为当地一害。</a:t>
            </a:r>
            <a:r>
              <a:rPr lang="en-US" altLang="zh-CN" sz="2000" dirty="0">
                <a:solidFill>
                  <a:schemeClr val="tx1">
                    <a:lumMod val="65000"/>
                    <a:lumOff val="35000"/>
                  </a:schemeClr>
                </a:solidFill>
                <a:cs typeface="+mn-ea"/>
                <a:sym typeface="+mn-lt"/>
              </a:rPr>
              <a:t>1946</a:t>
            </a:r>
            <a:r>
              <a:rPr lang="zh-CN" altLang="en-US" sz="2000" dirty="0">
                <a:solidFill>
                  <a:schemeClr val="tx1">
                    <a:lumMod val="65000"/>
                    <a:lumOff val="35000"/>
                  </a:schemeClr>
                </a:solidFill>
                <a:cs typeface="+mn-ea"/>
                <a:sym typeface="+mn-lt"/>
              </a:rPr>
              <a:t>年</a:t>
            </a:r>
            <a:r>
              <a:rPr lang="en-US" altLang="zh-CN" sz="2000" dirty="0">
                <a:solidFill>
                  <a:schemeClr val="tx1">
                    <a:lumMod val="65000"/>
                    <a:lumOff val="35000"/>
                  </a:schemeClr>
                </a:solidFill>
                <a:cs typeface="+mn-ea"/>
                <a:sym typeface="+mn-lt"/>
              </a:rPr>
              <a:t>12</a:t>
            </a:r>
            <a:r>
              <a:rPr lang="zh-CN" altLang="en-US" sz="2000" dirty="0">
                <a:solidFill>
                  <a:schemeClr val="tx1">
                    <a:lumMod val="65000"/>
                    <a:lumOff val="35000"/>
                  </a:schemeClr>
                </a:solidFill>
                <a:cs typeface="+mn-ea"/>
                <a:sym typeface="+mn-lt"/>
              </a:rPr>
              <a:t>月的一天，刘胡兰配合武工队员将其处死。阎锡山匪军恼羞成怒，决定实施报复行动。</a:t>
            </a:r>
            <a:r>
              <a:rPr lang="en-US" altLang="zh-CN" sz="2000" dirty="0">
                <a:solidFill>
                  <a:schemeClr val="tx1">
                    <a:lumMod val="65000"/>
                    <a:lumOff val="35000"/>
                  </a:schemeClr>
                </a:solidFill>
                <a:cs typeface="+mn-ea"/>
                <a:sym typeface="+mn-lt"/>
              </a:rPr>
              <a:t>1947</a:t>
            </a:r>
            <a:r>
              <a:rPr lang="zh-CN" altLang="en-US" sz="2000" dirty="0">
                <a:solidFill>
                  <a:schemeClr val="tx1">
                    <a:lumMod val="65000"/>
                    <a:lumOff val="35000"/>
                  </a:schemeClr>
                </a:solidFill>
                <a:cs typeface="+mn-ea"/>
                <a:sym typeface="+mn-lt"/>
              </a:rPr>
              <a:t>年</a:t>
            </a:r>
            <a:r>
              <a:rPr lang="en-US" altLang="zh-CN" sz="2000" dirty="0">
                <a:solidFill>
                  <a:schemeClr val="tx1">
                    <a:lumMod val="65000"/>
                    <a:lumOff val="35000"/>
                  </a:schemeClr>
                </a:solidFill>
                <a:cs typeface="+mn-ea"/>
                <a:sym typeface="+mn-lt"/>
              </a:rPr>
              <a:t>1</a:t>
            </a:r>
            <a:r>
              <a:rPr lang="zh-CN" altLang="en-US" sz="2000" dirty="0">
                <a:solidFill>
                  <a:schemeClr val="tx1">
                    <a:lumMod val="65000"/>
                    <a:lumOff val="35000"/>
                  </a:schemeClr>
                </a:solidFill>
                <a:cs typeface="+mn-ea"/>
                <a:sym typeface="+mn-lt"/>
              </a:rPr>
              <a:t>月</a:t>
            </a:r>
            <a:r>
              <a:rPr lang="en-US" altLang="zh-CN" sz="2000" dirty="0">
                <a:solidFill>
                  <a:schemeClr val="tx1">
                    <a:lumMod val="65000"/>
                    <a:lumOff val="35000"/>
                  </a:schemeClr>
                </a:solidFill>
                <a:cs typeface="+mn-ea"/>
                <a:sym typeface="+mn-lt"/>
              </a:rPr>
              <a:t>12</a:t>
            </a:r>
            <a:r>
              <a:rPr lang="zh-CN" altLang="en-US" sz="2000" dirty="0">
                <a:solidFill>
                  <a:schemeClr val="tx1">
                    <a:lumMod val="65000"/>
                    <a:lumOff val="35000"/>
                  </a:schemeClr>
                </a:solidFill>
                <a:cs typeface="+mn-ea"/>
                <a:sym typeface="+mn-lt"/>
              </a:rPr>
              <a:t>日，刘胡兰因叛徒告密而被捕。她镇静地把奶奶给的银戒指、八路军连长送的手绢和作为入党信物的万金油盒</a:t>
            </a:r>
            <a:r>
              <a:rPr lang="en-US" altLang="zh-CN" sz="2000" dirty="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三件宝贵的纪念品交给继母后，被敌人带走。刘胡兰在威逼利诱面前不为所动，坦然躺在刀座上，尚未满</a:t>
            </a:r>
            <a:r>
              <a:rPr lang="en-US" altLang="zh-CN" sz="2000" dirty="0">
                <a:solidFill>
                  <a:schemeClr val="tx1">
                    <a:lumMod val="65000"/>
                    <a:lumOff val="35000"/>
                  </a:schemeClr>
                </a:solidFill>
                <a:cs typeface="+mn-ea"/>
                <a:sym typeface="+mn-lt"/>
              </a:rPr>
              <a:t>15</a:t>
            </a:r>
            <a:r>
              <a:rPr lang="zh-CN" altLang="en-US" sz="2000" dirty="0">
                <a:solidFill>
                  <a:schemeClr val="tx1">
                    <a:lumMod val="65000"/>
                    <a:lumOff val="35000"/>
                  </a:schemeClr>
                </a:solidFill>
                <a:cs typeface="+mn-ea"/>
                <a:sym typeface="+mn-lt"/>
              </a:rPr>
              <a:t>周岁。 </a:t>
            </a:r>
          </a:p>
        </p:txBody>
      </p:sp>
      <p:pic>
        <p:nvPicPr>
          <p:cNvPr id="9" name="图片 8">
            <a:extLst>
              <a:ext uri="{FF2B5EF4-FFF2-40B4-BE49-F238E27FC236}">
                <a16:creationId xmlns="" xmlns:a16="http://schemas.microsoft.com/office/drawing/2014/main" id="{C3D22D28-762D-4440-B39C-0385FBB55E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5569" b="20992"/>
          <a:stretch/>
        </p:blipFill>
        <p:spPr>
          <a:xfrm>
            <a:off x="831169" y="4900858"/>
            <a:ext cx="3378876" cy="1805669"/>
          </a:xfrm>
          <a:prstGeom prst="rect">
            <a:avLst/>
          </a:prstGeom>
        </p:spPr>
      </p:pic>
      <p:pic>
        <p:nvPicPr>
          <p:cNvPr id="6" name="图片 5">
            <a:extLst>
              <a:ext uri="{FF2B5EF4-FFF2-40B4-BE49-F238E27FC236}">
                <a16:creationId xmlns="" xmlns:a16="http://schemas.microsoft.com/office/drawing/2014/main" id="{8C5D8372-5F18-4005-B1C8-66E57F86B0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0" name="文本框 9">
            <a:extLst>
              <a:ext uri="{FF2B5EF4-FFF2-40B4-BE49-F238E27FC236}">
                <a16:creationId xmlns="" xmlns:a16="http://schemas.microsoft.com/office/drawing/2014/main" id="{7708AC36-4E9C-4295-99F9-B5927BF5F6A8}"/>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肆</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1" name="文本框 10">
            <a:extLst>
              <a:ext uri="{FF2B5EF4-FFF2-40B4-BE49-F238E27FC236}">
                <a16:creationId xmlns="" xmlns:a16="http://schemas.microsoft.com/office/drawing/2014/main" id="{09184F8E-B84D-4B35-98D8-F0110A8218E9}"/>
              </a:ext>
            </a:extLst>
          </p:cNvPr>
          <p:cNvSpPr txBox="1"/>
          <p:nvPr/>
        </p:nvSpPr>
        <p:spPr>
          <a:xfrm>
            <a:off x="884290" y="428430"/>
            <a:ext cx="1011908" cy="400110"/>
          </a:xfrm>
          <a:prstGeom prst="rect">
            <a:avLst/>
          </a:prstGeom>
          <a:noFill/>
        </p:spPr>
        <p:txBody>
          <a:bodyPr wrap="square" rtlCol="0">
            <a:spAutoFit/>
          </a:bodyPr>
          <a:lstStyle/>
          <a:p>
            <a:pPr algn="dist"/>
            <a:r>
              <a:rPr lang="zh-CN" altLang="en-US" sz="2000" b="1" dirty="0">
                <a:latin typeface="华文行楷" panose="02010800040101010101" pitchFamily="2" charset="-122"/>
                <a:ea typeface="华文行楷" panose="02010800040101010101" pitchFamily="2" charset="-122"/>
                <a:cs typeface="+mn-ea"/>
                <a:sym typeface="+mn-lt"/>
              </a:rPr>
              <a:t>刘胡兰</a:t>
            </a:r>
          </a:p>
        </p:txBody>
      </p:sp>
    </p:spTree>
    <p:extLst>
      <p:ext uri="{BB962C8B-B14F-4D97-AF65-F5344CB8AC3E}">
        <p14:creationId xmlns:p14="http://schemas.microsoft.com/office/powerpoint/2010/main" val="427041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597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697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7970"/>
                            </p:stCondLst>
                            <p:childTnLst>
                              <p:par>
                                <p:cTn id="21" presetID="21" presetClass="entr" presetSubtype="1"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par>
                          <p:cTn id="24" fill="hold">
                            <p:stCondLst>
                              <p:cond delay="997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10470"/>
                            </p:stCondLst>
                            <p:childTnLst>
                              <p:par>
                                <p:cTn id="29" presetID="16" presetClass="entr" presetSubtype="2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inVertic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flipH="1">
            <a:off x="0" y="0"/>
            <a:ext cx="4042540" cy="4664195"/>
          </a:xfrm>
          <a:prstGeom prst="rect">
            <a:avLst/>
          </a:prstGeom>
        </p:spPr>
      </p:pic>
      <p:sp>
        <p:nvSpPr>
          <p:cNvPr id="10" name="矩形 9">
            <a:extLst>
              <a:ext uri="{FF2B5EF4-FFF2-40B4-BE49-F238E27FC236}">
                <a16:creationId xmlns="" xmlns:a16="http://schemas.microsoft.com/office/drawing/2014/main" id="{27E29044-CF94-4D9E-A5E2-55B365451590}"/>
              </a:ext>
            </a:extLst>
          </p:cNvPr>
          <p:cNvSpPr/>
          <p:nvPr/>
        </p:nvSpPr>
        <p:spPr>
          <a:xfrm flipH="1">
            <a:off x="4042540" y="1029446"/>
            <a:ext cx="7469416" cy="2951898"/>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a:t>
            </a:r>
            <a:r>
              <a:rPr lang="en-US" altLang="zh-CN" dirty="0">
                <a:solidFill>
                  <a:schemeClr val="tx1">
                    <a:lumMod val="65000"/>
                    <a:lumOff val="35000"/>
                  </a:schemeClr>
                </a:solidFill>
                <a:cs typeface="+mn-ea"/>
                <a:sym typeface="+mn-lt"/>
              </a:rPr>
              <a:t>1948</a:t>
            </a:r>
            <a:r>
              <a:rPr lang="zh-CN" altLang="en-US" dirty="0">
                <a:solidFill>
                  <a:schemeClr val="tx1">
                    <a:lumMod val="65000"/>
                    <a:lumOff val="35000"/>
                  </a:schemeClr>
                </a:solidFill>
                <a:cs typeface="+mn-ea"/>
                <a:sym typeface="+mn-lt"/>
              </a:rPr>
              <a:t>年</a:t>
            </a:r>
            <a:r>
              <a:rPr lang="en-US" altLang="zh-CN" dirty="0">
                <a:solidFill>
                  <a:schemeClr val="tx1">
                    <a:lumMod val="65000"/>
                    <a:lumOff val="35000"/>
                  </a:schemeClr>
                </a:solidFill>
                <a:cs typeface="+mn-ea"/>
                <a:sym typeface="+mn-lt"/>
              </a:rPr>
              <a:t>5</a:t>
            </a:r>
            <a:r>
              <a:rPr lang="zh-CN" altLang="en-US" dirty="0">
                <a:solidFill>
                  <a:schemeClr val="tx1">
                    <a:lumMod val="65000"/>
                    <a:lumOff val="35000"/>
                  </a:schemeClr>
                </a:solidFill>
                <a:cs typeface="+mn-ea"/>
                <a:sym typeface="+mn-lt"/>
              </a:rPr>
              <a:t>月</a:t>
            </a:r>
            <a:r>
              <a:rPr lang="en-US" altLang="zh-CN" dirty="0">
                <a:solidFill>
                  <a:schemeClr val="tx1">
                    <a:lumMod val="65000"/>
                    <a:lumOff val="35000"/>
                  </a:schemeClr>
                </a:solidFill>
                <a:cs typeface="+mn-ea"/>
                <a:sym typeface="+mn-lt"/>
              </a:rPr>
              <a:t>25</a:t>
            </a:r>
            <a:r>
              <a:rPr lang="zh-CN" altLang="en-US" dirty="0">
                <a:solidFill>
                  <a:schemeClr val="tx1">
                    <a:lumMod val="65000"/>
                    <a:lumOff val="35000"/>
                  </a:schemeClr>
                </a:solidFill>
                <a:cs typeface="+mn-ea"/>
                <a:sym typeface="+mn-lt"/>
              </a:rPr>
              <a:t>日，我军攻打隆化城的战斗打响。董存瑞任爆破组组长，带领战友接连炸毁</a:t>
            </a:r>
            <a:r>
              <a:rPr lang="en-US" altLang="zh-CN" dirty="0">
                <a:solidFill>
                  <a:schemeClr val="tx1">
                    <a:lumMod val="65000"/>
                    <a:lumOff val="35000"/>
                  </a:schemeClr>
                </a:solidFill>
                <a:cs typeface="+mn-ea"/>
                <a:sym typeface="+mn-lt"/>
              </a:rPr>
              <a:t>4</a:t>
            </a:r>
            <a:r>
              <a:rPr lang="zh-CN" altLang="en-US" dirty="0">
                <a:solidFill>
                  <a:schemeClr val="tx1">
                    <a:lumMod val="65000"/>
                    <a:lumOff val="35000"/>
                  </a:schemeClr>
                </a:solidFill>
                <a:cs typeface="+mn-ea"/>
                <a:sym typeface="+mn-lt"/>
              </a:rPr>
              <a:t>座炮楼、</a:t>
            </a:r>
            <a:r>
              <a:rPr lang="en-US" altLang="zh-CN" dirty="0">
                <a:solidFill>
                  <a:schemeClr val="tx1">
                    <a:lumMod val="65000"/>
                    <a:lumOff val="35000"/>
                  </a:schemeClr>
                </a:solidFill>
                <a:cs typeface="+mn-ea"/>
                <a:sym typeface="+mn-lt"/>
              </a:rPr>
              <a:t>5</a:t>
            </a:r>
            <a:r>
              <a:rPr lang="zh-CN" altLang="en-US" dirty="0">
                <a:solidFill>
                  <a:schemeClr val="tx1">
                    <a:lumMod val="65000"/>
                    <a:lumOff val="35000"/>
                  </a:schemeClr>
                </a:solidFill>
                <a:cs typeface="+mn-ea"/>
                <a:sym typeface="+mn-lt"/>
              </a:rPr>
              <a:t>座碉堡，胜利完成了规定的任务。连队随机发起冲锋，突然遭敌猛烈火力的封锁。部队受阻于开阔地带，董存瑞挺身而出，向连长请战，毅然抱起炸药包，冲向暗堡，前进时左腿负伤，顽强坚持冲至桥下。危急关头，他毅然地用左手托起炸药包，右手拉燃导火索，高喊：“为了新中国，冲啊！！”碉堡被炸毁，董存瑞以自己的生命为部队开辟了前进的道路，此时，他年仅</a:t>
            </a:r>
            <a:r>
              <a:rPr lang="en-US" altLang="zh-CN" dirty="0">
                <a:solidFill>
                  <a:schemeClr val="tx1">
                    <a:lumMod val="65000"/>
                    <a:lumOff val="35000"/>
                  </a:schemeClr>
                </a:solidFill>
                <a:cs typeface="+mn-ea"/>
                <a:sym typeface="+mn-lt"/>
              </a:rPr>
              <a:t>19</a:t>
            </a:r>
            <a:r>
              <a:rPr lang="zh-CN" altLang="en-US" dirty="0">
                <a:solidFill>
                  <a:schemeClr val="tx1">
                    <a:lumMod val="65000"/>
                    <a:lumOff val="35000"/>
                  </a:schemeClr>
                </a:solidFill>
                <a:cs typeface="+mn-ea"/>
                <a:sym typeface="+mn-lt"/>
              </a:rPr>
              <a:t>岁。</a:t>
            </a:r>
          </a:p>
        </p:txBody>
      </p:sp>
      <p:pic>
        <p:nvPicPr>
          <p:cNvPr id="11" name="图片 10">
            <a:extLst>
              <a:ext uri="{FF2B5EF4-FFF2-40B4-BE49-F238E27FC236}">
                <a16:creationId xmlns="" xmlns:a16="http://schemas.microsoft.com/office/drawing/2014/main" id="{6AF35421-BB2C-4DEA-995A-96B8365E331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0334" b="11510"/>
          <a:stretch/>
        </p:blipFill>
        <p:spPr>
          <a:xfrm flipH="1">
            <a:off x="763989" y="4009497"/>
            <a:ext cx="4436659" cy="3023830"/>
          </a:xfrm>
          <a:prstGeom prst="rect">
            <a:avLst/>
          </a:prstGeom>
        </p:spPr>
      </p:pic>
      <p:pic>
        <p:nvPicPr>
          <p:cNvPr id="12" name="图片 11">
            <a:extLst>
              <a:ext uri="{FF2B5EF4-FFF2-40B4-BE49-F238E27FC236}">
                <a16:creationId xmlns="" xmlns:a16="http://schemas.microsoft.com/office/drawing/2014/main" id="{A666FDC5-56F0-4C2A-B333-EA70DB5B10A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584917" y="198766"/>
            <a:ext cx="980768" cy="693060"/>
          </a:xfrm>
          <a:prstGeom prst="rect">
            <a:avLst/>
          </a:prstGeom>
        </p:spPr>
      </p:pic>
      <p:sp>
        <p:nvSpPr>
          <p:cNvPr id="13" name="文本框 12">
            <a:extLst>
              <a:ext uri="{FF2B5EF4-FFF2-40B4-BE49-F238E27FC236}">
                <a16:creationId xmlns="" xmlns:a16="http://schemas.microsoft.com/office/drawing/2014/main" id="{AE86A7B2-3CA7-41C5-AE7A-00588AF039D2}"/>
              </a:ext>
            </a:extLst>
          </p:cNvPr>
          <p:cNvSpPr txBox="1"/>
          <p:nvPr/>
        </p:nvSpPr>
        <p:spPr>
          <a:xfrm>
            <a:off x="10671694" y="21137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肆</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4" name="文本框 13">
            <a:extLst>
              <a:ext uri="{FF2B5EF4-FFF2-40B4-BE49-F238E27FC236}">
                <a16:creationId xmlns="" xmlns:a16="http://schemas.microsoft.com/office/drawing/2014/main" id="{46414C77-4DD7-4F3C-B90D-A95654D47CCF}"/>
              </a:ext>
            </a:extLst>
          </p:cNvPr>
          <p:cNvSpPr txBox="1"/>
          <p:nvPr/>
        </p:nvSpPr>
        <p:spPr>
          <a:xfrm>
            <a:off x="9567040" y="428954"/>
            <a:ext cx="1011908" cy="400110"/>
          </a:xfrm>
          <a:prstGeom prst="rect">
            <a:avLst/>
          </a:prstGeom>
          <a:noFill/>
        </p:spPr>
        <p:txBody>
          <a:bodyPr wrap="square" rtlCol="0">
            <a:spAutoFit/>
          </a:bodyPr>
          <a:lstStyle/>
          <a:p>
            <a:pPr algn="dist"/>
            <a:r>
              <a:rPr lang="zh-CN" altLang="en-US" sz="2000" b="1" dirty="0">
                <a:latin typeface="华文行楷" panose="02010800040101010101" pitchFamily="2" charset="-122"/>
                <a:ea typeface="华文行楷" panose="02010800040101010101" pitchFamily="2" charset="-122"/>
                <a:cs typeface="+mn-ea"/>
                <a:sym typeface="+mn-lt"/>
              </a:rPr>
              <a:t>董存瑞</a:t>
            </a:r>
          </a:p>
        </p:txBody>
      </p:sp>
    </p:spTree>
    <p:extLst>
      <p:ext uri="{BB962C8B-B14F-4D97-AF65-F5344CB8AC3E}">
        <p14:creationId xmlns:p14="http://schemas.microsoft.com/office/powerpoint/2010/main" val="4060611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300"/>
                                        <p:tgtEl>
                                          <p:spTgt spid="10"/>
                                        </p:tgtEl>
                                      </p:cBhvr>
                                    </p:animEffect>
                                  </p:childTnLst>
                                </p:cTn>
                              </p:par>
                            </p:childTnLst>
                          </p:cTn>
                        </p:par>
                        <p:par>
                          <p:cTn id="8" fill="hold">
                            <p:stCondLst>
                              <p:cond delay="6750"/>
                            </p:stCondLst>
                            <p:childTnLst>
                              <p:par>
                                <p:cTn id="9" presetID="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775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ppt_x"/>
                                          </p:val>
                                        </p:tav>
                                        <p:tav tm="100000">
                                          <p:val>
                                            <p:strVal val="#ppt_x"/>
                                          </p:val>
                                        </p:tav>
                                      </p:tavLst>
                                    </p:anim>
                                    <p:anim calcmode="lin" valueType="num">
                                      <p:cBhvr additive="base">
                                        <p:cTn id="17" dur="10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8750"/>
                            </p:stCondLst>
                            <p:childTnLst>
                              <p:par>
                                <p:cTn id="19" presetID="21" presetClass="entr" presetSubtype="1"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2000"/>
                                        <p:tgtEl>
                                          <p:spTgt spid="12"/>
                                        </p:tgtEl>
                                      </p:cBhvr>
                                    </p:animEffect>
                                  </p:childTnLst>
                                </p:cTn>
                              </p:par>
                            </p:childTnLst>
                          </p:cTn>
                        </p:par>
                        <p:par>
                          <p:cTn id="22" fill="hold">
                            <p:stCondLst>
                              <p:cond delay="1075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11250"/>
                            </p:stCondLst>
                            <p:childTnLst>
                              <p:par>
                                <p:cTn id="27" presetID="16" presetClass="entr" presetSubtype="21"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6740130" y="402"/>
            <a:ext cx="5451870" cy="6290249"/>
          </a:xfrm>
          <a:prstGeom prst="rect">
            <a:avLst/>
          </a:prstGeom>
        </p:spPr>
      </p:pic>
      <p:sp>
        <p:nvSpPr>
          <p:cNvPr id="8" name="文本框 7">
            <a:extLst>
              <a:ext uri="{FF2B5EF4-FFF2-40B4-BE49-F238E27FC236}">
                <a16:creationId xmlns="" xmlns:a16="http://schemas.microsoft.com/office/drawing/2014/main" id="{4A241AB2-C24F-4C11-A43B-992F1D263812}"/>
              </a:ext>
            </a:extLst>
          </p:cNvPr>
          <p:cNvSpPr txBox="1"/>
          <p:nvPr/>
        </p:nvSpPr>
        <p:spPr>
          <a:xfrm>
            <a:off x="893891" y="2029278"/>
            <a:ext cx="2308324" cy="2022348"/>
          </a:xfrm>
          <a:prstGeom prst="rect">
            <a:avLst/>
          </a:prstGeom>
          <a:noFill/>
        </p:spPr>
        <p:txBody>
          <a:bodyPr vert="eaVert" wrap="none" rtlCol="0">
            <a:spAutoFit/>
          </a:bodyPr>
          <a:lstStyle/>
          <a:p>
            <a:r>
              <a:rPr lang="zh-CN" altLang="en-US" sz="13800" dirty="0">
                <a:latin typeface="华文行楷" panose="02010800040101010101" pitchFamily="2" charset="-122"/>
                <a:ea typeface="华文行楷" panose="02010800040101010101" pitchFamily="2" charset="-122"/>
                <a:cs typeface="+mn-ea"/>
                <a:sym typeface="+mn-lt"/>
              </a:rPr>
              <a:t>明</a:t>
            </a:r>
          </a:p>
        </p:txBody>
      </p:sp>
      <p:sp>
        <p:nvSpPr>
          <p:cNvPr id="9" name="文本框 8">
            <a:extLst>
              <a:ext uri="{FF2B5EF4-FFF2-40B4-BE49-F238E27FC236}">
                <a16:creationId xmlns="" xmlns:a16="http://schemas.microsoft.com/office/drawing/2014/main" id="{91BEAB08-6371-42D4-8C4A-2E2307FA211E}"/>
              </a:ext>
            </a:extLst>
          </p:cNvPr>
          <p:cNvSpPr txBox="1"/>
          <p:nvPr/>
        </p:nvSpPr>
        <p:spPr>
          <a:xfrm>
            <a:off x="446670" y="448128"/>
            <a:ext cx="2308324" cy="2022348"/>
          </a:xfrm>
          <a:prstGeom prst="rect">
            <a:avLst/>
          </a:prstGeom>
          <a:noFill/>
        </p:spPr>
        <p:txBody>
          <a:bodyPr vert="eaVert" wrap="none" rtlCol="0">
            <a:spAutoFit/>
          </a:bodyPr>
          <a:lstStyle/>
          <a:p>
            <a:r>
              <a:rPr lang="zh-CN" altLang="en-US" sz="13800" dirty="0">
                <a:latin typeface="华文行楷" panose="02010800040101010101" pitchFamily="2" charset="-122"/>
                <a:ea typeface="华文行楷" panose="02010800040101010101" pitchFamily="2" charset="-122"/>
                <a:cs typeface="+mn-ea"/>
                <a:sym typeface="+mn-lt"/>
              </a:rPr>
              <a:t>清</a:t>
            </a:r>
          </a:p>
        </p:txBody>
      </p:sp>
      <p:pic>
        <p:nvPicPr>
          <p:cNvPr id="11" name="图片 10">
            <a:extLst>
              <a:ext uri="{FF2B5EF4-FFF2-40B4-BE49-F238E27FC236}">
                <a16:creationId xmlns="" xmlns:a16="http://schemas.microsoft.com/office/drawing/2014/main" id="{EA66261B-1CFF-4BE5-A753-D84D62D8F7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0779" y="2933385"/>
            <a:ext cx="737507" cy="1118241"/>
          </a:xfrm>
          <a:prstGeom prst="rect">
            <a:avLst/>
          </a:prstGeom>
        </p:spPr>
      </p:pic>
      <p:sp>
        <p:nvSpPr>
          <p:cNvPr id="13" name="文本框 12">
            <a:extLst>
              <a:ext uri="{FF2B5EF4-FFF2-40B4-BE49-F238E27FC236}">
                <a16:creationId xmlns="" xmlns:a16="http://schemas.microsoft.com/office/drawing/2014/main" id="{2AE2C386-D131-4244-8797-3E55053917C7}"/>
              </a:ext>
            </a:extLst>
          </p:cNvPr>
          <p:cNvSpPr txBox="1"/>
          <p:nvPr/>
        </p:nvSpPr>
        <p:spPr>
          <a:xfrm>
            <a:off x="5234221" y="911037"/>
            <a:ext cx="430887" cy="2022348"/>
          </a:xfrm>
          <a:prstGeom prst="rect">
            <a:avLst/>
          </a:prstGeom>
          <a:noFill/>
        </p:spPr>
        <p:txBody>
          <a:bodyPr vert="eaVert" wrap="square" rtlCol="0">
            <a:spAutoFit/>
          </a:bodyPr>
          <a:lstStyle/>
          <a:p>
            <a:r>
              <a:rPr lang="zh-CN" altLang="en-US" sz="1600" spc="300" dirty="0">
                <a:cs typeface="+mn-ea"/>
                <a:sym typeface="+mn-lt"/>
              </a:rPr>
              <a:t>清明时节雨纷纷，</a:t>
            </a:r>
          </a:p>
        </p:txBody>
      </p:sp>
      <p:sp>
        <p:nvSpPr>
          <p:cNvPr id="16" name="文本框 15">
            <a:extLst>
              <a:ext uri="{FF2B5EF4-FFF2-40B4-BE49-F238E27FC236}">
                <a16:creationId xmlns="" xmlns:a16="http://schemas.microsoft.com/office/drawing/2014/main" id="{4D9C0AC5-E179-4B3D-B163-FA5DCF2CE91F}"/>
              </a:ext>
            </a:extLst>
          </p:cNvPr>
          <p:cNvSpPr txBox="1"/>
          <p:nvPr/>
        </p:nvSpPr>
        <p:spPr>
          <a:xfrm>
            <a:off x="3614129" y="945798"/>
            <a:ext cx="430887" cy="2022348"/>
          </a:xfrm>
          <a:prstGeom prst="rect">
            <a:avLst/>
          </a:prstGeom>
          <a:noFill/>
        </p:spPr>
        <p:txBody>
          <a:bodyPr vert="eaVert" wrap="square" rtlCol="0">
            <a:spAutoFit/>
          </a:bodyPr>
          <a:lstStyle/>
          <a:p>
            <a:r>
              <a:rPr lang="zh-CN" altLang="en-US" sz="1600" spc="300" dirty="0">
                <a:cs typeface="+mn-ea"/>
                <a:sym typeface="+mn-lt"/>
              </a:rPr>
              <a:t>牧童遥指杏花村。</a:t>
            </a:r>
          </a:p>
        </p:txBody>
      </p:sp>
      <p:sp>
        <p:nvSpPr>
          <p:cNvPr id="17" name="文本框 16">
            <a:extLst>
              <a:ext uri="{FF2B5EF4-FFF2-40B4-BE49-F238E27FC236}">
                <a16:creationId xmlns="" xmlns:a16="http://schemas.microsoft.com/office/drawing/2014/main" id="{C8AEBD91-083D-4DC2-B58B-B43E072AB5A2}"/>
              </a:ext>
            </a:extLst>
          </p:cNvPr>
          <p:cNvSpPr txBox="1"/>
          <p:nvPr/>
        </p:nvSpPr>
        <p:spPr>
          <a:xfrm>
            <a:off x="4146345" y="911037"/>
            <a:ext cx="430887" cy="2022348"/>
          </a:xfrm>
          <a:prstGeom prst="rect">
            <a:avLst/>
          </a:prstGeom>
          <a:noFill/>
        </p:spPr>
        <p:txBody>
          <a:bodyPr vert="eaVert" wrap="square" rtlCol="0">
            <a:spAutoFit/>
          </a:bodyPr>
          <a:lstStyle/>
          <a:p>
            <a:r>
              <a:rPr lang="zh-CN" altLang="en-US" sz="1600" spc="300" dirty="0">
                <a:cs typeface="+mn-ea"/>
                <a:sym typeface="+mn-lt"/>
              </a:rPr>
              <a:t>借问酒家何处有？</a:t>
            </a:r>
          </a:p>
        </p:txBody>
      </p:sp>
      <p:sp>
        <p:nvSpPr>
          <p:cNvPr id="18" name="文本框 17">
            <a:extLst>
              <a:ext uri="{FF2B5EF4-FFF2-40B4-BE49-F238E27FC236}">
                <a16:creationId xmlns="" xmlns:a16="http://schemas.microsoft.com/office/drawing/2014/main" id="{760D1301-4E88-4ADA-BFFF-7570F1892FF7}"/>
              </a:ext>
            </a:extLst>
          </p:cNvPr>
          <p:cNvSpPr txBox="1"/>
          <p:nvPr/>
        </p:nvSpPr>
        <p:spPr>
          <a:xfrm>
            <a:off x="4690635" y="911036"/>
            <a:ext cx="430887" cy="2209799"/>
          </a:xfrm>
          <a:prstGeom prst="rect">
            <a:avLst/>
          </a:prstGeom>
          <a:noFill/>
        </p:spPr>
        <p:txBody>
          <a:bodyPr vert="eaVert" wrap="square" rtlCol="0">
            <a:spAutoFit/>
          </a:bodyPr>
          <a:lstStyle/>
          <a:p>
            <a:r>
              <a:rPr lang="zh-CN" altLang="en-US" sz="1600" spc="300" dirty="0">
                <a:cs typeface="+mn-ea"/>
                <a:sym typeface="+mn-lt"/>
              </a:rPr>
              <a:t>路上行人欲断魂。 </a:t>
            </a:r>
          </a:p>
        </p:txBody>
      </p:sp>
      <p:grpSp>
        <p:nvGrpSpPr>
          <p:cNvPr id="22" name="组合 21">
            <a:extLst>
              <a:ext uri="{FF2B5EF4-FFF2-40B4-BE49-F238E27FC236}">
                <a16:creationId xmlns="" xmlns:a16="http://schemas.microsoft.com/office/drawing/2014/main" id="{79D3E0B4-B42D-45CE-9F34-512AC514E645}"/>
              </a:ext>
            </a:extLst>
          </p:cNvPr>
          <p:cNvGrpSpPr/>
          <p:nvPr/>
        </p:nvGrpSpPr>
        <p:grpSpPr>
          <a:xfrm>
            <a:off x="5781547" y="599887"/>
            <a:ext cx="498888" cy="1357085"/>
            <a:chOff x="5781547" y="599887"/>
            <a:chExt cx="498888" cy="1357085"/>
          </a:xfrm>
        </p:grpSpPr>
        <p:sp>
          <p:nvSpPr>
            <p:cNvPr id="19" name="文本框 18">
              <a:extLst>
                <a:ext uri="{FF2B5EF4-FFF2-40B4-BE49-F238E27FC236}">
                  <a16:creationId xmlns="" xmlns:a16="http://schemas.microsoft.com/office/drawing/2014/main" id="{C27821BA-D2A7-42B8-AF0A-9E4F2BAE7DF6}"/>
                </a:ext>
              </a:extLst>
            </p:cNvPr>
            <p:cNvSpPr txBox="1"/>
            <p:nvPr/>
          </p:nvSpPr>
          <p:spPr>
            <a:xfrm>
              <a:off x="5787992" y="1125249"/>
              <a:ext cx="492443" cy="831723"/>
            </a:xfrm>
            <a:prstGeom prst="rect">
              <a:avLst/>
            </a:prstGeom>
            <a:noFill/>
          </p:spPr>
          <p:txBody>
            <a:bodyPr vert="eaVert" wrap="square" rtlCol="0">
              <a:spAutoFit/>
            </a:bodyPr>
            <a:lstStyle/>
            <a:p>
              <a:r>
                <a:rPr lang="zh-CN" altLang="en-US" sz="2000" spc="300" dirty="0">
                  <a:cs typeface="+mn-ea"/>
                  <a:sym typeface="+mn-lt"/>
                </a:rPr>
                <a:t>杜牧</a:t>
              </a:r>
            </a:p>
          </p:txBody>
        </p:sp>
        <p:sp>
          <p:nvSpPr>
            <p:cNvPr id="20" name="文本框 19">
              <a:extLst>
                <a:ext uri="{FF2B5EF4-FFF2-40B4-BE49-F238E27FC236}">
                  <a16:creationId xmlns="" xmlns:a16="http://schemas.microsoft.com/office/drawing/2014/main" id="{2897BCA3-2286-4AC2-B05C-5C26073D3C3F}"/>
                </a:ext>
              </a:extLst>
            </p:cNvPr>
            <p:cNvSpPr txBox="1"/>
            <p:nvPr/>
          </p:nvSpPr>
          <p:spPr>
            <a:xfrm>
              <a:off x="5781547" y="599887"/>
              <a:ext cx="492443" cy="419100"/>
            </a:xfrm>
            <a:prstGeom prst="rect">
              <a:avLst/>
            </a:prstGeom>
            <a:noFill/>
          </p:spPr>
          <p:txBody>
            <a:bodyPr vert="eaVert" wrap="square" rtlCol="0">
              <a:spAutoFit/>
            </a:bodyPr>
            <a:lstStyle/>
            <a:p>
              <a:r>
                <a:rPr lang="zh-CN" altLang="en-US" sz="2000" spc="300" dirty="0">
                  <a:cs typeface="+mn-ea"/>
                  <a:sym typeface="+mn-lt"/>
                </a:rPr>
                <a:t>唐</a:t>
              </a:r>
            </a:p>
          </p:txBody>
        </p:sp>
      </p:grpSp>
      <p:sp>
        <p:nvSpPr>
          <p:cNvPr id="21" name="文本框 20">
            <a:extLst>
              <a:ext uri="{FF2B5EF4-FFF2-40B4-BE49-F238E27FC236}">
                <a16:creationId xmlns="" xmlns:a16="http://schemas.microsoft.com/office/drawing/2014/main" id="{06971CEF-B86A-4218-8E43-CE6435C740DF}"/>
              </a:ext>
            </a:extLst>
          </p:cNvPr>
          <p:cNvSpPr txBox="1"/>
          <p:nvPr/>
        </p:nvSpPr>
        <p:spPr>
          <a:xfrm>
            <a:off x="2171195" y="6420437"/>
            <a:ext cx="7849610" cy="307777"/>
          </a:xfrm>
          <a:prstGeom prst="rect">
            <a:avLst/>
          </a:prstGeom>
          <a:noFill/>
        </p:spPr>
        <p:txBody>
          <a:bodyPr wrap="square" rtlCol="0">
            <a:spAutoFit/>
          </a:bodyPr>
          <a:lstStyle/>
          <a:p>
            <a:pPr algn="dist"/>
            <a:r>
              <a:rPr lang="zh-CN" altLang="en-US" sz="1400" dirty="0">
                <a:cs typeface="+mn-ea"/>
                <a:sym typeface="+mn-lt"/>
              </a:rPr>
              <a:t>中</a:t>
            </a:r>
            <a:r>
              <a:rPr lang="en-US" altLang="zh-CN" sz="1400" dirty="0">
                <a:cs typeface="+mn-ea"/>
                <a:sym typeface="+mn-lt"/>
              </a:rPr>
              <a:t>/</a:t>
            </a:r>
            <a:r>
              <a:rPr lang="zh-CN" altLang="en-US" sz="1400" dirty="0">
                <a:cs typeface="+mn-ea"/>
                <a:sym typeface="+mn-lt"/>
              </a:rPr>
              <a:t>国</a:t>
            </a:r>
            <a:r>
              <a:rPr lang="en-US" altLang="zh-CN" sz="1400" dirty="0">
                <a:cs typeface="+mn-ea"/>
                <a:sym typeface="+mn-lt"/>
              </a:rPr>
              <a:t>/</a:t>
            </a:r>
            <a:r>
              <a:rPr lang="zh-CN" altLang="en-US" sz="1400" dirty="0">
                <a:cs typeface="+mn-ea"/>
                <a:sym typeface="+mn-lt"/>
              </a:rPr>
              <a:t>传</a:t>
            </a:r>
            <a:r>
              <a:rPr lang="en-US" altLang="zh-CN" sz="1400" dirty="0">
                <a:cs typeface="+mn-ea"/>
                <a:sym typeface="+mn-lt"/>
              </a:rPr>
              <a:t>/</a:t>
            </a:r>
            <a:r>
              <a:rPr lang="zh-CN" altLang="en-US" sz="1400" dirty="0">
                <a:cs typeface="+mn-ea"/>
                <a:sym typeface="+mn-lt"/>
              </a:rPr>
              <a:t>统</a:t>
            </a:r>
            <a:r>
              <a:rPr lang="en-US" altLang="zh-CN" sz="1400" dirty="0">
                <a:cs typeface="+mn-ea"/>
                <a:sym typeface="+mn-lt"/>
              </a:rPr>
              <a:t>/</a:t>
            </a:r>
            <a:r>
              <a:rPr lang="zh-CN" altLang="en-US" sz="1400" dirty="0">
                <a:cs typeface="+mn-ea"/>
                <a:sym typeface="+mn-lt"/>
              </a:rPr>
              <a:t>节</a:t>
            </a:r>
            <a:r>
              <a:rPr lang="en-US" altLang="zh-CN" sz="1400" dirty="0">
                <a:cs typeface="+mn-ea"/>
                <a:sym typeface="+mn-lt"/>
              </a:rPr>
              <a:t>/</a:t>
            </a:r>
            <a:r>
              <a:rPr lang="zh-CN" altLang="en-US" sz="1400" dirty="0">
                <a:cs typeface="+mn-ea"/>
                <a:sym typeface="+mn-lt"/>
              </a:rPr>
              <a:t>日</a:t>
            </a:r>
            <a:r>
              <a:rPr lang="en-US" altLang="zh-CN" sz="1400" dirty="0">
                <a:cs typeface="+mn-ea"/>
                <a:sym typeface="+mn-lt"/>
              </a:rPr>
              <a:t>/</a:t>
            </a:r>
            <a:r>
              <a:rPr lang="zh-CN" altLang="en-US" sz="1400" dirty="0">
                <a:cs typeface="+mn-ea"/>
                <a:sym typeface="+mn-lt"/>
              </a:rPr>
              <a:t>清</a:t>
            </a:r>
            <a:r>
              <a:rPr lang="en-US" altLang="zh-CN" sz="1400" dirty="0">
                <a:cs typeface="+mn-ea"/>
                <a:sym typeface="+mn-lt"/>
              </a:rPr>
              <a:t>/</a:t>
            </a:r>
            <a:r>
              <a:rPr lang="zh-CN" altLang="en-US" sz="1400" dirty="0">
                <a:cs typeface="+mn-ea"/>
                <a:sym typeface="+mn-lt"/>
              </a:rPr>
              <a:t>明</a:t>
            </a:r>
            <a:r>
              <a:rPr lang="en-US" altLang="zh-CN" sz="1400" dirty="0">
                <a:cs typeface="+mn-ea"/>
                <a:sym typeface="+mn-lt"/>
              </a:rPr>
              <a:t>/</a:t>
            </a:r>
            <a:r>
              <a:rPr lang="zh-CN" altLang="en-US" sz="1400" dirty="0">
                <a:cs typeface="+mn-ea"/>
                <a:sym typeface="+mn-lt"/>
              </a:rPr>
              <a:t>节</a:t>
            </a:r>
          </a:p>
        </p:txBody>
      </p:sp>
    </p:spTree>
    <p:extLst>
      <p:ext uri="{BB962C8B-B14F-4D97-AF65-F5344CB8AC3E}">
        <p14:creationId xmlns:p14="http://schemas.microsoft.com/office/powerpoint/2010/main" val="81809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16" presetClass="entr" presetSubtype="21"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arn(inVertical)">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p:bldP spid="16" grpId="0"/>
      <p:bldP spid="17" grpId="0"/>
      <p:bldP spid="18" grpId="0"/>
      <p:bldP spid="2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91827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2">
            <a:extLst>
              <a:ext uri="{28A0092B-C50C-407E-A947-70E740481C1C}">
                <a14:useLocalDpi xmlns:a14="http://schemas.microsoft.com/office/drawing/2010/main" val="0"/>
              </a:ext>
            </a:extLst>
          </a:blip>
          <a:srcRect b="6100"/>
          <a:stretch/>
        </p:blipFill>
        <p:spPr>
          <a:xfrm>
            <a:off x="0" y="419100"/>
            <a:ext cx="12192000" cy="6438900"/>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235912" y="402"/>
            <a:ext cx="4956088" cy="5718227"/>
          </a:xfrm>
          <a:prstGeom prst="rect">
            <a:avLst/>
          </a:prstGeom>
        </p:spPr>
      </p:pic>
      <p:sp>
        <p:nvSpPr>
          <p:cNvPr id="2" name="文本框 1">
            <a:extLst>
              <a:ext uri="{FF2B5EF4-FFF2-40B4-BE49-F238E27FC236}">
                <a16:creationId xmlns="" xmlns:a16="http://schemas.microsoft.com/office/drawing/2014/main" id="{F6BE5E84-FE0D-48DD-A758-A9B64B8B38EE}"/>
              </a:ext>
            </a:extLst>
          </p:cNvPr>
          <p:cNvSpPr txBox="1"/>
          <p:nvPr/>
        </p:nvSpPr>
        <p:spPr>
          <a:xfrm>
            <a:off x="2572526" y="1233129"/>
            <a:ext cx="3570208" cy="769441"/>
          </a:xfrm>
          <a:prstGeom prst="rect">
            <a:avLst/>
          </a:prstGeom>
          <a:noFill/>
        </p:spPr>
        <p:txBody>
          <a:bodyPr wrap="none" rtlCol="0">
            <a:spAutoFit/>
          </a:bodyPr>
          <a:lstStyle/>
          <a:p>
            <a:r>
              <a:rPr lang="zh-CN" altLang="en-US" sz="4400" dirty="0">
                <a:latin typeface="华文行楷" panose="02010800040101010101" pitchFamily="2" charset="-122"/>
                <a:ea typeface="华文行楷" panose="02010800040101010101" pitchFamily="2" charset="-122"/>
                <a:cs typeface="+mn-ea"/>
                <a:sym typeface="+mn-lt"/>
              </a:rPr>
              <a:t>清明节的来源</a:t>
            </a:r>
          </a:p>
        </p:txBody>
      </p:sp>
      <p:pic>
        <p:nvPicPr>
          <p:cNvPr id="11" name="图片 10">
            <a:extLst>
              <a:ext uri="{FF2B5EF4-FFF2-40B4-BE49-F238E27FC236}">
                <a16:creationId xmlns="" xmlns:a16="http://schemas.microsoft.com/office/drawing/2014/main" id="{85C0E510-2A39-4965-BC0D-D98C9C1E7C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00000">
            <a:off x="157050" y="363247"/>
            <a:ext cx="3371502" cy="2382473"/>
          </a:xfrm>
          <a:prstGeom prst="rect">
            <a:avLst/>
          </a:prstGeom>
        </p:spPr>
      </p:pic>
      <p:sp>
        <p:nvSpPr>
          <p:cNvPr id="9" name="文本框 8">
            <a:extLst>
              <a:ext uri="{FF2B5EF4-FFF2-40B4-BE49-F238E27FC236}">
                <a16:creationId xmlns="" xmlns:a16="http://schemas.microsoft.com/office/drawing/2014/main" id="{D74FC118-EEB5-474B-9E51-16712E335D50}"/>
              </a:ext>
            </a:extLst>
          </p:cNvPr>
          <p:cNvSpPr txBox="1"/>
          <p:nvPr/>
        </p:nvSpPr>
        <p:spPr>
          <a:xfrm>
            <a:off x="853970" y="869248"/>
            <a:ext cx="1661993" cy="1435649"/>
          </a:xfrm>
          <a:prstGeom prst="rect">
            <a:avLst/>
          </a:prstGeom>
          <a:noFill/>
        </p:spPr>
        <p:txBody>
          <a:bodyPr vert="eaVert" wrap="none" rtlCol="0">
            <a:spAutoFit/>
          </a:bodyPr>
          <a:lstStyle/>
          <a:p>
            <a:r>
              <a:rPr lang="zh-CN" altLang="en-US" sz="9600" dirty="0">
                <a:latin typeface="华文行楷" panose="02010800040101010101" pitchFamily="2" charset="-122"/>
                <a:ea typeface="华文行楷" panose="02010800040101010101" pitchFamily="2" charset="-122"/>
                <a:cs typeface="+mn-ea"/>
                <a:sym typeface="+mn-lt"/>
              </a:rPr>
              <a:t>壹</a:t>
            </a:r>
            <a:endParaRPr lang="en-US" altLang="zh-CN" sz="9600" dirty="0">
              <a:latin typeface="华文行楷" panose="02010800040101010101" pitchFamily="2" charset="-122"/>
              <a:ea typeface="华文行楷" panose="02010800040101010101" pitchFamily="2" charset="-122"/>
              <a:cs typeface="+mn-ea"/>
              <a:sym typeface="+mn-lt"/>
            </a:endParaRPr>
          </a:p>
        </p:txBody>
      </p:sp>
      <p:grpSp>
        <p:nvGrpSpPr>
          <p:cNvPr id="24" name="组合 23">
            <a:extLst>
              <a:ext uri="{FF2B5EF4-FFF2-40B4-BE49-F238E27FC236}">
                <a16:creationId xmlns="" xmlns:a16="http://schemas.microsoft.com/office/drawing/2014/main" id="{5491024A-1BD1-4DE5-9A3B-8780CCA5C57E}"/>
              </a:ext>
            </a:extLst>
          </p:cNvPr>
          <p:cNvGrpSpPr/>
          <p:nvPr/>
        </p:nvGrpSpPr>
        <p:grpSpPr>
          <a:xfrm>
            <a:off x="8595132" y="5047713"/>
            <a:ext cx="1731961" cy="1809484"/>
            <a:chOff x="3501881" y="599887"/>
            <a:chExt cx="2778550" cy="2520948"/>
          </a:xfrm>
        </p:grpSpPr>
        <p:sp>
          <p:nvSpPr>
            <p:cNvPr id="18" name="文本框 17">
              <a:extLst>
                <a:ext uri="{FF2B5EF4-FFF2-40B4-BE49-F238E27FC236}">
                  <a16:creationId xmlns="" xmlns:a16="http://schemas.microsoft.com/office/drawing/2014/main" id="{880825D6-3DC3-4B99-9C90-3A1DCAEA4E4E}"/>
                </a:ext>
              </a:extLst>
            </p:cNvPr>
            <p:cNvSpPr txBox="1"/>
            <p:nvPr/>
          </p:nvSpPr>
          <p:spPr>
            <a:xfrm>
              <a:off x="5121973" y="911037"/>
              <a:ext cx="543135" cy="2022348"/>
            </a:xfrm>
            <a:prstGeom prst="rect">
              <a:avLst/>
            </a:prstGeom>
            <a:noFill/>
          </p:spPr>
          <p:txBody>
            <a:bodyPr vert="eaVert" wrap="square" rtlCol="0">
              <a:spAutoFit/>
            </a:bodyPr>
            <a:lstStyle/>
            <a:p>
              <a:r>
                <a:rPr lang="zh-CN" altLang="en-US" sz="1000" spc="300" dirty="0">
                  <a:cs typeface="+mn-ea"/>
                  <a:sym typeface="+mn-lt"/>
                </a:rPr>
                <a:t>清明时节雨纷纷，</a:t>
              </a:r>
            </a:p>
          </p:txBody>
        </p:sp>
        <p:sp>
          <p:nvSpPr>
            <p:cNvPr id="19" name="文本框 18">
              <a:extLst>
                <a:ext uri="{FF2B5EF4-FFF2-40B4-BE49-F238E27FC236}">
                  <a16:creationId xmlns="" xmlns:a16="http://schemas.microsoft.com/office/drawing/2014/main" id="{F08F1773-E317-4D84-B010-7B49D11649DA}"/>
                </a:ext>
              </a:extLst>
            </p:cNvPr>
            <p:cNvSpPr txBox="1"/>
            <p:nvPr/>
          </p:nvSpPr>
          <p:spPr>
            <a:xfrm>
              <a:off x="3501881" y="945798"/>
              <a:ext cx="543135" cy="2022348"/>
            </a:xfrm>
            <a:prstGeom prst="rect">
              <a:avLst/>
            </a:prstGeom>
            <a:noFill/>
          </p:spPr>
          <p:txBody>
            <a:bodyPr vert="eaVert" wrap="square" rtlCol="0">
              <a:spAutoFit/>
            </a:bodyPr>
            <a:lstStyle/>
            <a:p>
              <a:r>
                <a:rPr lang="zh-CN" altLang="en-US" sz="1000" spc="300" dirty="0">
                  <a:cs typeface="+mn-ea"/>
                  <a:sym typeface="+mn-lt"/>
                </a:rPr>
                <a:t>牧童遥指杏花村。</a:t>
              </a:r>
            </a:p>
          </p:txBody>
        </p:sp>
        <p:sp>
          <p:nvSpPr>
            <p:cNvPr id="20" name="文本框 19">
              <a:extLst>
                <a:ext uri="{FF2B5EF4-FFF2-40B4-BE49-F238E27FC236}">
                  <a16:creationId xmlns="" xmlns:a16="http://schemas.microsoft.com/office/drawing/2014/main" id="{5F64E6C6-0638-4002-BE46-ADFCDF2AA5F4}"/>
                </a:ext>
              </a:extLst>
            </p:cNvPr>
            <p:cNvSpPr txBox="1"/>
            <p:nvPr/>
          </p:nvSpPr>
          <p:spPr>
            <a:xfrm>
              <a:off x="4034098" y="911037"/>
              <a:ext cx="543135" cy="2022348"/>
            </a:xfrm>
            <a:prstGeom prst="rect">
              <a:avLst/>
            </a:prstGeom>
            <a:noFill/>
          </p:spPr>
          <p:txBody>
            <a:bodyPr vert="eaVert" wrap="square" rtlCol="0">
              <a:spAutoFit/>
            </a:bodyPr>
            <a:lstStyle/>
            <a:p>
              <a:r>
                <a:rPr lang="zh-CN" altLang="en-US" sz="1000" spc="300" dirty="0">
                  <a:cs typeface="+mn-ea"/>
                  <a:sym typeface="+mn-lt"/>
                </a:rPr>
                <a:t>借问酒家何处有？</a:t>
              </a:r>
            </a:p>
          </p:txBody>
        </p:sp>
        <p:sp>
          <p:nvSpPr>
            <p:cNvPr id="21" name="文本框 20">
              <a:extLst>
                <a:ext uri="{FF2B5EF4-FFF2-40B4-BE49-F238E27FC236}">
                  <a16:creationId xmlns="" xmlns:a16="http://schemas.microsoft.com/office/drawing/2014/main" id="{7DDFB7E2-C823-4BF4-87E1-8803AF96B444}"/>
                </a:ext>
              </a:extLst>
            </p:cNvPr>
            <p:cNvSpPr txBox="1"/>
            <p:nvPr/>
          </p:nvSpPr>
          <p:spPr>
            <a:xfrm>
              <a:off x="4578388" y="911036"/>
              <a:ext cx="543135" cy="2209799"/>
            </a:xfrm>
            <a:prstGeom prst="rect">
              <a:avLst/>
            </a:prstGeom>
            <a:noFill/>
          </p:spPr>
          <p:txBody>
            <a:bodyPr vert="eaVert" wrap="square" rtlCol="0">
              <a:spAutoFit/>
            </a:bodyPr>
            <a:lstStyle/>
            <a:p>
              <a:r>
                <a:rPr lang="zh-CN" altLang="en-US" sz="1000" spc="300" dirty="0">
                  <a:cs typeface="+mn-ea"/>
                  <a:sym typeface="+mn-lt"/>
                </a:rPr>
                <a:t>路上行人欲断魂。 </a:t>
              </a:r>
            </a:p>
          </p:txBody>
        </p:sp>
        <p:sp>
          <p:nvSpPr>
            <p:cNvPr id="22" name="文本框 21">
              <a:extLst>
                <a:ext uri="{FF2B5EF4-FFF2-40B4-BE49-F238E27FC236}">
                  <a16:creationId xmlns="" xmlns:a16="http://schemas.microsoft.com/office/drawing/2014/main" id="{925A5BAC-A0BB-4FB0-83AA-B8D3F213FA02}"/>
                </a:ext>
              </a:extLst>
            </p:cNvPr>
            <p:cNvSpPr txBox="1"/>
            <p:nvPr/>
          </p:nvSpPr>
          <p:spPr>
            <a:xfrm>
              <a:off x="5712607" y="1125249"/>
              <a:ext cx="567824" cy="831722"/>
            </a:xfrm>
            <a:prstGeom prst="rect">
              <a:avLst/>
            </a:prstGeom>
            <a:noFill/>
          </p:spPr>
          <p:txBody>
            <a:bodyPr vert="eaVert" wrap="square" rtlCol="0">
              <a:spAutoFit/>
            </a:bodyPr>
            <a:lstStyle/>
            <a:p>
              <a:r>
                <a:rPr lang="zh-CN" altLang="en-US" sz="1100" spc="300" dirty="0">
                  <a:cs typeface="+mn-ea"/>
                  <a:sym typeface="+mn-lt"/>
                </a:rPr>
                <a:t>杜牧</a:t>
              </a:r>
            </a:p>
          </p:txBody>
        </p:sp>
        <p:sp>
          <p:nvSpPr>
            <p:cNvPr id="23" name="文本框 22">
              <a:extLst>
                <a:ext uri="{FF2B5EF4-FFF2-40B4-BE49-F238E27FC236}">
                  <a16:creationId xmlns="" xmlns:a16="http://schemas.microsoft.com/office/drawing/2014/main" id="{A521F624-7362-40AB-B533-E2128C33BE11}"/>
                </a:ext>
              </a:extLst>
            </p:cNvPr>
            <p:cNvSpPr txBox="1"/>
            <p:nvPr/>
          </p:nvSpPr>
          <p:spPr>
            <a:xfrm>
              <a:off x="5706163" y="599887"/>
              <a:ext cx="567824" cy="419101"/>
            </a:xfrm>
            <a:prstGeom prst="rect">
              <a:avLst/>
            </a:prstGeom>
            <a:noFill/>
          </p:spPr>
          <p:txBody>
            <a:bodyPr vert="eaVert" wrap="square" rtlCol="0">
              <a:spAutoFit/>
            </a:bodyPr>
            <a:lstStyle/>
            <a:p>
              <a:r>
                <a:rPr lang="zh-CN" altLang="en-US" sz="1100" spc="300" dirty="0">
                  <a:cs typeface="+mn-ea"/>
                  <a:sym typeface="+mn-lt"/>
                </a:rPr>
                <a:t>唐</a:t>
              </a:r>
            </a:p>
          </p:txBody>
        </p:sp>
      </p:grpSp>
    </p:spTree>
    <p:extLst>
      <p:ext uri="{BB962C8B-B14F-4D97-AF65-F5344CB8AC3E}">
        <p14:creationId xmlns:p14="http://schemas.microsoft.com/office/powerpoint/2010/main" val="2680537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500"/>
                                        <p:tgtEl>
                                          <p:spTgt spid="2"/>
                                        </p:tgtEl>
                                      </p:cBhvr>
                                    </p:animEffect>
                                  </p:childTnLst>
                                </p:cTn>
                              </p:par>
                            </p:childTnLst>
                          </p:cTn>
                        </p:par>
                        <p:par>
                          <p:cTn id="16" fill="hold">
                            <p:stCondLst>
                              <p:cond delay="3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235912" y="402"/>
            <a:ext cx="4956088" cy="5718227"/>
          </a:xfrm>
          <a:prstGeom prst="rect">
            <a:avLst/>
          </a:prstGeom>
        </p:spPr>
      </p:pic>
      <p:sp>
        <p:nvSpPr>
          <p:cNvPr id="14" name="矩形 13">
            <a:extLst>
              <a:ext uri="{FF2B5EF4-FFF2-40B4-BE49-F238E27FC236}">
                <a16:creationId xmlns="" xmlns:a16="http://schemas.microsoft.com/office/drawing/2014/main" id="{23DB4073-F879-408C-A4FD-F4E8D093E68C}"/>
              </a:ext>
            </a:extLst>
          </p:cNvPr>
          <p:cNvSpPr/>
          <p:nvPr/>
        </p:nvSpPr>
        <p:spPr>
          <a:xfrm flipH="1">
            <a:off x="639874" y="1014520"/>
            <a:ext cx="6596038" cy="1705403"/>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清明节在仲春与暮春之交。</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历书</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：“春分后十五日，斗指丁，为清明，时万物皆洁齐而清明，盖时当气清景明，万物皆显，因此得名。”清明一到，气温升高，正是春耕春种的大好时节，故有“清明前后，种瓜点豆”之说。</a:t>
            </a:r>
          </a:p>
        </p:txBody>
      </p:sp>
      <p:sp>
        <p:nvSpPr>
          <p:cNvPr id="15" name="矩形 14">
            <a:extLst>
              <a:ext uri="{FF2B5EF4-FFF2-40B4-BE49-F238E27FC236}">
                <a16:creationId xmlns="" xmlns:a16="http://schemas.microsoft.com/office/drawing/2014/main" id="{F90ED7D8-88FF-49DC-B384-DF76C81F93E7}"/>
              </a:ext>
            </a:extLst>
          </p:cNvPr>
          <p:cNvSpPr/>
          <p:nvPr/>
        </p:nvSpPr>
        <p:spPr>
          <a:xfrm>
            <a:off x="9049992" y="4716527"/>
            <a:ext cx="1015663" cy="1420800"/>
          </a:xfrm>
          <a:prstGeom prst="rect">
            <a:avLst/>
          </a:prstGeom>
        </p:spPr>
        <p:txBody>
          <a:bodyPr vert="eaVert" wrap="square">
            <a:spAutoFit/>
          </a:bodyPr>
          <a:lstStyle/>
          <a:p>
            <a:pPr>
              <a:lnSpc>
                <a:spcPct val="150000"/>
              </a:lnSpc>
            </a:pPr>
            <a:r>
              <a:rPr lang="zh-CN" altLang="en-US" sz="1200" u="sng" spc="300" dirty="0">
                <a:solidFill>
                  <a:srgbClr val="333333"/>
                </a:solidFill>
                <a:cs typeface="+mn-ea"/>
                <a:sym typeface="+mn-lt"/>
              </a:rPr>
              <a:t>万物生长此时，皆清洁而明净。故谓之清明。 </a:t>
            </a:r>
          </a:p>
        </p:txBody>
      </p:sp>
      <p:sp>
        <p:nvSpPr>
          <p:cNvPr id="16" name="文本框 15">
            <a:extLst>
              <a:ext uri="{FF2B5EF4-FFF2-40B4-BE49-F238E27FC236}">
                <a16:creationId xmlns="" xmlns:a16="http://schemas.microsoft.com/office/drawing/2014/main" id="{44A3ACB3-3766-4F56-A515-7DD42FEB048B}"/>
              </a:ext>
            </a:extLst>
          </p:cNvPr>
          <p:cNvSpPr txBox="1"/>
          <p:nvPr/>
        </p:nvSpPr>
        <p:spPr>
          <a:xfrm>
            <a:off x="8649882" y="5088057"/>
            <a:ext cx="400110" cy="2039233"/>
          </a:xfrm>
          <a:prstGeom prst="rect">
            <a:avLst/>
          </a:prstGeom>
          <a:noFill/>
        </p:spPr>
        <p:txBody>
          <a:bodyPr vert="eaVert" wrap="square" rtlCol="0">
            <a:spAutoFit/>
          </a:bodyPr>
          <a:lstStyle/>
          <a:p>
            <a:r>
              <a:rPr lang="zh-CN" altLang="en-US" sz="1400" dirty="0">
                <a:cs typeface="+mn-ea"/>
                <a:sym typeface="+mn-lt"/>
              </a:rPr>
              <a:t> </a:t>
            </a:r>
            <a:r>
              <a:rPr lang="en-US" altLang="zh-CN" sz="1400" dirty="0">
                <a:cs typeface="+mn-ea"/>
                <a:sym typeface="+mn-lt"/>
              </a:rPr>
              <a:t>——《</a:t>
            </a:r>
            <a:r>
              <a:rPr lang="zh-CN" altLang="en-US" sz="1400" dirty="0">
                <a:cs typeface="+mn-ea"/>
                <a:sym typeface="+mn-lt"/>
              </a:rPr>
              <a:t>岁时百问</a:t>
            </a:r>
            <a:r>
              <a:rPr lang="en-US" altLang="zh-CN" sz="1400" dirty="0">
                <a:cs typeface="+mn-ea"/>
                <a:sym typeface="+mn-lt"/>
              </a:rPr>
              <a:t>》</a:t>
            </a:r>
            <a:endParaRPr lang="zh-CN" altLang="en-US" sz="1400" dirty="0">
              <a:cs typeface="+mn-ea"/>
              <a:sym typeface="+mn-lt"/>
            </a:endParaRPr>
          </a:p>
        </p:txBody>
      </p:sp>
      <p:pic>
        <p:nvPicPr>
          <p:cNvPr id="4" name="图片 3">
            <a:extLst>
              <a:ext uri="{FF2B5EF4-FFF2-40B4-BE49-F238E27FC236}">
                <a16:creationId xmlns="" xmlns:a16="http://schemas.microsoft.com/office/drawing/2014/main" id="{996213B3-67AD-4FF1-8A6A-2B38005090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5957" y="2877225"/>
            <a:ext cx="3980775" cy="3980775"/>
          </a:xfrm>
          <a:prstGeom prst="rect">
            <a:avLst/>
          </a:prstGeom>
        </p:spPr>
      </p:pic>
      <p:pic>
        <p:nvPicPr>
          <p:cNvPr id="26" name="图片 25">
            <a:extLst>
              <a:ext uri="{FF2B5EF4-FFF2-40B4-BE49-F238E27FC236}">
                <a16:creationId xmlns="" xmlns:a16="http://schemas.microsoft.com/office/drawing/2014/main" id="{889B4A20-4331-457B-9136-1A5179A9FC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27" name="文本框 26">
            <a:extLst>
              <a:ext uri="{FF2B5EF4-FFF2-40B4-BE49-F238E27FC236}">
                <a16:creationId xmlns="" xmlns:a16="http://schemas.microsoft.com/office/drawing/2014/main" id="{A946EB47-01DD-45A8-AB05-8F9E18329B36}"/>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壹</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28" name="文本框 27">
            <a:extLst>
              <a:ext uri="{FF2B5EF4-FFF2-40B4-BE49-F238E27FC236}">
                <a16:creationId xmlns="" xmlns:a16="http://schemas.microsoft.com/office/drawing/2014/main" id="{4D0CD7B1-A3F7-415E-BD30-5C272130EBCB}"/>
              </a:ext>
            </a:extLst>
          </p:cNvPr>
          <p:cNvSpPr txBox="1"/>
          <p:nvPr/>
        </p:nvSpPr>
        <p:spPr>
          <a:xfrm>
            <a:off x="816892" y="428430"/>
            <a:ext cx="1467068"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清明节来历</a:t>
            </a:r>
          </a:p>
        </p:txBody>
      </p:sp>
    </p:spTree>
    <p:extLst>
      <p:ext uri="{BB962C8B-B14F-4D97-AF65-F5344CB8AC3E}">
        <p14:creationId xmlns:p14="http://schemas.microsoft.com/office/powerpoint/2010/main" val="2562483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300"/>
                                        <p:tgtEl>
                                          <p:spTgt spid="1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3000"/>
                                        <p:tgtEl>
                                          <p:spTgt spid="15"/>
                                        </p:tgtEl>
                                      </p:cBhvr>
                                    </p:animEffect>
                                  </p:childTnLst>
                                </p:cTn>
                              </p:par>
                            </p:childTnLst>
                          </p:cTn>
                        </p:par>
                        <p:par>
                          <p:cTn id="11" fill="hold">
                            <p:stCondLst>
                              <p:cond delay="3270"/>
                            </p:stCondLst>
                            <p:childTnLst>
                              <p:par>
                                <p:cTn id="12" presetID="22" presetClass="entr" presetSubtype="1"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up)">
                                      <p:cBhvr>
                                        <p:cTn id="14" dur="1000"/>
                                        <p:tgtEl>
                                          <p:spTgt spid="16"/>
                                        </p:tgtEl>
                                      </p:cBhvr>
                                    </p:animEffect>
                                  </p:childTnLst>
                                </p:cTn>
                              </p:par>
                            </p:childTnLst>
                          </p:cTn>
                        </p:par>
                        <p:par>
                          <p:cTn id="15" fill="hold">
                            <p:stCondLst>
                              <p:cond delay="4270"/>
                            </p:stCondLst>
                            <p:childTnLst>
                              <p:par>
                                <p:cTn id="16" presetID="21" presetClass="entr" presetSubtype="1"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heel(1)">
                                      <p:cBhvr>
                                        <p:cTn id="18" dur="2000"/>
                                        <p:tgtEl>
                                          <p:spTgt spid="26"/>
                                        </p:tgtEl>
                                      </p:cBhvr>
                                    </p:animEffect>
                                  </p:childTnLst>
                                </p:cTn>
                              </p:par>
                            </p:childTnLst>
                          </p:cTn>
                        </p:par>
                        <p:par>
                          <p:cTn id="19" fill="hold">
                            <p:stCondLst>
                              <p:cond delay="6270"/>
                            </p:stCondLst>
                            <p:childTnLst>
                              <p:par>
                                <p:cTn id="20" presetID="10"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6770"/>
                            </p:stCondLst>
                            <p:childTnLst>
                              <p:par>
                                <p:cTn id="24" presetID="16" presetClass="entr" presetSubtype="2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barn(inVertical)">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18260C4A-4302-4661-B033-243EA40C5744}"/>
              </a:ext>
            </a:extLst>
          </p:cNvPr>
          <p:cNvPicPr>
            <a:picLocks noChangeAspect="1"/>
          </p:cNvPicPr>
          <p:nvPr/>
        </p:nvPicPr>
        <p:blipFill rotWithShape="1">
          <a:blip r:embed="rId3">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4">
            <a:extLst>
              <a:ext uri="{28A0092B-C50C-407E-A947-70E740481C1C}">
                <a14:useLocalDpi xmlns:a14="http://schemas.microsoft.com/office/drawing/2010/main" val="0"/>
              </a:ext>
            </a:extLst>
          </a:blip>
          <a:srcRect l="51250" b="-6"/>
          <a:stretch/>
        </p:blipFill>
        <p:spPr>
          <a:xfrm flipH="1">
            <a:off x="0" y="0"/>
            <a:ext cx="3924300" cy="4527772"/>
          </a:xfrm>
          <a:prstGeom prst="rect">
            <a:avLst/>
          </a:prstGeom>
        </p:spPr>
      </p:pic>
      <p:sp>
        <p:nvSpPr>
          <p:cNvPr id="10" name="矩形 9">
            <a:extLst>
              <a:ext uri="{FF2B5EF4-FFF2-40B4-BE49-F238E27FC236}">
                <a16:creationId xmlns="" xmlns:a16="http://schemas.microsoft.com/office/drawing/2014/main" id="{E2BBC239-C542-481B-A869-0E0CCF2E7E52}"/>
              </a:ext>
            </a:extLst>
          </p:cNvPr>
          <p:cNvSpPr/>
          <p:nvPr/>
        </p:nvSpPr>
        <p:spPr>
          <a:xfrm flipH="1">
            <a:off x="4676830" y="1028634"/>
            <a:ext cx="6581719" cy="2120902"/>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相传大禹治水后，人们就用“清明”之语庆贺水患已除，天下太平。此时春暖花开，万物复苏，天清地明，正是春游踏青的好时节。踏青早在唐代就已开始，历代承袭成为习惯。踏青除了欣赏大自然的湖光山色、春光美景之外，还开展各种文娱活动，增添生活情趣。 </a:t>
            </a:r>
          </a:p>
        </p:txBody>
      </p:sp>
      <p:pic>
        <p:nvPicPr>
          <p:cNvPr id="3" name="图片 2">
            <a:extLst>
              <a:ext uri="{FF2B5EF4-FFF2-40B4-BE49-F238E27FC236}">
                <a16:creationId xmlns="" xmlns:a16="http://schemas.microsoft.com/office/drawing/2014/main" id="{88A78493-1BFB-4C8A-A54C-8EB7C4AA59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9500" y="2800350"/>
            <a:ext cx="4762500" cy="4762500"/>
          </a:xfrm>
          <a:prstGeom prst="rect">
            <a:avLst/>
          </a:prstGeom>
        </p:spPr>
      </p:pic>
      <p:pic>
        <p:nvPicPr>
          <p:cNvPr id="13" name="图片 12">
            <a:extLst>
              <a:ext uri="{FF2B5EF4-FFF2-40B4-BE49-F238E27FC236}">
                <a16:creationId xmlns="" xmlns:a16="http://schemas.microsoft.com/office/drawing/2014/main" id="{506C21D5-A307-4192-91D6-1D1B82234A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800000">
            <a:off x="10768165" y="136806"/>
            <a:ext cx="980768" cy="693060"/>
          </a:xfrm>
          <a:prstGeom prst="rect">
            <a:avLst/>
          </a:prstGeom>
        </p:spPr>
      </p:pic>
      <p:sp>
        <p:nvSpPr>
          <p:cNvPr id="17" name="文本框 16">
            <a:extLst>
              <a:ext uri="{FF2B5EF4-FFF2-40B4-BE49-F238E27FC236}">
                <a16:creationId xmlns="" xmlns:a16="http://schemas.microsoft.com/office/drawing/2014/main" id="{3D555C4F-F805-4F40-9ADB-FAA74C5D970B}"/>
              </a:ext>
            </a:extLst>
          </p:cNvPr>
          <p:cNvSpPr txBox="1"/>
          <p:nvPr/>
        </p:nvSpPr>
        <p:spPr>
          <a:xfrm>
            <a:off x="10854942" y="149419"/>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壹</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8" name="文本框 17">
            <a:extLst>
              <a:ext uri="{FF2B5EF4-FFF2-40B4-BE49-F238E27FC236}">
                <a16:creationId xmlns="" xmlns:a16="http://schemas.microsoft.com/office/drawing/2014/main" id="{F5723118-ECFD-4210-B790-20639085220F}"/>
              </a:ext>
            </a:extLst>
          </p:cNvPr>
          <p:cNvSpPr txBox="1"/>
          <p:nvPr/>
        </p:nvSpPr>
        <p:spPr>
          <a:xfrm>
            <a:off x="9582951" y="324242"/>
            <a:ext cx="1467068"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清明节起源</a:t>
            </a:r>
          </a:p>
        </p:txBody>
      </p:sp>
    </p:spTree>
    <p:extLst>
      <p:ext uri="{BB962C8B-B14F-4D97-AF65-F5344CB8AC3E}">
        <p14:creationId xmlns:p14="http://schemas.microsoft.com/office/powerpoint/2010/main" val="3392303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300"/>
                                        <p:tgtEl>
                                          <p:spTgt spid="10"/>
                                        </p:tgtEl>
                                      </p:cBhvr>
                                    </p:animEffect>
                                  </p:childTnLst>
                                </p:cTn>
                              </p:par>
                            </p:childTnLst>
                          </p:cTn>
                        </p:par>
                        <p:par>
                          <p:cTn id="8" fill="hold">
                            <p:stCondLst>
                              <p:cond delay="378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4780"/>
                            </p:stCondLst>
                            <p:childTnLst>
                              <p:par>
                                <p:cTn id="15" presetID="21"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heel(1)">
                                      <p:cBhvr>
                                        <p:cTn id="17" dur="2000"/>
                                        <p:tgtEl>
                                          <p:spTgt spid="13"/>
                                        </p:tgtEl>
                                      </p:cBhvr>
                                    </p:animEffect>
                                  </p:childTnLst>
                                </p:cTn>
                              </p:par>
                            </p:childTnLst>
                          </p:cTn>
                        </p:par>
                        <p:par>
                          <p:cTn id="18" fill="hold">
                            <p:stCondLst>
                              <p:cond delay="6780"/>
                            </p:stCondLst>
                            <p:childTnLst>
                              <p:par>
                                <p:cTn id="19" presetID="10"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7280"/>
                            </p:stCondLst>
                            <p:childTnLst>
                              <p:par>
                                <p:cTn id="23" presetID="16" presetClass="entr" presetSubtype="21"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872294" y="403"/>
            <a:ext cx="4319705" cy="4983982"/>
          </a:xfrm>
          <a:prstGeom prst="rect">
            <a:avLst/>
          </a:prstGeom>
        </p:spPr>
      </p:pic>
      <p:sp>
        <p:nvSpPr>
          <p:cNvPr id="8" name="矩形 7">
            <a:extLst>
              <a:ext uri="{FF2B5EF4-FFF2-40B4-BE49-F238E27FC236}">
                <a16:creationId xmlns="" xmlns:a16="http://schemas.microsoft.com/office/drawing/2014/main" id="{88CF4C72-44C6-4203-B3E3-4C75C2EF956B}"/>
              </a:ext>
            </a:extLst>
          </p:cNvPr>
          <p:cNvSpPr/>
          <p:nvPr/>
        </p:nvSpPr>
        <p:spPr>
          <a:xfrm flipH="1">
            <a:off x="560182" y="1044121"/>
            <a:ext cx="6904330" cy="3372846"/>
          </a:xfrm>
          <a:prstGeom prst="rect">
            <a:avLst/>
          </a:prstGeom>
        </p:spPr>
        <p:txBody>
          <a:bodyPr wrap="square">
            <a:spAutoFit/>
          </a:bodyPr>
          <a:lstStyle/>
          <a:p>
            <a:pPr>
              <a:lnSpc>
                <a:spcPct val="150000"/>
              </a:lnSpc>
            </a:pPr>
            <a:r>
              <a:rPr lang="zh-CN" altLang="en-US" sz="1600" dirty="0">
                <a:solidFill>
                  <a:schemeClr val="tx1">
                    <a:lumMod val="65000"/>
                    <a:lumOff val="35000"/>
                  </a:schemeClr>
                </a:solidFill>
                <a:cs typeface="+mn-ea"/>
                <a:sym typeface="+mn-lt"/>
              </a:rPr>
              <a:t>      寒食节亦称“禁烟节”“冷节”，在夏历冬至后一百零五日，清明节前一日。</a:t>
            </a:r>
          </a:p>
          <a:p>
            <a:pPr>
              <a:lnSpc>
                <a:spcPct val="150000"/>
              </a:lnSpc>
            </a:pPr>
            <a:r>
              <a:rPr lang="zh-CN" altLang="en-US" sz="1600" dirty="0">
                <a:solidFill>
                  <a:schemeClr val="tx1">
                    <a:lumMod val="65000"/>
                    <a:lumOff val="35000"/>
                  </a:schemeClr>
                </a:solidFill>
                <a:cs typeface="+mn-ea"/>
                <a:sym typeface="+mn-lt"/>
              </a:rPr>
              <a:t>       寒食节的源头，应为远古时期人类的火崇拜。古人的生活离不开火，但是，火又往往给人类造成极大的灾害，于是古人便认为火有神灵，要祀火。各家所祀之火，每年又要止熄一次。然后再重新燃起新火，称为改火。改火时，要举行隆重的祭祖活动，将谷神稷的象征物焚烧，称为人牺。相沿成俗，便形成了后来的禁火节。</a:t>
            </a:r>
          </a:p>
          <a:p>
            <a:pPr>
              <a:lnSpc>
                <a:spcPct val="150000"/>
              </a:lnSpc>
            </a:pPr>
            <a:r>
              <a:rPr lang="zh-CN" altLang="en-US" sz="1600" dirty="0">
                <a:solidFill>
                  <a:schemeClr val="tx1">
                    <a:lumMod val="65000"/>
                    <a:lumOff val="35000"/>
                  </a:schemeClr>
                </a:solidFill>
                <a:cs typeface="+mn-ea"/>
                <a:sym typeface="+mn-lt"/>
              </a:rPr>
              <a:t>      寒食节的具体日期，古俗讲究在冬至节后的一百零五天。现在大部分地区是在清明节前一天过寒食节。</a:t>
            </a:r>
          </a:p>
        </p:txBody>
      </p:sp>
      <p:pic>
        <p:nvPicPr>
          <p:cNvPr id="6" name="图片 5">
            <a:extLst>
              <a:ext uri="{FF2B5EF4-FFF2-40B4-BE49-F238E27FC236}">
                <a16:creationId xmlns="" xmlns:a16="http://schemas.microsoft.com/office/drawing/2014/main" id="{E1E26201-D1A1-4D1D-9C4E-182EA2505F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64499" y="4711580"/>
            <a:ext cx="3002801" cy="2578405"/>
          </a:xfrm>
          <a:prstGeom prst="rect">
            <a:avLst/>
          </a:prstGeom>
        </p:spPr>
      </p:pic>
      <p:pic>
        <p:nvPicPr>
          <p:cNvPr id="13" name="图片 12">
            <a:extLst>
              <a:ext uri="{FF2B5EF4-FFF2-40B4-BE49-F238E27FC236}">
                <a16:creationId xmlns="" xmlns:a16="http://schemas.microsoft.com/office/drawing/2014/main" id="{CB210582-8751-4B0C-A755-45089E2CC5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7" name="文本框 16">
            <a:extLst>
              <a:ext uri="{FF2B5EF4-FFF2-40B4-BE49-F238E27FC236}">
                <a16:creationId xmlns="" xmlns:a16="http://schemas.microsoft.com/office/drawing/2014/main" id="{4EEF4669-AFD4-4892-8C76-F0F0B1C55E81}"/>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壹</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8" name="文本框 17">
            <a:extLst>
              <a:ext uri="{FF2B5EF4-FFF2-40B4-BE49-F238E27FC236}">
                <a16:creationId xmlns="" xmlns:a16="http://schemas.microsoft.com/office/drawing/2014/main" id="{CFDB2A74-3071-4509-908A-0F454875BEF0}"/>
              </a:ext>
            </a:extLst>
          </p:cNvPr>
          <p:cNvSpPr txBox="1"/>
          <p:nvPr/>
        </p:nvSpPr>
        <p:spPr>
          <a:xfrm>
            <a:off x="816892" y="428430"/>
            <a:ext cx="954107"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寒食节</a:t>
            </a:r>
          </a:p>
        </p:txBody>
      </p:sp>
    </p:spTree>
    <p:extLst>
      <p:ext uri="{BB962C8B-B14F-4D97-AF65-F5344CB8AC3E}">
        <p14:creationId xmlns:p14="http://schemas.microsoft.com/office/powerpoint/2010/main" val="5549739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300"/>
                                        <p:tgtEl>
                                          <p:spTgt spid="8"/>
                                        </p:tgtEl>
                                      </p:cBhvr>
                                    </p:animEffect>
                                  </p:childTnLst>
                                </p:cTn>
                              </p:par>
                            </p:childTnLst>
                          </p:cTn>
                        </p:par>
                        <p:par>
                          <p:cTn id="8" fill="hold">
                            <p:stCondLst>
                              <p:cond delay="6900"/>
                            </p:stCondLst>
                            <p:childTnLst>
                              <p:par>
                                <p:cTn id="9" presetID="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7400"/>
                            </p:stCondLst>
                            <p:childTnLst>
                              <p:par>
                                <p:cTn id="14" presetID="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7900"/>
                            </p:stCondLst>
                            <p:childTnLst>
                              <p:par>
                                <p:cTn id="19" presetID="21" presetClass="entr" presetSubtype="1"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heel(1)">
                                      <p:cBhvr>
                                        <p:cTn id="21" dur="2000"/>
                                        <p:tgtEl>
                                          <p:spTgt spid="13"/>
                                        </p:tgtEl>
                                      </p:cBhvr>
                                    </p:animEffect>
                                  </p:childTnLst>
                                </p:cTn>
                              </p:par>
                            </p:childTnLst>
                          </p:cTn>
                        </p:par>
                        <p:par>
                          <p:cTn id="22" fill="hold">
                            <p:stCondLst>
                              <p:cond delay="99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10400"/>
                            </p:stCondLst>
                            <p:childTnLst>
                              <p:par>
                                <p:cTn id="27" presetID="16" presetClass="entr" presetSubtype="21"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barn(inVertical)">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872294" y="403"/>
            <a:ext cx="4319705" cy="4983982"/>
          </a:xfrm>
          <a:prstGeom prst="rect">
            <a:avLst/>
          </a:prstGeom>
        </p:spPr>
      </p:pic>
      <p:sp>
        <p:nvSpPr>
          <p:cNvPr id="9" name="矩形 8">
            <a:extLst>
              <a:ext uri="{FF2B5EF4-FFF2-40B4-BE49-F238E27FC236}">
                <a16:creationId xmlns="" xmlns:a16="http://schemas.microsoft.com/office/drawing/2014/main" id="{2974C18F-B4D1-49EC-A120-B0EDCB3DB5A0}"/>
              </a:ext>
            </a:extLst>
          </p:cNvPr>
          <p:cNvSpPr/>
          <p:nvPr/>
        </p:nvSpPr>
        <p:spPr>
          <a:xfrm flipH="1">
            <a:off x="334670" y="1014519"/>
            <a:ext cx="7202953" cy="3367397"/>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据历史记载，在两千多年以前的春秋时代，晋国公子重耳逃亡在外，生活艰苦，跟随他的介子推不惜从自己的腿上割下一块肉让他充饥。后来，重耳回到晋国，做了国君（即晋文公，春秋五霸之一</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，封赏了所有跟随他流亡在外的随从，惟独介子推拒绝接受封赏，他带了母亲隐居绵山，不肯出来，晋文公无计可施，只好放火烧山，他想，介子推孝顺母亲</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一定会带着老母亲出来。谁知这场大火却把介子推母子烧死了。为了纪念介子推，晋文公下令每年的这一天，禁止生火，家家户户只能吃生冷的食物。</a:t>
            </a:r>
          </a:p>
        </p:txBody>
      </p:sp>
      <p:pic>
        <p:nvPicPr>
          <p:cNvPr id="3" name="图片 2">
            <a:extLst>
              <a:ext uri="{FF2B5EF4-FFF2-40B4-BE49-F238E27FC236}">
                <a16:creationId xmlns="" xmlns:a16="http://schemas.microsoft.com/office/drawing/2014/main" id="{2DDDA40D-7E93-4859-B75B-B66FE9F03B8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889" t="13889" r="13889" b="13889"/>
          <a:stretch/>
        </p:blipFill>
        <p:spPr>
          <a:xfrm flipH="1">
            <a:off x="6961727" y="3772995"/>
            <a:ext cx="4319705" cy="3085005"/>
          </a:xfrm>
          <a:prstGeom prst="rect">
            <a:avLst/>
          </a:prstGeom>
        </p:spPr>
      </p:pic>
      <p:pic>
        <p:nvPicPr>
          <p:cNvPr id="10" name="图片 9">
            <a:extLst>
              <a:ext uri="{FF2B5EF4-FFF2-40B4-BE49-F238E27FC236}">
                <a16:creationId xmlns="" xmlns:a16="http://schemas.microsoft.com/office/drawing/2014/main" id="{450436F0-49F6-4DB1-918D-6AB3E969BF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1" name="文本框 10">
            <a:extLst>
              <a:ext uri="{FF2B5EF4-FFF2-40B4-BE49-F238E27FC236}">
                <a16:creationId xmlns="" xmlns:a16="http://schemas.microsoft.com/office/drawing/2014/main" id="{7953601A-9194-4327-8CA2-BB7083A4EF29}"/>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壹</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83B8E0E9-5C1A-46EF-9F93-CA6AFBB577C4}"/>
              </a:ext>
            </a:extLst>
          </p:cNvPr>
          <p:cNvSpPr txBox="1"/>
          <p:nvPr/>
        </p:nvSpPr>
        <p:spPr>
          <a:xfrm>
            <a:off x="816892" y="428430"/>
            <a:ext cx="1723549"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寒食节的传说</a:t>
            </a:r>
            <a:endParaRPr lang="en-US" altLang="zh-CN" sz="2000" dirty="0">
              <a:latin typeface="华文行楷" panose="02010800040101010101" pitchFamily="2" charset="-122"/>
              <a:ea typeface="华文行楷" panose="02010800040101010101" pitchFamily="2" charset="-122"/>
              <a:cs typeface="+mn-ea"/>
              <a:sym typeface="+mn-lt"/>
            </a:endParaRPr>
          </a:p>
        </p:txBody>
      </p:sp>
    </p:spTree>
    <p:extLst>
      <p:ext uri="{BB962C8B-B14F-4D97-AF65-F5344CB8AC3E}">
        <p14:creationId xmlns:p14="http://schemas.microsoft.com/office/powerpoint/2010/main" val="3827084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300"/>
                                        <p:tgtEl>
                                          <p:spTgt spid="9"/>
                                        </p:tgtEl>
                                      </p:cBhvr>
                                    </p:animEffect>
                                  </p:childTnLst>
                                </p:cTn>
                              </p:par>
                            </p:childTnLst>
                          </p:cTn>
                        </p:par>
                        <p:par>
                          <p:cTn id="8" fill="hold">
                            <p:stCondLst>
                              <p:cond delay="6960"/>
                            </p:stCondLst>
                            <p:childTnLst>
                              <p:par>
                                <p:cTn id="9" presetID="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746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7960"/>
                            </p:stCondLst>
                            <p:childTnLst>
                              <p:par>
                                <p:cTn id="19" presetID="21"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996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10460"/>
                            </p:stCondLst>
                            <p:childTnLst>
                              <p:par>
                                <p:cTn id="27" presetID="16" presetClass="entr" presetSubtype="2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D96B819B-96BD-4274-93C3-2DC4A32C6483}"/>
              </a:ext>
            </a:extLst>
          </p:cNvPr>
          <p:cNvPicPr>
            <a:picLocks noChangeAspect="1"/>
          </p:cNvPicPr>
          <p:nvPr/>
        </p:nvPicPr>
        <p:blipFill rotWithShape="1">
          <a:blip r:embed="rId2">
            <a:extLst>
              <a:ext uri="{28A0092B-C50C-407E-A947-70E740481C1C}">
                <a14:useLocalDpi xmlns:a14="http://schemas.microsoft.com/office/drawing/2010/main" val="0"/>
              </a:ext>
            </a:extLst>
          </a:blip>
          <a:srcRect r="37420" b="45239"/>
          <a:stretch/>
        </p:blipFill>
        <p:spPr>
          <a:xfrm>
            <a:off x="-1" y="857217"/>
            <a:ext cx="12192001" cy="6000381"/>
          </a:xfrm>
          <a:prstGeom prst="rect">
            <a:avLst/>
          </a:prstGeom>
        </p:spPr>
      </p:pic>
      <p:pic>
        <p:nvPicPr>
          <p:cNvPr id="7" name="图片 6">
            <a:extLst>
              <a:ext uri="{FF2B5EF4-FFF2-40B4-BE49-F238E27FC236}">
                <a16:creationId xmlns="" xmlns:a16="http://schemas.microsoft.com/office/drawing/2014/main" id="{236A649C-BE1E-484A-B5D3-E6751333C126}"/>
              </a:ext>
            </a:extLst>
          </p:cNvPr>
          <p:cNvPicPr>
            <a:picLocks noChangeAspect="1"/>
          </p:cNvPicPr>
          <p:nvPr/>
        </p:nvPicPr>
        <p:blipFill rotWithShape="1">
          <a:blip r:embed="rId3">
            <a:extLst>
              <a:ext uri="{28A0092B-C50C-407E-A947-70E740481C1C}">
                <a14:useLocalDpi xmlns:a14="http://schemas.microsoft.com/office/drawing/2010/main" val="0"/>
              </a:ext>
            </a:extLst>
          </a:blip>
          <a:srcRect l="51250" b="-6"/>
          <a:stretch/>
        </p:blipFill>
        <p:spPr>
          <a:xfrm>
            <a:off x="7872294" y="403"/>
            <a:ext cx="4319705" cy="4983982"/>
          </a:xfrm>
          <a:prstGeom prst="rect">
            <a:avLst/>
          </a:prstGeom>
        </p:spPr>
      </p:pic>
      <p:sp>
        <p:nvSpPr>
          <p:cNvPr id="6" name="矩形 5">
            <a:extLst>
              <a:ext uri="{FF2B5EF4-FFF2-40B4-BE49-F238E27FC236}">
                <a16:creationId xmlns="" xmlns:a16="http://schemas.microsoft.com/office/drawing/2014/main" id="{04C587E1-D5EB-4CB5-B35D-452A7B9E267E}"/>
              </a:ext>
            </a:extLst>
          </p:cNvPr>
          <p:cNvSpPr/>
          <p:nvPr/>
        </p:nvSpPr>
        <p:spPr>
          <a:xfrm flipH="1">
            <a:off x="517224" y="1195884"/>
            <a:ext cx="7355069" cy="2951898"/>
          </a:xfrm>
          <a:prstGeom prst="rect">
            <a:avLst/>
          </a:prstGeom>
        </p:spPr>
        <p:txBody>
          <a:bodyPr wrap="square">
            <a:spAutoFit/>
          </a:bodyPr>
          <a:lstStyle/>
          <a:p>
            <a:pPr>
              <a:lnSpc>
                <a:spcPct val="150000"/>
              </a:lnSpc>
            </a:pPr>
            <a:r>
              <a:rPr lang="zh-CN" altLang="en-US" dirty="0">
                <a:solidFill>
                  <a:schemeClr val="tx1">
                    <a:lumMod val="65000"/>
                    <a:lumOff val="35000"/>
                  </a:schemeClr>
                </a:solidFill>
                <a:cs typeface="+mn-ea"/>
                <a:sym typeface="+mn-lt"/>
              </a:rPr>
              <a:t>       古时，寒食是缅怀和感恩为主题的祭扫节日。清明是踏青春游的日子。</a:t>
            </a:r>
          </a:p>
          <a:p>
            <a:pPr>
              <a:lnSpc>
                <a:spcPct val="150000"/>
              </a:lnSpc>
            </a:pPr>
            <a:r>
              <a:rPr lang="zh-CN" altLang="en-US" dirty="0">
                <a:solidFill>
                  <a:schemeClr val="tx1">
                    <a:lumMod val="65000"/>
                    <a:lumOff val="35000"/>
                  </a:schemeClr>
                </a:solidFill>
                <a:cs typeface="+mn-ea"/>
                <a:sym typeface="+mn-lt"/>
              </a:rPr>
              <a:t>       后来，清明节演变成祭祖日，在这一天主要是祭祖和扫墓。扫墓从唐朝开始盛行。唐朝扫墓日期一般在寒食节，唐玄宗诏令“寒食上墓”。因寒食与清明相接，随着时间的迁移，寒食节的习俗渐渐融入了清明节。后来就逐渐转变为清明扫墓了。唐代杜牧的名句“清明时节雨纷纷，路上行人欲断魂”的诗句，真切地反映了当时清明扫墓的情景和氛围。</a:t>
            </a:r>
          </a:p>
        </p:txBody>
      </p:sp>
      <p:pic>
        <p:nvPicPr>
          <p:cNvPr id="8" name="图片 7">
            <a:extLst>
              <a:ext uri="{FF2B5EF4-FFF2-40B4-BE49-F238E27FC236}">
                <a16:creationId xmlns="" xmlns:a16="http://schemas.microsoft.com/office/drawing/2014/main" id="{73BC90DA-C19D-4627-8CB5-051EADFCD9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070156" y="3034029"/>
            <a:ext cx="3940743" cy="3940743"/>
          </a:xfrm>
          <a:prstGeom prst="rect">
            <a:avLst/>
          </a:prstGeom>
        </p:spPr>
      </p:pic>
      <p:pic>
        <p:nvPicPr>
          <p:cNvPr id="10" name="图片 9">
            <a:extLst>
              <a:ext uri="{FF2B5EF4-FFF2-40B4-BE49-F238E27FC236}">
                <a16:creationId xmlns="" xmlns:a16="http://schemas.microsoft.com/office/drawing/2014/main" id="{9B9E24ED-48F4-4E41-A126-E09D3B1414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800000">
            <a:off x="107565" y="240995"/>
            <a:ext cx="980768" cy="693060"/>
          </a:xfrm>
          <a:prstGeom prst="rect">
            <a:avLst/>
          </a:prstGeom>
        </p:spPr>
      </p:pic>
      <p:sp>
        <p:nvSpPr>
          <p:cNvPr id="11" name="文本框 10">
            <a:extLst>
              <a:ext uri="{FF2B5EF4-FFF2-40B4-BE49-F238E27FC236}">
                <a16:creationId xmlns="" xmlns:a16="http://schemas.microsoft.com/office/drawing/2014/main" id="{99B24077-0621-4CA5-A85E-D45369328617}"/>
              </a:ext>
            </a:extLst>
          </p:cNvPr>
          <p:cNvSpPr txBox="1"/>
          <p:nvPr/>
        </p:nvSpPr>
        <p:spPr>
          <a:xfrm>
            <a:off x="194342" y="253608"/>
            <a:ext cx="738664" cy="417630"/>
          </a:xfrm>
          <a:prstGeom prst="rect">
            <a:avLst/>
          </a:prstGeom>
          <a:noFill/>
        </p:spPr>
        <p:txBody>
          <a:bodyPr vert="eaVert" wrap="square" rtlCol="0">
            <a:spAutoFit/>
          </a:bodyPr>
          <a:lstStyle/>
          <a:p>
            <a:r>
              <a:rPr lang="zh-CN" altLang="en-US" sz="3600" dirty="0">
                <a:latin typeface="华文行楷" panose="02010800040101010101" pitchFamily="2" charset="-122"/>
                <a:ea typeface="华文行楷" panose="02010800040101010101" pitchFamily="2" charset="-122"/>
                <a:cs typeface="+mn-ea"/>
                <a:sym typeface="+mn-lt"/>
              </a:rPr>
              <a:t>壹</a:t>
            </a:r>
            <a:endParaRPr lang="en-US" altLang="zh-CN" sz="3600" dirty="0">
              <a:latin typeface="华文行楷" panose="02010800040101010101" pitchFamily="2" charset="-122"/>
              <a:ea typeface="华文行楷" panose="02010800040101010101" pitchFamily="2" charset="-122"/>
              <a:cs typeface="+mn-ea"/>
              <a:sym typeface="+mn-lt"/>
            </a:endParaRPr>
          </a:p>
        </p:txBody>
      </p:sp>
      <p:sp>
        <p:nvSpPr>
          <p:cNvPr id="12" name="文本框 11">
            <a:extLst>
              <a:ext uri="{FF2B5EF4-FFF2-40B4-BE49-F238E27FC236}">
                <a16:creationId xmlns="" xmlns:a16="http://schemas.microsoft.com/office/drawing/2014/main" id="{ADB81902-08A8-4EC1-944D-F62BB15C1F12}"/>
              </a:ext>
            </a:extLst>
          </p:cNvPr>
          <p:cNvSpPr txBox="1"/>
          <p:nvPr/>
        </p:nvSpPr>
        <p:spPr>
          <a:xfrm>
            <a:off x="816892" y="428430"/>
            <a:ext cx="2749471" cy="400110"/>
          </a:xfrm>
          <a:prstGeom prst="rect">
            <a:avLst/>
          </a:prstGeom>
          <a:noFill/>
        </p:spPr>
        <p:txBody>
          <a:bodyPr wrap="none" rtlCol="0">
            <a:spAutoFit/>
          </a:bodyPr>
          <a:lstStyle/>
          <a:p>
            <a:r>
              <a:rPr lang="zh-CN" altLang="en-US" sz="2000" dirty="0">
                <a:latin typeface="华文行楷" panose="02010800040101010101" pitchFamily="2" charset="-122"/>
                <a:ea typeface="华文行楷" panose="02010800040101010101" pitchFamily="2" charset="-122"/>
                <a:cs typeface="+mn-ea"/>
                <a:sym typeface="+mn-lt"/>
              </a:rPr>
              <a:t>寒食节与清明节的演变</a:t>
            </a:r>
          </a:p>
        </p:txBody>
      </p:sp>
    </p:spTree>
    <p:extLst>
      <p:ext uri="{BB962C8B-B14F-4D97-AF65-F5344CB8AC3E}">
        <p14:creationId xmlns:p14="http://schemas.microsoft.com/office/powerpoint/2010/main" val="1893931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300"/>
                                        <p:tgtEl>
                                          <p:spTgt spid="6"/>
                                        </p:tgtEl>
                                      </p:cBhvr>
                                    </p:animEffect>
                                  </p:childTnLst>
                                </p:cTn>
                              </p:par>
                            </p:childTnLst>
                          </p:cTn>
                        </p:par>
                        <p:par>
                          <p:cTn id="8" fill="hold">
                            <p:stCondLst>
                              <p:cond delay="5820"/>
                            </p:stCondLst>
                            <p:childTnLst>
                              <p:par>
                                <p:cTn id="9" presetID="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6320"/>
                            </p:stCondLst>
                            <p:childTnLst>
                              <p:par>
                                <p:cTn id="14" presetID="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par>
                          <p:cTn id="18" fill="hold">
                            <p:stCondLst>
                              <p:cond delay="6820"/>
                            </p:stCondLst>
                            <p:childTnLst>
                              <p:par>
                                <p:cTn id="19" presetID="21" presetClass="entr" presetSubtype="1"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childTnLst>
                          </p:cTn>
                        </p:par>
                        <p:par>
                          <p:cTn id="22" fill="hold">
                            <p:stCondLst>
                              <p:cond delay="882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par>
                          <p:cTn id="26" fill="hold">
                            <p:stCondLst>
                              <p:cond delay="9320"/>
                            </p:stCondLst>
                            <p:childTnLst>
                              <p:par>
                                <p:cTn id="27" presetID="16" presetClass="entr" presetSubtype="2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hsbpxbyq">
      <a:majorFont>
        <a:latin typeface="iekie weibeiti" panose="020F0302020204030204"/>
        <a:ea typeface="iekie weibeiti"/>
        <a:cs typeface=""/>
      </a:majorFont>
      <a:minorFont>
        <a:latin typeface="iekie weibeiti" panose="020F0502020204030204"/>
        <a:ea typeface="iekie weibei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3363</Words>
  <Application>Microsoft Office PowerPoint</Application>
  <PresentationFormat>宽屏</PresentationFormat>
  <Paragraphs>216</Paragraphs>
  <Slides>36</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36</vt:i4>
      </vt:variant>
    </vt:vector>
  </HeadingPairs>
  <TitlesOfParts>
    <vt:vector size="46" baseType="lpstr">
      <vt:lpstr>iekie weibeiti</vt:lpstr>
      <vt:lpstr>Meiryo</vt:lpstr>
      <vt:lpstr>华文行楷</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18</cp:revision>
  <dcterms:created xsi:type="dcterms:W3CDTF">2020-03-18T02:02:08Z</dcterms:created>
  <dcterms:modified xsi:type="dcterms:W3CDTF">2021-03-28T06:44:54Z</dcterms:modified>
</cp:coreProperties>
</file>