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8"/>
  </p:notesMasterIdLst>
  <p:handoutMasterIdLst>
    <p:handoutMasterId r:id="rId29"/>
  </p:handoutMasterIdLst>
  <p:sldIdLst>
    <p:sldId id="256" r:id="rId3"/>
    <p:sldId id="258" r:id="rId4"/>
    <p:sldId id="260" r:id="rId5"/>
    <p:sldId id="259" r:id="rId6"/>
    <p:sldId id="266" r:id="rId7"/>
    <p:sldId id="267" r:id="rId8"/>
    <p:sldId id="269" r:id="rId9"/>
    <p:sldId id="270" r:id="rId10"/>
    <p:sldId id="261" r:id="rId11"/>
    <p:sldId id="264" r:id="rId12"/>
    <p:sldId id="268" r:id="rId13"/>
    <p:sldId id="265" r:id="rId14"/>
    <p:sldId id="281" r:id="rId15"/>
    <p:sldId id="262" r:id="rId16"/>
    <p:sldId id="271" r:id="rId17"/>
    <p:sldId id="274" r:id="rId18"/>
    <p:sldId id="272" r:id="rId19"/>
    <p:sldId id="273" r:id="rId20"/>
    <p:sldId id="275" r:id="rId21"/>
    <p:sldId id="263" r:id="rId22"/>
    <p:sldId id="276" r:id="rId23"/>
    <p:sldId id="277" r:id="rId24"/>
    <p:sldId id="278" r:id="rId25"/>
    <p:sldId id="280" r:id="rId26"/>
    <p:sldId id="28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AA00"/>
    <a:srgbClr val="259551"/>
    <a:srgbClr val="87BE65"/>
    <a:srgbClr val="80C76F"/>
    <a:srgbClr val="C1F0D4"/>
    <a:srgbClr val="E6E6E6"/>
    <a:srgbClr val="E8F9E4"/>
    <a:srgbClr val="BEEDD5"/>
    <a:srgbClr val="A5E6DB"/>
    <a:srgbClr val="A9E9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774" y="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29B4CF55-8C70-463C-9DCE-49B61A54B8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E24E8D0-8F3F-45DB-A5DA-BDB3CF80F0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FC9932-15C5-4EFA-A86F-F495488CDB04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8F5C467-651E-4F2F-BF6A-0B4F37AFD0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0376F5D-040D-4F78-9604-2D108C404B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F3EA2-4385-420C-BE07-2656CDC9D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7199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7A30D-15A1-4B15-8EA1-C076991B4A8E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558E6-4EAF-4BFA-99CA-20A4B8513E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236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60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654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452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2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661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0466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0983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9737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3248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337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384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17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7508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9502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679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4625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530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3411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881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735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40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7075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784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282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558E6-4EAF-4BFA-99CA-20A4B8513E9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9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73A053-3666-4134-AE90-2D1DA5E439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F70D360-36AF-4B17-81D5-4BFF1ACB6C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F8742B-14FD-47D9-9568-047171AA2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401DA9-A638-4DCD-BA78-04BEA1DDC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2CD207-BA71-438F-94E5-A21628D34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74532"/>
      </p:ext>
    </p:extLst>
  </p:cSld>
  <p:clrMapOvr>
    <a:masterClrMapping/>
  </p:clrMapOvr>
  <p:transition spd="slow" advClick="0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E827EA8-AF91-4EA3-87FB-FCB566C69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A76DB50-1AA6-4D4C-BD33-8D284CF43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733692A-8D92-4539-9BE6-4AEC9B6E18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08CE732-D219-4CD0-91F1-F2C78572F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EFD5E56-C567-402A-98D9-BDE6E8873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B76FD05-D99B-46F1-B340-5AC403E15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1457"/>
      </p:ext>
    </p:extLst>
  </p:cSld>
  <p:clrMapOvr>
    <a:masterClrMapping/>
  </p:clrMapOvr>
  <p:transition spd="slow" advClick="0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A9B5C5-4285-4AE3-AFD8-6CB58370C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89315BE-6366-4893-ADF7-EC8F877E49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0C2CBF1-F469-4AEF-B46F-D3DF73D45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D5B8168-B3F5-4521-81E2-C41D7620E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DF698AA-94D3-4568-A5B1-1E907CECC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EDE1291-1E7C-4EB4-8D6C-DEEE3A699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376580"/>
      </p:ext>
    </p:extLst>
  </p:cSld>
  <p:clrMapOvr>
    <a:masterClrMapping/>
  </p:clrMapOvr>
  <p:transition spd="slow" advClick="0" advTm="2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A1FE23-2599-4A37-8181-3C7F1A4E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DAED116-1A34-4470-8444-14A465853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790F23F-2982-4948-8705-CCFD94A1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75F10E2-621D-4C4F-AC94-9DF10360B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833F026-817B-4A77-8BB9-8A0AD453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554829"/>
      </p:ext>
    </p:extLst>
  </p:cSld>
  <p:clrMapOvr>
    <a:masterClrMapping/>
  </p:clrMapOvr>
  <p:transition spd="slow" advClick="0" advTm="2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165C5BB-CB00-4FF1-B84C-CCD570059D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A1224C6-C6D8-42E9-AC23-506184273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E937272-358D-4580-A009-424BF7389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23C9400-E68A-4E91-8FAD-00B7861AD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D43D651-C947-4FB9-B00F-0336104C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478530"/>
      </p:ext>
    </p:extLst>
  </p:cSld>
  <p:clrMapOvr>
    <a:masterClrMapping/>
  </p:clrMapOvr>
  <p:transition spd="slow" advClick="0" advTm="2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093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421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3566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7681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386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27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CA3853-E289-4EEE-B32D-18BBBD5F2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C04E15E-6D04-41DB-89B9-FEF14A8ED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66A71D4-1A07-48E1-997B-6BB2A51D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7F6E334-86FC-452E-821C-FF9D80289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ABFC55F-A7F1-4327-9D58-4B50065F9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12984"/>
      </p:ext>
    </p:extLst>
  </p:cSld>
  <p:clrMapOvr>
    <a:masterClrMapping/>
  </p:clrMapOvr>
  <p:transition spd="slow" advClick="0" advTm="2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4950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409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3720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1462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377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19025B-D977-47F0-B78F-4AC3F83AF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76FA7E3-505D-47BA-9562-47AE195905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7070DF-7BBF-4419-82A0-40CDAFB7D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CE2FC45-9C15-44DD-A839-B507058DF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AD3CD6-C11F-4D10-9064-BF6E69453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023653"/>
      </p:ext>
    </p:extLst>
  </p:cSld>
  <p:clrMapOvr>
    <a:masterClrMapping/>
  </p:clrMapOvr>
  <p:transition spd="slow" advClick="0" advTm="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DC114A-A91E-4DF9-BFE9-5F6489A1D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6E28110-D2A2-413B-81F6-96F0518344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A2DED67-3B77-44D9-9305-CF96D750C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6BD5AEB-7DF3-48F4-A3A2-1132D86F9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FE43695-E6D5-46A7-BF1C-3104B3866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F13623C-F357-494B-95B6-7A169F7B9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48"/>
      </p:ext>
    </p:extLst>
  </p:cSld>
  <p:clrMapOvr>
    <a:masterClrMapping/>
  </p:clrMapOvr>
  <p:transition spd="slow" advClick="0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F02924-33AF-43B9-9A4E-4D8F4E4B2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C0DE0F1-C06C-4351-A309-D641B9A2B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ADAE7DD-346B-4FF1-9774-1ADEA17C05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27A85C1-8048-4314-B969-F8332ED0E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713060F-5CCA-4BCC-941E-C713F81A4F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9F27895-A2E9-44C7-B73E-4DAB7567A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8E1D5E7-0282-4CE4-9170-F1E008B94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42974AF-46A6-416A-88F4-4FD31FD0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62308"/>
      </p:ext>
    </p:extLst>
  </p:cSld>
  <p:clrMapOvr>
    <a:masterClrMapping/>
  </p:clrMapOvr>
  <p:transition spd="slow" advClick="0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DFFFBE-B3ED-4AB1-B337-0ABB2AFD0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997455D-F1F8-47DE-BAD9-801C15740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C45EC9A-8F1C-4362-8C5E-0E9D1ADFD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FD1CFA2-FAA4-4382-B717-329D23B9C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564293"/>
      </p:ext>
    </p:extLst>
  </p:cSld>
  <p:clrMapOvr>
    <a:masterClrMapping/>
  </p:clrMapOvr>
  <p:transition spd="slow" advClick="0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千图网海量PPT模板www.58pic.com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6170A63-E7C7-4B53-A212-9F97EC6A1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C93A1E2-1538-4285-94F6-570757C30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189CD98-4736-4B92-A87F-4633658D9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A9A9B12-63DE-42E2-83AB-60CE55D1E1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" b="20573"/>
          <a:stretch/>
        </p:blipFill>
        <p:spPr>
          <a:xfrm>
            <a:off x="0" y="-11200"/>
            <a:ext cx="12192000" cy="68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34967"/>
      </p:ext>
    </p:extLst>
  </p:cSld>
  <p:clrMapOvr>
    <a:masterClrMapping/>
  </p:clrMapOvr>
  <p:transition spd="slow" advClick="0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千图网海量PPT模板www.58pic.com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6170A63-E7C7-4B53-A212-9F97EC6A1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C93A1E2-1538-4285-94F6-570757C30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189CD98-4736-4B92-A87F-4633658D9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A9A9B12-63DE-42E2-83AB-60CE55D1E1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" b="20573"/>
          <a:stretch/>
        </p:blipFill>
        <p:spPr>
          <a:xfrm>
            <a:off x="0" y="-11200"/>
            <a:ext cx="12192000" cy="68692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3D45D8B-A70F-4E5D-85D6-374AAEF264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520" y="3274256"/>
            <a:ext cx="1223852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317920"/>
      </p:ext>
    </p:extLst>
  </p:cSld>
  <p:clrMapOvr>
    <a:masterClrMapping/>
  </p:clrMapOvr>
  <p:transition spd="slow" advClick="0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6170A63-E7C7-4B53-A212-9F97EC6A1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C93A1E2-1538-4285-94F6-570757C30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189CD98-4736-4B92-A87F-4633658D9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860195"/>
      </p:ext>
    </p:extLst>
  </p:cSld>
  <p:clrMapOvr>
    <a:masterClrMapping/>
  </p:clrMapOvr>
  <p:transition spd="slow" advClick="0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9A8CA3E-0C79-4C1F-BDA5-00BCBABDA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2CF5590-5A61-4602-B921-7C6D33945C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84651E-46DA-4FBD-898C-D3BB9BA991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8C729-B8A5-4B8D-BA6D-5AE061BB0DBD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62CE38-1076-4597-A0B9-903FD58FF2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EE63F35-1A99-4CB0-9386-89FF568A8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45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ransition spd="slow" advClick="0" advTm="2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058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C1A68F87-2D8F-4523-940C-4ED66A23D6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00000">
            <a:off x="10822393" y="84880"/>
            <a:ext cx="1276898" cy="1282993"/>
          </a:xfrm>
          <a:prstGeom prst="rect">
            <a:avLst/>
          </a:prstGeom>
          <a:ln>
            <a:solidFill>
              <a:srgbClr val="E8FBE5"/>
            </a:solidFill>
          </a:ln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5A8F23EE-A34C-44B1-966E-DEC1EBCA75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-3007" r="24943" b="55426"/>
          <a:stretch/>
        </p:blipFill>
        <p:spPr>
          <a:xfrm>
            <a:off x="7783322" y="-196804"/>
            <a:ext cx="4319017" cy="273025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C34B34F7-63AF-4ED1-AA77-F2EBAE7117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1" t="49940" r="79986" b="19092"/>
          <a:stretch/>
        </p:blipFill>
        <p:spPr>
          <a:xfrm>
            <a:off x="-78783" y="3026244"/>
            <a:ext cx="1445342" cy="2123769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D0F8B10-6258-4A9E-8847-5040F6EF58DC}"/>
              </a:ext>
            </a:extLst>
          </p:cNvPr>
          <p:cNvGrpSpPr/>
          <p:nvPr/>
        </p:nvGrpSpPr>
        <p:grpSpPr>
          <a:xfrm>
            <a:off x="4295152" y="691021"/>
            <a:ext cx="3421344" cy="3737604"/>
            <a:chOff x="4295152" y="691021"/>
            <a:chExt cx="3421344" cy="3737604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8519D902-7DE6-4AE1-9162-CFD3D9686461}"/>
                </a:ext>
              </a:extLst>
            </p:cNvPr>
            <p:cNvSpPr/>
            <p:nvPr/>
          </p:nvSpPr>
          <p:spPr>
            <a:xfrm>
              <a:off x="4503687" y="691021"/>
              <a:ext cx="3212809" cy="3212809"/>
            </a:xfrm>
            <a:prstGeom prst="ellipse">
              <a:avLst/>
            </a:prstGeom>
            <a:solidFill>
              <a:srgbClr val="E8FBE5"/>
            </a:solidFill>
            <a:ln w="28575">
              <a:solidFill>
                <a:srgbClr val="78AA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8FBE5"/>
                </a:solidFill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76DE771C-0DBF-4562-93FB-1D695D6019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33" t="48908" r="25310" b="5596"/>
            <a:stretch/>
          </p:blipFill>
          <p:spPr>
            <a:xfrm>
              <a:off x="4610539" y="878896"/>
              <a:ext cx="3105957" cy="273025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9E3EC0F1-921E-49E5-A3EE-0CC2DC9187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2178" r="6416" b="60337"/>
            <a:stretch/>
          </p:blipFill>
          <p:spPr>
            <a:xfrm>
              <a:off x="4295152" y="2687811"/>
              <a:ext cx="3044960" cy="1740814"/>
            </a:xfrm>
            <a:prstGeom prst="rect">
              <a:avLst/>
            </a:prstGeom>
          </p:spPr>
        </p:pic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6973A7D3-F6DE-494A-A7FC-71F6A75B5E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46" t="-4684" r="859" b="69845"/>
          <a:stretch/>
        </p:blipFill>
        <p:spPr>
          <a:xfrm>
            <a:off x="10422885" y="2044503"/>
            <a:ext cx="1769115" cy="2389238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817F1CB0-DDDE-41C7-8CA8-2673C19539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9661" y="114072"/>
            <a:ext cx="1276898" cy="1282993"/>
          </a:xfrm>
          <a:prstGeom prst="rect">
            <a:avLst/>
          </a:prstGeom>
          <a:ln>
            <a:solidFill>
              <a:srgbClr val="E8FBE5"/>
            </a:solidFill>
          </a:ln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D2848B7-1FCA-4A79-B0A1-09AE099EE087}"/>
              </a:ext>
            </a:extLst>
          </p:cNvPr>
          <p:cNvSpPr txBox="1"/>
          <p:nvPr/>
        </p:nvSpPr>
        <p:spPr>
          <a:xfrm>
            <a:off x="1639448" y="4475259"/>
            <a:ext cx="8941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gradFill>
                  <a:gsLst>
                    <a:gs pos="0">
                      <a:srgbClr val="C1F0D4"/>
                    </a:gs>
                    <a:gs pos="49000">
                      <a:srgbClr val="80C76F"/>
                    </a:gs>
                    <a:gs pos="100000">
                      <a:srgbClr val="25955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传统端午节日清新</a:t>
            </a:r>
            <a:r>
              <a:rPr lang="en-US" altLang="zh-CN" sz="4800" b="1" dirty="0">
                <a:gradFill>
                  <a:gsLst>
                    <a:gs pos="0">
                      <a:srgbClr val="C1F0D4"/>
                    </a:gs>
                    <a:gs pos="49000">
                      <a:srgbClr val="80C76F"/>
                    </a:gs>
                    <a:gs pos="100000">
                      <a:srgbClr val="25955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4800" b="1" dirty="0">
                <a:gradFill>
                  <a:gsLst>
                    <a:gs pos="0">
                      <a:srgbClr val="C1F0D4"/>
                    </a:gs>
                    <a:gs pos="49000">
                      <a:srgbClr val="80C76F"/>
                    </a:gs>
                    <a:gs pos="100000">
                      <a:srgbClr val="25955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C30089A4-77F4-4C99-AC89-C230967EF391}"/>
              </a:ext>
            </a:extLst>
          </p:cNvPr>
          <p:cNvSpPr/>
          <p:nvPr/>
        </p:nvSpPr>
        <p:spPr>
          <a:xfrm>
            <a:off x="4819027" y="5778139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0402524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450750C-6F02-4901-A8FE-8793CA98F7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-3007" r="24943" b="55426"/>
          <a:stretch/>
        </p:blipFill>
        <p:spPr>
          <a:xfrm>
            <a:off x="7783322" y="-196804"/>
            <a:ext cx="4319017" cy="273025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4D1D9EC-F1A0-4042-ABC5-6A2146E7FC40}"/>
              </a:ext>
            </a:extLst>
          </p:cNvPr>
          <p:cNvSpPr/>
          <p:nvPr/>
        </p:nvSpPr>
        <p:spPr>
          <a:xfrm>
            <a:off x="1798320" y="1610677"/>
            <a:ext cx="9654540" cy="4439603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F597F2B-9A6E-4777-9DA9-5110B9DE03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" y="2159158"/>
            <a:ext cx="5013960" cy="3342640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67F2ABC7-A1DA-4624-BFDF-20FA4EBA47BC}"/>
              </a:ext>
            </a:extLst>
          </p:cNvPr>
          <p:cNvSpPr/>
          <p:nvPr/>
        </p:nvSpPr>
        <p:spPr>
          <a:xfrm>
            <a:off x="2236875" y="1432695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915D5CE-E341-4077-AFE3-EBB126108711}"/>
              </a:ext>
            </a:extLst>
          </p:cNvPr>
          <p:cNvSpPr/>
          <p:nvPr/>
        </p:nvSpPr>
        <p:spPr>
          <a:xfrm>
            <a:off x="6726328" y="2510394"/>
            <a:ext cx="3578044" cy="281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端午临中夏，时清日复长。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盐梅已佐鼎，曲糵且传觞。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当轩知槿茂，向水觉芦香。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亿兆同归寿，群公共保昌。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忠贞如不替，贻厥后昆芳。</a:t>
            </a:r>
            <a:endParaRPr lang="zh-CN" altLang="en-US" sz="2000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</p:spTree>
    <p:extLst>
      <p:ext uri="{BB962C8B-B14F-4D97-AF65-F5344CB8AC3E}">
        <p14:creationId xmlns:p14="http://schemas.microsoft.com/office/powerpoint/2010/main" val="38230362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A6EA858-A152-4BD8-81E7-9A42E140F3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-3007" r="24943" b="55426"/>
          <a:stretch/>
        </p:blipFill>
        <p:spPr>
          <a:xfrm>
            <a:off x="7783322" y="-196804"/>
            <a:ext cx="4319017" cy="273025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4BA7AD3-07C8-48F5-B5C6-3210E0C304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10"/>
          <a:stretch/>
        </p:blipFill>
        <p:spPr>
          <a:xfrm>
            <a:off x="670559" y="1552019"/>
            <a:ext cx="2707068" cy="341868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91024DB-BC57-4119-8CDA-D007ECCE9F3F}"/>
              </a:ext>
            </a:extLst>
          </p:cNvPr>
          <p:cNvSpPr/>
          <p:nvPr/>
        </p:nvSpPr>
        <p:spPr>
          <a:xfrm>
            <a:off x="2870006" y="1183798"/>
            <a:ext cx="1153969" cy="874389"/>
          </a:xfrm>
          <a:prstGeom prst="rect">
            <a:avLst/>
          </a:prstGeom>
          <a:solidFill>
            <a:srgbClr val="80C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BA0C247-D5BC-49EF-86AA-EA5D1D5E01DD}"/>
              </a:ext>
            </a:extLst>
          </p:cNvPr>
          <p:cNvSpPr/>
          <p:nvPr/>
        </p:nvSpPr>
        <p:spPr>
          <a:xfrm>
            <a:off x="3565074" y="4358640"/>
            <a:ext cx="1823379" cy="612061"/>
          </a:xfrm>
          <a:prstGeom prst="rect">
            <a:avLst/>
          </a:prstGeom>
          <a:solidFill>
            <a:srgbClr val="80C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675DDA0-C486-4A9B-A7ED-38047146E6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90"/>
          <a:stretch/>
        </p:blipFill>
        <p:spPr>
          <a:xfrm>
            <a:off x="3565074" y="1552019"/>
            <a:ext cx="1823379" cy="257483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52870FC-3DC1-49A8-A19E-BDC47149122F}"/>
              </a:ext>
            </a:extLst>
          </p:cNvPr>
          <p:cNvSpPr/>
          <p:nvPr/>
        </p:nvSpPr>
        <p:spPr>
          <a:xfrm>
            <a:off x="5403417" y="1209198"/>
            <a:ext cx="5883648" cy="4439603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EC969098-69E2-4D47-AE84-F6ADC8E1790A}"/>
              </a:ext>
            </a:extLst>
          </p:cNvPr>
          <p:cNvSpPr/>
          <p:nvPr/>
        </p:nvSpPr>
        <p:spPr>
          <a:xfrm>
            <a:off x="7129982" y="1041625"/>
            <a:ext cx="2430517" cy="335145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432CA6C-C61F-4617-92C2-9951D464DF34}"/>
              </a:ext>
            </a:extLst>
          </p:cNvPr>
          <p:cNvSpPr/>
          <p:nvPr/>
        </p:nvSpPr>
        <p:spPr>
          <a:xfrm>
            <a:off x="6903720" y="2022396"/>
            <a:ext cx="3413760" cy="281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端午临中夏，时清日复长。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盐梅已佐鼎，曲糵且传觞。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当轩知槿茂，向水觉芦香。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亿兆同归寿，群公共保昌。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忠贞如不替，贻厥后昆芳。</a:t>
            </a:r>
            <a:endParaRPr lang="zh-CN" altLang="en-US" sz="2000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</p:spTree>
    <p:extLst>
      <p:ext uri="{BB962C8B-B14F-4D97-AF65-F5344CB8AC3E}">
        <p14:creationId xmlns:p14="http://schemas.microsoft.com/office/powerpoint/2010/main" val="39299168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DFA3BB2-544F-4C00-A323-3A23E1486A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-3007" r="24943" b="55426"/>
          <a:stretch/>
        </p:blipFill>
        <p:spPr>
          <a:xfrm>
            <a:off x="7783322" y="-196804"/>
            <a:ext cx="4319017" cy="273025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90699F9-CC8F-47B7-B612-0566C720E565}"/>
              </a:ext>
            </a:extLst>
          </p:cNvPr>
          <p:cNvSpPr/>
          <p:nvPr/>
        </p:nvSpPr>
        <p:spPr>
          <a:xfrm>
            <a:off x="1268730" y="818325"/>
            <a:ext cx="9654540" cy="4439603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45066470-5586-4EA6-8995-3079ABF61280}"/>
              </a:ext>
            </a:extLst>
          </p:cNvPr>
          <p:cNvSpPr/>
          <p:nvPr/>
        </p:nvSpPr>
        <p:spPr>
          <a:xfrm>
            <a:off x="1707285" y="640343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1A23791-6EAB-4CB9-9DF9-DE4387096F7F}"/>
              </a:ext>
            </a:extLst>
          </p:cNvPr>
          <p:cNvSpPr/>
          <p:nvPr/>
        </p:nvSpPr>
        <p:spPr>
          <a:xfrm>
            <a:off x="502920" y="3429000"/>
            <a:ext cx="11186160" cy="2937829"/>
          </a:xfrm>
          <a:prstGeom prst="rect">
            <a:avLst/>
          </a:prstGeom>
          <a:solidFill>
            <a:srgbClr val="80C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340BB5D-6D66-470F-8601-483618FFF1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5" b="3515"/>
          <a:stretch/>
        </p:blipFill>
        <p:spPr>
          <a:xfrm>
            <a:off x="746760" y="3593149"/>
            <a:ext cx="5044440" cy="2535357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62FA242B-2C20-4C1F-BEC1-B103119A3B88}"/>
              </a:ext>
            </a:extLst>
          </p:cNvPr>
          <p:cNvSpPr/>
          <p:nvPr/>
        </p:nvSpPr>
        <p:spPr>
          <a:xfrm>
            <a:off x="1835150" y="1553016"/>
            <a:ext cx="8107680" cy="142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事古人留迹，年深缕积长。当轩知槿茂，向水觉芦香。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亿兆同归寿，群公共保昌。忠贞如不替，贻厥后昆芳。</a:t>
            </a:r>
            <a:endParaRPr lang="zh-CN" altLang="en-US" sz="2000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E44831DF-42AA-4212-A7D4-39BB95BA3B4D}"/>
              </a:ext>
            </a:extLst>
          </p:cNvPr>
          <p:cNvSpPr/>
          <p:nvPr/>
        </p:nvSpPr>
        <p:spPr>
          <a:xfrm>
            <a:off x="6722745" y="3876772"/>
            <a:ext cx="4389118" cy="1889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端午临中夏，时清日复长。</a:t>
            </a:r>
            <a:endParaRPr lang="en-US" altLang="zh-CN" sz="20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盐梅已佐鼎，曲糵且传觞。</a:t>
            </a:r>
            <a:br>
              <a:rPr lang="zh-CN" altLang="en-US" sz="2000" dirty="0">
                <a:solidFill>
                  <a:schemeClr val="bg1"/>
                </a:solidFill>
                <a:latin typeface="����"/>
              </a:rPr>
            </a:b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事古人留迹，年深缕积长。</a:t>
            </a:r>
            <a:endParaRPr lang="en-US" altLang="zh-CN" sz="20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当轩知槿茂，向水觉芦香。</a:t>
            </a:r>
            <a:endParaRPr lang="zh-CN" altLang="en-US" sz="2000" b="0" i="0" dirty="0">
              <a:solidFill>
                <a:schemeClr val="bg1"/>
              </a:solidFill>
              <a:effectLst/>
              <a:latin typeface="����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C496CD3-A6EB-4300-8D4B-F25EF335989E}"/>
              </a:ext>
            </a:extLst>
          </p:cNvPr>
          <p:cNvSpPr/>
          <p:nvPr/>
        </p:nvSpPr>
        <p:spPr>
          <a:xfrm>
            <a:off x="6888480" y="3718560"/>
            <a:ext cx="4057648" cy="232111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1174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0319E1F-1694-48E8-90A5-A965C9FE7BE2}"/>
              </a:ext>
            </a:extLst>
          </p:cNvPr>
          <p:cNvCxnSpPr/>
          <p:nvPr/>
        </p:nvCxnSpPr>
        <p:spPr>
          <a:xfrm>
            <a:off x="4191000" y="763027"/>
            <a:ext cx="3794760" cy="0"/>
          </a:xfrm>
          <a:prstGeom prst="line">
            <a:avLst/>
          </a:prstGeom>
          <a:ln w="28575">
            <a:solidFill>
              <a:srgbClr val="7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3665845-201F-432E-A361-E82AECD462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3" b="3515"/>
          <a:stretch/>
        </p:blipFill>
        <p:spPr>
          <a:xfrm>
            <a:off x="448540" y="1666601"/>
            <a:ext cx="5647460" cy="356818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893E261-BC55-4C03-8CB0-42F20D228D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3" b="3515"/>
          <a:stretch/>
        </p:blipFill>
        <p:spPr>
          <a:xfrm>
            <a:off x="6096000" y="1666600"/>
            <a:ext cx="5647460" cy="356818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778359D-B464-4907-A4F1-16DAA9F08F6F}"/>
              </a:ext>
            </a:extLst>
          </p:cNvPr>
          <p:cNvSpPr/>
          <p:nvPr/>
        </p:nvSpPr>
        <p:spPr>
          <a:xfrm>
            <a:off x="769620" y="1819001"/>
            <a:ext cx="10652760" cy="3215640"/>
          </a:xfrm>
          <a:prstGeom prst="rect">
            <a:avLst/>
          </a:prstGeom>
          <a:solidFill>
            <a:srgbClr val="80C76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09D7737-5C8A-4FF4-8DD2-DAF5ED5A3EAD}"/>
              </a:ext>
            </a:extLst>
          </p:cNvPr>
          <p:cNvSpPr/>
          <p:nvPr/>
        </p:nvSpPr>
        <p:spPr>
          <a:xfrm>
            <a:off x="1385802" y="2403933"/>
            <a:ext cx="4389118" cy="1889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端午临中夏，时清日复长。</a:t>
            </a:r>
            <a:endParaRPr lang="en-US" altLang="zh-CN" sz="20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盐梅已佐鼎，曲糵且传觞。</a:t>
            </a:r>
            <a:br>
              <a:rPr lang="zh-CN" altLang="en-US" sz="2000" dirty="0">
                <a:solidFill>
                  <a:schemeClr val="bg1"/>
                </a:solidFill>
                <a:latin typeface="����"/>
              </a:rPr>
            </a:b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事古人留迹，年深缕积长。</a:t>
            </a:r>
            <a:endParaRPr lang="en-US" altLang="zh-CN" sz="20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当轩知槿茂，向水觉芦香。</a:t>
            </a:r>
            <a:endParaRPr lang="zh-CN" altLang="en-US" sz="2000" b="0" i="0" dirty="0">
              <a:solidFill>
                <a:schemeClr val="bg1"/>
              </a:solidFill>
              <a:effectLst/>
              <a:latin typeface="����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19B90E7-76B1-437F-A51C-EECEEAF1C502}"/>
              </a:ext>
            </a:extLst>
          </p:cNvPr>
          <p:cNvSpPr/>
          <p:nvPr/>
        </p:nvSpPr>
        <p:spPr>
          <a:xfrm>
            <a:off x="1551537" y="2245721"/>
            <a:ext cx="4057648" cy="232111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9B0224C-6757-4E80-92FC-8B86E1D7A713}"/>
              </a:ext>
            </a:extLst>
          </p:cNvPr>
          <p:cNvSpPr/>
          <p:nvPr/>
        </p:nvSpPr>
        <p:spPr>
          <a:xfrm>
            <a:off x="6582815" y="2403933"/>
            <a:ext cx="4389118" cy="1889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端午临中夏，时清日复长。</a:t>
            </a:r>
            <a:endParaRPr lang="en-US" altLang="zh-CN" sz="20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盐梅已佐鼎，曲糵且传觞。</a:t>
            </a:r>
            <a:br>
              <a:rPr lang="zh-CN" altLang="en-US" sz="2000" dirty="0">
                <a:solidFill>
                  <a:schemeClr val="bg1"/>
                </a:solidFill>
                <a:latin typeface="����"/>
              </a:rPr>
            </a:b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事古人留迹，年深缕积长。</a:t>
            </a:r>
            <a:endParaRPr lang="en-US" altLang="zh-CN" sz="20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当轩知槿茂，向水觉芦香。</a:t>
            </a:r>
            <a:endParaRPr lang="zh-CN" altLang="en-US" sz="2000" b="0" i="0" dirty="0">
              <a:solidFill>
                <a:schemeClr val="bg1"/>
              </a:solidFill>
              <a:effectLst/>
              <a:latin typeface="����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A82255E-56C0-471B-81EC-BABCC5510952}"/>
              </a:ext>
            </a:extLst>
          </p:cNvPr>
          <p:cNvSpPr/>
          <p:nvPr/>
        </p:nvSpPr>
        <p:spPr>
          <a:xfrm>
            <a:off x="6748550" y="2245721"/>
            <a:ext cx="4057648" cy="232111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41C4409B-024C-4E37-B2B7-E7CA70CF3AE6}"/>
              </a:ext>
            </a:extLst>
          </p:cNvPr>
          <p:cNvSpPr/>
          <p:nvPr/>
        </p:nvSpPr>
        <p:spPr>
          <a:xfrm>
            <a:off x="4819027" y="585047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6638140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2E45C1E-C1CD-4F75-B9B1-DB152B9CA2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" t="2178" r="71984" b="70295"/>
          <a:stretch/>
        </p:blipFill>
        <p:spPr>
          <a:xfrm>
            <a:off x="5020579" y="891300"/>
            <a:ext cx="1944101" cy="190325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F1A7759-C8E8-4171-8186-0A7D9088B3C5}"/>
              </a:ext>
            </a:extLst>
          </p:cNvPr>
          <p:cNvSpPr txBox="1"/>
          <p:nvPr/>
        </p:nvSpPr>
        <p:spPr>
          <a:xfrm>
            <a:off x="3375355" y="2927813"/>
            <a:ext cx="5441290" cy="646331"/>
          </a:xfrm>
          <a:prstGeom prst="rect">
            <a:avLst/>
          </a:prstGeom>
          <a:solidFill>
            <a:srgbClr val="78AA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第三篇  请输入标题文字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BBF4FB2-3343-4813-B6DD-45A5A55908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-3007" r="24943" b="55426"/>
          <a:stretch/>
        </p:blipFill>
        <p:spPr>
          <a:xfrm>
            <a:off x="7783322" y="-196804"/>
            <a:ext cx="4319017" cy="27302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58618E4-8A9C-4ECB-BDD7-E32AF17B92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-12896" y="-196804"/>
            <a:ext cx="2309446" cy="237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84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BCC6768-56B6-440A-A310-C5A6D0BEB35E}"/>
              </a:ext>
            </a:extLst>
          </p:cNvPr>
          <p:cNvSpPr/>
          <p:nvPr/>
        </p:nvSpPr>
        <p:spPr>
          <a:xfrm>
            <a:off x="1268730" y="818325"/>
            <a:ext cx="9654540" cy="5033835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175E3AC7-4CF6-46C7-B530-DBA7596B7A62}"/>
              </a:ext>
            </a:extLst>
          </p:cNvPr>
          <p:cNvSpPr/>
          <p:nvPr/>
        </p:nvSpPr>
        <p:spPr>
          <a:xfrm>
            <a:off x="1707285" y="640343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262485B-B0A4-4011-AD99-8120CEB1B1BA}"/>
              </a:ext>
            </a:extLst>
          </p:cNvPr>
          <p:cNvGrpSpPr/>
          <p:nvPr/>
        </p:nvGrpSpPr>
        <p:grpSpPr>
          <a:xfrm>
            <a:off x="4883156" y="1868076"/>
            <a:ext cx="2425688" cy="2649912"/>
            <a:chOff x="4295152" y="691021"/>
            <a:chExt cx="3421344" cy="373760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E6643650-341D-433A-A868-5574C6CFE000}"/>
                </a:ext>
              </a:extLst>
            </p:cNvPr>
            <p:cNvSpPr/>
            <p:nvPr/>
          </p:nvSpPr>
          <p:spPr>
            <a:xfrm>
              <a:off x="4503687" y="691021"/>
              <a:ext cx="3212809" cy="3212809"/>
            </a:xfrm>
            <a:prstGeom prst="ellipse">
              <a:avLst/>
            </a:prstGeom>
            <a:solidFill>
              <a:srgbClr val="E8FBE5"/>
            </a:solidFill>
            <a:ln w="28575">
              <a:solidFill>
                <a:srgbClr val="78AA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8FBE5"/>
                </a:solidFill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9655840-6710-4112-B2E8-6C0AF23013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33" t="48908" r="25310" b="5596"/>
            <a:stretch/>
          </p:blipFill>
          <p:spPr>
            <a:xfrm>
              <a:off x="4610539" y="878896"/>
              <a:ext cx="3105957" cy="2730259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CD269697-F32C-4D45-9216-366F120739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2178" r="6416" b="60337"/>
            <a:stretch/>
          </p:blipFill>
          <p:spPr>
            <a:xfrm>
              <a:off x="4295152" y="2687811"/>
              <a:ext cx="3044960" cy="1740814"/>
            </a:xfrm>
            <a:prstGeom prst="rect">
              <a:avLst/>
            </a:prstGeom>
          </p:spPr>
        </p:pic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6902663-0264-4AD1-B840-03259EA34E02}"/>
              </a:ext>
            </a:extLst>
          </p:cNvPr>
          <p:cNvSpPr/>
          <p:nvPr/>
        </p:nvSpPr>
        <p:spPr>
          <a:xfrm>
            <a:off x="2298895" y="1783928"/>
            <a:ext cx="1846659" cy="29996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当轩知槿茂，向水觉芦香。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6E56E50-26B4-4AA7-8545-DA7BB1F3F56A}"/>
              </a:ext>
            </a:extLst>
          </p:cNvPr>
          <p:cNvSpPr/>
          <p:nvPr/>
        </p:nvSpPr>
        <p:spPr>
          <a:xfrm>
            <a:off x="8286707" y="1835396"/>
            <a:ext cx="1846659" cy="29996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当轩知槿茂，向水觉芦香。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4597E06-AABC-48F3-89FE-84DDCB5133DE}"/>
              </a:ext>
            </a:extLst>
          </p:cNvPr>
          <p:cNvGrpSpPr/>
          <p:nvPr/>
        </p:nvGrpSpPr>
        <p:grpSpPr>
          <a:xfrm>
            <a:off x="2446019" y="1529057"/>
            <a:ext cx="1431574" cy="109244"/>
            <a:chOff x="2446019" y="1529057"/>
            <a:chExt cx="1431574" cy="109244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35AEC9D6-1DAB-45E8-BADD-7888C8D18B8D}"/>
                </a:ext>
              </a:extLst>
            </p:cNvPr>
            <p:cNvSpPr/>
            <p:nvPr/>
          </p:nvSpPr>
          <p:spPr>
            <a:xfrm>
              <a:off x="2446019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022B7972-4AD2-4C03-ADC5-8A4E7D33C915}"/>
                </a:ext>
              </a:extLst>
            </p:cNvPr>
            <p:cNvSpPr/>
            <p:nvPr/>
          </p:nvSpPr>
          <p:spPr>
            <a:xfrm>
              <a:off x="285240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BB44FB96-C235-4982-B1A8-151DA0C2C757}"/>
                </a:ext>
              </a:extLst>
            </p:cNvPr>
            <p:cNvSpPr/>
            <p:nvPr/>
          </p:nvSpPr>
          <p:spPr>
            <a:xfrm>
              <a:off x="326362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CF886CF6-36EC-4026-AF01-BA1147A34CA8}"/>
                </a:ext>
              </a:extLst>
            </p:cNvPr>
            <p:cNvSpPr/>
            <p:nvPr/>
          </p:nvSpPr>
          <p:spPr>
            <a:xfrm>
              <a:off x="367484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DE1249A-A2DA-4AE2-9C5D-422257621D73}"/>
              </a:ext>
            </a:extLst>
          </p:cNvPr>
          <p:cNvGrpSpPr/>
          <p:nvPr/>
        </p:nvGrpSpPr>
        <p:grpSpPr>
          <a:xfrm>
            <a:off x="8420099" y="1582539"/>
            <a:ext cx="1431574" cy="109244"/>
            <a:chOff x="2446019" y="1529057"/>
            <a:chExt cx="1431574" cy="109244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70070F5-BAC3-46EA-AD4E-3A9B40A91841}"/>
                </a:ext>
              </a:extLst>
            </p:cNvPr>
            <p:cNvSpPr/>
            <p:nvPr/>
          </p:nvSpPr>
          <p:spPr>
            <a:xfrm>
              <a:off x="2446019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6D9EA6CD-CABE-43D8-A26B-C31ECA856658}"/>
                </a:ext>
              </a:extLst>
            </p:cNvPr>
            <p:cNvSpPr/>
            <p:nvPr/>
          </p:nvSpPr>
          <p:spPr>
            <a:xfrm>
              <a:off x="285240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8DB97B61-670C-4087-9B86-2F1D29827003}"/>
                </a:ext>
              </a:extLst>
            </p:cNvPr>
            <p:cNvSpPr/>
            <p:nvPr/>
          </p:nvSpPr>
          <p:spPr>
            <a:xfrm>
              <a:off x="326362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312B2C67-376F-421F-9966-9C0A83403678}"/>
                </a:ext>
              </a:extLst>
            </p:cNvPr>
            <p:cNvSpPr/>
            <p:nvPr/>
          </p:nvSpPr>
          <p:spPr>
            <a:xfrm>
              <a:off x="367484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168006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E034D16-097A-42E1-9B2F-786C491B6E24}"/>
              </a:ext>
            </a:extLst>
          </p:cNvPr>
          <p:cNvSpPr/>
          <p:nvPr/>
        </p:nvSpPr>
        <p:spPr>
          <a:xfrm>
            <a:off x="6325005" y="3749040"/>
            <a:ext cx="5181600" cy="1935718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C06B059D-F59B-4135-BD0B-23D901158E48}"/>
              </a:ext>
            </a:extLst>
          </p:cNvPr>
          <p:cNvSpPr/>
          <p:nvPr/>
        </p:nvSpPr>
        <p:spPr>
          <a:xfrm>
            <a:off x="8573213" y="3556650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C0AD6EC-AE4A-4A9D-9674-B9017BC637FC}"/>
              </a:ext>
            </a:extLst>
          </p:cNvPr>
          <p:cNvSpPr/>
          <p:nvPr/>
        </p:nvSpPr>
        <p:spPr>
          <a:xfrm>
            <a:off x="6278880" y="1129555"/>
            <a:ext cx="5181600" cy="1935718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529A1C3C-F0BA-4BE3-BAC0-4CB51B047F01}"/>
              </a:ext>
            </a:extLst>
          </p:cNvPr>
          <p:cNvSpPr/>
          <p:nvPr/>
        </p:nvSpPr>
        <p:spPr>
          <a:xfrm>
            <a:off x="8527088" y="937165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FE71F5B-1CE7-46F3-B177-B3C78156BCEA}"/>
              </a:ext>
            </a:extLst>
          </p:cNvPr>
          <p:cNvSpPr/>
          <p:nvPr/>
        </p:nvSpPr>
        <p:spPr>
          <a:xfrm>
            <a:off x="731520" y="3770143"/>
            <a:ext cx="5181600" cy="1935718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6EA1B5E-4ED6-4B88-9D1F-9D097E3C760F}"/>
              </a:ext>
            </a:extLst>
          </p:cNvPr>
          <p:cNvSpPr/>
          <p:nvPr/>
        </p:nvSpPr>
        <p:spPr>
          <a:xfrm>
            <a:off x="731520" y="1138366"/>
            <a:ext cx="5181600" cy="1935718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AD3CA08-A6CA-40FC-9A61-719057018CE3}"/>
              </a:ext>
            </a:extLst>
          </p:cNvPr>
          <p:cNvGrpSpPr/>
          <p:nvPr/>
        </p:nvGrpSpPr>
        <p:grpSpPr>
          <a:xfrm>
            <a:off x="4715516" y="1883316"/>
            <a:ext cx="2425688" cy="2649912"/>
            <a:chOff x="4295152" y="691021"/>
            <a:chExt cx="3421344" cy="373760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9A346DAD-9923-4C4A-9C63-37108CEFD821}"/>
                </a:ext>
              </a:extLst>
            </p:cNvPr>
            <p:cNvSpPr/>
            <p:nvPr/>
          </p:nvSpPr>
          <p:spPr>
            <a:xfrm>
              <a:off x="4503687" y="691021"/>
              <a:ext cx="3212809" cy="321280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78AA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8FBE5"/>
                </a:solidFill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8F12B86A-0F79-41CD-A1C2-7A4B7A47A8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33" t="48908" r="25310" b="5596"/>
            <a:stretch/>
          </p:blipFill>
          <p:spPr>
            <a:xfrm>
              <a:off x="4610539" y="878896"/>
              <a:ext cx="3105957" cy="273025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1797D51B-B407-4DF6-92B8-A70FD20FE4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2178" r="6416" b="60337"/>
            <a:stretch/>
          </p:blipFill>
          <p:spPr>
            <a:xfrm>
              <a:off x="4295152" y="2687811"/>
              <a:ext cx="3044960" cy="1740814"/>
            </a:xfrm>
            <a:prstGeom prst="rect">
              <a:avLst/>
            </a:prstGeom>
          </p:spPr>
        </p:pic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68780799-902A-4F3A-9747-EEC59450C823}"/>
              </a:ext>
            </a:extLst>
          </p:cNvPr>
          <p:cNvSpPr/>
          <p:nvPr/>
        </p:nvSpPr>
        <p:spPr>
          <a:xfrm>
            <a:off x="1143405" y="939282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DEC529E7-9BD6-4AFA-A2CE-A5FA1EE4C84B}"/>
              </a:ext>
            </a:extLst>
          </p:cNvPr>
          <p:cNvSpPr/>
          <p:nvPr/>
        </p:nvSpPr>
        <p:spPr>
          <a:xfrm>
            <a:off x="1143405" y="3571059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A027CE5-F12E-46AA-8B5A-2530FE8161C2}"/>
              </a:ext>
            </a:extLst>
          </p:cNvPr>
          <p:cNvSpPr/>
          <p:nvPr/>
        </p:nvSpPr>
        <p:spPr>
          <a:xfrm>
            <a:off x="1143405" y="1494327"/>
            <a:ext cx="2777453" cy="129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9753099-CC77-49B6-9878-7BB91B7C7FE6}"/>
              </a:ext>
            </a:extLst>
          </p:cNvPr>
          <p:cNvSpPr/>
          <p:nvPr/>
        </p:nvSpPr>
        <p:spPr>
          <a:xfrm>
            <a:off x="1143405" y="4090709"/>
            <a:ext cx="2777453" cy="129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0845173-3163-4688-A602-B2EFCB3CA67D}"/>
              </a:ext>
            </a:extLst>
          </p:cNvPr>
          <p:cNvSpPr/>
          <p:nvPr/>
        </p:nvSpPr>
        <p:spPr>
          <a:xfrm>
            <a:off x="8350191" y="1515310"/>
            <a:ext cx="2953495" cy="129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43FA63D-2E26-4986-86EA-02A14DF5012E}"/>
              </a:ext>
            </a:extLst>
          </p:cNvPr>
          <p:cNvSpPr/>
          <p:nvPr/>
        </p:nvSpPr>
        <p:spPr>
          <a:xfrm>
            <a:off x="8350191" y="4111692"/>
            <a:ext cx="2953495" cy="129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</p:spTree>
    <p:extLst>
      <p:ext uri="{BB962C8B-B14F-4D97-AF65-F5344CB8AC3E}">
        <p14:creationId xmlns:p14="http://schemas.microsoft.com/office/powerpoint/2010/main" val="31029674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2" grpId="0" animBg="1"/>
      <p:bldP spid="13" grpId="0" animBg="1"/>
      <p:bldP spid="10" grpId="0" animBg="1"/>
      <p:bldP spid="7" grpId="0" animBg="1"/>
      <p:bldP spid="9" grpId="0" animBg="1"/>
      <p:bldP spid="11" grpId="0" animBg="1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58EF809-B9A2-49C6-9BBF-D7C06A2E5AB7}"/>
              </a:ext>
            </a:extLst>
          </p:cNvPr>
          <p:cNvCxnSpPr/>
          <p:nvPr/>
        </p:nvCxnSpPr>
        <p:spPr>
          <a:xfrm>
            <a:off x="0" y="1449520"/>
            <a:ext cx="12192000" cy="0"/>
          </a:xfrm>
          <a:prstGeom prst="line">
            <a:avLst/>
          </a:prstGeom>
          <a:ln w="28575">
            <a:solidFill>
              <a:srgbClr val="78AA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921A512-903F-460F-B858-6B008F64B5CA}"/>
              </a:ext>
            </a:extLst>
          </p:cNvPr>
          <p:cNvGrpSpPr/>
          <p:nvPr/>
        </p:nvGrpSpPr>
        <p:grpSpPr>
          <a:xfrm>
            <a:off x="1021899" y="584092"/>
            <a:ext cx="1761484" cy="1924311"/>
            <a:chOff x="4295152" y="691021"/>
            <a:chExt cx="3421344" cy="373760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7844A787-D950-40DD-BE89-A983CB9104C9}"/>
                </a:ext>
              </a:extLst>
            </p:cNvPr>
            <p:cNvSpPr/>
            <p:nvPr/>
          </p:nvSpPr>
          <p:spPr>
            <a:xfrm>
              <a:off x="4503687" y="691021"/>
              <a:ext cx="3212809" cy="321280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78AA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8FBE5"/>
                </a:solidFill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DB0E15E2-C193-4024-9D54-B896915193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33" t="48908" r="25310" b="5596"/>
            <a:stretch/>
          </p:blipFill>
          <p:spPr>
            <a:xfrm>
              <a:off x="4610539" y="878896"/>
              <a:ext cx="3105957" cy="273025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2AE5762E-44C4-426F-A491-2FB43EBF54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2178" r="6416" b="60337"/>
            <a:stretch/>
          </p:blipFill>
          <p:spPr>
            <a:xfrm>
              <a:off x="4295152" y="2687811"/>
              <a:ext cx="3044960" cy="1740814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056F3CB1-965B-4236-87EA-7B5FC3A6862A}"/>
              </a:ext>
            </a:extLst>
          </p:cNvPr>
          <p:cNvGrpSpPr/>
          <p:nvPr/>
        </p:nvGrpSpPr>
        <p:grpSpPr>
          <a:xfrm>
            <a:off x="3912647" y="584092"/>
            <a:ext cx="1761484" cy="1924311"/>
            <a:chOff x="4295152" y="691021"/>
            <a:chExt cx="3421344" cy="3737604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FA63BF71-6B8E-4C0F-99AC-BF51A7F07CBA}"/>
                </a:ext>
              </a:extLst>
            </p:cNvPr>
            <p:cNvSpPr/>
            <p:nvPr/>
          </p:nvSpPr>
          <p:spPr>
            <a:xfrm>
              <a:off x="4503687" y="691021"/>
              <a:ext cx="3212809" cy="321280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78AA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8FBE5"/>
                </a:solidFill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801F3519-8DCA-4A85-9631-DFE46AD55F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33" t="48908" r="25310" b="5596"/>
            <a:stretch/>
          </p:blipFill>
          <p:spPr>
            <a:xfrm>
              <a:off x="4610539" y="878896"/>
              <a:ext cx="3105957" cy="273025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5457242B-4FDA-4D06-BB44-F94D8D5542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2178" r="6416" b="60337"/>
            <a:stretch/>
          </p:blipFill>
          <p:spPr>
            <a:xfrm>
              <a:off x="4295152" y="2687811"/>
              <a:ext cx="3044960" cy="1740814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34FD5AF-0E76-412B-9A17-81F1DC7CBD0C}"/>
              </a:ext>
            </a:extLst>
          </p:cNvPr>
          <p:cNvGrpSpPr/>
          <p:nvPr/>
        </p:nvGrpSpPr>
        <p:grpSpPr>
          <a:xfrm>
            <a:off x="6777767" y="584092"/>
            <a:ext cx="1761484" cy="1924311"/>
            <a:chOff x="4295152" y="691021"/>
            <a:chExt cx="3421344" cy="3737604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D2178198-3724-4595-BF77-E5B561383935}"/>
                </a:ext>
              </a:extLst>
            </p:cNvPr>
            <p:cNvSpPr/>
            <p:nvPr/>
          </p:nvSpPr>
          <p:spPr>
            <a:xfrm>
              <a:off x="4503687" y="691021"/>
              <a:ext cx="3212809" cy="321280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78AA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8FBE5"/>
                </a:solidFill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749F1128-52EF-421C-A1F8-791CD0E41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33" t="48908" r="25310" b="5596"/>
            <a:stretch/>
          </p:blipFill>
          <p:spPr>
            <a:xfrm>
              <a:off x="4610539" y="878896"/>
              <a:ext cx="3105957" cy="273025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7C7D67FA-9F79-4970-9C55-C1E694BA3A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2178" r="6416" b="60337"/>
            <a:stretch/>
          </p:blipFill>
          <p:spPr>
            <a:xfrm>
              <a:off x="4295152" y="2687811"/>
              <a:ext cx="3044960" cy="1740814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B5C0430-F0F4-4E84-A196-8DAF1179B4A8}"/>
              </a:ext>
            </a:extLst>
          </p:cNvPr>
          <p:cNvGrpSpPr/>
          <p:nvPr/>
        </p:nvGrpSpPr>
        <p:grpSpPr>
          <a:xfrm>
            <a:off x="9646665" y="584092"/>
            <a:ext cx="1761484" cy="1924311"/>
            <a:chOff x="4295152" y="691021"/>
            <a:chExt cx="3421344" cy="3737604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A5E9C1CD-3002-42AA-AC61-BF291A2D83E1}"/>
                </a:ext>
              </a:extLst>
            </p:cNvPr>
            <p:cNvSpPr/>
            <p:nvPr/>
          </p:nvSpPr>
          <p:spPr>
            <a:xfrm>
              <a:off x="4503687" y="691021"/>
              <a:ext cx="3212809" cy="321280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78AA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8FBE5"/>
                </a:solidFill>
              </a:endParaRPr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313E1E28-12DE-4048-A451-926C4BBE37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33" t="48908" r="25310" b="5596"/>
            <a:stretch/>
          </p:blipFill>
          <p:spPr>
            <a:xfrm>
              <a:off x="4610539" y="878896"/>
              <a:ext cx="3105957" cy="273025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50B2BD64-B746-4A2C-A4F4-248440CD48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2178" r="6416" b="60337"/>
            <a:stretch/>
          </p:blipFill>
          <p:spPr>
            <a:xfrm>
              <a:off x="4295152" y="2687811"/>
              <a:ext cx="3044960" cy="1740814"/>
            </a:xfrm>
            <a:prstGeom prst="rect">
              <a:avLst/>
            </a:prstGeom>
          </p:spPr>
        </p:pic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53A943D-7A61-4441-A26E-62F2B8509D47}"/>
              </a:ext>
            </a:extLst>
          </p:cNvPr>
          <p:cNvSpPr/>
          <p:nvPr/>
        </p:nvSpPr>
        <p:spPr>
          <a:xfrm>
            <a:off x="1129264" y="3006119"/>
            <a:ext cx="1846659" cy="29996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当轩知槿茂，向水觉芦香。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4152B88C-1077-4AB3-8551-74F048527851}"/>
              </a:ext>
            </a:extLst>
          </p:cNvPr>
          <p:cNvGrpSpPr/>
          <p:nvPr/>
        </p:nvGrpSpPr>
        <p:grpSpPr>
          <a:xfrm>
            <a:off x="1276388" y="2751248"/>
            <a:ext cx="1431574" cy="109244"/>
            <a:chOff x="2446019" y="1529057"/>
            <a:chExt cx="1431574" cy="109244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D48A8791-EACB-45CC-B959-D58758DE3579}"/>
                </a:ext>
              </a:extLst>
            </p:cNvPr>
            <p:cNvSpPr/>
            <p:nvPr/>
          </p:nvSpPr>
          <p:spPr>
            <a:xfrm>
              <a:off x="2446019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540320E5-BAB5-442C-8C8A-C79F47E75945}"/>
                </a:ext>
              </a:extLst>
            </p:cNvPr>
            <p:cNvSpPr/>
            <p:nvPr/>
          </p:nvSpPr>
          <p:spPr>
            <a:xfrm>
              <a:off x="285240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053EB852-BD5F-480F-8C5F-58FB15274F02}"/>
                </a:ext>
              </a:extLst>
            </p:cNvPr>
            <p:cNvSpPr/>
            <p:nvPr/>
          </p:nvSpPr>
          <p:spPr>
            <a:xfrm>
              <a:off x="326362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00DB6CE5-7109-4C1E-A6C1-D713B28C8C19}"/>
                </a:ext>
              </a:extLst>
            </p:cNvPr>
            <p:cNvSpPr/>
            <p:nvPr/>
          </p:nvSpPr>
          <p:spPr>
            <a:xfrm>
              <a:off x="367484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D37A3E10-59D4-4F4C-802C-D5172C125497}"/>
              </a:ext>
            </a:extLst>
          </p:cNvPr>
          <p:cNvSpPr/>
          <p:nvPr/>
        </p:nvSpPr>
        <p:spPr>
          <a:xfrm>
            <a:off x="4020012" y="2975639"/>
            <a:ext cx="1846659" cy="29996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当轩知槿茂，向水觉芦香。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AD05542F-AD02-443B-8B20-3B29295B2B37}"/>
              </a:ext>
            </a:extLst>
          </p:cNvPr>
          <p:cNvGrpSpPr/>
          <p:nvPr/>
        </p:nvGrpSpPr>
        <p:grpSpPr>
          <a:xfrm>
            <a:off x="4167136" y="2720768"/>
            <a:ext cx="1431574" cy="109244"/>
            <a:chOff x="2446019" y="1529057"/>
            <a:chExt cx="1431574" cy="109244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160308B8-E683-4DA9-8444-4DB53DBEB1C6}"/>
                </a:ext>
              </a:extLst>
            </p:cNvPr>
            <p:cNvSpPr/>
            <p:nvPr/>
          </p:nvSpPr>
          <p:spPr>
            <a:xfrm>
              <a:off x="2446019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953DC99-65B2-4A27-BE37-E2B53FD05E53}"/>
                </a:ext>
              </a:extLst>
            </p:cNvPr>
            <p:cNvSpPr/>
            <p:nvPr/>
          </p:nvSpPr>
          <p:spPr>
            <a:xfrm>
              <a:off x="285240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E80C5CB4-80D4-4822-9FF6-095E3AFCC06B}"/>
                </a:ext>
              </a:extLst>
            </p:cNvPr>
            <p:cNvSpPr/>
            <p:nvPr/>
          </p:nvSpPr>
          <p:spPr>
            <a:xfrm>
              <a:off x="326362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3AB545EE-D749-4891-BF82-6AAED10F7EE3}"/>
                </a:ext>
              </a:extLst>
            </p:cNvPr>
            <p:cNvSpPr/>
            <p:nvPr/>
          </p:nvSpPr>
          <p:spPr>
            <a:xfrm>
              <a:off x="367484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4ADF83F9-782D-4E2A-8CA0-7BC9055DF9C0}"/>
              </a:ext>
            </a:extLst>
          </p:cNvPr>
          <p:cNvSpPr/>
          <p:nvPr/>
        </p:nvSpPr>
        <p:spPr>
          <a:xfrm>
            <a:off x="6885132" y="3000825"/>
            <a:ext cx="1846659" cy="29996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当轩知槿茂，向水觉芦香。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FA3A9827-3222-4C35-9120-3774820EE520}"/>
              </a:ext>
            </a:extLst>
          </p:cNvPr>
          <p:cNvGrpSpPr/>
          <p:nvPr/>
        </p:nvGrpSpPr>
        <p:grpSpPr>
          <a:xfrm>
            <a:off x="7032256" y="2745954"/>
            <a:ext cx="1431574" cy="109244"/>
            <a:chOff x="2446019" y="1529057"/>
            <a:chExt cx="1431574" cy="109244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3660C5D4-75F6-48BA-B554-265778DD82CD}"/>
                </a:ext>
              </a:extLst>
            </p:cNvPr>
            <p:cNvSpPr/>
            <p:nvPr/>
          </p:nvSpPr>
          <p:spPr>
            <a:xfrm>
              <a:off x="2446019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E3ACD432-743B-43C4-9C00-F5B4019F9830}"/>
                </a:ext>
              </a:extLst>
            </p:cNvPr>
            <p:cNvSpPr/>
            <p:nvPr/>
          </p:nvSpPr>
          <p:spPr>
            <a:xfrm>
              <a:off x="285240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7847D57E-E8A2-4E03-8FCF-92B86317C2A2}"/>
                </a:ext>
              </a:extLst>
            </p:cNvPr>
            <p:cNvSpPr/>
            <p:nvPr/>
          </p:nvSpPr>
          <p:spPr>
            <a:xfrm>
              <a:off x="326362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AB66A8E6-A8E8-4CE3-8BEC-B8FD51D57245}"/>
                </a:ext>
              </a:extLst>
            </p:cNvPr>
            <p:cNvSpPr/>
            <p:nvPr/>
          </p:nvSpPr>
          <p:spPr>
            <a:xfrm>
              <a:off x="367484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0A155DC3-1F0E-4F0D-81C0-D1A2F9A4C554}"/>
              </a:ext>
            </a:extLst>
          </p:cNvPr>
          <p:cNvSpPr/>
          <p:nvPr/>
        </p:nvSpPr>
        <p:spPr>
          <a:xfrm>
            <a:off x="9699937" y="3000825"/>
            <a:ext cx="1846659" cy="29996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当轩知槿茂，向水觉芦香。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8DF9A097-E7C9-4149-A176-A304B780A962}"/>
              </a:ext>
            </a:extLst>
          </p:cNvPr>
          <p:cNvGrpSpPr/>
          <p:nvPr/>
        </p:nvGrpSpPr>
        <p:grpSpPr>
          <a:xfrm>
            <a:off x="9847061" y="2745954"/>
            <a:ext cx="1431574" cy="109244"/>
            <a:chOff x="2446019" y="1529057"/>
            <a:chExt cx="1431574" cy="109244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2934D10F-73A4-421C-A194-A14CC17A09D7}"/>
                </a:ext>
              </a:extLst>
            </p:cNvPr>
            <p:cNvSpPr/>
            <p:nvPr/>
          </p:nvSpPr>
          <p:spPr>
            <a:xfrm>
              <a:off x="2446019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931F1DA0-209F-430A-8E17-8D4EF81ED992}"/>
                </a:ext>
              </a:extLst>
            </p:cNvPr>
            <p:cNvSpPr/>
            <p:nvPr/>
          </p:nvSpPr>
          <p:spPr>
            <a:xfrm>
              <a:off x="285240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3F07A542-DA2F-43BD-BEB8-CE84C674E912}"/>
                </a:ext>
              </a:extLst>
            </p:cNvPr>
            <p:cNvSpPr/>
            <p:nvPr/>
          </p:nvSpPr>
          <p:spPr>
            <a:xfrm>
              <a:off x="326362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39254811-F38B-46E8-8AC3-8737CB97E054}"/>
                </a:ext>
              </a:extLst>
            </p:cNvPr>
            <p:cNvSpPr/>
            <p:nvPr/>
          </p:nvSpPr>
          <p:spPr>
            <a:xfrm>
              <a:off x="3674842" y="1529057"/>
              <a:ext cx="202751" cy="109244"/>
            </a:xfrm>
            <a:prstGeom prst="rect">
              <a:avLst/>
            </a:prstGeom>
            <a:solidFill>
              <a:srgbClr val="80C7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52756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8" grpId="0"/>
      <p:bldP spid="44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3154475-427A-413C-B2F3-77B08FFDE7EC}"/>
              </a:ext>
            </a:extLst>
          </p:cNvPr>
          <p:cNvSpPr/>
          <p:nvPr/>
        </p:nvSpPr>
        <p:spPr>
          <a:xfrm>
            <a:off x="769620" y="1796523"/>
            <a:ext cx="10767060" cy="3215640"/>
          </a:xfrm>
          <a:prstGeom prst="rect">
            <a:avLst/>
          </a:prstGeom>
          <a:solidFill>
            <a:srgbClr val="80C76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A8A4B56-1793-46FB-A6D4-306A24D91692}"/>
              </a:ext>
            </a:extLst>
          </p:cNvPr>
          <p:cNvSpPr/>
          <p:nvPr/>
        </p:nvSpPr>
        <p:spPr>
          <a:xfrm>
            <a:off x="796290" y="912082"/>
            <a:ext cx="4827270" cy="5033835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EAED904C-81B9-4153-B321-5627226A92DA}"/>
              </a:ext>
            </a:extLst>
          </p:cNvPr>
          <p:cNvSpPr/>
          <p:nvPr/>
        </p:nvSpPr>
        <p:spPr>
          <a:xfrm>
            <a:off x="1234845" y="734100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724CA36-5800-46C4-897D-9E9B649640C0}"/>
              </a:ext>
            </a:extLst>
          </p:cNvPr>
          <p:cNvGrpSpPr/>
          <p:nvPr/>
        </p:nvGrpSpPr>
        <p:grpSpPr>
          <a:xfrm>
            <a:off x="4742818" y="2306212"/>
            <a:ext cx="1761484" cy="1924311"/>
            <a:chOff x="4295152" y="691021"/>
            <a:chExt cx="3421344" cy="373760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266502D2-EDB9-4709-B80C-FC28CB60D64C}"/>
                </a:ext>
              </a:extLst>
            </p:cNvPr>
            <p:cNvSpPr/>
            <p:nvPr/>
          </p:nvSpPr>
          <p:spPr>
            <a:xfrm>
              <a:off x="4503687" y="691021"/>
              <a:ext cx="3212809" cy="321280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78AA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8FBE5"/>
                </a:solidFill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055658B6-1A10-4DEB-924B-A3A2C7B48F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33" t="48908" r="25310" b="5596"/>
            <a:stretch/>
          </p:blipFill>
          <p:spPr>
            <a:xfrm>
              <a:off x="4610539" y="878896"/>
              <a:ext cx="3105957" cy="273025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3F2101F0-B9F0-4973-B9C4-B406F6B050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2178" r="6416" b="60337"/>
            <a:stretch/>
          </p:blipFill>
          <p:spPr>
            <a:xfrm>
              <a:off x="4295152" y="2687811"/>
              <a:ext cx="3044960" cy="1740814"/>
            </a:xfrm>
            <a:prstGeom prst="rect">
              <a:avLst/>
            </a:prstGeom>
          </p:spPr>
        </p:pic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004ABF9-3932-4C4B-A247-205508B2C211}"/>
              </a:ext>
            </a:extLst>
          </p:cNvPr>
          <p:cNvSpPr/>
          <p:nvPr/>
        </p:nvSpPr>
        <p:spPr>
          <a:xfrm>
            <a:off x="1191988" y="1926053"/>
            <a:ext cx="2777453" cy="295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endParaRPr lang="en-US" altLang="zh-CN" dirty="0">
              <a:solidFill>
                <a:srgbClr val="0F0F0F"/>
              </a:solidFill>
              <a:latin typeface="����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1F07FB3-07F1-4A24-818F-77C39DB3C9B3}"/>
              </a:ext>
            </a:extLst>
          </p:cNvPr>
          <p:cNvSpPr/>
          <p:nvPr/>
        </p:nvSpPr>
        <p:spPr>
          <a:xfrm>
            <a:off x="6582815" y="2403933"/>
            <a:ext cx="4389118" cy="1889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端午临中夏，时清日复长。</a:t>
            </a:r>
            <a:endParaRPr lang="en-US" altLang="zh-CN" sz="20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盐梅已佐鼎，曲糵且传觞。</a:t>
            </a:r>
            <a:br>
              <a:rPr lang="zh-CN" altLang="en-US" sz="2000" dirty="0">
                <a:solidFill>
                  <a:schemeClr val="bg1"/>
                </a:solidFill>
                <a:latin typeface="����"/>
              </a:rPr>
            </a:b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事古人留迹，年深缕积长。</a:t>
            </a:r>
            <a:endParaRPr lang="en-US" altLang="zh-CN" sz="20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当轩知槿茂，向水觉芦香。</a:t>
            </a:r>
            <a:endParaRPr lang="zh-CN" altLang="en-US" sz="2000" b="0" i="0" dirty="0">
              <a:solidFill>
                <a:schemeClr val="bg1"/>
              </a:solidFill>
              <a:effectLst/>
              <a:latin typeface="����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0B4E1D9-8F68-4FFB-9950-83977A03548F}"/>
              </a:ext>
            </a:extLst>
          </p:cNvPr>
          <p:cNvSpPr/>
          <p:nvPr/>
        </p:nvSpPr>
        <p:spPr>
          <a:xfrm>
            <a:off x="6748550" y="2245721"/>
            <a:ext cx="4057648" cy="232111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8677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8F845E5-C088-4642-8A9B-8B2A49202ADB}"/>
              </a:ext>
            </a:extLst>
          </p:cNvPr>
          <p:cNvSpPr/>
          <p:nvPr/>
        </p:nvSpPr>
        <p:spPr>
          <a:xfrm>
            <a:off x="849630" y="487680"/>
            <a:ext cx="10767060" cy="4139115"/>
          </a:xfrm>
          <a:prstGeom prst="rect">
            <a:avLst/>
          </a:prstGeom>
          <a:solidFill>
            <a:srgbClr val="80C76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C0DE79B-2B9E-4853-863E-E0296A5E036A}"/>
              </a:ext>
            </a:extLst>
          </p:cNvPr>
          <p:cNvGrpSpPr/>
          <p:nvPr/>
        </p:nvGrpSpPr>
        <p:grpSpPr>
          <a:xfrm>
            <a:off x="5215258" y="3525065"/>
            <a:ext cx="1761484" cy="1924311"/>
            <a:chOff x="4295152" y="691021"/>
            <a:chExt cx="3421344" cy="373760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5D8B29C4-7B96-4622-B760-464FEA74B674}"/>
                </a:ext>
              </a:extLst>
            </p:cNvPr>
            <p:cNvSpPr/>
            <p:nvPr/>
          </p:nvSpPr>
          <p:spPr>
            <a:xfrm>
              <a:off x="4503687" y="691021"/>
              <a:ext cx="3212809" cy="321280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78AA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8FBE5"/>
                </a:solidFill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DD2C8ED1-4B8E-4EA6-839B-4E01BCA1DB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33" t="48908" r="25310" b="5596"/>
            <a:stretch/>
          </p:blipFill>
          <p:spPr>
            <a:xfrm>
              <a:off x="4610539" y="878896"/>
              <a:ext cx="3105957" cy="273025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B9E545F-8922-499C-9182-8F6B2C4EE5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2178" r="6416" b="60337"/>
            <a:stretch/>
          </p:blipFill>
          <p:spPr>
            <a:xfrm>
              <a:off x="4295152" y="2687811"/>
              <a:ext cx="3044960" cy="1740814"/>
            </a:xfrm>
            <a:prstGeom prst="rect">
              <a:avLst/>
            </a:prstGeom>
          </p:spPr>
        </p:pic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B398384-B2F0-49C8-A40C-8164BFE9579E}"/>
              </a:ext>
            </a:extLst>
          </p:cNvPr>
          <p:cNvSpPr/>
          <p:nvPr/>
        </p:nvSpPr>
        <p:spPr>
          <a:xfrm>
            <a:off x="1177810" y="971371"/>
            <a:ext cx="9836380" cy="232111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5602C38-88A0-4D1B-A946-D1F934CAEF84}"/>
              </a:ext>
            </a:extLst>
          </p:cNvPr>
          <p:cNvSpPr/>
          <p:nvPr/>
        </p:nvSpPr>
        <p:spPr>
          <a:xfrm>
            <a:off x="3032760" y="1417822"/>
            <a:ext cx="6926429" cy="142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sz="2000" dirty="0">
                <a:solidFill>
                  <a:schemeClr val="bg1"/>
                </a:solidFill>
                <a:latin typeface="����"/>
              </a:rPr>
            </a:b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事古人留迹，年深缕积长。当轩知槿茂，向水觉芦香。</a:t>
            </a:r>
            <a:br>
              <a:rPr lang="zh-CN" altLang="en-US" sz="2000" dirty="0">
                <a:solidFill>
                  <a:schemeClr val="bg1"/>
                </a:solidFill>
                <a:latin typeface="����"/>
              </a:rPr>
            </a:br>
            <a:r>
              <a:rPr lang="zh-CN" altLang="en-US" sz="2000" dirty="0">
                <a:solidFill>
                  <a:schemeClr val="bg1"/>
                </a:solidFill>
                <a:latin typeface="����"/>
              </a:rPr>
              <a:t>亿兆同归寿，群公共保昌。忠贞如不替，贻厥后昆芳。</a:t>
            </a:r>
            <a:endParaRPr lang="zh-CN" altLang="en-US" sz="2000" b="0" i="0" dirty="0">
              <a:solidFill>
                <a:schemeClr val="bg1"/>
              </a:solidFill>
              <a:effectLst/>
              <a:latin typeface="����"/>
            </a:endParaRPr>
          </a:p>
        </p:txBody>
      </p:sp>
    </p:spTree>
    <p:extLst>
      <p:ext uri="{BB962C8B-B14F-4D97-AF65-F5344CB8AC3E}">
        <p14:creationId xmlns:p14="http://schemas.microsoft.com/office/powerpoint/2010/main" val="10879026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97ECC38-75AA-4014-AAF9-9A52F0A273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-3007" r="24943" b="55426"/>
          <a:stretch/>
        </p:blipFill>
        <p:spPr>
          <a:xfrm>
            <a:off x="7973822" y="-196805"/>
            <a:ext cx="3917595" cy="24765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4F9CEFC-26FA-4A6D-A6EA-C13BD172C499}"/>
              </a:ext>
            </a:extLst>
          </p:cNvPr>
          <p:cNvSpPr txBox="1"/>
          <p:nvPr/>
        </p:nvSpPr>
        <p:spPr>
          <a:xfrm>
            <a:off x="876301" y="1926967"/>
            <a:ext cx="8572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25955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6F3D463-F190-48D9-BB3F-0B84454C0E89}"/>
              </a:ext>
            </a:extLst>
          </p:cNvPr>
          <p:cNvSpPr/>
          <p:nvPr/>
        </p:nvSpPr>
        <p:spPr>
          <a:xfrm>
            <a:off x="914400" y="1565880"/>
            <a:ext cx="819150" cy="2476500"/>
          </a:xfrm>
          <a:prstGeom prst="rect">
            <a:avLst/>
          </a:prstGeom>
          <a:noFill/>
          <a:ln w="28575">
            <a:solidFill>
              <a:srgbClr val="259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B234151-EA42-416F-B973-EAFEA80FF8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17" t="2178" r="6416" b="60337"/>
          <a:stretch/>
        </p:blipFill>
        <p:spPr>
          <a:xfrm>
            <a:off x="465500" y="3406829"/>
            <a:ext cx="2223359" cy="127110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D2C9843-74D0-4E2C-A9A7-FD09B3E9994A}"/>
              </a:ext>
            </a:extLst>
          </p:cNvPr>
          <p:cNvSpPr/>
          <p:nvPr/>
        </p:nvSpPr>
        <p:spPr>
          <a:xfrm>
            <a:off x="3137759" y="2408643"/>
            <a:ext cx="34323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59551"/>
                </a:solidFill>
              </a:rPr>
              <a:t>第一篇  请输入标题文字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A031923-36D5-449E-B58E-EE0AD4F97C4C}"/>
              </a:ext>
            </a:extLst>
          </p:cNvPr>
          <p:cNvSpPr/>
          <p:nvPr/>
        </p:nvSpPr>
        <p:spPr>
          <a:xfrm>
            <a:off x="3137759" y="3219628"/>
            <a:ext cx="34323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59551"/>
                </a:solidFill>
              </a:rPr>
              <a:t>第二篇  请输入标题文字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88F90AD-B978-40E5-BC5E-7FB62861EDB3}"/>
              </a:ext>
            </a:extLst>
          </p:cNvPr>
          <p:cNvSpPr/>
          <p:nvPr/>
        </p:nvSpPr>
        <p:spPr>
          <a:xfrm>
            <a:off x="7150052" y="2408643"/>
            <a:ext cx="34323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59551"/>
                </a:solidFill>
              </a:rPr>
              <a:t>第三篇  请输入标题文字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E70C068-92E5-4AD0-919C-A190F16B65E3}"/>
              </a:ext>
            </a:extLst>
          </p:cNvPr>
          <p:cNvSpPr/>
          <p:nvPr/>
        </p:nvSpPr>
        <p:spPr>
          <a:xfrm>
            <a:off x="7150052" y="3219628"/>
            <a:ext cx="34323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259551"/>
                </a:solidFill>
              </a:rPr>
              <a:t>第四篇  请输入标题文字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C31B7CB-DAFB-4388-8424-5360930E55CE}"/>
              </a:ext>
            </a:extLst>
          </p:cNvPr>
          <p:cNvSpPr/>
          <p:nvPr/>
        </p:nvSpPr>
        <p:spPr>
          <a:xfrm>
            <a:off x="3018235" y="2488623"/>
            <a:ext cx="45719" cy="315507"/>
          </a:xfrm>
          <a:prstGeom prst="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97A553A-4B01-4B08-AF71-3BCBB1A009B4}"/>
              </a:ext>
            </a:extLst>
          </p:cNvPr>
          <p:cNvSpPr/>
          <p:nvPr/>
        </p:nvSpPr>
        <p:spPr>
          <a:xfrm>
            <a:off x="3018235" y="3292706"/>
            <a:ext cx="45719" cy="315507"/>
          </a:xfrm>
          <a:prstGeom prst="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4449B86-1E3E-4110-9D20-E1DCF7FD829C}"/>
              </a:ext>
            </a:extLst>
          </p:cNvPr>
          <p:cNvSpPr/>
          <p:nvPr/>
        </p:nvSpPr>
        <p:spPr>
          <a:xfrm>
            <a:off x="6980635" y="2481721"/>
            <a:ext cx="45719" cy="315507"/>
          </a:xfrm>
          <a:prstGeom prst="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DC1348C-3B9D-4673-99C1-27CAA73B78E5}"/>
              </a:ext>
            </a:extLst>
          </p:cNvPr>
          <p:cNvSpPr/>
          <p:nvPr/>
        </p:nvSpPr>
        <p:spPr>
          <a:xfrm>
            <a:off x="6980635" y="3292706"/>
            <a:ext cx="45719" cy="315507"/>
          </a:xfrm>
          <a:prstGeom prst="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2306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2" grpId="0"/>
      <p:bldP spid="13" grpId="0"/>
      <p:bldP spid="14" grpId="0"/>
      <p:bldP spid="15" grpId="0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2E45C1E-C1CD-4F75-B9B1-DB152B9CA2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" t="2178" r="71984" b="70295"/>
          <a:stretch/>
        </p:blipFill>
        <p:spPr>
          <a:xfrm>
            <a:off x="5020579" y="891300"/>
            <a:ext cx="1944101" cy="190325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F1A7759-C8E8-4171-8186-0A7D9088B3C5}"/>
              </a:ext>
            </a:extLst>
          </p:cNvPr>
          <p:cNvSpPr txBox="1"/>
          <p:nvPr/>
        </p:nvSpPr>
        <p:spPr>
          <a:xfrm>
            <a:off x="3375355" y="2927813"/>
            <a:ext cx="5441290" cy="646331"/>
          </a:xfrm>
          <a:prstGeom prst="rect">
            <a:avLst/>
          </a:prstGeom>
          <a:solidFill>
            <a:srgbClr val="78AA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第四篇  请输入标题文字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BBF4FB2-3343-4813-B6DD-45A5A55908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-3007" r="24943" b="55426"/>
          <a:stretch/>
        </p:blipFill>
        <p:spPr>
          <a:xfrm>
            <a:off x="7783322" y="-196804"/>
            <a:ext cx="4319017" cy="27302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58618E4-8A9C-4ECB-BDD7-E32AF17B92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-12896" y="-196804"/>
            <a:ext cx="2309446" cy="237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69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3">
            <a:extLst>
              <a:ext uri="{FF2B5EF4-FFF2-40B4-BE49-F238E27FC236}">
                <a16:creationId xmlns:a16="http://schemas.microsoft.com/office/drawing/2014/main" xmlns="" id="{C559DC71-4231-4CE3-8B78-B8719DD39198}"/>
              </a:ext>
            </a:extLst>
          </p:cNvPr>
          <p:cNvCxnSpPr/>
          <p:nvPr/>
        </p:nvCxnSpPr>
        <p:spPr>
          <a:xfrm>
            <a:off x="6075903" y="2171700"/>
            <a:ext cx="0" cy="4686300"/>
          </a:xfrm>
          <a:prstGeom prst="line">
            <a:avLst/>
          </a:prstGeom>
          <a:ln w="19050">
            <a:solidFill>
              <a:srgbClr val="7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3D52752-0AE8-4A52-AD46-E3E53EBA39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87" b="52837"/>
          <a:stretch/>
        </p:blipFill>
        <p:spPr>
          <a:xfrm>
            <a:off x="5020349" y="1282506"/>
            <a:ext cx="2111108" cy="1373064"/>
          </a:xfrm>
          <a:prstGeom prst="rect">
            <a:avLst/>
          </a:prstGeom>
        </p:spPr>
      </p:pic>
      <p:sp>
        <p:nvSpPr>
          <p:cNvPr id="5" name="菱形 4">
            <a:extLst>
              <a:ext uri="{FF2B5EF4-FFF2-40B4-BE49-F238E27FC236}">
                <a16:creationId xmlns:a16="http://schemas.microsoft.com/office/drawing/2014/main" xmlns="" id="{E80A19A4-51B8-409F-A418-34124BF4BA42}"/>
              </a:ext>
            </a:extLst>
          </p:cNvPr>
          <p:cNvSpPr/>
          <p:nvPr/>
        </p:nvSpPr>
        <p:spPr>
          <a:xfrm>
            <a:off x="5743269" y="3212130"/>
            <a:ext cx="665268" cy="665268"/>
          </a:xfrm>
          <a:prstGeom prst="diamond">
            <a:avLst/>
          </a:prstGeom>
          <a:solidFill>
            <a:srgbClr val="78AA00"/>
          </a:solidFill>
          <a:ln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D3238CE9-2F82-4D43-84E1-945AE99F0411}"/>
              </a:ext>
            </a:extLst>
          </p:cNvPr>
          <p:cNvSpPr/>
          <p:nvPr/>
        </p:nvSpPr>
        <p:spPr>
          <a:xfrm>
            <a:off x="6741171" y="3366783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C7DA956-7B39-46B1-AB2F-FFAEC65C5845}"/>
              </a:ext>
            </a:extLst>
          </p:cNvPr>
          <p:cNvSpPr txBox="1"/>
          <p:nvPr/>
        </p:nvSpPr>
        <p:spPr>
          <a:xfrm>
            <a:off x="6741171" y="3877398"/>
            <a:ext cx="3988558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· </a:t>
            </a:r>
            <a:r>
              <a:rPr lang="zh-CN" altLang="en-US" sz="1400" dirty="0"/>
              <a:t>输入正文文字输入正文文字输入正文文字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· </a:t>
            </a:r>
            <a:r>
              <a:rPr lang="zh-CN" altLang="en-US" sz="1400" dirty="0"/>
              <a:t>输入正文文字输入正文文字输入正文文字</a:t>
            </a:r>
          </a:p>
          <a:p>
            <a:pPr>
              <a:lnSpc>
                <a:spcPct val="150000"/>
              </a:lnSpc>
            </a:pPr>
            <a:endParaRPr lang="zh-CN" altLang="en-US" sz="1400" dirty="0"/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xmlns="" id="{3F23E34D-E22B-48AC-94F4-2DB1EF723773}"/>
              </a:ext>
            </a:extLst>
          </p:cNvPr>
          <p:cNvSpPr/>
          <p:nvPr/>
        </p:nvSpPr>
        <p:spPr>
          <a:xfrm>
            <a:off x="5747934" y="5222446"/>
            <a:ext cx="665268" cy="665268"/>
          </a:xfrm>
          <a:prstGeom prst="diamond">
            <a:avLst/>
          </a:prstGeom>
          <a:solidFill>
            <a:srgbClr val="78AA00"/>
          </a:solidFill>
          <a:ln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339CAB3-1D4B-4338-BA40-5016556EBF6F}"/>
              </a:ext>
            </a:extLst>
          </p:cNvPr>
          <p:cNvSpPr/>
          <p:nvPr/>
        </p:nvSpPr>
        <p:spPr>
          <a:xfrm>
            <a:off x="2856690" y="5307649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4730C46-E7C2-4EA5-B653-D6D7445ACA99}"/>
              </a:ext>
            </a:extLst>
          </p:cNvPr>
          <p:cNvSpPr txBox="1"/>
          <p:nvPr/>
        </p:nvSpPr>
        <p:spPr>
          <a:xfrm>
            <a:off x="1547993" y="5752741"/>
            <a:ext cx="3988558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/>
              <a:t>· </a:t>
            </a:r>
            <a:r>
              <a:rPr lang="zh-CN" altLang="en-US" sz="1400" dirty="0"/>
              <a:t>输入正文文字输入正文文字输入正文文字</a:t>
            </a:r>
          </a:p>
          <a:p>
            <a:pPr algn="r">
              <a:lnSpc>
                <a:spcPct val="150000"/>
              </a:lnSpc>
            </a:pPr>
            <a:r>
              <a:rPr lang="en-US" altLang="zh-CN" sz="1400" dirty="0"/>
              <a:t>· </a:t>
            </a:r>
            <a:r>
              <a:rPr lang="zh-CN" altLang="en-US" sz="1400" dirty="0"/>
              <a:t>输入正文文字输入正文文字输入正文文字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660D623-F19E-47F3-9A44-112B20C51C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-3007" r="24943" b="55426"/>
          <a:stretch/>
        </p:blipFill>
        <p:spPr>
          <a:xfrm>
            <a:off x="7783322" y="-196804"/>
            <a:ext cx="4319017" cy="273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1069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3">
            <a:extLst>
              <a:ext uri="{FF2B5EF4-FFF2-40B4-BE49-F238E27FC236}">
                <a16:creationId xmlns:a16="http://schemas.microsoft.com/office/drawing/2014/main" xmlns="" id="{1E7ADC2E-4603-4514-AAC5-6B12125AAE75}"/>
              </a:ext>
            </a:extLst>
          </p:cNvPr>
          <p:cNvCxnSpPr>
            <a:cxnSpLocks/>
          </p:cNvCxnSpPr>
          <p:nvPr/>
        </p:nvCxnSpPr>
        <p:spPr>
          <a:xfrm>
            <a:off x="6096000" y="-38100"/>
            <a:ext cx="0" cy="5204460"/>
          </a:xfrm>
          <a:prstGeom prst="line">
            <a:avLst/>
          </a:prstGeom>
          <a:ln w="19050">
            <a:solidFill>
              <a:srgbClr val="7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菱形 2">
            <a:extLst>
              <a:ext uri="{FF2B5EF4-FFF2-40B4-BE49-F238E27FC236}">
                <a16:creationId xmlns:a16="http://schemas.microsoft.com/office/drawing/2014/main" xmlns="" id="{239917DF-2B3B-4CD9-823F-CEAC579B607D}"/>
              </a:ext>
            </a:extLst>
          </p:cNvPr>
          <p:cNvSpPr/>
          <p:nvPr/>
        </p:nvSpPr>
        <p:spPr>
          <a:xfrm>
            <a:off x="5763366" y="1002330"/>
            <a:ext cx="665268" cy="665268"/>
          </a:xfrm>
          <a:prstGeom prst="diamond">
            <a:avLst/>
          </a:prstGeom>
          <a:solidFill>
            <a:srgbClr val="78AA00"/>
          </a:solidFill>
          <a:ln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3FE65EE4-5FCE-47C2-94BD-BA96B432150D}"/>
              </a:ext>
            </a:extLst>
          </p:cNvPr>
          <p:cNvSpPr/>
          <p:nvPr/>
        </p:nvSpPr>
        <p:spPr>
          <a:xfrm>
            <a:off x="6761268" y="1156983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A544D4B-DD0E-423A-ADE5-9777DEDDB2BF}"/>
              </a:ext>
            </a:extLst>
          </p:cNvPr>
          <p:cNvSpPr txBox="1"/>
          <p:nvPr/>
        </p:nvSpPr>
        <p:spPr>
          <a:xfrm>
            <a:off x="6761268" y="1667598"/>
            <a:ext cx="3988558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· </a:t>
            </a:r>
            <a:r>
              <a:rPr lang="zh-CN" altLang="en-US" sz="1400" dirty="0"/>
              <a:t>输入正文文字输入正文文字输入正文文字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· </a:t>
            </a:r>
            <a:r>
              <a:rPr lang="zh-CN" altLang="en-US" sz="1400" dirty="0"/>
              <a:t>输入正文文字输入正文文字输入正文文字</a:t>
            </a:r>
          </a:p>
          <a:p>
            <a:pPr>
              <a:lnSpc>
                <a:spcPct val="150000"/>
              </a:lnSpc>
            </a:pPr>
            <a:endParaRPr lang="zh-CN" altLang="en-US" sz="1400" dirty="0"/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xmlns="" id="{66E685B6-BAD5-46A6-9DEE-39E9D9345161}"/>
              </a:ext>
            </a:extLst>
          </p:cNvPr>
          <p:cNvSpPr/>
          <p:nvPr/>
        </p:nvSpPr>
        <p:spPr>
          <a:xfrm>
            <a:off x="5768031" y="3012646"/>
            <a:ext cx="665268" cy="665268"/>
          </a:xfrm>
          <a:prstGeom prst="diamond">
            <a:avLst/>
          </a:prstGeom>
          <a:solidFill>
            <a:srgbClr val="78AA00"/>
          </a:solidFill>
          <a:ln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481820DC-9212-493E-B99A-66563B2DA224}"/>
              </a:ext>
            </a:extLst>
          </p:cNvPr>
          <p:cNvSpPr/>
          <p:nvPr/>
        </p:nvSpPr>
        <p:spPr>
          <a:xfrm>
            <a:off x="2876787" y="3097849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1A1E2E1-BBCB-484A-B659-4AD9BE6BB93F}"/>
              </a:ext>
            </a:extLst>
          </p:cNvPr>
          <p:cNvSpPr txBox="1"/>
          <p:nvPr/>
        </p:nvSpPr>
        <p:spPr>
          <a:xfrm>
            <a:off x="1568090" y="3542941"/>
            <a:ext cx="3988558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/>
              <a:t>· </a:t>
            </a:r>
            <a:r>
              <a:rPr lang="zh-CN" altLang="en-US" sz="1400" dirty="0"/>
              <a:t>输入正文文字输入正文文字输入正文文字</a:t>
            </a:r>
          </a:p>
          <a:p>
            <a:pPr algn="r">
              <a:lnSpc>
                <a:spcPct val="150000"/>
              </a:lnSpc>
            </a:pPr>
            <a:r>
              <a:rPr lang="en-US" altLang="zh-CN" sz="1400" dirty="0"/>
              <a:t>· </a:t>
            </a:r>
            <a:r>
              <a:rPr lang="zh-CN" altLang="en-US" sz="1400" dirty="0"/>
              <a:t>输入正文文字输入正文文字输入正文文字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7735580-6F37-448F-AD4E-B9F3173F92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87" b="52837"/>
          <a:stretch/>
        </p:blipFill>
        <p:spPr>
          <a:xfrm>
            <a:off x="5040446" y="4634482"/>
            <a:ext cx="2111108" cy="137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702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>
            <a:extLst>
              <a:ext uri="{FF2B5EF4-FFF2-40B4-BE49-F238E27FC236}">
                <a16:creationId xmlns:a16="http://schemas.microsoft.com/office/drawing/2014/main" xmlns="" id="{4910DBC8-497B-4C71-9A23-B3D3FFAB3B66}"/>
              </a:ext>
            </a:extLst>
          </p:cNvPr>
          <p:cNvSpPr/>
          <p:nvPr/>
        </p:nvSpPr>
        <p:spPr>
          <a:xfrm>
            <a:off x="773723" y="756138"/>
            <a:ext cx="10753147" cy="5345723"/>
          </a:xfrm>
          <a:prstGeom prst="rect">
            <a:avLst/>
          </a:prstGeom>
          <a:noFill/>
          <a:ln w="101600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67010AC-CF51-4291-A19C-E3DAC529A7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87" b="52837"/>
          <a:stretch/>
        </p:blipFill>
        <p:spPr>
          <a:xfrm>
            <a:off x="5040446" y="5167882"/>
            <a:ext cx="2111108" cy="1373064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76AA268B-07A8-4C8B-AAC6-E47004D2F0B4}"/>
              </a:ext>
            </a:extLst>
          </p:cNvPr>
          <p:cNvSpPr/>
          <p:nvPr/>
        </p:nvSpPr>
        <p:spPr>
          <a:xfrm>
            <a:off x="2053827" y="578157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0F2F6DF-4DE0-4CDC-A8EC-B20F579FC0CA}"/>
              </a:ext>
            </a:extLst>
          </p:cNvPr>
          <p:cNvSpPr/>
          <p:nvPr/>
        </p:nvSpPr>
        <p:spPr>
          <a:xfrm>
            <a:off x="1765404" y="1555407"/>
            <a:ext cx="3275042" cy="281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����"/>
              </a:rPr>
              <a:t>端午临中夏，时清日复长。</a:t>
            </a:r>
            <a:endParaRPr lang="en-US" altLang="zh-CN" sz="2000" dirty="0"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����"/>
              </a:rPr>
              <a:t>盐梅已佐鼎，曲糵且传觞。</a:t>
            </a:r>
            <a:br>
              <a:rPr lang="zh-CN" altLang="en-US" sz="2000" dirty="0">
                <a:latin typeface="����"/>
              </a:rPr>
            </a:br>
            <a:r>
              <a:rPr lang="zh-CN" altLang="en-US" sz="2000" dirty="0">
                <a:latin typeface="����"/>
              </a:rPr>
              <a:t>事古人留迹，年深缕积长。</a:t>
            </a:r>
            <a:endParaRPr lang="en-US" altLang="zh-CN" sz="2000" dirty="0"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����"/>
              </a:rPr>
              <a:t>当轩知槿茂，向水觉芦香。</a:t>
            </a:r>
            <a:br>
              <a:rPr lang="zh-CN" altLang="en-US" sz="2000" dirty="0">
                <a:latin typeface="����"/>
              </a:rPr>
            </a:br>
            <a:r>
              <a:rPr lang="zh-CN" altLang="en-US" sz="2000" dirty="0">
                <a:latin typeface="����"/>
              </a:rPr>
              <a:t>亿兆同归寿，群公共保昌。</a:t>
            </a:r>
            <a:endParaRPr lang="en-US" altLang="zh-CN" sz="2000" dirty="0"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����"/>
              </a:rPr>
              <a:t>忠贞如不替，贻厥后昆芳。</a:t>
            </a:r>
            <a:endParaRPr lang="zh-CN" altLang="en-US" sz="2000" b="0" i="0" dirty="0">
              <a:effectLst/>
              <a:latin typeface="����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194C2A6A-00A6-4E96-8755-4C34E933ECE3}"/>
              </a:ext>
            </a:extLst>
          </p:cNvPr>
          <p:cNvSpPr/>
          <p:nvPr/>
        </p:nvSpPr>
        <p:spPr>
          <a:xfrm>
            <a:off x="7584229" y="578157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62F6442-B929-4282-99B7-1958A7C62449}"/>
              </a:ext>
            </a:extLst>
          </p:cNvPr>
          <p:cNvSpPr/>
          <p:nvPr/>
        </p:nvSpPr>
        <p:spPr>
          <a:xfrm>
            <a:off x="7343244" y="1586814"/>
            <a:ext cx="3275042" cy="281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����"/>
              </a:rPr>
              <a:t>端午临中夏，时清日复长。</a:t>
            </a:r>
            <a:endParaRPr lang="en-US" altLang="zh-CN" sz="2000" dirty="0"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����"/>
              </a:rPr>
              <a:t>盐梅已佐鼎，曲糵且传觞。</a:t>
            </a:r>
            <a:br>
              <a:rPr lang="zh-CN" altLang="en-US" sz="2000" dirty="0">
                <a:latin typeface="����"/>
              </a:rPr>
            </a:br>
            <a:r>
              <a:rPr lang="zh-CN" altLang="en-US" sz="2000" dirty="0">
                <a:latin typeface="����"/>
              </a:rPr>
              <a:t>事古人留迹，年深缕积长。</a:t>
            </a:r>
            <a:endParaRPr lang="en-US" altLang="zh-CN" sz="2000" dirty="0"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����"/>
              </a:rPr>
              <a:t>当轩知槿茂，向水觉芦香。</a:t>
            </a:r>
            <a:br>
              <a:rPr lang="zh-CN" altLang="en-US" sz="2000" dirty="0">
                <a:latin typeface="����"/>
              </a:rPr>
            </a:br>
            <a:r>
              <a:rPr lang="zh-CN" altLang="en-US" sz="2000" dirty="0">
                <a:latin typeface="����"/>
              </a:rPr>
              <a:t>亿兆同归寿，群公共保昌。</a:t>
            </a:r>
            <a:endParaRPr lang="en-US" altLang="zh-CN" sz="2000" dirty="0"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����"/>
              </a:rPr>
              <a:t>忠贞如不替，贻厥后昆芳。</a:t>
            </a:r>
            <a:endParaRPr lang="zh-CN" altLang="en-US" sz="2000" b="0" i="0" dirty="0">
              <a:effectLst/>
              <a:latin typeface="����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756312AC-9650-4E1D-9554-00C5094B5E10}"/>
              </a:ext>
            </a:extLst>
          </p:cNvPr>
          <p:cNvCxnSpPr/>
          <p:nvPr/>
        </p:nvCxnSpPr>
        <p:spPr>
          <a:xfrm>
            <a:off x="6096000" y="2225040"/>
            <a:ext cx="0" cy="1965960"/>
          </a:xfrm>
          <a:prstGeom prst="line">
            <a:avLst/>
          </a:prstGeom>
          <a:ln>
            <a:solidFill>
              <a:srgbClr val="7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5218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6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70672F-B7DC-40A8-B02A-044801F6E4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00000">
            <a:off x="10822393" y="84880"/>
            <a:ext cx="1276898" cy="1282993"/>
          </a:xfrm>
          <a:prstGeom prst="rect">
            <a:avLst/>
          </a:prstGeom>
          <a:ln>
            <a:solidFill>
              <a:srgbClr val="E8FBE5"/>
            </a:solidFill>
          </a:ln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C6ACB6E8-F85E-45F5-A295-9C6D8222336C}"/>
              </a:ext>
            </a:extLst>
          </p:cNvPr>
          <p:cNvSpPr/>
          <p:nvPr/>
        </p:nvSpPr>
        <p:spPr>
          <a:xfrm>
            <a:off x="4503687" y="691021"/>
            <a:ext cx="3212809" cy="3212809"/>
          </a:xfrm>
          <a:prstGeom prst="ellipse">
            <a:avLst/>
          </a:prstGeom>
          <a:solidFill>
            <a:srgbClr val="E8FBE5"/>
          </a:solidFill>
          <a:ln w="28575">
            <a:solidFill>
              <a:srgbClr val="78AA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8FBE5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D09F9B-B1F0-4196-BFD7-82E2C527E1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3" t="48908" r="25310" b="5596"/>
          <a:stretch/>
        </p:blipFill>
        <p:spPr>
          <a:xfrm>
            <a:off x="4610539" y="878896"/>
            <a:ext cx="3105957" cy="27302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0958846-6960-493D-8AA7-0174FD4E02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1" t="49940" r="79986" b="19092"/>
          <a:stretch/>
        </p:blipFill>
        <p:spPr>
          <a:xfrm>
            <a:off x="-78783" y="3026244"/>
            <a:ext cx="1445342" cy="212376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DE3DD7D-CD79-4605-846A-2E737CF2AB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17" t="2178" r="6416" b="60337"/>
          <a:stretch/>
        </p:blipFill>
        <p:spPr>
          <a:xfrm>
            <a:off x="4295152" y="2687811"/>
            <a:ext cx="3044960" cy="17408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72D0CBB-1F4F-4EF4-AF00-9AC41DDDA1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46" t="-4684" r="859" b="69845"/>
          <a:stretch/>
        </p:blipFill>
        <p:spPr>
          <a:xfrm>
            <a:off x="10422885" y="2044503"/>
            <a:ext cx="1769115" cy="238923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CA3D082-C471-4EBA-9E09-90DE590135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9661" y="114072"/>
            <a:ext cx="1276898" cy="1282993"/>
          </a:xfrm>
          <a:prstGeom prst="rect">
            <a:avLst/>
          </a:prstGeom>
          <a:ln>
            <a:solidFill>
              <a:srgbClr val="E8FBE5"/>
            </a:solidFill>
          </a:ln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8308A3F-8D39-4A42-80B9-2015FFDF8939}"/>
              </a:ext>
            </a:extLst>
          </p:cNvPr>
          <p:cNvSpPr txBox="1"/>
          <p:nvPr/>
        </p:nvSpPr>
        <p:spPr>
          <a:xfrm>
            <a:off x="1639448" y="4475259"/>
            <a:ext cx="8941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C1F0D4"/>
                    </a:gs>
                    <a:gs pos="49000">
                      <a:srgbClr val="80C76F"/>
                    </a:gs>
                    <a:gs pos="100000">
                      <a:srgbClr val="25955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  <a:endParaRPr lang="zh-CN" altLang="en-US" sz="4800" b="1" dirty="0">
              <a:gradFill>
                <a:gsLst>
                  <a:gs pos="0">
                    <a:srgbClr val="C1F0D4"/>
                  </a:gs>
                  <a:gs pos="49000">
                    <a:srgbClr val="80C76F"/>
                  </a:gs>
                  <a:gs pos="100000">
                    <a:srgbClr val="259551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46891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458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2E45C1E-C1CD-4F75-B9B1-DB152B9CA2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" t="2178" r="71984" b="70295"/>
          <a:stretch/>
        </p:blipFill>
        <p:spPr>
          <a:xfrm>
            <a:off x="5020579" y="891300"/>
            <a:ext cx="1944101" cy="190325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F1A7759-C8E8-4171-8186-0A7D9088B3C5}"/>
              </a:ext>
            </a:extLst>
          </p:cNvPr>
          <p:cNvSpPr txBox="1"/>
          <p:nvPr/>
        </p:nvSpPr>
        <p:spPr>
          <a:xfrm>
            <a:off x="3375355" y="2927813"/>
            <a:ext cx="5441290" cy="646331"/>
          </a:xfrm>
          <a:prstGeom prst="rect">
            <a:avLst/>
          </a:prstGeom>
          <a:solidFill>
            <a:srgbClr val="78AA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第一篇  请输入标题文字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BBF4FB2-3343-4813-B6DD-45A5A55908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-3007" r="24943" b="55426"/>
          <a:stretch/>
        </p:blipFill>
        <p:spPr>
          <a:xfrm>
            <a:off x="7783322" y="-196804"/>
            <a:ext cx="4319017" cy="27302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58618E4-8A9C-4ECB-BDD7-E32AF17B92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-12896" y="-196804"/>
            <a:ext cx="2309446" cy="237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4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576CAFB-7BD1-4F31-984F-35A5EAEE8C15}"/>
              </a:ext>
            </a:extLst>
          </p:cNvPr>
          <p:cNvSpPr/>
          <p:nvPr/>
        </p:nvSpPr>
        <p:spPr>
          <a:xfrm>
            <a:off x="6304945" y="1415222"/>
            <a:ext cx="3578044" cy="281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端午临中夏，时清日复长。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盐梅已佐鼎，曲糵且传觞。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事古人留迹，年深缕积长。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当轩知槿茂，向水觉芦香。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亿兆同归寿，群公共保昌。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忠贞如不替，贻厥后昆芳。</a:t>
            </a:r>
            <a:endParaRPr lang="zh-CN" altLang="en-US" sz="2000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1BE1534-6E1B-4DA1-B125-A95B68B396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1" t="-3007" r="24943" b="55426"/>
          <a:stretch/>
        </p:blipFill>
        <p:spPr>
          <a:xfrm>
            <a:off x="10149840" y="-196804"/>
            <a:ext cx="1952499" cy="2730259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8AA614B9-BFE3-476E-BF15-A8A3FA2D626E}"/>
              </a:ext>
            </a:extLst>
          </p:cNvPr>
          <p:cNvGrpSpPr/>
          <p:nvPr/>
        </p:nvGrpSpPr>
        <p:grpSpPr>
          <a:xfrm>
            <a:off x="1096167" y="1578516"/>
            <a:ext cx="2425688" cy="2649912"/>
            <a:chOff x="4295152" y="691021"/>
            <a:chExt cx="3421344" cy="373760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A802B133-85BB-4C09-9FF1-509751D62AE4}"/>
                </a:ext>
              </a:extLst>
            </p:cNvPr>
            <p:cNvSpPr/>
            <p:nvPr/>
          </p:nvSpPr>
          <p:spPr>
            <a:xfrm>
              <a:off x="4503687" y="691021"/>
              <a:ext cx="3212809" cy="3212809"/>
            </a:xfrm>
            <a:prstGeom prst="ellipse">
              <a:avLst/>
            </a:prstGeom>
            <a:solidFill>
              <a:srgbClr val="E8FBE5"/>
            </a:solidFill>
            <a:ln w="28575">
              <a:solidFill>
                <a:srgbClr val="78AA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E8FBE5"/>
                </a:solidFill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FB01FC7D-FDDF-432D-8885-71299F93D7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33" t="48908" r="25310" b="5596"/>
            <a:stretch/>
          </p:blipFill>
          <p:spPr>
            <a:xfrm>
              <a:off x="4610539" y="878896"/>
              <a:ext cx="3105957" cy="2730259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40B24649-D972-49E2-8772-473520D6BA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2178" r="6416" b="60337"/>
            <a:stretch/>
          </p:blipFill>
          <p:spPr>
            <a:xfrm>
              <a:off x="4295152" y="2687811"/>
              <a:ext cx="3044960" cy="1740814"/>
            </a:xfrm>
            <a:prstGeom prst="rect">
              <a:avLst/>
            </a:prstGeom>
          </p:spPr>
        </p:pic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3A64069-59B1-4805-B929-9F558AF38364}"/>
              </a:ext>
            </a:extLst>
          </p:cNvPr>
          <p:cNvSpPr/>
          <p:nvPr/>
        </p:nvSpPr>
        <p:spPr>
          <a:xfrm>
            <a:off x="4486324" y="1711717"/>
            <a:ext cx="615553" cy="22778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25955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唐</a:t>
            </a:r>
            <a:r>
              <a:rPr lang="en-US" altLang="zh-CN" sz="2800" dirty="0">
                <a:solidFill>
                  <a:srgbClr val="25955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dirty="0">
                <a:solidFill>
                  <a:srgbClr val="25955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李隆基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E3FEC4F-58D2-42C8-8C67-F0E3F587DE73}"/>
              </a:ext>
            </a:extLst>
          </p:cNvPr>
          <p:cNvSpPr/>
          <p:nvPr/>
        </p:nvSpPr>
        <p:spPr>
          <a:xfrm>
            <a:off x="4435424" y="1578516"/>
            <a:ext cx="717352" cy="2277840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5297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8DC0A76-6811-4B1A-A6AF-A608979471E2}"/>
              </a:ext>
            </a:extLst>
          </p:cNvPr>
          <p:cNvSpPr/>
          <p:nvPr/>
        </p:nvSpPr>
        <p:spPr>
          <a:xfrm>
            <a:off x="1154723" y="1539240"/>
            <a:ext cx="10043160" cy="2667000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4A87963-833F-4BF1-906C-7579832E99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0" y="1203960"/>
            <a:ext cx="2339078" cy="240604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06B5E83-A651-4DA3-BF7C-C4E12F7D9A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8" t="27576"/>
          <a:stretch/>
        </p:blipFill>
        <p:spPr>
          <a:xfrm>
            <a:off x="8933900" y="183489"/>
            <a:ext cx="3258100" cy="649102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288FA3F-4BCE-4DEB-9B08-252A56CFA735}"/>
              </a:ext>
            </a:extLst>
          </p:cNvPr>
          <p:cNvSpPr/>
          <p:nvPr/>
        </p:nvSpPr>
        <p:spPr>
          <a:xfrm>
            <a:off x="3032760" y="2000789"/>
            <a:ext cx="6926429" cy="142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事古人留迹，年深缕积长。当轩知槿茂，向水觉芦香。</a:t>
            </a:r>
            <a:br>
              <a:rPr lang="zh-CN" altLang="en-US" sz="2000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sz="2000" dirty="0">
                <a:solidFill>
                  <a:srgbClr val="0F0F0F"/>
                </a:solidFill>
                <a:latin typeface="����"/>
              </a:rPr>
              <a:t>亿兆同归寿，群公共保昌。忠贞如不替，贻厥后昆芳。</a:t>
            </a:r>
            <a:endParaRPr lang="zh-CN" altLang="en-US" sz="2000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0070D5AA-2319-413F-B72D-6CEC7AD0FF39}"/>
              </a:ext>
            </a:extLst>
          </p:cNvPr>
          <p:cNvSpPr/>
          <p:nvPr/>
        </p:nvSpPr>
        <p:spPr>
          <a:xfrm>
            <a:off x="4819027" y="1361259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1155640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E44B7A2-911D-4F42-B9DB-5D64B28CBC2C}"/>
              </a:ext>
            </a:extLst>
          </p:cNvPr>
          <p:cNvSpPr/>
          <p:nvPr/>
        </p:nvSpPr>
        <p:spPr>
          <a:xfrm>
            <a:off x="1783080" y="762001"/>
            <a:ext cx="9654540" cy="1478280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DC912C60-DB0F-4F85-9FDF-12920A169090}"/>
              </a:ext>
            </a:extLst>
          </p:cNvPr>
          <p:cNvSpPr/>
          <p:nvPr/>
        </p:nvSpPr>
        <p:spPr>
          <a:xfrm>
            <a:off x="8507107" y="583884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6338192-52EE-4171-A03A-30527C693A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906780" y="713406"/>
            <a:ext cx="1531620" cy="1575470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C76F"/>
            </a:solidFill>
          </a:ln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3843FB2-58ED-46B1-BE68-B3D00DC82644}"/>
              </a:ext>
            </a:extLst>
          </p:cNvPr>
          <p:cNvSpPr/>
          <p:nvPr/>
        </p:nvSpPr>
        <p:spPr>
          <a:xfrm>
            <a:off x="3147135" y="1017867"/>
            <a:ext cx="5920665" cy="879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事古人留迹，年深缕积长。当轩知槿茂，向水觉芦香。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CB20555-5DB9-4175-9C68-3E116A2C1225}"/>
              </a:ext>
            </a:extLst>
          </p:cNvPr>
          <p:cNvSpPr/>
          <p:nvPr/>
        </p:nvSpPr>
        <p:spPr>
          <a:xfrm>
            <a:off x="1783080" y="2996531"/>
            <a:ext cx="9654540" cy="1478280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57D2A28-CC1E-4248-8D2F-813B4286D792}"/>
              </a:ext>
            </a:extLst>
          </p:cNvPr>
          <p:cNvSpPr/>
          <p:nvPr/>
        </p:nvSpPr>
        <p:spPr>
          <a:xfrm>
            <a:off x="8507107" y="2818414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A6DF854-A6A4-470C-A485-BCA17B495C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906780" y="2947936"/>
            <a:ext cx="1531620" cy="1575470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C76F"/>
            </a:solidFill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8C2E90F-3CDE-4DD1-88C7-85A4C8BF0145}"/>
              </a:ext>
            </a:extLst>
          </p:cNvPr>
          <p:cNvSpPr/>
          <p:nvPr/>
        </p:nvSpPr>
        <p:spPr>
          <a:xfrm>
            <a:off x="3147135" y="3252397"/>
            <a:ext cx="5920665" cy="879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事古人留迹，年深缕积长。当轩知槿茂，向水觉芦香。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</p:spTree>
    <p:extLst>
      <p:ext uri="{BB962C8B-B14F-4D97-AF65-F5344CB8AC3E}">
        <p14:creationId xmlns:p14="http://schemas.microsoft.com/office/powerpoint/2010/main" val="30527493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 animBg="1"/>
      <p:bldP spid="12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19FEA47-72C0-4F3A-8B6A-CBE8B4978657}"/>
              </a:ext>
            </a:extLst>
          </p:cNvPr>
          <p:cNvSpPr/>
          <p:nvPr/>
        </p:nvSpPr>
        <p:spPr>
          <a:xfrm>
            <a:off x="1268730" y="818325"/>
            <a:ext cx="9654540" cy="4439603"/>
          </a:xfrm>
          <a:prstGeom prst="rect">
            <a:avLst/>
          </a:prstGeom>
          <a:noFill/>
          <a:ln w="28575">
            <a:solidFill>
              <a:srgbClr val="7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93DD11D6-9705-4D29-967A-B15AD2166717}"/>
              </a:ext>
            </a:extLst>
          </p:cNvPr>
          <p:cNvSpPr/>
          <p:nvPr/>
        </p:nvSpPr>
        <p:spPr>
          <a:xfrm>
            <a:off x="1707285" y="640343"/>
            <a:ext cx="2553946" cy="355961"/>
          </a:xfrm>
          <a:prstGeom prst="roundRect">
            <a:avLst/>
          </a:prstGeom>
          <a:solidFill>
            <a:srgbClr val="7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添加标题文字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7A2BE0C-DCB4-422C-A617-0AAE649ED31A}"/>
              </a:ext>
            </a:extLst>
          </p:cNvPr>
          <p:cNvSpPr/>
          <p:nvPr/>
        </p:nvSpPr>
        <p:spPr>
          <a:xfrm>
            <a:off x="726830" y="3596640"/>
            <a:ext cx="10738339" cy="2111326"/>
          </a:xfrm>
          <a:prstGeom prst="rect">
            <a:avLst/>
          </a:prstGeom>
          <a:solidFill>
            <a:srgbClr val="80C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3224056-EBCB-413A-B94C-EB3F1BBAAF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1944370" y="2657594"/>
            <a:ext cx="1499870" cy="1542811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C76F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B157E9E-193F-4B71-9B03-C9013DCE73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5346065" y="2657594"/>
            <a:ext cx="1499870" cy="1542811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C76F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15B4B38-E89B-4D2A-B7C4-C6613B045A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8747760" y="2657594"/>
            <a:ext cx="1499870" cy="1542811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C76F"/>
            </a:solidFill>
          </a:ln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1173DBD-3D25-41DD-B11A-BB146470EF49}"/>
              </a:ext>
            </a:extLst>
          </p:cNvPr>
          <p:cNvSpPr/>
          <p:nvPr/>
        </p:nvSpPr>
        <p:spPr>
          <a:xfrm>
            <a:off x="3135667" y="1328469"/>
            <a:ext cx="5920665" cy="879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dirty="0">
                <a:solidFill>
                  <a:srgbClr val="0F0F0F"/>
                </a:solidFill>
                <a:latin typeface="����"/>
              </a:rPr>
            </a:br>
            <a:r>
              <a:rPr lang="zh-CN" altLang="en-US" dirty="0">
                <a:solidFill>
                  <a:srgbClr val="0F0F0F"/>
                </a:solidFill>
                <a:latin typeface="����"/>
              </a:rPr>
              <a:t>事古人留迹，年深缕积长。当轩知槿茂，向水觉芦香。</a:t>
            </a:r>
            <a:endParaRPr lang="zh-CN" altLang="en-US" b="0" i="0" dirty="0">
              <a:solidFill>
                <a:srgbClr val="0F0F0F"/>
              </a:solidFill>
              <a:effectLst/>
              <a:latin typeface="����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25DDC92-6CB4-4C82-93FA-0A2B3DBB9CA3}"/>
              </a:ext>
            </a:extLst>
          </p:cNvPr>
          <p:cNvSpPr/>
          <p:nvPr/>
        </p:nvSpPr>
        <p:spPr>
          <a:xfrm>
            <a:off x="1009650" y="4466301"/>
            <a:ext cx="5208269" cy="791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sz="1600" dirty="0">
                <a:solidFill>
                  <a:schemeClr val="bg1"/>
                </a:solidFill>
                <a:latin typeface="����"/>
              </a:rPr>
            </a:b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事古人留迹，年深缕积长。当轩知槿茂，向水觉芦香。</a:t>
            </a:r>
            <a:endParaRPr lang="zh-CN" altLang="en-US" sz="1600" b="0" i="0" dirty="0">
              <a:solidFill>
                <a:schemeClr val="bg1"/>
              </a:solidFill>
              <a:effectLst/>
              <a:latin typeface="����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44B78A6-6CBC-4B44-A783-138028C0B1C9}"/>
              </a:ext>
            </a:extLst>
          </p:cNvPr>
          <p:cNvSpPr/>
          <p:nvPr/>
        </p:nvSpPr>
        <p:spPr>
          <a:xfrm>
            <a:off x="6217919" y="4466301"/>
            <a:ext cx="5208269" cy="791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端午临中夏，时清日复长。盐梅已佐鼎，曲糵且传觞。</a:t>
            </a:r>
            <a:br>
              <a:rPr lang="zh-CN" altLang="en-US" sz="1600" dirty="0">
                <a:solidFill>
                  <a:schemeClr val="bg1"/>
                </a:solidFill>
                <a:latin typeface="����"/>
              </a:rPr>
            </a:b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事古人留迹，年深缕积长。当轩知槿茂，向水觉芦香。</a:t>
            </a:r>
            <a:endParaRPr lang="zh-CN" altLang="en-US" sz="1600" b="0" i="0" dirty="0">
              <a:solidFill>
                <a:schemeClr val="bg1"/>
              </a:solidFill>
              <a:effectLst/>
              <a:latin typeface="����"/>
            </a:endParaRPr>
          </a:p>
        </p:txBody>
      </p:sp>
    </p:spTree>
    <p:extLst>
      <p:ext uri="{BB962C8B-B14F-4D97-AF65-F5344CB8AC3E}">
        <p14:creationId xmlns:p14="http://schemas.microsoft.com/office/powerpoint/2010/main" val="31782410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F8A227A-807C-47CE-B223-F01241AD02F4}"/>
              </a:ext>
            </a:extLst>
          </p:cNvPr>
          <p:cNvSpPr/>
          <p:nvPr/>
        </p:nvSpPr>
        <p:spPr>
          <a:xfrm>
            <a:off x="716280" y="1740851"/>
            <a:ext cx="3368040" cy="3980010"/>
          </a:xfrm>
          <a:prstGeom prst="rect">
            <a:avLst/>
          </a:prstGeom>
          <a:solidFill>
            <a:srgbClr val="80C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512ED46-26F1-4204-AE0E-CA9EFFC3CA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1650365" y="924924"/>
            <a:ext cx="1499870" cy="1542811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C76F"/>
            </a:solidFill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9B0CFCC-6FA9-498B-B3B4-D20051852F3B}"/>
              </a:ext>
            </a:extLst>
          </p:cNvPr>
          <p:cNvSpPr/>
          <p:nvPr/>
        </p:nvSpPr>
        <p:spPr>
          <a:xfrm>
            <a:off x="4411980" y="1740851"/>
            <a:ext cx="3368040" cy="3980010"/>
          </a:xfrm>
          <a:prstGeom prst="rect">
            <a:avLst/>
          </a:prstGeom>
          <a:solidFill>
            <a:srgbClr val="80C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84693E7-576E-48D9-968D-15D0AE5E6E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5346065" y="924924"/>
            <a:ext cx="1499870" cy="1542811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C76F"/>
            </a:solidFill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0CFF220-B3E9-4DA1-B8FB-8D92180B30F1}"/>
              </a:ext>
            </a:extLst>
          </p:cNvPr>
          <p:cNvSpPr/>
          <p:nvPr/>
        </p:nvSpPr>
        <p:spPr>
          <a:xfrm>
            <a:off x="8107680" y="1740851"/>
            <a:ext cx="3368040" cy="3980010"/>
          </a:xfrm>
          <a:prstGeom prst="rect">
            <a:avLst/>
          </a:prstGeom>
          <a:solidFill>
            <a:srgbClr val="80C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CD642E2-47DB-4340-BD29-D315C85817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9041765" y="924924"/>
            <a:ext cx="1499870" cy="1542811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C76F"/>
            </a:solidFill>
          </a:ln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4A79702-0969-4C8B-A51C-F7D0FCE87E29}"/>
              </a:ext>
            </a:extLst>
          </p:cNvPr>
          <p:cNvSpPr/>
          <p:nvPr/>
        </p:nvSpPr>
        <p:spPr>
          <a:xfrm>
            <a:off x="1005986" y="3119540"/>
            <a:ext cx="2788627" cy="1530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端午临中夏，时清日复长。</a:t>
            </a:r>
            <a:endParaRPr lang="en-US" altLang="zh-CN" sz="16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盐梅已佐鼎，曲糵且传觞。</a:t>
            </a:r>
            <a:br>
              <a:rPr lang="zh-CN" altLang="en-US" sz="1600" dirty="0">
                <a:solidFill>
                  <a:schemeClr val="bg1"/>
                </a:solidFill>
                <a:latin typeface="����"/>
              </a:rPr>
            </a:b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事古人留迹，年深缕积长。</a:t>
            </a:r>
            <a:endParaRPr lang="en-US" altLang="zh-CN" sz="16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当轩知槿茂，向水觉芦香。</a:t>
            </a:r>
            <a:endParaRPr lang="zh-CN" altLang="en-US" sz="1600" b="0" i="0" dirty="0">
              <a:solidFill>
                <a:schemeClr val="bg1"/>
              </a:solidFill>
              <a:effectLst/>
              <a:latin typeface="����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F01259F-4C0E-4629-B2ED-66066E210744}"/>
              </a:ext>
            </a:extLst>
          </p:cNvPr>
          <p:cNvSpPr/>
          <p:nvPr/>
        </p:nvSpPr>
        <p:spPr>
          <a:xfrm>
            <a:off x="4701686" y="3136767"/>
            <a:ext cx="2788627" cy="1530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端午临中夏，时清日复长。</a:t>
            </a:r>
            <a:endParaRPr lang="en-US" altLang="zh-CN" sz="16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盐梅已佐鼎，曲糵且传觞。</a:t>
            </a:r>
            <a:br>
              <a:rPr lang="zh-CN" altLang="en-US" sz="1600" dirty="0">
                <a:solidFill>
                  <a:schemeClr val="bg1"/>
                </a:solidFill>
                <a:latin typeface="����"/>
              </a:rPr>
            </a:b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事古人留迹，年深缕积长。</a:t>
            </a:r>
            <a:endParaRPr lang="en-US" altLang="zh-CN" sz="16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当轩知槿茂，向水觉芦香。</a:t>
            </a:r>
            <a:endParaRPr lang="zh-CN" altLang="en-US" sz="1600" b="0" i="0" dirty="0">
              <a:solidFill>
                <a:schemeClr val="bg1"/>
              </a:solidFill>
              <a:effectLst/>
              <a:latin typeface="����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AF1AA54-6B6E-42F3-B36C-099A75D0C9A8}"/>
              </a:ext>
            </a:extLst>
          </p:cNvPr>
          <p:cNvSpPr/>
          <p:nvPr/>
        </p:nvSpPr>
        <p:spPr>
          <a:xfrm>
            <a:off x="8397387" y="3119540"/>
            <a:ext cx="2788627" cy="1530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端午临中夏，时清日复长。</a:t>
            </a:r>
            <a:endParaRPr lang="en-US" altLang="zh-CN" sz="16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盐梅已佐鼎，曲糵且传觞。</a:t>
            </a:r>
            <a:br>
              <a:rPr lang="zh-CN" altLang="en-US" sz="1600" dirty="0">
                <a:solidFill>
                  <a:schemeClr val="bg1"/>
                </a:solidFill>
                <a:latin typeface="����"/>
              </a:rPr>
            </a:b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事古人留迹，年深缕积长。</a:t>
            </a:r>
            <a:endParaRPr lang="en-US" altLang="zh-CN" sz="1600" dirty="0">
              <a:solidFill>
                <a:schemeClr val="bg1"/>
              </a:solidFill>
              <a:latin typeface="����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����"/>
              </a:rPr>
              <a:t>当轩知槿茂，向水觉芦香。</a:t>
            </a:r>
            <a:endParaRPr lang="zh-CN" altLang="en-US" sz="1600" b="0" i="0" dirty="0">
              <a:solidFill>
                <a:schemeClr val="bg1"/>
              </a:solidFill>
              <a:effectLst/>
              <a:latin typeface="����"/>
            </a:endParaRPr>
          </a:p>
        </p:txBody>
      </p:sp>
    </p:spTree>
    <p:extLst>
      <p:ext uri="{BB962C8B-B14F-4D97-AF65-F5344CB8AC3E}">
        <p14:creationId xmlns:p14="http://schemas.microsoft.com/office/powerpoint/2010/main" val="37317580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2E45C1E-C1CD-4F75-B9B1-DB152B9CA2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" t="2178" r="71984" b="70295"/>
          <a:stretch/>
        </p:blipFill>
        <p:spPr>
          <a:xfrm>
            <a:off x="5020579" y="891300"/>
            <a:ext cx="1944101" cy="190325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F1A7759-C8E8-4171-8186-0A7D9088B3C5}"/>
              </a:ext>
            </a:extLst>
          </p:cNvPr>
          <p:cNvSpPr txBox="1"/>
          <p:nvPr/>
        </p:nvSpPr>
        <p:spPr>
          <a:xfrm>
            <a:off x="3375355" y="2927813"/>
            <a:ext cx="5441290" cy="646331"/>
          </a:xfrm>
          <a:prstGeom prst="rect">
            <a:avLst/>
          </a:prstGeom>
          <a:solidFill>
            <a:srgbClr val="78AA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第二篇  请输入标题文字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BBF4FB2-3343-4813-B6DD-45A5A55908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-3007" r="24943" b="55426"/>
          <a:stretch/>
        </p:blipFill>
        <p:spPr>
          <a:xfrm>
            <a:off x="7783322" y="-196804"/>
            <a:ext cx="4319017" cy="27302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58618E4-8A9C-4ECB-BDD7-E32AF17B92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 r="51360"/>
          <a:stretch/>
        </p:blipFill>
        <p:spPr>
          <a:xfrm>
            <a:off x="-12896" y="-196804"/>
            <a:ext cx="2309446" cy="237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24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传统端午节日清新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1202</Words>
  <Application>Microsoft Office PowerPoint</Application>
  <PresentationFormat>宽屏</PresentationFormat>
  <Paragraphs>138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����</vt:lpstr>
      <vt:lpstr>Meiryo</vt:lpstr>
      <vt:lpstr>等线</vt:lpstr>
      <vt:lpstr>华文行楷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29</cp:revision>
  <dcterms:created xsi:type="dcterms:W3CDTF">2018-04-25T09:33:01Z</dcterms:created>
  <dcterms:modified xsi:type="dcterms:W3CDTF">2018-06-09T03:51:00Z</dcterms:modified>
</cp:coreProperties>
</file>